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78" r:id="rId4"/>
    <p:sldMasterId id="2147483684" r:id="rId5"/>
    <p:sldMasterId id="2147483660" r:id="rId6"/>
  </p:sldMasterIdLst>
  <p:notesMasterIdLst>
    <p:notesMasterId r:id="rId16"/>
  </p:notesMasterIdLst>
  <p:sldIdLst>
    <p:sldId id="256" r:id="rId7"/>
    <p:sldId id="848" r:id="rId8"/>
    <p:sldId id="844" r:id="rId9"/>
    <p:sldId id="847" r:id="rId10"/>
    <p:sldId id="857" r:id="rId11"/>
    <p:sldId id="861" r:id="rId12"/>
    <p:sldId id="860" r:id="rId13"/>
    <p:sldId id="859" r:id="rId14"/>
    <p:sldId id="866" r:id="rId15"/>
  </p:sldIdLst>
  <p:sldSz cx="12192000" cy="6858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Montserrat Light" panose="00000400000000000000" pitchFamily="2" charset="0"/>
      <p:regular r:id="rId29"/>
      <p: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026EA83-E01D-458C-A173-6F5C65748A48}">
          <p14:sldIdLst>
            <p14:sldId id="256"/>
            <p14:sldId id="848"/>
            <p14:sldId id="844"/>
            <p14:sldId id="847"/>
            <p14:sldId id="857"/>
            <p14:sldId id="861"/>
            <p14:sldId id="860"/>
            <p14:sldId id="859"/>
            <p14:sldId id="8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 Prasad Deka" initials="JPD" lastIdx="1" clrIdx="0">
    <p:extLst>
      <p:ext uri="{19B8F6BF-5375-455C-9EA6-DF929625EA0E}">
        <p15:presenceInfo xmlns:p15="http://schemas.microsoft.com/office/powerpoint/2012/main" userId="S::jyotiprasad.deka@ideapoke.com::9ede1eb3-b723-4fe1-95d7-1b0123cd5a48" providerId="AD"/>
      </p:ext>
    </p:extLst>
  </p:cmAuthor>
  <p:cmAuthor id="2" name="Vinay Reddy" initials="VR" lastIdx="4" clrIdx="1">
    <p:extLst>
      <p:ext uri="{19B8F6BF-5375-455C-9EA6-DF929625EA0E}">
        <p15:presenceInfo xmlns:p15="http://schemas.microsoft.com/office/powerpoint/2012/main" userId="S::vinay.reddy@ideapoke.com::a05fc638-c9fe-4057-9993-ff5cc1b2f27b" providerId="AD"/>
      </p:ext>
    </p:extLst>
  </p:cmAuthor>
  <p:cmAuthor id="3" name="Kiran Banothu" initials="KB" lastIdx="4" clrIdx="2">
    <p:extLst>
      <p:ext uri="{19B8F6BF-5375-455C-9EA6-DF929625EA0E}">
        <p15:presenceInfo xmlns:p15="http://schemas.microsoft.com/office/powerpoint/2012/main" userId="S::kiran.banothu@ideapoke.com::9e91e516-287e-4c0f-a0e2-5bb2ada64102" providerId="AD"/>
      </p:ext>
    </p:extLst>
  </p:cmAuthor>
  <p:cmAuthor id="4" name="Debi Prasad Mishra" initials="DPM" lastIdx="1" clrIdx="3">
    <p:extLst>
      <p:ext uri="{19B8F6BF-5375-455C-9EA6-DF929625EA0E}">
        <p15:presenceInfo xmlns:p15="http://schemas.microsoft.com/office/powerpoint/2012/main" userId="S::debip.mishra@ideapoke.com::a7411dfe-e681-4d64-b2f8-94a02cae34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47"/>
    <a:srgbClr val="FA5206"/>
    <a:srgbClr val="1A927B"/>
    <a:srgbClr val="FFCD2F"/>
    <a:srgbClr val="FF7C33"/>
    <a:srgbClr val="2B8980"/>
    <a:srgbClr val="BE645A"/>
    <a:srgbClr val="57AEDF"/>
    <a:srgbClr val="FF7528"/>
    <a:srgbClr val="373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98355-5988-A15E-5C26-633A1872F501}" v="2" dt="2021-10-07T12:33:22.925"/>
    <p1510:client id="{5D06A69E-A291-1955-95A8-5C212F9CE033}" v="3" dt="2021-10-04T04:10:36.183"/>
    <p1510:client id="{7A0D1EE7-A153-63FE-2078-2433C6007BC9}" v="2" dt="2021-10-05T04:51:38.032"/>
    <p1510:client id="{B64A59B3-1F7F-C57B-D9A2-8BEC4E768165}" v="17" dt="2021-10-10T13:14:41.149"/>
    <p1510:client id="{BB91474E-B13A-F067-AA61-C84368C46E8C}" v="337" dt="2021-10-04T13:11:23.801"/>
    <p1510:client id="{C4D57621-56BC-2EEE-45F6-679C828D9B5D}" v="51" dt="2021-10-05T05:37:10.212"/>
  </p1510:revLst>
</p1510:revInfo>
</file>

<file path=ppt/tableStyles.xml><?xml version="1.0" encoding="utf-8"?>
<a:tblStyleLst xmlns:a="http://schemas.openxmlformats.org/drawingml/2006/main" def="{83BCBCAD-0A55-4A4E-BFC6-A1356CCD3447}">
  <a:tblStyle styleId="{83BCBCAD-0A55-4A4E-BFC6-A1356CCD3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u U" userId="S::uravakonda.indu@ideapoke.com::e76d65ba-ff21-4c9e-b564-15f7d4199a96" providerId="AD" clId="Web-{B64A59B3-1F7F-C57B-D9A2-8BEC4E768165}"/>
    <pc:docChg chg="delSld modSld modSection">
      <pc:chgData name="Indu U" userId="S::uravakonda.indu@ideapoke.com::e76d65ba-ff21-4c9e-b564-15f7d4199a96" providerId="AD" clId="Web-{B64A59B3-1F7F-C57B-D9A2-8BEC4E768165}" dt="2021-10-10T13:14:41.149" v="16"/>
      <pc:docMkLst>
        <pc:docMk/>
      </pc:docMkLst>
      <pc:sldChg chg="delSp">
        <pc:chgData name="Indu U" userId="S::uravakonda.indu@ideapoke.com::e76d65ba-ff21-4c9e-b564-15f7d4199a96" providerId="AD" clId="Web-{B64A59B3-1F7F-C57B-D9A2-8BEC4E768165}" dt="2021-10-10T10:26:23.520" v="1"/>
        <pc:sldMkLst>
          <pc:docMk/>
          <pc:sldMk cId="3127583726" sldId="848"/>
        </pc:sldMkLst>
        <pc:spChg chg="del">
          <ac:chgData name="Indu U" userId="S::uravakonda.indu@ideapoke.com::e76d65ba-ff21-4c9e-b564-15f7d4199a96" providerId="AD" clId="Web-{B64A59B3-1F7F-C57B-D9A2-8BEC4E768165}" dt="2021-10-10T10:26:23.520" v="1"/>
          <ac:spMkLst>
            <pc:docMk/>
            <pc:sldMk cId="3127583726" sldId="848"/>
            <ac:spMk id="22" creationId="{CDC5558C-8E3C-4553-9B1F-01321FCC8294}"/>
          </ac:spMkLst>
        </pc:spChg>
        <pc:spChg chg="del">
          <ac:chgData name="Indu U" userId="S::uravakonda.indu@ideapoke.com::e76d65ba-ff21-4c9e-b564-15f7d4199a96" providerId="AD" clId="Web-{B64A59B3-1F7F-C57B-D9A2-8BEC4E768165}" dt="2021-10-10T10:26:18.849" v="0"/>
          <ac:spMkLst>
            <pc:docMk/>
            <pc:sldMk cId="3127583726" sldId="848"/>
            <ac:spMk id="23" creationId="{DCD0B02A-F6B4-467D-B8F0-AB9567DFE385}"/>
          </ac:spMkLst>
        </pc:spChg>
      </pc:sldChg>
      <pc:sldChg chg="del">
        <pc:chgData name="Indu U" userId="S::uravakonda.indu@ideapoke.com::e76d65ba-ff21-4c9e-b564-15f7d4199a96" providerId="AD" clId="Web-{B64A59B3-1F7F-C57B-D9A2-8BEC4E768165}" dt="2021-10-10T10:26:33.724" v="2"/>
        <pc:sldMkLst>
          <pc:docMk/>
          <pc:sldMk cId="3876927187" sldId="849"/>
        </pc:sldMkLst>
      </pc:sldChg>
      <pc:sldChg chg="modSp">
        <pc:chgData name="Indu U" userId="S::uravakonda.indu@ideapoke.com::e76d65ba-ff21-4c9e-b564-15f7d4199a96" providerId="AD" clId="Web-{B64A59B3-1F7F-C57B-D9A2-8BEC4E768165}" dt="2021-10-10T10:29:38.649" v="5" actId="1076"/>
        <pc:sldMkLst>
          <pc:docMk/>
          <pc:sldMk cId="760183926" sldId="859"/>
        </pc:sldMkLst>
        <pc:spChg chg="mod">
          <ac:chgData name="Indu U" userId="S::uravakonda.indu@ideapoke.com::e76d65ba-ff21-4c9e-b564-15f7d4199a96" providerId="AD" clId="Web-{B64A59B3-1F7F-C57B-D9A2-8BEC4E768165}" dt="2021-10-10T10:29:38.649" v="5" actId="1076"/>
          <ac:spMkLst>
            <pc:docMk/>
            <pc:sldMk cId="760183926" sldId="859"/>
            <ac:spMk id="8" creationId="{41753C14-11AC-42F6-BA02-3AF99B349D2A}"/>
          </ac:spMkLst>
        </pc:spChg>
      </pc:sldChg>
      <pc:sldChg chg="modSp">
        <pc:chgData name="Indu U" userId="S::uravakonda.indu@ideapoke.com::e76d65ba-ff21-4c9e-b564-15f7d4199a96" providerId="AD" clId="Web-{B64A59B3-1F7F-C57B-D9A2-8BEC4E768165}" dt="2021-10-10T10:32:14.511" v="12" actId="1076"/>
        <pc:sldMkLst>
          <pc:docMk/>
          <pc:sldMk cId="244604378" sldId="861"/>
        </pc:sldMkLst>
        <pc:spChg chg="mod">
          <ac:chgData name="Indu U" userId="S::uravakonda.indu@ideapoke.com::e76d65ba-ff21-4c9e-b564-15f7d4199a96" providerId="AD" clId="Web-{B64A59B3-1F7F-C57B-D9A2-8BEC4E768165}" dt="2021-10-10T10:32:14.511" v="12" actId="1076"/>
          <ac:spMkLst>
            <pc:docMk/>
            <pc:sldMk cId="244604378" sldId="861"/>
            <ac:spMk id="8" creationId="{41753C14-11AC-42F6-BA02-3AF99B349D2A}"/>
          </ac:spMkLst>
        </pc:spChg>
      </pc:sldChg>
      <pc:sldChg chg="del">
        <pc:chgData name="Indu U" userId="S::uravakonda.indu@ideapoke.com::e76d65ba-ff21-4c9e-b564-15f7d4199a96" providerId="AD" clId="Web-{B64A59B3-1F7F-C57B-D9A2-8BEC4E768165}" dt="2021-10-10T13:14:41.149" v="16"/>
        <pc:sldMkLst>
          <pc:docMk/>
          <pc:sldMk cId="3500294935" sldId="862"/>
        </pc:sldMkLst>
      </pc:sldChg>
      <pc:sldChg chg="del">
        <pc:chgData name="Indu U" userId="S::uravakonda.indu@ideapoke.com::e76d65ba-ff21-4c9e-b564-15f7d4199a96" providerId="AD" clId="Web-{B64A59B3-1F7F-C57B-D9A2-8BEC4E768165}" dt="2021-10-10T13:14:41.149" v="15"/>
        <pc:sldMkLst>
          <pc:docMk/>
          <pc:sldMk cId="3287116541" sldId="863"/>
        </pc:sldMkLst>
      </pc:sldChg>
      <pc:sldChg chg="del">
        <pc:chgData name="Indu U" userId="S::uravakonda.indu@ideapoke.com::e76d65ba-ff21-4c9e-b564-15f7d4199a96" providerId="AD" clId="Web-{B64A59B3-1F7F-C57B-D9A2-8BEC4E768165}" dt="2021-10-10T13:14:41.149" v="14"/>
        <pc:sldMkLst>
          <pc:docMk/>
          <pc:sldMk cId="2801858673" sldId="864"/>
        </pc:sldMkLst>
      </pc:sldChg>
      <pc:sldChg chg="del">
        <pc:chgData name="Indu U" userId="S::uravakonda.indu@ideapoke.com::e76d65ba-ff21-4c9e-b564-15f7d4199a96" providerId="AD" clId="Web-{B64A59B3-1F7F-C57B-D9A2-8BEC4E768165}" dt="2021-10-10T13:14:41.149" v="13"/>
        <pc:sldMkLst>
          <pc:docMk/>
          <pc:sldMk cId="2619894853" sldId="865"/>
        </pc:sldMkLst>
      </pc:sldChg>
    </pc:docChg>
  </pc:docChgLst>
  <pc:docChgLst>
    <pc:chgData name="Indu U" userId="S::uravakonda.indu@ideapoke.com::e76d65ba-ff21-4c9e-b564-15f7d4199a96" providerId="AD" clId="Web-{C4D57621-56BC-2EEE-45F6-679C828D9B5D}"/>
    <pc:docChg chg="addSld delSld modSld modSection">
      <pc:chgData name="Indu U" userId="S::uravakonda.indu@ideapoke.com::e76d65ba-ff21-4c9e-b564-15f7d4199a96" providerId="AD" clId="Web-{C4D57621-56BC-2EEE-45F6-679C828D9B5D}" dt="2021-10-05T05:37:10.212" v="39"/>
      <pc:docMkLst>
        <pc:docMk/>
      </pc:docMkLst>
      <pc:sldChg chg="add del">
        <pc:chgData name="Indu U" userId="S::uravakonda.indu@ideapoke.com::e76d65ba-ff21-4c9e-b564-15f7d4199a96" providerId="AD" clId="Web-{C4D57621-56BC-2EEE-45F6-679C828D9B5D}" dt="2021-10-05T05:36:06.978" v="20"/>
        <pc:sldMkLst>
          <pc:docMk/>
          <pc:sldMk cId="2856678391" sldId="844"/>
        </pc:sldMkLst>
      </pc:sldChg>
      <pc:sldChg chg="addSp delSp modSp">
        <pc:chgData name="Indu U" userId="S::uravakonda.indu@ideapoke.com::e76d65ba-ff21-4c9e-b564-15f7d4199a96" providerId="AD" clId="Web-{C4D57621-56BC-2EEE-45F6-679C828D9B5D}" dt="2021-10-05T05:37:10.212" v="39"/>
        <pc:sldMkLst>
          <pc:docMk/>
          <pc:sldMk cId="3476902851" sldId="847"/>
        </pc:sldMkLst>
        <pc:spChg chg="mod">
          <ac:chgData name="Indu U" userId="S::uravakonda.indu@ideapoke.com::e76d65ba-ff21-4c9e-b564-15f7d4199a96" providerId="AD" clId="Web-{C4D57621-56BC-2EEE-45F6-679C828D9B5D}" dt="2021-10-05T05:36:46.790" v="31" actId="1076"/>
          <ac:spMkLst>
            <pc:docMk/>
            <pc:sldMk cId="3476902851" sldId="847"/>
            <ac:spMk id="3" creationId="{914C8AA5-17BD-4238-B338-2E751D94F61A}"/>
          </ac:spMkLst>
        </pc:spChg>
        <pc:spChg chg="add del mod">
          <ac:chgData name="Indu U" userId="S::uravakonda.indu@ideapoke.com::e76d65ba-ff21-4c9e-b564-15f7d4199a96" providerId="AD" clId="Web-{C4D57621-56BC-2EEE-45F6-679C828D9B5D}" dt="2021-10-05T05:37:10.212" v="38"/>
          <ac:spMkLst>
            <pc:docMk/>
            <pc:sldMk cId="3476902851" sldId="847"/>
            <ac:spMk id="9" creationId="{1F3A9A92-FCFD-4BFD-978B-742F6EA3CFC3}"/>
          </ac:spMkLst>
        </pc:spChg>
        <pc:picChg chg="add del">
          <ac:chgData name="Indu U" userId="S::uravakonda.indu@ideapoke.com::e76d65ba-ff21-4c9e-b564-15f7d4199a96" providerId="AD" clId="Web-{C4D57621-56BC-2EEE-45F6-679C828D9B5D}" dt="2021-10-05T05:37:07.571" v="35"/>
          <ac:picMkLst>
            <pc:docMk/>
            <pc:sldMk cId="3476902851" sldId="847"/>
            <ac:picMk id="4" creationId="{2EA44CC3-FB52-44AC-AAC0-B6200DADDF81}"/>
          </ac:picMkLst>
        </pc:picChg>
        <pc:picChg chg="add del mod">
          <ac:chgData name="Indu U" userId="S::uravakonda.indu@ideapoke.com::e76d65ba-ff21-4c9e-b564-15f7d4199a96" providerId="AD" clId="Web-{C4D57621-56BC-2EEE-45F6-679C828D9B5D}" dt="2021-10-05T05:37:10.212" v="39"/>
          <ac:picMkLst>
            <pc:docMk/>
            <pc:sldMk cId="3476902851" sldId="847"/>
            <ac:picMk id="7" creationId="{A7204D51-9B34-408F-8568-FDD8E4B1AF73}"/>
          </ac:picMkLst>
        </pc:picChg>
      </pc:sldChg>
    </pc:docChg>
  </pc:docChgLst>
  <pc:docChgLst>
    <pc:chgData name="Debi Prasad Mishra" userId="a7411dfe-e681-4d64-b2f8-94a02cae34b8" providerId="ADAL" clId="{B7D0DAB3-3BF1-4965-91B7-840765C0035D}"/>
    <pc:docChg chg="modSld">
      <pc:chgData name="Debi Prasad Mishra" userId="a7411dfe-e681-4d64-b2f8-94a02cae34b8" providerId="ADAL" clId="{B7D0DAB3-3BF1-4965-91B7-840765C0035D}" dt="2021-10-04T04:04:50.668" v="0" actId="1076"/>
      <pc:docMkLst>
        <pc:docMk/>
      </pc:docMkLst>
      <pc:sldChg chg="modSp mod">
        <pc:chgData name="Debi Prasad Mishra" userId="a7411dfe-e681-4d64-b2f8-94a02cae34b8" providerId="ADAL" clId="{B7D0DAB3-3BF1-4965-91B7-840765C0035D}" dt="2021-10-04T04:04:50.668" v="0" actId="1076"/>
        <pc:sldMkLst>
          <pc:docMk/>
          <pc:sldMk cId="1600612863" sldId="846"/>
        </pc:sldMkLst>
        <pc:spChg chg="mod">
          <ac:chgData name="Debi Prasad Mishra" userId="a7411dfe-e681-4d64-b2f8-94a02cae34b8" providerId="ADAL" clId="{B7D0DAB3-3BF1-4965-91B7-840765C0035D}" dt="2021-10-04T04:04:50.668" v="0" actId="1076"/>
          <ac:spMkLst>
            <pc:docMk/>
            <pc:sldMk cId="1600612863" sldId="846"/>
            <ac:spMk id="12" creationId="{BBD84ECF-2CA2-45C1-91B8-277397A14463}"/>
          </ac:spMkLst>
        </pc:spChg>
      </pc:sldChg>
    </pc:docChg>
  </pc:docChgLst>
  <pc:docChgLst>
    <pc:chgData name="Indu U" userId="S::uravakonda.indu@ideapoke.com::e76d65ba-ff21-4c9e-b564-15f7d4199a96" providerId="AD" clId="Web-{BB91474E-B13A-F067-AA61-C84368C46E8C}"/>
    <pc:docChg chg="addSld delSld modSld sldOrd addMainMaster modMainMaster modSection">
      <pc:chgData name="Indu U" userId="S::uravakonda.indu@ideapoke.com::e76d65ba-ff21-4c9e-b564-15f7d4199a96" providerId="AD" clId="Web-{BB91474E-B13A-F067-AA61-C84368C46E8C}" dt="2021-10-04T13:11:23.801" v="319"/>
      <pc:docMkLst>
        <pc:docMk/>
      </pc:docMkLst>
      <pc:sldChg chg="modSp">
        <pc:chgData name="Indu U" userId="S::uravakonda.indu@ideapoke.com::e76d65ba-ff21-4c9e-b564-15f7d4199a96" providerId="AD" clId="Web-{BB91474E-B13A-F067-AA61-C84368C46E8C}" dt="2021-10-04T09:47:32.024" v="58" actId="14100"/>
        <pc:sldMkLst>
          <pc:docMk/>
          <pc:sldMk cId="552038619" sldId="256"/>
        </pc:sldMkLst>
        <pc:spChg chg="mod">
          <ac:chgData name="Indu U" userId="S::uravakonda.indu@ideapoke.com::e76d65ba-ff21-4c9e-b564-15f7d4199a96" providerId="AD" clId="Web-{BB91474E-B13A-F067-AA61-C84368C46E8C}" dt="2021-10-04T09:47:32.024" v="58" actId="14100"/>
          <ac:spMkLst>
            <pc:docMk/>
            <pc:sldMk cId="552038619" sldId="256"/>
            <ac:spMk id="3" creationId="{9B47C87C-B1B2-4D72-B188-2883A3A10681}"/>
          </ac:spMkLst>
        </pc:spChg>
      </pc:sldChg>
      <pc:sldChg chg="del">
        <pc:chgData name="Indu U" userId="S::uravakonda.indu@ideapoke.com::e76d65ba-ff21-4c9e-b564-15f7d4199a96" providerId="AD" clId="Web-{BB91474E-B13A-F067-AA61-C84368C46E8C}" dt="2021-10-04T09:26:33.549" v="6"/>
        <pc:sldMkLst>
          <pc:docMk/>
          <pc:sldMk cId="3232520197" sldId="790"/>
        </pc:sldMkLst>
      </pc:sldChg>
      <pc:sldChg chg="addSp delSp modSp add del">
        <pc:chgData name="Indu U" userId="S::uravakonda.indu@ideapoke.com::e76d65ba-ff21-4c9e-b564-15f7d4199a96" providerId="AD" clId="Web-{BB91474E-B13A-F067-AA61-C84368C46E8C}" dt="2021-10-04T09:50:49.178" v="102"/>
        <pc:sldMkLst>
          <pc:docMk/>
          <pc:sldMk cId="2856678391" sldId="844"/>
        </pc:sldMkLst>
        <pc:spChg chg="mod">
          <ac:chgData name="Indu U" userId="S::uravakonda.indu@ideapoke.com::e76d65ba-ff21-4c9e-b564-15f7d4199a96" providerId="AD" clId="Web-{BB91474E-B13A-F067-AA61-C84368C46E8C}" dt="2021-10-04T09:50:11.913" v="96" actId="20577"/>
          <ac:spMkLst>
            <pc:docMk/>
            <pc:sldMk cId="2856678391" sldId="844"/>
            <ac:spMk id="3" creationId="{3B215AE9-C2E1-49DE-9583-A7490850E100}"/>
          </ac:spMkLst>
        </pc:spChg>
        <pc:picChg chg="add del mod">
          <ac:chgData name="Indu U" userId="S::uravakonda.indu@ideapoke.com::e76d65ba-ff21-4c9e-b564-15f7d4199a96" providerId="AD" clId="Web-{BB91474E-B13A-F067-AA61-C84368C46E8C}" dt="2021-10-04T09:50:49.178" v="102"/>
          <ac:picMkLst>
            <pc:docMk/>
            <pc:sldMk cId="2856678391" sldId="844"/>
            <ac:picMk id="2" creationId="{7C9AF183-B6CF-4F85-BB01-B3D26A44CAA5}"/>
          </ac:picMkLst>
        </pc:picChg>
        <pc:picChg chg="add del">
          <ac:chgData name="Indu U" userId="S::uravakonda.indu@ideapoke.com::e76d65ba-ff21-4c9e-b564-15f7d4199a96" providerId="AD" clId="Web-{BB91474E-B13A-F067-AA61-C84368C46E8C}" dt="2021-10-04T09:50:30.585" v="99"/>
          <ac:picMkLst>
            <pc:docMk/>
            <pc:sldMk cId="2856678391" sldId="844"/>
            <ac:picMk id="6" creationId="{6DBE2F51-3D10-4898-8637-0E9A890C1911}"/>
          </ac:picMkLst>
        </pc:picChg>
      </pc:sldChg>
      <pc:sldChg chg="add del">
        <pc:chgData name="Indu U" userId="S::uravakonda.indu@ideapoke.com::e76d65ba-ff21-4c9e-b564-15f7d4199a96" providerId="AD" clId="Web-{BB91474E-B13A-F067-AA61-C84368C46E8C}" dt="2021-10-04T13:01:38.146" v="275"/>
        <pc:sldMkLst>
          <pc:docMk/>
          <pc:sldMk cId="1771213270" sldId="845"/>
        </pc:sldMkLst>
      </pc:sldChg>
      <pc:sldChg chg="addSp add del">
        <pc:chgData name="Indu U" userId="S::uravakonda.indu@ideapoke.com::e76d65ba-ff21-4c9e-b564-15f7d4199a96" providerId="AD" clId="Web-{BB91474E-B13A-F067-AA61-C84368C46E8C}" dt="2021-10-04T09:58:43.159" v="120"/>
        <pc:sldMkLst>
          <pc:docMk/>
          <pc:sldMk cId="1600612863" sldId="846"/>
        </pc:sldMkLst>
        <pc:picChg chg="add">
          <ac:chgData name="Indu U" userId="S::uravakonda.indu@ideapoke.com::e76d65ba-ff21-4c9e-b564-15f7d4199a96" providerId="AD" clId="Web-{BB91474E-B13A-F067-AA61-C84368C46E8C}" dt="2021-10-04T09:51:56.459" v="114"/>
          <ac:picMkLst>
            <pc:docMk/>
            <pc:sldMk cId="1600612863" sldId="846"/>
            <ac:picMk id="2" creationId="{D2E3B2A9-889C-42F1-8090-07A953F53CF6}"/>
          </ac:picMkLst>
        </pc:picChg>
      </pc:sldChg>
      <pc:sldChg chg="addSp delSp modSp ord">
        <pc:chgData name="Indu U" userId="S::uravakonda.indu@ideapoke.com::e76d65ba-ff21-4c9e-b564-15f7d4199a96" providerId="AD" clId="Web-{BB91474E-B13A-F067-AA61-C84368C46E8C}" dt="2021-10-04T12:43:06.762" v="252" actId="1076"/>
        <pc:sldMkLst>
          <pc:docMk/>
          <pc:sldMk cId="3476902851" sldId="847"/>
        </pc:sldMkLst>
        <pc:spChg chg="add mod">
          <ac:chgData name="Indu U" userId="S::uravakonda.indu@ideapoke.com::e76d65ba-ff21-4c9e-b564-15f7d4199a96" providerId="AD" clId="Web-{BB91474E-B13A-F067-AA61-C84368C46E8C}" dt="2021-10-04T11:32:58.542" v="246" actId="14100"/>
          <ac:spMkLst>
            <pc:docMk/>
            <pc:sldMk cId="3476902851" sldId="847"/>
            <ac:spMk id="3" creationId="{914C8AA5-17BD-4238-B338-2E751D94F61A}"/>
          </ac:spMkLst>
        </pc:spChg>
        <pc:spChg chg="add del mod">
          <ac:chgData name="Indu U" userId="S::uravakonda.indu@ideapoke.com::e76d65ba-ff21-4c9e-b564-15f7d4199a96" providerId="AD" clId="Web-{BB91474E-B13A-F067-AA61-C84368C46E8C}" dt="2021-10-04T11:32:27.837" v="238"/>
          <ac:spMkLst>
            <pc:docMk/>
            <pc:sldMk cId="3476902851" sldId="847"/>
            <ac:spMk id="7" creationId="{9A212840-1290-4B29-99FB-D04118276C55}"/>
          </ac:spMkLst>
        </pc:spChg>
        <pc:spChg chg="mod">
          <ac:chgData name="Indu U" userId="S::uravakonda.indu@ideapoke.com::e76d65ba-ff21-4c9e-b564-15f7d4199a96" providerId="AD" clId="Web-{BB91474E-B13A-F067-AA61-C84368C46E8C}" dt="2021-10-04T11:29:39.637" v="214" actId="1076"/>
          <ac:spMkLst>
            <pc:docMk/>
            <pc:sldMk cId="3476902851" sldId="847"/>
            <ac:spMk id="8" creationId="{41753C14-11AC-42F6-BA02-3AF99B349D2A}"/>
          </ac:spMkLst>
        </pc:spChg>
        <pc:spChg chg="add del mod">
          <ac:chgData name="Indu U" userId="S::uravakonda.indu@ideapoke.com::e76d65ba-ff21-4c9e-b564-15f7d4199a96" providerId="AD" clId="Web-{BB91474E-B13A-F067-AA61-C84368C46E8C}" dt="2021-10-04T11:31:14.082" v="223"/>
          <ac:spMkLst>
            <pc:docMk/>
            <pc:sldMk cId="3476902851" sldId="847"/>
            <ac:spMk id="11" creationId="{67ED77F7-0F48-4A21-AF5B-D96F01EF0E86}"/>
          </ac:spMkLst>
        </pc:spChg>
        <pc:picChg chg="add">
          <ac:chgData name="Indu U" userId="S::uravakonda.indu@ideapoke.com::e76d65ba-ff21-4c9e-b564-15f7d4199a96" providerId="AD" clId="Web-{BB91474E-B13A-F067-AA61-C84368C46E8C}" dt="2021-10-04T09:52:06.522" v="116"/>
          <ac:picMkLst>
            <pc:docMk/>
            <pc:sldMk cId="3476902851" sldId="847"/>
            <ac:picMk id="2" creationId="{9AD2E5BD-01D9-448F-9194-3277DB3267DE}"/>
          </ac:picMkLst>
        </pc:picChg>
        <pc:picChg chg="add mod">
          <ac:chgData name="Indu U" userId="S::uravakonda.indu@ideapoke.com::e76d65ba-ff21-4c9e-b564-15f7d4199a96" providerId="AD" clId="Web-{BB91474E-B13A-F067-AA61-C84368C46E8C}" dt="2021-10-04T11:33:10.808" v="249" actId="1076"/>
          <ac:picMkLst>
            <pc:docMk/>
            <pc:sldMk cId="3476902851" sldId="847"/>
            <ac:picMk id="4" creationId="{2EA44CC3-FB52-44AC-AAC0-B6200DADDF81}"/>
          </ac:picMkLst>
        </pc:picChg>
        <pc:picChg chg="add mod">
          <ac:chgData name="Indu U" userId="S::uravakonda.indu@ideapoke.com::e76d65ba-ff21-4c9e-b564-15f7d4199a96" providerId="AD" clId="Web-{BB91474E-B13A-F067-AA61-C84368C46E8C}" dt="2021-10-04T12:43:06.762" v="252" actId="1076"/>
          <ac:picMkLst>
            <pc:docMk/>
            <pc:sldMk cId="3476902851" sldId="847"/>
            <ac:picMk id="5" creationId="{FEDB4AAF-CCE1-41A0-A7DE-6006199DD418}"/>
          </ac:picMkLst>
        </pc:picChg>
        <pc:picChg chg="add del">
          <ac:chgData name="Indu U" userId="S::uravakonda.indu@ideapoke.com::e76d65ba-ff21-4c9e-b564-15f7d4199a96" providerId="AD" clId="Web-{BB91474E-B13A-F067-AA61-C84368C46E8C}" dt="2021-10-04T12:42:57.073" v="251"/>
          <ac:picMkLst>
            <pc:docMk/>
            <pc:sldMk cId="3476902851" sldId="847"/>
            <ac:picMk id="6" creationId="{CCE1F1B6-84B2-4032-8917-42A0018588A9}"/>
          </ac:picMkLst>
        </pc:picChg>
        <pc:picChg chg="add del mod">
          <ac:chgData name="Indu U" userId="S::uravakonda.indu@ideapoke.com::e76d65ba-ff21-4c9e-b564-15f7d4199a96" providerId="AD" clId="Web-{BB91474E-B13A-F067-AA61-C84368C46E8C}" dt="2021-10-04T11:31:14.082" v="224"/>
          <ac:picMkLst>
            <pc:docMk/>
            <pc:sldMk cId="3476902851" sldId="847"/>
            <ac:picMk id="10" creationId="{435EF9B1-65EF-479F-B2B0-A474E6AC8967}"/>
          </ac:picMkLst>
        </pc:picChg>
      </pc:sldChg>
      <pc:sldChg chg="modSp add">
        <pc:chgData name="Indu U" userId="S::uravakonda.indu@ideapoke.com::e76d65ba-ff21-4c9e-b564-15f7d4199a96" providerId="AD" clId="Web-{BB91474E-B13A-F067-AA61-C84368C46E8C}" dt="2021-10-04T09:49:05.335" v="79" actId="20577"/>
        <pc:sldMkLst>
          <pc:docMk/>
          <pc:sldMk cId="3127583726" sldId="848"/>
        </pc:sldMkLst>
        <pc:spChg chg="mod">
          <ac:chgData name="Indu U" userId="S::uravakonda.indu@ideapoke.com::e76d65ba-ff21-4c9e-b564-15f7d4199a96" providerId="AD" clId="Web-{BB91474E-B13A-F067-AA61-C84368C46E8C}" dt="2021-10-04T09:39:10.590" v="52" actId="20577"/>
          <ac:spMkLst>
            <pc:docMk/>
            <pc:sldMk cId="3127583726" sldId="848"/>
            <ac:spMk id="3" creationId="{3B215AE9-C2E1-49DE-9583-A7490850E100}"/>
          </ac:spMkLst>
        </pc:spChg>
        <pc:spChg chg="mod">
          <ac:chgData name="Indu U" userId="S::uravakonda.indu@ideapoke.com::e76d65ba-ff21-4c9e-b564-15f7d4199a96" providerId="AD" clId="Web-{BB91474E-B13A-F067-AA61-C84368C46E8C}" dt="2021-10-04T09:48:34.914" v="73" actId="20577"/>
          <ac:spMkLst>
            <pc:docMk/>
            <pc:sldMk cId="3127583726" sldId="848"/>
            <ac:spMk id="13" creationId="{FE23BE08-E594-4BC8-835A-EAB0660DF146}"/>
          </ac:spMkLst>
        </pc:spChg>
        <pc:spChg chg="mod">
          <ac:chgData name="Indu U" userId="S::uravakonda.indu@ideapoke.com::e76d65ba-ff21-4c9e-b564-15f7d4199a96" providerId="AD" clId="Web-{BB91474E-B13A-F067-AA61-C84368C46E8C}" dt="2021-10-04T09:48:49.367" v="77" actId="20577"/>
          <ac:spMkLst>
            <pc:docMk/>
            <pc:sldMk cId="3127583726" sldId="848"/>
            <ac:spMk id="16" creationId="{0E32A555-C9A2-47DA-BEAD-650AC7895223}"/>
          </ac:spMkLst>
        </pc:spChg>
        <pc:spChg chg="mod">
          <ac:chgData name="Indu U" userId="S::uravakonda.indu@ideapoke.com::e76d65ba-ff21-4c9e-b564-15f7d4199a96" providerId="AD" clId="Web-{BB91474E-B13A-F067-AA61-C84368C46E8C}" dt="2021-10-04T09:49:00.539" v="78" actId="20577"/>
          <ac:spMkLst>
            <pc:docMk/>
            <pc:sldMk cId="3127583726" sldId="848"/>
            <ac:spMk id="18" creationId="{FE687012-83E0-4766-85BC-B5411AA0DF3B}"/>
          </ac:spMkLst>
        </pc:spChg>
        <pc:spChg chg="mod">
          <ac:chgData name="Indu U" userId="S::uravakonda.indu@ideapoke.com::e76d65ba-ff21-4c9e-b564-15f7d4199a96" providerId="AD" clId="Web-{BB91474E-B13A-F067-AA61-C84368C46E8C}" dt="2021-10-04T09:49:05.335" v="79" actId="20577"/>
          <ac:spMkLst>
            <pc:docMk/>
            <pc:sldMk cId="3127583726" sldId="848"/>
            <ac:spMk id="23" creationId="{DCD0B02A-F6B4-467D-B8F0-AB9567DFE385}"/>
          </ac:spMkLst>
        </pc:spChg>
      </pc:sldChg>
      <pc:sldChg chg="addSp delSp modSp add replId">
        <pc:chgData name="Indu U" userId="S::uravakonda.indu@ideapoke.com::e76d65ba-ff21-4c9e-b564-15f7d4199a96" providerId="AD" clId="Web-{BB91474E-B13A-F067-AA61-C84368C46E8C}" dt="2021-10-04T09:30:45.250" v="26" actId="1076"/>
        <pc:sldMkLst>
          <pc:docMk/>
          <pc:sldMk cId="3876927187" sldId="849"/>
        </pc:sldMkLst>
        <pc:spChg chg="del mod">
          <ac:chgData name="Indu U" userId="S::uravakonda.indu@ideapoke.com::e76d65ba-ff21-4c9e-b564-15f7d4199a96" providerId="AD" clId="Web-{BB91474E-B13A-F067-AA61-C84368C46E8C}" dt="2021-10-04T09:30:02.110" v="10"/>
          <ac:spMkLst>
            <pc:docMk/>
            <pc:sldMk cId="3876927187" sldId="849"/>
            <ac:spMk id="3" creationId="{3B215AE9-C2E1-49DE-9583-A7490850E100}"/>
          </ac:spMkLst>
        </pc:spChg>
        <pc:spChg chg="add del mod">
          <ac:chgData name="Indu U" userId="S::uravakonda.indu@ideapoke.com::e76d65ba-ff21-4c9e-b564-15f7d4199a96" providerId="AD" clId="Web-{BB91474E-B13A-F067-AA61-C84368C46E8C}" dt="2021-10-04T09:30:08.860" v="11"/>
          <ac:spMkLst>
            <pc:docMk/>
            <pc:sldMk cId="3876927187" sldId="849"/>
            <ac:spMk id="5" creationId="{C3EEEB98-F131-4465-B7C8-2E0CED66A3C2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31.047" v="19"/>
          <ac:spMkLst>
            <pc:docMk/>
            <pc:sldMk cId="3876927187" sldId="849"/>
            <ac:spMk id="13" creationId="{FE23BE08-E594-4BC8-835A-EAB0660DF146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22.469" v="15"/>
          <ac:spMkLst>
            <pc:docMk/>
            <pc:sldMk cId="3876927187" sldId="849"/>
            <ac:spMk id="14" creationId="{A4B66A53-884C-4967-A3A8-9CB10FF2DAE0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22.469" v="14"/>
          <ac:spMkLst>
            <pc:docMk/>
            <pc:sldMk cId="3876927187" sldId="849"/>
            <ac:spMk id="15" creationId="{64B6C5FE-2988-4815-A84D-B89877B0D3B7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31.032" v="18"/>
          <ac:spMkLst>
            <pc:docMk/>
            <pc:sldMk cId="3876927187" sldId="849"/>
            <ac:spMk id="16" creationId="{0E32A555-C9A2-47DA-BEAD-650AC7895223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22.469" v="13"/>
          <ac:spMkLst>
            <pc:docMk/>
            <pc:sldMk cId="3876927187" sldId="849"/>
            <ac:spMk id="17" creationId="{94DFD8EA-902F-4783-B207-339BEF40B58F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31.032" v="17"/>
          <ac:spMkLst>
            <pc:docMk/>
            <pc:sldMk cId="3876927187" sldId="849"/>
            <ac:spMk id="18" creationId="{FE687012-83E0-4766-85BC-B5411AA0DF3B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19" v="21" actId="1076"/>
          <ac:spMkLst>
            <pc:docMk/>
            <pc:sldMk cId="3876927187" sldId="849"/>
            <ac:spMk id="19" creationId="{67363E8A-A1C5-485C-984D-66B807A11DC9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19" v="22" actId="1076"/>
          <ac:spMkLst>
            <pc:docMk/>
            <pc:sldMk cId="3876927187" sldId="849"/>
            <ac:spMk id="20" creationId="{6355C75F-99EF-48F8-871B-6645AE8555ED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35" v="23" actId="1076"/>
          <ac:spMkLst>
            <pc:docMk/>
            <pc:sldMk cId="3876927187" sldId="849"/>
            <ac:spMk id="21" creationId="{35BACC3A-166C-48F9-B4A0-764DFE9C7F1F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22.469" v="12"/>
          <ac:spMkLst>
            <pc:docMk/>
            <pc:sldMk cId="3876927187" sldId="849"/>
            <ac:spMk id="22" creationId="{CDC5558C-8E3C-4553-9B1F-01321FCC8294}"/>
          </ac:spMkLst>
        </pc:spChg>
        <pc:spChg chg="del">
          <ac:chgData name="Indu U" userId="S::uravakonda.indu@ideapoke.com::e76d65ba-ff21-4c9e-b564-15f7d4199a96" providerId="AD" clId="Web-{BB91474E-B13A-F067-AA61-C84368C46E8C}" dt="2021-10-04T09:30:31.032" v="16"/>
          <ac:spMkLst>
            <pc:docMk/>
            <pc:sldMk cId="3876927187" sldId="849"/>
            <ac:spMk id="23" creationId="{DCD0B02A-F6B4-467D-B8F0-AB9567DFE385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35" v="24" actId="1076"/>
          <ac:spMkLst>
            <pc:docMk/>
            <pc:sldMk cId="3876927187" sldId="849"/>
            <ac:spMk id="24" creationId="{AA0BE49F-73DF-4419-A955-234ED364D107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50" v="25" actId="1076"/>
          <ac:spMkLst>
            <pc:docMk/>
            <pc:sldMk cId="3876927187" sldId="849"/>
            <ac:spMk id="25" creationId="{74E6FABE-8D9D-4A2F-BFDC-8D25E0206F19}"/>
          </ac:spMkLst>
        </pc:spChg>
        <pc:spChg chg="add mod">
          <ac:chgData name="Indu U" userId="S::uravakonda.indu@ideapoke.com::e76d65ba-ff21-4c9e-b564-15f7d4199a96" providerId="AD" clId="Web-{BB91474E-B13A-F067-AA61-C84368C46E8C}" dt="2021-10-04T09:30:45.250" v="26" actId="1076"/>
          <ac:spMkLst>
            <pc:docMk/>
            <pc:sldMk cId="3876927187" sldId="849"/>
            <ac:spMk id="26" creationId="{D2FB75D3-7A28-41E7-93D0-5289ECCD4F8C}"/>
          </ac:spMkLst>
        </pc:spChg>
      </pc:sldChg>
      <pc:sldChg chg="addSp add del">
        <pc:chgData name="Indu U" userId="S::uravakonda.indu@ideapoke.com::e76d65ba-ff21-4c9e-b564-15f7d4199a96" providerId="AD" clId="Web-{BB91474E-B13A-F067-AA61-C84368C46E8C}" dt="2021-10-04T09:58:49.550" v="122"/>
        <pc:sldMkLst>
          <pc:docMk/>
          <pc:sldMk cId="1875361505" sldId="850"/>
        </pc:sldMkLst>
        <pc:picChg chg="add">
          <ac:chgData name="Indu U" userId="S::uravakonda.indu@ideapoke.com::e76d65ba-ff21-4c9e-b564-15f7d4199a96" providerId="AD" clId="Web-{BB91474E-B13A-F067-AA61-C84368C46E8C}" dt="2021-10-04T09:52:03.365" v="115"/>
          <ac:picMkLst>
            <pc:docMk/>
            <pc:sldMk cId="1875361505" sldId="850"/>
            <ac:picMk id="2" creationId="{2B2B7DAE-A0AA-44D9-BE66-805778A20876}"/>
          </ac:picMkLst>
        </pc:picChg>
      </pc:sldChg>
      <pc:sldChg chg="add del">
        <pc:chgData name="Indu U" userId="S::uravakonda.indu@ideapoke.com::e76d65ba-ff21-4c9e-b564-15f7d4199a96" providerId="AD" clId="Web-{BB91474E-B13A-F067-AA61-C84368C46E8C}" dt="2021-10-04T09:58:47.690" v="121"/>
        <pc:sldMkLst>
          <pc:docMk/>
          <pc:sldMk cId="2960425606" sldId="851"/>
        </pc:sldMkLst>
      </pc:sldChg>
      <pc:sldChg chg="addSp add">
        <pc:chgData name="Indu U" userId="S::uravakonda.indu@ideapoke.com::e76d65ba-ff21-4c9e-b564-15f7d4199a96" providerId="AD" clId="Web-{BB91474E-B13A-F067-AA61-C84368C46E8C}" dt="2021-10-04T09:51:53.647" v="113"/>
        <pc:sldMkLst>
          <pc:docMk/>
          <pc:sldMk cId="851560381" sldId="852"/>
        </pc:sldMkLst>
        <pc:picChg chg="add">
          <ac:chgData name="Indu U" userId="S::uravakonda.indu@ideapoke.com::e76d65ba-ff21-4c9e-b564-15f7d4199a96" providerId="AD" clId="Web-{BB91474E-B13A-F067-AA61-C84368C46E8C}" dt="2021-10-04T09:51:53.647" v="113"/>
          <ac:picMkLst>
            <pc:docMk/>
            <pc:sldMk cId="851560381" sldId="852"/>
            <ac:picMk id="2" creationId="{0B30D36B-7970-4A7D-A73D-849BD03E9687}"/>
          </ac:picMkLst>
        </pc:picChg>
      </pc:sldChg>
      <pc:sldChg chg="add">
        <pc:chgData name="Indu U" userId="S::uravakonda.indu@ideapoke.com::e76d65ba-ff21-4c9e-b564-15f7d4199a96" providerId="AD" clId="Web-{BB91474E-B13A-F067-AA61-C84368C46E8C}" dt="2021-10-04T09:48:09.695" v="68"/>
        <pc:sldMkLst>
          <pc:docMk/>
          <pc:sldMk cId="2598037231" sldId="853"/>
        </pc:sldMkLst>
      </pc:sldChg>
      <pc:sldChg chg="addSp add del">
        <pc:chgData name="Indu U" userId="S::uravakonda.indu@ideapoke.com::e76d65ba-ff21-4c9e-b564-15f7d4199a96" providerId="AD" clId="Web-{BB91474E-B13A-F067-AA61-C84368C46E8C}" dt="2021-10-04T13:11:23.801" v="319"/>
        <pc:sldMkLst>
          <pc:docMk/>
          <pc:sldMk cId="2425960380" sldId="854"/>
        </pc:sldMkLst>
        <pc:picChg chg="add">
          <ac:chgData name="Indu U" userId="S::uravakonda.indu@ideapoke.com::e76d65ba-ff21-4c9e-b564-15f7d4199a96" providerId="AD" clId="Web-{BB91474E-B13A-F067-AA61-C84368C46E8C}" dt="2021-10-04T09:51:49.256" v="112"/>
          <ac:picMkLst>
            <pc:docMk/>
            <pc:sldMk cId="2425960380" sldId="854"/>
            <ac:picMk id="2" creationId="{64473776-6306-408B-9246-33CFEE8C4BCC}"/>
          </ac:picMkLst>
        </pc:picChg>
      </pc:sldChg>
      <pc:sldChg chg="addSp modSp add del">
        <pc:chgData name="Indu U" userId="S::uravakonda.indu@ideapoke.com::e76d65ba-ff21-4c9e-b564-15f7d4199a96" providerId="AD" clId="Web-{BB91474E-B13A-F067-AA61-C84368C46E8C}" dt="2021-10-04T12:45:00.364" v="269"/>
        <pc:sldMkLst>
          <pc:docMk/>
          <pc:sldMk cId="2118844062" sldId="855"/>
        </pc:sldMkLst>
        <pc:picChg chg="add mod">
          <ac:chgData name="Indu U" userId="S::uravakonda.indu@ideapoke.com::e76d65ba-ff21-4c9e-b564-15f7d4199a96" providerId="AD" clId="Web-{BB91474E-B13A-F067-AA61-C84368C46E8C}" dt="2021-10-04T09:51:46.350" v="111" actId="1076"/>
          <ac:picMkLst>
            <pc:docMk/>
            <pc:sldMk cId="2118844062" sldId="855"/>
            <ac:picMk id="2" creationId="{764278A8-123E-43FC-A6AB-6F96578EA845}"/>
          </ac:picMkLst>
        </pc:picChg>
      </pc:sldChg>
      <pc:sldChg chg="addSp delSp modSp add del mod setBg">
        <pc:chgData name="Indu U" userId="S::uravakonda.indu@ideapoke.com::e76d65ba-ff21-4c9e-b564-15f7d4199a96" providerId="AD" clId="Web-{BB91474E-B13A-F067-AA61-C84368C46E8C}" dt="2021-10-04T10:09:00.607" v="161"/>
        <pc:sldMkLst>
          <pc:docMk/>
          <pc:sldMk cId="2229864144" sldId="856"/>
        </pc:sldMkLst>
        <pc:spChg chg="mod">
          <ac:chgData name="Indu U" userId="S::uravakonda.indu@ideapoke.com::e76d65ba-ff21-4c9e-b564-15f7d4199a96" providerId="AD" clId="Web-{BB91474E-B13A-F067-AA61-C84368C46E8C}" dt="2021-10-04T09:51:18.506" v="105"/>
          <ac:spMkLst>
            <pc:docMk/>
            <pc:sldMk cId="2229864144" sldId="856"/>
            <ac:spMk id="19" creationId="{A639E8A0-36D9-431F-8839-C83CA133DD2A}"/>
          </ac:spMkLst>
        </pc:spChg>
        <pc:spChg chg="mod">
          <ac:chgData name="Indu U" userId="S::uravakonda.indu@ideapoke.com::e76d65ba-ff21-4c9e-b564-15f7d4199a96" providerId="AD" clId="Web-{BB91474E-B13A-F067-AA61-C84368C46E8C}" dt="2021-10-04T10:07:05.749" v="143" actId="20577"/>
          <ac:spMkLst>
            <pc:docMk/>
            <pc:sldMk cId="2229864144" sldId="856"/>
            <ac:spMk id="21" creationId="{6FA518C1-395E-41FA-80B9-8EFC8AFD929D}"/>
          </ac:spMkLst>
        </pc:spChg>
        <pc:spChg chg="add del">
          <ac:chgData name="Indu U" userId="S::uravakonda.indu@ideapoke.com::e76d65ba-ff21-4c9e-b564-15f7d4199a96" providerId="AD" clId="Web-{BB91474E-B13A-F067-AA61-C84368C46E8C}" dt="2021-10-04T09:51:18.506" v="105"/>
          <ac:spMkLst>
            <pc:docMk/>
            <pc:sldMk cId="2229864144" sldId="856"/>
            <ac:spMk id="26" creationId="{59A309A7-1751-4ABE-A3C1-EEC40366AD89}"/>
          </ac:spMkLst>
        </pc:spChg>
        <pc:spChg chg="add del">
          <ac:chgData name="Indu U" userId="S::uravakonda.indu@ideapoke.com::e76d65ba-ff21-4c9e-b564-15f7d4199a96" providerId="AD" clId="Web-{BB91474E-B13A-F067-AA61-C84368C46E8C}" dt="2021-10-04T09:51:18.506" v="105"/>
          <ac:spMkLst>
            <pc:docMk/>
            <pc:sldMk cId="2229864144" sldId="856"/>
            <ac:spMk id="28" creationId="{967D8EB6-EAE1-4F9C-B398-83321E287204}"/>
          </ac:spMkLst>
        </pc:spChg>
        <pc:picChg chg="add mod">
          <ac:chgData name="Indu U" userId="S::uravakonda.indu@ideapoke.com::e76d65ba-ff21-4c9e-b564-15f7d4199a96" providerId="AD" clId="Web-{BB91474E-B13A-F067-AA61-C84368C46E8C}" dt="2021-10-04T09:51:42.772" v="109" actId="1076"/>
          <ac:picMkLst>
            <pc:docMk/>
            <pc:sldMk cId="2229864144" sldId="856"/>
            <ac:picMk id="2" creationId="{0E178E22-49AE-4E55-8145-5E3181CC361F}"/>
          </ac:picMkLst>
        </pc:picChg>
      </pc:sldChg>
      <pc:sldChg chg="modSp add ord replId">
        <pc:chgData name="Indu U" userId="S::uravakonda.indu@ideapoke.com::e76d65ba-ff21-4c9e-b564-15f7d4199a96" providerId="AD" clId="Web-{BB91474E-B13A-F067-AA61-C84368C46E8C}" dt="2021-10-04T10:06:45.218" v="138"/>
        <pc:sldMkLst>
          <pc:docMk/>
          <pc:sldMk cId="1494890857" sldId="857"/>
        </pc:sldMkLst>
        <pc:spChg chg="mod">
          <ac:chgData name="Indu U" userId="S::uravakonda.indu@ideapoke.com::e76d65ba-ff21-4c9e-b564-15f7d4199a96" providerId="AD" clId="Web-{BB91474E-B13A-F067-AA61-C84368C46E8C}" dt="2021-10-04T10:04:03.844" v="127" actId="20577"/>
          <ac:spMkLst>
            <pc:docMk/>
            <pc:sldMk cId="1494890857" sldId="857"/>
            <ac:spMk id="3" creationId="{3B215AE9-C2E1-49DE-9583-A7490850E100}"/>
          </ac:spMkLst>
        </pc:spChg>
      </pc:sldChg>
      <pc:sldChg chg="add replId">
        <pc:chgData name="Indu U" userId="S::uravakonda.indu@ideapoke.com::e76d65ba-ff21-4c9e-b564-15f7d4199a96" providerId="AD" clId="Web-{BB91474E-B13A-F067-AA61-C84368C46E8C}" dt="2021-10-04T10:06:08.218" v="129"/>
        <pc:sldMkLst>
          <pc:docMk/>
          <pc:sldMk cId="4129751723" sldId="858"/>
        </pc:sldMkLst>
      </pc:sldChg>
      <pc:sldChg chg="addSp modSp add replId">
        <pc:chgData name="Indu U" userId="S::uravakonda.indu@ideapoke.com::e76d65ba-ff21-4c9e-b564-15f7d4199a96" providerId="AD" clId="Web-{BB91474E-B13A-F067-AA61-C84368C46E8C}" dt="2021-10-04T13:04:24.051" v="292" actId="1076"/>
        <pc:sldMkLst>
          <pc:docMk/>
          <pc:sldMk cId="760183926" sldId="859"/>
        </pc:sldMkLst>
        <pc:spChg chg="add mod">
          <ac:chgData name="Indu U" userId="S::uravakonda.indu@ideapoke.com::e76d65ba-ff21-4c9e-b564-15f7d4199a96" providerId="AD" clId="Web-{BB91474E-B13A-F067-AA61-C84368C46E8C}" dt="2021-10-04T13:04:24.051" v="292" actId="1076"/>
          <ac:spMkLst>
            <pc:docMk/>
            <pc:sldMk cId="760183926" sldId="859"/>
            <ac:spMk id="4" creationId="{E5CBF051-FB61-4E12-AF29-716429C6EB51}"/>
          </ac:spMkLst>
        </pc:spChg>
        <pc:spChg chg="mod">
          <ac:chgData name="Indu U" userId="S::uravakonda.indu@ideapoke.com::e76d65ba-ff21-4c9e-b564-15f7d4199a96" providerId="AD" clId="Web-{BB91474E-B13A-F067-AA61-C84368C46E8C}" dt="2021-10-04T10:08:06.952" v="153" actId="20577"/>
          <ac:spMkLst>
            <pc:docMk/>
            <pc:sldMk cId="760183926" sldId="859"/>
            <ac:spMk id="8" creationId="{41753C14-11AC-42F6-BA02-3AF99B349D2A}"/>
          </ac:spMkLst>
        </pc:spChg>
        <pc:picChg chg="add mod">
          <ac:chgData name="Indu U" userId="S::uravakonda.indu@ideapoke.com::e76d65ba-ff21-4c9e-b564-15f7d4199a96" providerId="AD" clId="Web-{BB91474E-B13A-F067-AA61-C84368C46E8C}" dt="2021-10-04T12:43:17.544" v="254" actId="1076"/>
          <ac:picMkLst>
            <pc:docMk/>
            <pc:sldMk cId="760183926" sldId="859"/>
            <ac:picMk id="3" creationId="{5C919F3C-5A48-47B2-A6DD-109E7CBE168B}"/>
          </ac:picMkLst>
        </pc:picChg>
      </pc:sldChg>
      <pc:sldChg chg="modSp add ord replId">
        <pc:chgData name="Indu U" userId="S::uravakonda.indu@ideapoke.com::e76d65ba-ff21-4c9e-b564-15f7d4199a96" providerId="AD" clId="Web-{BB91474E-B13A-F067-AA61-C84368C46E8C}" dt="2021-10-04T10:07:58.811" v="151"/>
        <pc:sldMkLst>
          <pc:docMk/>
          <pc:sldMk cId="2177624500" sldId="860"/>
        </pc:sldMkLst>
        <pc:spChg chg="mod">
          <ac:chgData name="Indu U" userId="S::uravakonda.indu@ideapoke.com::e76d65ba-ff21-4c9e-b564-15f7d4199a96" providerId="AD" clId="Web-{BB91474E-B13A-F067-AA61-C84368C46E8C}" dt="2021-10-04T10:07:46.499" v="150" actId="1076"/>
          <ac:spMkLst>
            <pc:docMk/>
            <pc:sldMk cId="2177624500" sldId="860"/>
            <ac:spMk id="3" creationId="{3B215AE9-C2E1-49DE-9583-A7490850E100}"/>
          </ac:spMkLst>
        </pc:spChg>
      </pc:sldChg>
      <pc:sldChg chg="addSp modSp add replId">
        <pc:chgData name="Indu U" userId="S::uravakonda.indu@ideapoke.com::e76d65ba-ff21-4c9e-b564-15f7d4199a96" providerId="AD" clId="Web-{BB91474E-B13A-F067-AA61-C84368C46E8C}" dt="2021-10-04T13:03:27.817" v="285" actId="14100"/>
        <pc:sldMkLst>
          <pc:docMk/>
          <pc:sldMk cId="244604378" sldId="861"/>
        </pc:sldMkLst>
        <pc:spChg chg="add mod">
          <ac:chgData name="Indu U" userId="S::uravakonda.indu@ideapoke.com::e76d65ba-ff21-4c9e-b564-15f7d4199a96" providerId="AD" clId="Web-{BB91474E-B13A-F067-AA61-C84368C46E8C}" dt="2021-10-04T13:03:27.817" v="285" actId="14100"/>
          <ac:spMkLst>
            <pc:docMk/>
            <pc:sldMk cId="244604378" sldId="861"/>
            <ac:spMk id="4" creationId="{FA23A13E-8E98-4831-A67B-FEFABE8B37AD}"/>
          </ac:spMkLst>
        </pc:spChg>
        <pc:picChg chg="add mod">
          <ac:chgData name="Indu U" userId="S::uravakonda.indu@ideapoke.com::e76d65ba-ff21-4c9e-b564-15f7d4199a96" providerId="AD" clId="Web-{BB91474E-B13A-F067-AA61-C84368C46E8C}" dt="2021-10-04T12:43:16.919" v="253" actId="1076"/>
          <ac:picMkLst>
            <pc:docMk/>
            <pc:sldMk cId="244604378" sldId="861"/>
            <ac:picMk id="3" creationId="{33B3BEE7-E095-4082-ABBD-E03DB9F36A75}"/>
          </ac:picMkLst>
        </pc:picChg>
      </pc:sldChg>
      <pc:sldChg chg="modSp add ord replId">
        <pc:chgData name="Indu U" userId="S::uravakonda.indu@ideapoke.com::e76d65ba-ff21-4c9e-b564-15f7d4199a96" providerId="AD" clId="Web-{BB91474E-B13A-F067-AA61-C84368C46E8C}" dt="2021-10-04T12:44:19.486" v="260" actId="20577"/>
        <pc:sldMkLst>
          <pc:docMk/>
          <pc:sldMk cId="3500294935" sldId="862"/>
        </pc:sldMkLst>
        <pc:spChg chg="mod">
          <ac:chgData name="Indu U" userId="S::uravakonda.indu@ideapoke.com::e76d65ba-ff21-4c9e-b564-15f7d4199a96" providerId="AD" clId="Web-{BB91474E-B13A-F067-AA61-C84368C46E8C}" dt="2021-10-04T12:44:19.486" v="260" actId="20577"/>
          <ac:spMkLst>
            <pc:docMk/>
            <pc:sldMk cId="3500294935" sldId="862"/>
            <ac:spMk id="3" creationId="{3B215AE9-C2E1-49DE-9583-A7490850E100}"/>
          </ac:spMkLst>
        </pc:spChg>
      </pc:sldChg>
      <pc:sldChg chg="addSp modSp add ord replId">
        <pc:chgData name="Indu U" userId="S::uravakonda.indu@ideapoke.com::e76d65ba-ff21-4c9e-b564-15f7d4199a96" providerId="AD" clId="Web-{BB91474E-B13A-F067-AA61-C84368C46E8C}" dt="2021-10-04T13:04:50.395" v="298" actId="14100"/>
        <pc:sldMkLst>
          <pc:docMk/>
          <pc:sldMk cId="3287116541" sldId="863"/>
        </pc:sldMkLst>
        <pc:spChg chg="add mod">
          <ac:chgData name="Indu U" userId="S::uravakonda.indu@ideapoke.com::e76d65ba-ff21-4c9e-b564-15f7d4199a96" providerId="AD" clId="Web-{BB91474E-B13A-F067-AA61-C84368C46E8C}" dt="2021-10-04T13:04:50.395" v="298" actId="14100"/>
          <ac:spMkLst>
            <pc:docMk/>
            <pc:sldMk cId="3287116541" sldId="863"/>
            <ac:spMk id="4" creationId="{5AE41B9D-49F0-47CB-B870-1F9198012B31}"/>
          </ac:spMkLst>
        </pc:spChg>
        <pc:spChg chg="mod">
          <ac:chgData name="Indu U" userId="S::uravakonda.indu@ideapoke.com::e76d65ba-ff21-4c9e-b564-15f7d4199a96" providerId="AD" clId="Web-{BB91474E-B13A-F067-AA61-C84368C46E8C}" dt="2021-10-04T13:02:40.911" v="277" actId="1076"/>
          <ac:spMkLst>
            <pc:docMk/>
            <pc:sldMk cId="3287116541" sldId="863"/>
            <ac:spMk id="8" creationId="{41753C14-11AC-42F6-BA02-3AF99B349D2A}"/>
          </ac:spMkLst>
        </pc:spChg>
      </pc:sldChg>
      <pc:sldChg chg="addSp delSp modSp add replId">
        <pc:chgData name="Indu U" userId="S::uravakonda.indu@ideapoke.com::e76d65ba-ff21-4c9e-b564-15f7d4199a96" providerId="AD" clId="Web-{BB91474E-B13A-F067-AA61-C84368C46E8C}" dt="2021-10-04T13:05:19.238" v="304"/>
        <pc:sldMkLst>
          <pc:docMk/>
          <pc:sldMk cId="2801858673" sldId="864"/>
        </pc:sldMkLst>
        <pc:spChg chg="add del mod">
          <ac:chgData name="Indu U" userId="S::uravakonda.indu@ideapoke.com::e76d65ba-ff21-4c9e-b564-15f7d4199a96" providerId="AD" clId="Web-{BB91474E-B13A-F067-AA61-C84368C46E8C}" dt="2021-10-04T13:05:19.238" v="304"/>
          <ac:spMkLst>
            <pc:docMk/>
            <pc:sldMk cId="2801858673" sldId="864"/>
            <ac:spMk id="4" creationId="{D4FE53E8-468E-4E75-9A2D-3CCCAC3496F0}"/>
          </ac:spMkLst>
        </pc:spChg>
        <pc:spChg chg="mod">
          <ac:chgData name="Indu U" userId="S::uravakonda.indu@ideapoke.com::e76d65ba-ff21-4c9e-b564-15f7d4199a96" providerId="AD" clId="Web-{BB91474E-B13A-F067-AA61-C84368C46E8C}" dt="2021-10-04T12:45:23.444" v="274" actId="14100"/>
          <ac:spMkLst>
            <pc:docMk/>
            <pc:sldMk cId="2801858673" sldId="864"/>
            <ac:spMk id="8" creationId="{41753C14-11AC-42F6-BA02-3AF99B349D2A}"/>
          </ac:spMkLst>
        </pc:spChg>
      </pc:sldChg>
      <pc:sldChg chg="addSp modSp add replId">
        <pc:chgData name="Indu U" userId="S::uravakonda.indu@ideapoke.com::e76d65ba-ff21-4c9e-b564-15f7d4199a96" providerId="AD" clId="Web-{BB91474E-B13A-F067-AA61-C84368C46E8C}" dt="2021-10-04T13:11:18.661" v="318" actId="20577"/>
        <pc:sldMkLst>
          <pc:docMk/>
          <pc:sldMk cId="2619894853" sldId="865"/>
        </pc:sldMkLst>
        <pc:spChg chg="add mod">
          <ac:chgData name="Indu U" userId="S::uravakonda.indu@ideapoke.com::e76d65ba-ff21-4c9e-b564-15f7d4199a96" providerId="AD" clId="Web-{BB91474E-B13A-F067-AA61-C84368C46E8C}" dt="2021-10-04T13:11:18.661" v="318" actId="20577"/>
          <ac:spMkLst>
            <pc:docMk/>
            <pc:sldMk cId="2619894853" sldId="865"/>
            <ac:spMk id="4" creationId="{DC66E7BD-34E3-488B-B5AD-E0ABCC340411}"/>
          </ac:spMkLst>
        </pc:spChg>
      </pc:sldChg>
      <pc:sldMasterChg chg="add addSldLayout">
        <pc:chgData name="Indu U" userId="S::uravakonda.indu@ideapoke.com::e76d65ba-ff21-4c9e-b564-15f7d4199a96" providerId="AD" clId="Web-{BB91474E-B13A-F067-AA61-C84368C46E8C}" dt="2021-10-04T09:26:26.971" v="5"/>
        <pc:sldMasterMkLst>
          <pc:docMk/>
          <pc:sldMasterMk cId="2460954070" sldId="2147483660"/>
        </pc:sldMasterMkLst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773553364" sldId="2147483674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147662077" sldId="2147483691"/>
          </pc:sldLayoutMkLst>
        </pc:sldLayoutChg>
        <pc:sldLayoutChg chg="ad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2460954070" sldId="2147483660"/>
            <pc:sldLayoutMk cId="3313841262" sldId="2147483692"/>
          </pc:sldLayoutMkLst>
        </pc:sldLayoutChg>
      </pc:sldMasterChg>
      <pc:sldMasterChg chg="replId modSldLayout">
        <pc:chgData name="Indu U" userId="S::uravakonda.indu@ideapoke.com::e76d65ba-ff21-4c9e-b564-15f7d4199a96" providerId="AD" clId="Web-{BB91474E-B13A-F067-AA61-C84368C46E8C}" dt="2021-10-04T09:26:26.971" v="5"/>
        <pc:sldMasterMkLst>
          <pc:docMk/>
          <pc:sldMasterMk cId="0" sldId="2147483678"/>
        </pc:sldMasterMkLst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0" sldId="2147483678"/>
            <pc:sldLayoutMk cId="602226125" sldId="2147483680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0" sldId="2147483678"/>
            <pc:sldLayoutMk cId="1291014091" sldId="2147483681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0" sldId="2147483678"/>
            <pc:sldLayoutMk cId="2348255137" sldId="2147483682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0" sldId="2147483678"/>
            <pc:sldLayoutMk cId="2721962890" sldId="2147483683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0" sldId="2147483678"/>
            <pc:sldLayoutMk cId="0" sldId="2147483693"/>
          </pc:sldLayoutMkLst>
        </pc:sldLayoutChg>
      </pc:sldMasterChg>
      <pc:sldMasterChg chg="replId modSldLayout">
        <pc:chgData name="Indu U" userId="S::uravakonda.indu@ideapoke.com::e76d65ba-ff21-4c9e-b564-15f7d4199a96" providerId="AD" clId="Web-{BB91474E-B13A-F067-AA61-C84368C46E8C}" dt="2021-10-04T09:26:26.971" v="5"/>
        <pc:sldMasterMkLst>
          <pc:docMk/>
          <pc:sldMasterMk cId="770113680" sldId="2147483684"/>
        </pc:sldMasterMkLst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1056621806" sldId="2147483685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1680461064" sldId="2147483686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4267788333" sldId="2147483687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1708954566" sldId="2147483688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2552991982" sldId="2147483689"/>
          </pc:sldLayoutMkLst>
        </pc:sldLayoutChg>
        <pc:sldLayoutChg chg="replId">
          <pc:chgData name="Indu U" userId="S::uravakonda.indu@ideapoke.com::e76d65ba-ff21-4c9e-b564-15f7d4199a96" providerId="AD" clId="Web-{BB91474E-B13A-F067-AA61-C84368C46E8C}" dt="2021-10-04T09:26:26.971" v="5"/>
          <pc:sldLayoutMkLst>
            <pc:docMk/>
            <pc:sldMasterMk cId="770113680" sldId="2147483684"/>
            <pc:sldLayoutMk cId="3726316617" sldId="2147483690"/>
          </pc:sldLayoutMkLst>
        </pc:sldLayoutChg>
      </pc:sldMasterChg>
    </pc:docChg>
  </pc:docChgLst>
  <pc:docChgLst>
    <pc:chgData name="Indu U" userId="S::uravakonda.indu@ideapoke.com::e76d65ba-ff21-4c9e-b564-15f7d4199a96" providerId="AD" clId="Web-{7A0D1EE7-A153-63FE-2078-2433C6007BC9}"/>
    <pc:docChg chg="addSld delSld modMainMaster modSection">
      <pc:chgData name="Indu U" userId="S::uravakonda.indu@ideapoke.com::e76d65ba-ff21-4c9e-b564-15f7d4199a96" providerId="AD" clId="Web-{7A0D1EE7-A153-63FE-2078-2433C6007BC9}" dt="2021-10-05T04:51:38.032" v="1"/>
      <pc:docMkLst>
        <pc:docMk/>
      </pc:docMkLst>
      <pc:sldChg chg="del">
        <pc:chgData name="Indu U" userId="S::uravakonda.indu@ideapoke.com::e76d65ba-ff21-4c9e-b564-15f7d4199a96" providerId="AD" clId="Web-{7A0D1EE7-A153-63FE-2078-2433C6007BC9}" dt="2021-10-05T04:51:38.032" v="1"/>
        <pc:sldMkLst>
          <pc:docMk/>
          <pc:sldMk cId="4129751723" sldId="858"/>
        </pc:sldMkLst>
      </pc:sldChg>
      <pc:sldChg chg="add">
        <pc:chgData name="Indu U" userId="S::uravakonda.indu@ideapoke.com::e76d65ba-ff21-4c9e-b564-15f7d4199a96" providerId="AD" clId="Web-{7A0D1EE7-A153-63FE-2078-2433C6007BC9}" dt="2021-10-05T04:51:32.344" v="0"/>
        <pc:sldMkLst>
          <pc:docMk/>
          <pc:sldMk cId="3588401532" sldId="866"/>
        </pc:sldMkLst>
      </pc:sldChg>
      <pc:sldMasterChg chg="modSldLayout">
        <pc:chgData name="Indu U" userId="S::uravakonda.indu@ideapoke.com::e76d65ba-ff21-4c9e-b564-15f7d4199a96" providerId="AD" clId="Web-{7A0D1EE7-A153-63FE-2078-2433C6007BC9}" dt="2021-10-05T04:51:32.344" v="0"/>
        <pc:sldMasterMkLst>
          <pc:docMk/>
          <pc:sldMasterMk cId="2460954070" sldId="2147483660"/>
        </pc:sldMasterMkLst>
        <pc:sldLayoutChg chg="replI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2460954070" sldId="2147483660"/>
            <pc:sldLayoutMk cId="3147662077" sldId="2147483691"/>
          </pc:sldLayoutMkLst>
        </pc:sldLayoutChg>
        <pc:sldLayoutChg chg="replI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2460954070" sldId="2147483660"/>
            <pc:sldLayoutMk cId="3313841262" sldId="2147483692"/>
          </pc:sldLayoutMkLst>
        </pc:sldLayoutChg>
      </pc:sldMasterChg>
      <pc:sldMasterChg chg="addSldLayout modSldLayout">
        <pc:chgData name="Indu U" userId="S::uravakonda.indu@ideapoke.com::e76d65ba-ff21-4c9e-b564-15f7d4199a96" providerId="AD" clId="Web-{7A0D1EE7-A153-63FE-2078-2433C6007BC9}" dt="2021-10-05T04:51:32.344" v="0"/>
        <pc:sldMasterMkLst>
          <pc:docMk/>
          <pc:sldMasterMk cId="0" sldId="2147483678"/>
        </pc:sldMasterMkLst>
        <pc:sldLayoutChg chg="ad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0" sldId="2147483678"/>
            <pc:sldLayoutMk cId="1708954566" sldId="2147483672"/>
          </pc:sldLayoutMkLst>
        </pc:sldLayoutChg>
        <pc:sldLayoutChg chg="ad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0" sldId="2147483678"/>
            <pc:sldLayoutMk cId="2552991982" sldId="2147483673"/>
          </pc:sldLayoutMkLst>
        </pc:sldLayoutChg>
        <pc:sldLayoutChg chg="ad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0" sldId="2147483678"/>
            <pc:sldLayoutMk cId="3503988423" sldId="2147483675"/>
          </pc:sldLayoutMkLst>
        </pc:sldLayoutChg>
        <pc:sldLayoutChg chg="ad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0" sldId="2147483678"/>
            <pc:sldLayoutMk cId="1250830123" sldId="2147483679"/>
          </pc:sldLayoutMkLst>
        </pc:sldLayoutChg>
        <pc:sldLayoutChg chg="replId">
          <pc:chgData name="Indu U" userId="S::uravakonda.indu@ideapoke.com::e76d65ba-ff21-4c9e-b564-15f7d4199a96" providerId="AD" clId="Web-{7A0D1EE7-A153-63FE-2078-2433C6007BC9}" dt="2021-10-05T04:51:32.344" v="0"/>
          <pc:sldLayoutMkLst>
            <pc:docMk/>
            <pc:sldMasterMk cId="0" sldId="2147483678"/>
            <pc:sldLayoutMk cId="0" sldId="2147483693"/>
          </pc:sldLayoutMkLst>
        </pc:sldLayoutChg>
      </pc:sldMasterChg>
    </pc:docChg>
  </pc:docChgLst>
  <pc:docChgLst>
    <pc:chgData name="Niharika TA" userId="S::niharika.ta@ideapoke.com::00b31efb-0bfc-4585-b0fc-ae83c8909560" providerId="AD" clId="Web-{22298355-5988-A15E-5C26-633A1872F501}"/>
    <pc:docChg chg="delSld modSection">
      <pc:chgData name="Niharika TA" userId="S::niharika.ta@ideapoke.com::00b31efb-0bfc-4585-b0fc-ae83c8909560" providerId="AD" clId="Web-{22298355-5988-A15E-5C26-633A1872F501}" dt="2021-10-07T12:33:22.925" v="1"/>
      <pc:docMkLst>
        <pc:docMk/>
      </pc:docMkLst>
      <pc:sldChg chg="del">
        <pc:chgData name="Niharika TA" userId="S::niharika.ta@ideapoke.com::00b31efb-0bfc-4585-b0fc-ae83c8909560" providerId="AD" clId="Web-{22298355-5988-A15E-5C26-633A1872F501}" dt="2021-10-07T12:33:22.925" v="1"/>
        <pc:sldMkLst>
          <pc:docMk/>
          <pc:sldMk cId="851560381" sldId="852"/>
        </pc:sldMkLst>
      </pc:sldChg>
      <pc:sldChg chg="del">
        <pc:chgData name="Niharika TA" userId="S::niharika.ta@ideapoke.com::00b31efb-0bfc-4585-b0fc-ae83c8909560" providerId="AD" clId="Web-{22298355-5988-A15E-5C26-633A1872F501}" dt="2021-10-07T12:33:18.878" v="0"/>
        <pc:sldMkLst>
          <pc:docMk/>
          <pc:sldMk cId="2598037231" sldId="853"/>
        </pc:sldMkLst>
      </pc:sldChg>
    </pc:docChg>
  </pc:docChgLst>
  <pc:docChgLst>
    <pc:chgData name="Indu U" userId="S::uravakonda.indu@ideapoke.com::e76d65ba-ff21-4c9e-b564-15f7d4199a96" providerId="AD" clId="Web-{5D06A69E-A291-1955-95A8-5C212F9CE033}"/>
    <pc:docChg chg="modSld">
      <pc:chgData name="Indu U" userId="S::uravakonda.indu@ideapoke.com::e76d65ba-ff21-4c9e-b564-15f7d4199a96" providerId="AD" clId="Web-{5D06A69E-A291-1955-95A8-5C212F9CE033}" dt="2021-10-04T04:10:34.417" v="1" actId="20577"/>
      <pc:docMkLst>
        <pc:docMk/>
      </pc:docMkLst>
      <pc:sldChg chg="modSp">
        <pc:chgData name="Indu U" userId="S::uravakonda.indu@ideapoke.com::e76d65ba-ff21-4c9e-b564-15f7d4199a96" providerId="AD" clId="Web-{5D06A69E-A291-1955-95A8-5C212F9CE033}" dt="2021-10-04T04:10:34.417" v="1" actId="20577"/>
        <pc:sldMkLst>
          <pc:docMk/>
          <pc:sldMk cId="3232520197" sldId="790"/>
        </pc:sldMkLst>
        <pc:spChg chg="mod">
          <ac:chgData name="Indu U" userId="S::uravakonda.indu@ideapoke.com::e76d65ba-ff21-4c9e-b564-15f7d4199a96" providerId="AD" clId="Web-{5D06A69E-A291-1955-95A8-5C212F9CE033}" dt="2021-10-04T04:10:34.417" v="1" actId="20577"/>
          <ac:spMkLst>
            <pc:docMk/>
            <pc:sldMk cId="3232520197" sldId="790"/>
            <ac:spMk id="35" creationId="{96AF9A75-1FB5-445B-9718-3B7B3CF808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US" sz="1100" b="0" i="0" u="none" strike="noStrike" cap="none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1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US" dirty="0"/>
          </a:p>
        </p:txBody>
      </p:sp>
    </p:spTree>
    <p:extLst>
      <p:ext uri="{BB962C8B-B14F-4D97-AF65-F5344CB8AC3E}">
        <p14:creationId xmlns:p14="http://schemas.microsoft.com/office/powerpoint/2010/main" val="152359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4542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5435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09881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" y="1747833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FF825-CC1F-4A39-84B3-FF79D006B87C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BB4B6-DF58-410D-8E14-8B0B3A3984A5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F5C3-3041-415E-B679-96970B28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267" y="524636"/>
            <a:ext cx="8986000" cy="107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DC1FF-DBC5-4055-BFB0-AF16AE2EAB5F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63FA7-3D84-4446-9606-B2BF1A972E78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20C835-B60C-4894-8CD2-B4FFDDC540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29679" y="1137041"/>
            <a:ext cx="3619500" cy="2721428"/>
          </a:xfrm>
          <a:custGeom>
            <a:avLst/>
            <a:gdLst>
              <a:gd name="connsiteX0" fmla="*/ 680357 w 3619500"/>
              <a:gd name="connsiteY0" fmla="*/ 0 h 2721428"/>
              <a:gd name="connsiteX1" fmla="*/ 3619500 w 3619500"/>
              <a:gd name="connsiteY1" fmla="*/ 0 h 2721428"/>
              <a:gd name="connsiteX2" fmla="*/ 2939143 w 3619500"/>
              <a:gd name="connsiteY2" fmla="*/ 2721428 h 2721428"/>
              <a:gd name="connsiteX3" fmla="*/ 0 w 3619500"/>
              <a:gd name="connsiteY3" fmla="*/ 2721428 h 27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2721428">
                <a:moveTo>
                  <a:pt x="680357" y="0"/>
                </a:moveTo>
                <a:lnTo>
                  <a:pt x="3619500" y="0"/>
                </a:lnTo>
                <a:lnTo>
                  <a:pt x="2939143" y="2721428"/>
                </a:lnTo>
                <a:lnTo>
                  <a:pt x="0" y="27214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/>
              <a:t>Drag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11E387-1004-4F74-9F7F-402C8E1340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8729" y="3167743"/>
            <a:ext cx="3619500" cy="2721428"/>
          </a:xfrm>
          <a:custGeom>
            <a:avLst/>
            <a:gdLst>
              <a:gd name="connsiteX0" fmla="*/ 680357 w 3619500"/>
              <a:gd name="connsiteY0" fmla="*/ 0 h 2721428"/>
              <a:gd name="connsiteX1" fmla="*/ 3619500 w 3619500"/>
              <a:gd name="connsiteY1" fmla="*/ 0 h 2721428"/>
              <a:gd name="connsiteX2" fmla="*/ 2939143 w 3619500"/>
              <a:gd name="connsiteY2" fmla="*/ 2721428 h 2721428"/>
              <a:gd name="connsiteX3" fmla="*/ 0 w 3619500"/>
              <a:gd name="connsiteY3" fmla="*/ 2721428 h 27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2721428">
                <a:moveTo>
                  <a:pt x="680357" y="0"/>
                </a:moveTo>
                <a:lnTo>
                  <a:pt x="3619500" y="0"/>
                </a:lnTo>
                <a:lnTo>
                  <a:pt x="2939143" y="2721428"/>
                </a:lnTo>
                <a:lnTo>
                  <a:pt x="0" y="27214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412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" y="1747833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FF825-CC1F-4A39-84B3-FF79D006B87C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BB4B6-DF58-410D-8E14-8B0B3A3984A5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2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02C103-F16D-4759-8D41-A93B6C6C59CC}"/>
              </a:ext>
            </a:extLst>
          </p:cNvPr>
          <p:cNvSpPr txBox="1"/>
          <p:nvPr userDrawn="1"/>
        </p:nvSpPr>
        <p:spPr>
          <a:xfrm>
            <a:off x="3875" y="6625414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C0C88-05A0-41CF-95BA-BE34A18F3C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0" y="0"/>
            <a:ext cx="4948646" cy="68580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EF0E-8C82-48AA-BCC4-F7C6B19C63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676400"/>
            <a:ext cx="5715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46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02C103-F16D-4759-8D41-A93B6C6C59CC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C0C88-05A0-41CF-95BA-BE34A18F3C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23949"/>
            <a:ext cx="5715000" cy="68580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EF0E-8C82-48AA-BCC4-F7C6B19C63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00206" y="1409700"/>
            <a:ext cx="5715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78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5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9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72218"/>
            <a:ext cx="2743200" cy="365125"/>
          </a:xfrm>
          <a:prstGeom prst="rect">
            <a:avLst/>
          </a:prstGeom>
        </p:spPr>
        <p:txBody>
          <a:bodyPr/>
          <a:lstStyle/>
          <a:p>
            <a:fld id="{8A02DCD6-6C2F-4893-8AD1-0E4666A5549E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221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©Ideapoke Confidential, 2017</a:t>
            </a:r>
          </a:p>
        </p:txBody>
      </p:sp>
    </p:spTree>
    <p:extLst>
      <p:ext uri="{BB962C8B-B14F-4D97-AF65-F5344CB8AC3E}">
        <p14:creationId xmlns:p14="http://schemas.microsoft.com/office/powerpoint/2010/main" val="3726316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02C103-F16D-4759-8D41-A93B6C6C59CC}"/>
              </a:ext>
            </a:extLst>
          </p:cNvPr>
          <p:cNvSpPr txBox="1"/>
          <p:nvPr userDrawn="1"/>
        </p:nvSpPr>
        <p:spPr>
          <a:xfrm>
            <a:off x="3875" y="6625414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C0C88-05A0-41CF-95BA-BE34A18F3C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0" y="0"/>
            <a:ext cx="4948646" cy="68580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EF0E-8C82-48AA-BCC4-F7C6B19C63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676400"/>
            <a:ext cx="5715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" y="1747833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FF825-CC1F-4A39-84B3-FF79D006B87C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BB4B6-DF58-410D-8E14-8B0B3A3984A5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02C103-F16D-4759-8D41-A93B6C6C59CC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C0C88-05A0-41CF-95BA-BE34A18F3C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23949"/>
            <a:ext cx="5715000" cy="68580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EF0E-8C82-48AA-BCC4-F7C6B19C63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00206" y="1409700"/>
            <a:ext cx="5715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255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53660" y="1173900"/>
            <a:ext cx="4643200" cy="4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228600" lvl="0" indent="-228600">
              <a:spcBef>
                <a:spcPts val="800"/>
              </a:spcBef>
              <a:spcAft>
                <a:spcPts val="0"/>
              </a:spcAft>
              <a:buSzPts val="2200"/>
              <a:buChar char="▪"/>
              <a:defRPr sz="18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2pPr>
            <a:lvl3pPr marL="1828823" lvl="2" indent="-491073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3pPr>
            <a:lvl4pPr marL="2438431" lvl="3" indent="-491073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4pPr>
            <a:lvl5pPr marL="3048038" lvl="4" indent="-491073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646" lvl="5" indent="-491073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253" lvl="6" indent="-491073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861" lvl="7" indent="-491073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468" lvl="8" indent="-491073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endParaRPr/>
          </a:p>
        </p:txBody>
      </p:sp>
      <p:sp>
        <p:nvSpPr>
          <p:cNvPr id="10" name="Shape 96">
            <a:extLst>
              <a:ext uri="{FF2B5EF4-FFF2-40B4-BE49-F238E27FC236}">
                <a16:creationId xmlns:a16="http://schemas.microsoft.com/office/drawing/2014/main" id="{B8B61F8C-323F-43D1-804A-BC686D101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3" y="68144"/>
            <a:ext cx="9071289" cy="653088"/>
          </a:xfrm>
          <a:prstGeom prst="rect">
            <a:avLst/>
          </a:prstGeom>
        </p:spPr>
        <p:txBody>
          <a:bodyPr spcFirstLastPara="1" wrap="square" lIns="162533" tIns="162533" rIns="162533" bIns="162533" anchor="ctr" anchorCtr="0">
            <a:noAutofit/>
          </a:bodyPr>
          <a:lstStyle>
            <a:lvl1pPr>
              <a:defRPr sz="2100"/>
            </a:lvl1pPr>
          </a:lstStyle>
          <a:p>
            <a:pPr algn="ctr"/>
            <a:r>
              <a:rPr lang="en-US"/>
              <a:t>Ecosystem actors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841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5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9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60D586-0B9B-4F16-801B-6931C63A55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6841" y="4043766"/>
            <a:ext cx="2796073" cy="2362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B9E5142-58A8-4BF5-8592-2D7F192255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05659" y="4030850"/>
            <a:ext cx="2796073" cy="237511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883E699-FEFC-4853-8F88-920F0F3643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54478" y="4025684"/>
            <a:ext cx="2796073" cy="237511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7247412-5A46-4413-B5A0-9800AEBBF3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800" y="457200"/>
            <a:ext cx="9102751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EB28E-E8EB-4C1A-8F8B-1797FDA7E92C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FE7FF-728A-4FF5-B996-6E9638727F59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F5C3-3041-415E-B679-96970B28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267" y="524636"/>
            <a:ext cx="8986000" cy="107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DC1FF-DBC5-4055-BFB0-AF16AE2EAB5F}"/>
              </a:ext>
            </a:extLst>
          </p:cNvPr>
          <p:cNvSpPr txBox="1"/>
          <p:nvPr userDrawn="1"/>
        </p:nvSpPr>
        <p:spPr>
          <a:xfrm>
            <a:off x="10576300" y="6657945"/>
            <a:ext cx="130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FF7528"/>
                </a:solidFill>
                <a:latin typeface="Barlow" panose="020B0604020202020204" charset="0"/>
              </a:rPr>
              <a:t>Ideapoke Confidential,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63FA7-3D84-4446-9606-B2BF1A972E78}"/>
              </a:ext>
            </a:extLst>
          </p:cNvPr>
          <p:cNvSpPr txBox="1"/>
          <p:nvPr userDrawn="1"/>
        </p:nvSpPr>
        <p:spPr>
          <a:xfrm>
            <a:off x="11826240" y="6611679"/>
            <a:ext cx="365760" cy="246221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505484C2-3D56-46D4-90D7-065D13CBA49F}" type="slidenum">
              <a:rPr lang="en-US" sz="1000" b="1" smtClean="0">
                <a:solidFill>
                  <a:schemeClr val="tx2"/>
                </a:solidFill>
                <a:latin typeface="Barlow" panose="020B0604020202020204" charset="0"/>
              </a:rPr>
              <a:pPr algn="ctr"/>
              <a:t>‹#›</a:t>
            </a:fld>
            <a:endParaRPr lang="en-US" sz="1000" b="1">
              <a:solidFill>
                <a:schemeClr val="tx2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1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72218"/>
            <a:ext cx="2743200" cy="365125"/>
          </a:xfrm>
          <a:prstGeom prst="rect">
            <a:avLst/>
          </a:prstGeom>
        </p:spPr>
        <p:txBody>
          <a:bodyPr/>
          <a:lstStyle/>
          <a:p>
            <a:fld id="{8A02DCD6-6C2F-4893-8AD1-0E4666A5549E}" type="datetime1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221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©Ideapoke Confidential, 2017</a:t>
            </a:r>
          </a:p>
        </p:txBody>
      </p:sp>
    </p:spTree>
    <p:extLst>
      <p:ext uri="{BB962C8B-B14F-4D97-AF65-F5344CB8AC3E}">
        <p14:creationId xmlns:p14="http://schemas.microsoft.com/office/powerpoint/2010/main" val="272196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53660" y="1173900"/>
            <a:ext cx="4643200" cy="4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228600" lvl="0" indent="-228600">
              <a:spcBef>
                <a:spcPts val="800"/>
              </a:spcBef>
              <a:spcAft>
                <a:spcPts val="0"/>
              </a:spcAft>
              <a:buSzPts val="2200"/>
              <a:buChar char="▪"/>
              <a:defRPr sz="18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2pPr>
            <a:lvl3pPr marL="1828823" lvl="2" indent="-491073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3pPr>
            <a:lvl4pPr marL="2438431" lvl="3" indent="-491073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933"/>
            </a:lvl4pPr>
            <a:lvl5pPr marL="3048038" lvl="4" indent="-491073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646" lvl="5" indent="-491073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253" lvl="6" indent="-491073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861" lvl="7" indent="-491073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468" lvl="8" indent="-491073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pPr lvl="0"/>
            <a:endParaRPr/>
          </a:p>
        </p:txBody>
      </p:sp>
      <p:sp>
        <p:nvSpPr>
          <p:cNvPr id="10" name="Shape 96">
            <a:extLst>
              <a:ext uri="{FF2B5EF4-FFF2-40B4-BE49-F238E27FC236}">
                <a16:creationId xmlns:a16="http://schemas.microsoft.com/office/drawing/2014/main" id="{B8B61F8C-323F-43D1-804A-BC686D101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3" y="68144"/>
            <a:ext cx="9071289" cy="653088"/>
          </a:xfrm>
          <a:prstGeom prst="rect">
            <a:avLst/>
          </a:prstGeom>
        </p:spPr>
        <p:txBody>
          <a:bodyPr spcFirstLastPara="1" wrap="square" lIns="162533" tIns="162533" rIns="162533" bIns="162533" anchor="ctr" anchorCtr="0">
            <a:noAutofit/>
          </a:bodyPr>
          <a:lstStyle>
            <a:lvl1pPr>
              <a:defRPr sz="2100"/>
            </a:lvl1pPr>
          </a:lstStyle>
          <a:p>
            <a:pPr algn="ctr"/>
            <a:r>
              <a:rPr lang="en-US"/>
              <a:t>Ecosystem actors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39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075108" y="1798855"/>
            <a:ext cx="9447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3" r:id="rId2"/>
    <p:sldLayoutId id="2147483682" r:id="rId3"/>
    <p:sldLayoutId id="2147483672" r:id="rId4"/>
    <p:sldLayoutId id="2147483673" r:id="rId5"/>
    <p:sldLayoutId id="2147483680" r:id="rId6"/>
    <p:sldLayoutId id="2147483681" r:id="rId7"/>
    <p:sldLayoutId id="2147483683" r:id="rId8"/>
    <p:sldLayoutId id="2147483675" r:id="rId9"/>
    <p:sldLayoutId id="2147483679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075108" y="1798855"/>
            <a:ext cx="9447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701136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1" r:id="rId12"/>
    <p:sldLayoutId id="2147483692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ochobitshacenunbyte.com/2014/06/26/eclipse-luna-ya-esta-disponible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985E5F-D132-4894-B6C7-F82BE930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9" b="2569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91">
            <a:extLst>
              <a:ext uri="{FF2B5EF4-FFF2-40B4-BE49-F238E27FC236}">
                <a16:creationId xmlns:a16="http://schemas.microsoft.com/office/drawing/2014/main" id="{9B47C87C-B1B2-4D72-B188-2883A3A106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4817" y="479378"/>
            <a:ext cx="6481389" cy="45701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ea typeface="Tahoma"/>
              </a:rPr>
              <a:t>Eclipse Introduction </a:t>
            </a:r>
            <a:r>
              <a:rPr lang="en-US" sz="4800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&amp;</a:t>
            </a:r>
            <a:br>
              <a:rPr lang="en-US" sz="48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</a:br>
            <a:r>
              <a:rPr lang="en-US" sz="4800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Java web scrapping</a:t>
            </a:r>
            <a:endParaRPr lang="en-US" sz="48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FF428-A142-4CB7-99FF-D6A850E2818F}"/>
              </a:ext>
            </a:extLst>
          </p:cNvPr>
          <p:cNvSpPr txBox="1"/>
          <p:nvPr/>
        </p:nvSpPr>
        <p:spPr>
          <a:xfrm>
            <a:off x="1013978" y="3631944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E0814-195D-4520-A76C-3C7FFD04B806}"/>
              </a:ext>
            </a:extLst>
          </p:cNvPr>
          <p:cNvSpPr/>
          <p:nvPr/>
        </p:nvSpPr>
        <p:spPr>
          <a:xfrm>
            <a:off x="7082641" y="977948"/>
            <a:ext cx="3007658" cy="3007658"/>
          </a:xfrm>
          <a:prstGeom prst="ellipse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3E757BF7-169A-420D-94A8-85A0B43CA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72" y="1556166"/>
            <a:ext cx="2951827" cy="15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46054-CC5A-455F-A8B4-3BF0C3F2E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5AE9-C2E1-49DE-9583-A7490850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299" y="17803"/>
            <a:ext cx="8631264" cy="2515160"/>
          </a:xfrm>
        </p:spPr>
        <p:txBody>
          <a:bodyPr>
            <a:normAutofit/>
          </a:bodyPr>
          <a:lstStyle/>
          <a:p>
            <a:r>
              <a:rPr lang="en-US" sz="4800" b="1">
                <a:latin typeface="Tahoma"/>
                <a:ea typeface="Tahoma"/>
                <a:cs typeface="Tahoma"/>
              </a:rPr>
              <a:t>Today's session covers....?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3BE08-E594-4BC8-835A-EAB0660DF146}"/>
              </a:ext>
            </a:extLst>
          </p:cNvPr>
          <p:cNvSpPr txBox="1"/>
          <p:nvPr/>
        </p:nvSpPr>
        <p:spPr>
          <a:xfrm>
            <a:off x="1362463" y="2992452"/>
            <a:ext cx="5867400" cy="610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>
                <a:latin typeface="Tahoma"/>
                <a:ea typeface="Tahoma"/>
                <a:cs typeface="Tahoma"/>
              </a:rPr>
              <a:t>What is eclipse?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B66A53-884C-4967-A3A8-9CB10FF2DAE0}"/>
              </a:ext>
            </a:extLst>
          </p:cNvPr>
          <p:cNvSpPr/>
          <p:nvPr/>
        </p:nvSpPr>
        <p:spPr>
          <a:xfrm>
            <a:off x="656434" y="3114124"/>
            <a:ext cx="517883" cy="517883"/>
          </a:xfrm>
          <a:prstGeom prst="ellipse">
            <a:avLst/>
          </a:prstGeom>
          <a:solidFill>
            <a:srgbClr val="FF8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6C5FE-2988-4815-A84D-B89877B0D3B7}"/>
              </a:ext>
            </a:extLst>
          </p:cNvPr>
          <p:cNvSpPr/>
          <p:nvPr/>
        </p:nvSpPr>
        <p:spPr>
          <a:xfrm>
            <a:off x="647410" y="3889825"/>
            <a:ext cx="517883" cy="517883"/>
          </a:xfrm>
          <a:prstGeom prst="ellipse">
            <a:avLst/>
          </a:prstGeom>
          <a:solidFill>
            <a:srgbClr val="FF8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2A555-C9A2-47DA-BEAD-650AC7895223}"/>
              </a:ext>
            </a:extLst>
          </p:cNvPr>
          <p:cNvSpPr txBox="1"/>
          <p:nvPr/>
        </p:nvSpPr>
        <p:spPr>
          <a:xfrm>
            <a:off x="1376840" y="3752153"/>
            <a:ext cx="5364193" cy="5552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>
                <a:latin typeface="Tahoma"/>
                <a:ea typeface="Tahoma"/>
                <a:cs typeface="Tahoma"/>
              </a:rPr>
              <a:t>How to create project and classes in eclipse?</a:t>
            </a:r>
            <a:endParaRPr lang="en-US" sz="1800" b="1" dirty="0">
              <a:latin typeface="Tahoma"/>
              <a:ea typeface="Tahoma"/>
              <a:cs typeface="Tahoma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DFD8EA-902F-4783-B207-339BEF40B58F}"/>
              </a:ext>
            </a:extLst>
          </p:cNvPr>
          <p:cNvSpPr/>
          <p:nvPr/>
        </p:nvSpPr>
        <p:spPr>
          <a:xfrm>
            <a:off x="656434" y="4745937"/>
            <a:ext cx="517883" cy="517883"/>
          </a:xfrm>
          <a:prstGeom prst="ellipse">
            <a:avLst/>
          </a:prstGeom>
          <a:solidFill>
            <a:srgbClr val="FF8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87012-83E0-4766-85BC-B5411AA0DF3B}"/>
              </a:ext>
            </a:extLst>
          </p:cNvPr>
          <p:cNvSpPr txBox="1"/>
          <p:nvPr/>
        </p:nvSpPr>
        <p:spPr>
          <a:xfrm>
            <a:off x="1371487" y="4608265"/>
            <a:ext cx="5867400" cy="610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>
                <a:latin typeface="Tahoma"/>
                <a:ea typeface="Tahoma"/>
                <a:cs typeface="Tahoma"/>
              </a:rPr>
              <a:t>How to import and export the project?</a:t>
            </a:r>
            <a:endParaRPr lang="en-US" sz="18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2C871C1-6A35-47F5-81A7-6B74D30D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01" y="1894540"/>
            <a:ext cx="4811925" cy="4719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4231E-2169-4E07-96DE-0A502CD99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057" y="770416"/>
            <a:ext cx="2068693" cy="9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7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unset in the background&#10;&#10;Description automatically generated">
            <a:extLst>
              <a:ext uri="{FF2B5EF4-FFF2-40B4-BE49-F238E27FC236}">
                <a16:creationId xmlns:a16="http://schemas.microsoft.com/office/drawing/2014/main" id="{A4AD9C81-E986-4050-B8F3-9EF31E305B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88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215AE9-C2E1-49DE-9583-A7490850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3266"/>
            <a:ext cx="8631264" cy="336232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What is eclipse?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2900F485-6722-4A11-91E6-443B24A6D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160811"/>
            <a:ext cx="436775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83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CCE1F1B6-84B2-4032-8917-42A001858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-1"/>
            <a:ext cx="179882" cy="682316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1753C14-11AC-42F6-BA02-3AF99B349D2A}"/>
              </a:ext>
            </a:extLst>
          </p:cNvPr>
          <p:cNvSpPr txBox="1">
            <a:spLocks/>
          </p:cNvSpPr>
          <p:nvPr/>
        </p:nvSpPr>
        <p:spPr>
          <a:xfrm>
            <a:off x="581994" y="1508385"/>
            <a:ext cx="11233565" cy="3855651"/>
          </a:xfrm>
          <a:prstGeom prst="rect">
            <a:avLst/>
          </a:prstGeom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/>
              <a:buChar char="v"/>
            </a:pPr>
            <a:r>
              <a:rPr lang="en-US" sz="1800">
                <a:ea typeface="Tahoma"/>
              </a:rPr>
              <a:t>Eclipse is an integrated development environment (IDE) for developing applications using the Java programming language and other programming languages such as C/C++, Python, PERL, Ruby etc.</a:t>
            </a:r>
            <a:endParaRPr lang="en-US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endParaRPr lang="en-US" sz="1800" dirty="0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1800">
                <a:ea typeface="Tahoma"/>
              </a:rPr>
              <a:t>The Eclipse platform which provides the foundation for the Eclipse IDE is composed of plug-ins and is designed to be extensible using additional plug-ins.</a:t>
            </a:r>
            <a:endParaRPr lang="en-US" sz="1850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endParaRPr lang="en-US" sz="1800" dirty="0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1800">
                <a:ea typeface="Tahoma"/>
              </a:rPr>
              <a:t>Developed using Java, the Eclipse platform can be used to develop rich client applications, integrated development environments and other tools.</a:t>
            </a:r>
            <a:endParaRPr lang="en-US" sz="1850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endParaRPr lang="en-US" sz="1800" dirty="0">
              <a:ea typeface="Tahoma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1800">
                <a:ea typeface="Tahoma"/>
              </a:rPr>
              <a:t>Eclipse can be used as an IDE for any programming language for which a plug-in is available.</a:t>
            </a:r>
            <a:endParaRPr lang="en-US" sz="1850"/>
          </a:p>
          <a:p>
            <a:endParaRPr lang="en-US" sz="1800" dirty="0">
              <a:ea typeface="Tahoma"/>
            </a:endParaRPr>
          </a:p>
        </p:txBody>
      </p:sp>
      <p:pic>
        <p:nvPicPr>
          <p:cNvPr id="2" name="Picture 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AD2E5BD-01D9-448F-9194-3277DB326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283" y="109057"/>
            <a:ext cx="1709260" cy="779070"/>
          </a:xfrm>
          <a:prstGeom prst="rect">
            <a:avLst/>
          </a:prstGeom>
        </p:spPr>
      </p:pic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FEDB4AAF-CCE1-41A0-A7DE-6006199DD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72529" y="-2"/>
            <a:ext cx="10085881" cy="1014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C8AA5-17BD-4238-B338-2E751D94F61A}"/>
              </a:ext>
            </a:extLst>
          </p:cNvPr>
          <p:cNvSpPr txBox="1"/>
          <p:nvPr/>
        </p:nvSpPr>
        <p:spPr>
          <a:xfrm>
            <a:off x="1676400" y="238664"/>
            <a:ext cx="38215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Tahoma"/>
              </a:rPr>
              <a:t>What is eclipse?</a:t>
            </a:r>
            <a:r>
              <a:rPr lang="en-US" sz="2800" dirty="0">
                <a:latin typeface="Tahoma"/>
                <a:ea typeface="Tahoma"/>
                <a:cs typeface="Tahoma"/>
              </a:rPr>
              <a:t>​</a:t>
            </a:r>
            <a:endParaRPr lang="en-US" sz="2800" dirty="0"/>
          </a:p>
        </p:txBody>
      </p:sp>
      <p:pic>
        <p:nvPicPr>
          <p:cNvPr id="4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A44CC3-FB52-44AC-AAC0-B6200DADD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5876" y="124962"/>
            <a:ext cx="783567" cy="7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2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unset in the background&#10;&#10;Description automatically generated">
            <a:extLst>
              <a:ext uri="{FF2B5EF4-FFF2-40B4-BE49-F238E27FC236}">
                <a16:creationId xmlns:a16="http://schemas.microsoft.com/office/drawing/2014/main" id="{A4AD9C81-E986-4050-B8F3-9EF31E305B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88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215AE9-C2E1-49DE-9583-A7490850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3266"/>
            <a:ext cx="8631264" cy="336232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ea typeface="Tahoma"/>
              </a:rPr>
              <a:t>How to create project and package?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2900F485-6722-4A11-91E6-443B24A6D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160811"/>
            <a:ext cx="436775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908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CCE1F1B6-84B2-4032-8917-42A001858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-1"/>
            <a:ext cx="179882" cy="682316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1753C14-11AC-42F6-BA02-3AF99B349D2A}"/>
              </a:ext>
            </a:extLst>
          </p:cNvPr>
          <p:cNvSpPr txBox="1">
            <a:spLocks/>
          </p:cNvSpPr>
          <p:nvPr/>
        </p:nvSpPr>
        <p:spPr>
          <a:xfrm>
            <a:off x="754523" y="1249594"/>
            <a:ext cx="10946018" cy="3122406"/>
          </a:xfrm>
          <a:prstGeom prst="rect">
            <a:avLst/>
          </a:prstGeom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ea typeface="Tahoma"/>
              </a:rPr>
              <a:t>1</a:t>
            </a:r>
            <a:r>
              <a:rPr lang="en-US" sz="1800" b="1" dirty="0">
                <a:ea typeface="Tahoma"/>
              </a:rPr>
              <a:t> </a:t>
            </a:r>
            <a:r>
              <a:rPr lang="en-US" sz="1800">
                <a:ea typeface="Tahoma"/>
              </a:rPr>
              <a:t>. Inside Eclipse select the menu item File &gt; New &gt; Java Project &gt; give project name &gt; next &gt; finish</a:t>
            </a:r>
          </a:p>
          <a:p>
            <a:endParaRPr lang="en-US" sz="1800" dirty="0">
              <a:ea typeface="Tahoma"/>
            </a:endParaRPr>
          </a:p>
          <a:p>
            <a:r>
              <a:rPr lang="en-US" sz="1800">
                <a:ea typeface="Tahoma"/>
              </a:rPr>
              <a:t>2 . Click on src &gt; new &gt; package &gt; package name( give module specific package name) &gt;finish</a:t>
            </a:r>
          </a:p>
          <a:p>
            <a:r>
              <a:rPr lang="en-US" sz="1800">
                <a:ea typeface="Tahoma"/>
              </a:rPr>
              <a:t>       Com.ideapoke.jsoup</a:t>
            </a:r>
          </a:p>
          <a:p>
            <a:endParaRPr lang="en-US" sz="1800" dirty="0">
              <a:ea typeface="Tahoma"/>
            </a:endParaRPr>
          </a:p>
          <a:p>
            <a:r>
              <a:rPr lang="en-US" sz="1800">
                <a:ea typeface="Tahoma"/>
              </a:rPr>
              <a:t>3 .  Right click on created package &gt; new &gt; class &gt; class name ( module specific class name)</a:t>
            </a:r>
          </a:p>
          <a:p>
            <a:pPr algn="ctr"/>
            <a:endParaRPr lang="en-US" sz="1800" b="1" dirty="0">
              <a:solidFill>
                <a:srgbClr val="FF8947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2" name="Picture 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AD2E5BD-01D9-448F-9194-3277DB326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283" y="109057"/>
            <a:ext cx="1709260" cy="779070"/>
          </a:xfrm>
          <a:prstGeom prst="rect">
            <a:avLst/>
          </a:prstGeom>
        </p:spPr>
      </p:pic>
      <p:pic>
        <p:nvPicPr>
          <p:cNvPr id="3" name="Picture 2" descr="A sunset in the background&#10;&#10;Description automatically generated">
            <a:extLst>
              <a:ext uri="{FF2B5EF4-FFF2-40B4-BE49-F238E27FC236}">
                <a16:creationId xmlns:a16="http://schemas.microsoft.com/office/drawing/2014/main" id="{33B3BEE7-E095-4082-ABBD-E03DB9F36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72529" y="-2"/>
            <a:ext cx="10085881" cy="1014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3A13E-8E98-4831-A67B-FEFABE8B37AD}"/>
              </a:ext>
            </a:extLst>
          </p:cNvPr>
          <p:cNvSpPr txBox="1"/>
          <p:nvPr/>
        </p:nvSpPr>
        <p:spPr>
          <a:xfrm>
            <a:off x="497456" y="296174"/>
            <a:ext cx="79621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How to create project and package?</a:t>
            </a:r>
            <a:r>
              <a:rPr lang="en-US" sz="28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46043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unset in the background&#10;&#10;Description automatically generated">
            <a:extLst>
              <a:ext uri="{FF2B5EF4-FFF2-40B4-BE49-F238E27FC236}">
                <a16:creationId xmlns:a16="http://schemas.microsoft.com/office/drawing/2014/main" id="{A4AD9C81-E986-4050-B8F3-9EF31E305B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88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215AE9-C2E1-49DE-9583-A7490850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4" y="1365719"/>
            <a:ext cx="8631264" cy="336232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How to import and export the project?</a:t>
            </a:r>
            <a:endParaRPr lang="en-US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2900F485-6722-4A11-91E6-443B24A6D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160811"/>
            <a:ext cx="436775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45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CCE1F1B6-84B2-4032-8917-42A001858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-1"/>
            <a:ext cx="179882" cy="682316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1753C14-11AC-42F6-BA02-3AF99B349D2A}"/>
              </a:ext>
            </a:extLst>
          </p:cNvPr>
          <p:cNvSpPr txBox="1">
            <a:spLocks/>
          </p:cNvSpPr>
          <p:nvPr/>
        </p:nvSpPr>
        <p:spPr>
          <a:xfrm>
            <a:off x="1228975" y="1378990"/>
            <a:ext cx="9723943" cy="3122406"/>
          </a:xfrm>
          <a:prstGeom prst="rect">
            <a:avLst/>
          </a:prstGeom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US" sz="1800">
                <a:ea typeface="Tahoma"/>
              </a:rPr>
              <a:t>Inside Eclipse select the menu item File &gt;import &gt; General &gt; existing projects into workspace &gt;browse &gt; select project to import &gt; next &gt; finish.</a:t>
            </a:r>
            <a:endParaRPr lang="en-US" sz="1800" dirty="0">
              <a:ea typeface="Tahoma"/>
            </a:endParaRPr>
          </a:p>
          <a:p>
            <a:endParaRPr lang="en-US" sz="1800" dirty="0">
              <a:ea typeface="Tahoma"/>
            </a:endParaRPr>
          </a:p>
          <a:p>
            <a:r>
              <a:rPr lang="en-US" sz="1800">
                <a:ea typeface="Tahoma"/>
              </a:rPr>
              <a:t>2. Export : Right click on project &gt; build path &gt; configure build path  &gt; Run/debug setting &gt;  new &gt; java application    &gt; give main class name &gt; ok &gt; Apply &gt; ok </a:t>
            </a:r>
            <a:endParaRPr lang="en-US" sz="1800" dirty="0">
              <a:ea typeface="Tahoma"/>
            </a:endParaRPr>
          </a:p>
          <a:p>
            <a:r>
              <a:rPr lang="en-US" sz="1800">
                <a:ea typeface="Tahoma"/>
              </a:rPr>
              <a:t> click on export &gt; java &gt; runnable jar file &gt; next &gt; select configuration &gt; give path to export &gt; finish &gt; ok</a:t>
            </a:r>
            <a:endParaRPr lang="en-IN" sz="1800">
              <a:ea typeface="Tahoma"/>
            </a:endParaRPr>
          </a:p>
          <a:p>
            <a:endParaRPr lang="en-US" sz="1800" dirty="0">
              <a:ea typeface="Tahoma"/>
            </a:endParaRPr>
          </a:p>
        </p:txBody>
      </p:sp>
      <p:pic>
        <p:nvPicPr>
          <p:cNvPr id="2" name="Picture 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AD2E5BD-01D9-448F-9194-3277DB326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283" y="109057"/>
            <a:ext cx="1709260" cy="779070"/>
          </a:xfrm>
          <a:prstGeom prst="rect">
            <a:avLst/>
          </a:prstGeom>
        </p:spPr>
      </p:pic>
      <p:pic>
        <p:nvPicPr>
          <p:cNvPr id="3" name="Picture 2" descr="A sunset in the background&#10;&#10;Description automatically generated">
            <a:extLst>
              <a:ext uri="{FF2B5EF4-FFF2-40B4-BE49-F238E27FC236}">
                <a16:creationId xmlns:a16="http://schemas.microsoft.com/office/drawing/2014/main" id="{5C919F3C-5A48-47B2-A6DD-109E7CBE1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72529" y="-2"/>
            <a:ext cx="10085881" cy="1014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BF051-FB61-4E12-AF29-716429C6EB51}"/>
              </a:ext>
            </a:extLst>
          </p:cNvPr>
          <p:cNvSpPr txBox="1"/>
          <p:nvPr/>
        </p:nvSpPr>
        <p:spPr>
          <a:xfrm>
            <a:off x="468702" y="238664"/>
            <a:ext cx="7875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ahoma"/>
              </a:rPr>
              <a:t>How to import and export the project?</a:t>
            </a:r>
            <a:r>
              <a:rPr lang="en-US" sz="2800">
                <a:latin typeface="Tahoma"/>
                <a:ea typeface="Tahoma"/>
                <a:cs typeface="Tahoma"/>
              </a:rPr>
              <a:t>​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601839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2613" y="335009"/>
            <a:ext cx="10160000" cy="490175"/>
          </a:xfrm>
        </p:spPr>
        <p:txBody>
          <a:bodyPr/>
          <a:lstStyle/>
          <a:p>
            <a:pPr algn="ctr"/>
            <a:r>
              <a:rPr lang="en-IN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A3ECB26-DAEC-48B6-8265-9C18107A3378}"/>
              </a:ext>
            </a:extLst>
          </p:cNvPr>
          <p:cNvSpPr txBox="1">
            <a:spLocks/>
          </p:cNvSpPr>
          <p:nvPr/>
        </p:nvSpPr>
        <p:spPr>
          <a:xfrm>
            <a:off x="9866121" y="2120223"/>
            <a:ext cx="2048875" cy="3867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Segoe UI Historic" pitchFamily="34" charset="0"/>
                <a:cs typeface="Segoe UI Historic" pitchFamily="34" charset="0"/>
                <a:sym typeface="Arial"/>
              </a:rPr>
              <a:t>691, S Milpitas Blvd., Suite #217, Milpitas, CA, 95035</a:t>
            </a:r>
            <a:endParaRPr kumimoji="0" lang="en-US" sz="960" b="1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65000"/>
                  <a:lumOff val="35000"/>
                </a:srgbClr>
              </a:solidFill>
              <a:effectLst/>
              <a:uLnTx/>
              <a:uFillTx/>
              <a:latin typeface="Cambria" pitchFamily="18" charset="0"/>
              <a:ea typeface="Segoe UI Historic" pitchFamily="34" charset="0"/>
              <a:cs typeface="Segoe UI Historic" pitchFamily="34" charset="0"/>
              <a:sym typeface="Arial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7936A52E-B606-473F-A3B0-116619498878}"/>
              </a:ext>
            </a:extLst>
          </p:cNvPr>
          <p:cNvSpPr txBox="1">
            <a:spLocks/>
          </p:cNvSpPr>
          <p:nvPr/>
        </p:nvSpPr>
        <p:spPr>
          <a:xfrm>
            <a:off x="9848977" y="1784009"/>
            <a:ext cx="2063315" cy="33621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4DB3C7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United States 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D96D4D7F-13C6-4F7F-92B8-44812FE0FE8E}"/>
              </a:ext>
            </a:extLst>
          </p:cNvPr>
          <p:cNvSpPr txBox="1">
            <a:spLocks/>
          </p:cNvSpPr>
          <p:nvPr/>
        </p:nvSpPr>
        <p:spPr>
          <a:xfrm>
            <a:off x="9866127" y="3028579"/>
            <a:ext cx="2202492" cy="47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#221, 2nd Floor, 7th Main, 2nd Block, 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HRBR Layout, Kalyan Nagar, </a:t>
            </a:r>
            <a:b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</a:b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Bengaluru, Karnataka, Pin-560043</a:t>
            </a:r>
            <a:endParaRPr kumimoji="0" lang="en-US" sz="960" b="1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65000"/>
                  <a:lumOff val="35000"/>
                </a:srgb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  <a:sym typeface="Arial"/>
            </a:endParaRPr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B345198B-53C6-4901-8218-B619579971F9}"/>
              </a:ext>
            </a:extLst>
          </p:cNvPr>
          <p:cNvSpPr txBox="1">
            <a:spLocks/>
          </p:cNvSpPr>
          <p:nvPr/>
        </p:nvSpPr>
        <p:spPr>
          <a:xfrm>
            <a:off x="9848977" y="2726129"/>
            <a:ext cx="2063315" cy="33621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India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9CBFBBD7-C800-4877-9AE3-7F595804BECF}"/>
              </a:ext>
            </a:extLst>
          </p:cNvPr>
          <p:cNvSpPr txBox="1">
            <a:spLocks/>
          </p:cNvSpPr>
          <p:nvPr/>
        </p:nvSpPr>
        <p:spPr>
          <a:xfrm>
            <a:off x="9866121" y="4959197"/>
            <a:ext cx="2048875" cy="5869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+1 651 204 2720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+91 80 4372 3204	 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+86 13381926699</a:t>
            </a:r>
            <a:endParaRPr kumimoji="0" lang="en-US" sz="960" b="1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65000"/>
                  <a:lumOff val="35000"/>
                </a:srgb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  <a:sym typeface="Arial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755A2F6B-A994-485D-B47D-9EA65EBBA550}"/>
              </a:ext>
            </a:extLst>
          </p:cNvPr>
          <p:cNvSpPr txBox="1">
            <a:spLocks/>
          </p:cNvSpPr>
          <p:nvPr/>
        </p:nvSpPr>
        <p:spPr>
          <a:xfrm>
            <a:off x="9848977" y="4690517"/>
            <a:ext cx="2063315" cy="33621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Phone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65E9955E-BF80-4778-8889-238A4960E694}"/>
              </a:ext>
            </a:extLst>
          </p:cNvPr>
          <p:cNvSpPr txBox="1">
            <a:spLocks/>
          </p:cNvSpPr>
          <p:nvPr/>
        </p:nvSpPr>
        <p:spPr>
          <a:xfrm>
            <a:off x="9866121" y="6139127"/>
            <a:ext cx="2048875" cy="3867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80" b="1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lumMod val="95000"/>
                    <a:lumOff val="5000"/>
                  </a:srgb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info@ideapoke.com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80" b="1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lumMod val="95000"/>
                    <a:lumOff val="5000"/>
                  </a:srgb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sales@ideapoke.com</a:t>
            </a:r>
            <a:endParaRPr kumimoji="0" lang="en-US" sz="1080" b="1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95000"/>
                  <a:lumOff val="5000"/>
                </a:srgb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  <a:sym typeface="Arial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107F95B4-0646-4FBC-9128-612CB0009442}"/>
              </a:ext>
            </a:extLst>
          </p:cNvPr>
          <p:cNvSpPr txBox="1">
            <a:spLocks/>
          </p:cNvSpPr>
          <p:nvPr/>
        </p:nvSpPr>
        <p:spPr>
          <a:xfrm>
            <a:off x="9848977" y="5819795"/>
            <a:ext cx="2063315" cy="33621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E-Mail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7F1CD-EF98-49B1-80FD-94A58E5801A3}"/>
              </a:ext>
            </a:extLst>
          </p:cNvPr>
          <p:cNvCxnSpPr/>
          <p:nvPr/>
        </p:nvCxnSpPr>
        <p:spPr>
          <a:xfrm>
            <a:off x="9599733" y="2754812"/>
            <a:ext cx="0" cy="820800"/>
          </a:xfrm>
          <a:prstGeom prst="line">
            <a:avLst/>
          </a:prstGeom>
          <a:ln w="50800">
            <a:solidFill>
              <a:srgbClr val="637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6FEE46-074F-4065-8321-19B905C73AD6}"/>
              </a:ext>
            </a:extLst>
          </p:cNvPr>
          <p:cNvCxnSpPr/>
          <p:nvPr/>
        </p:nvCxnSpPr>
        <p:spPr>
          <a:xfrm>
            <a:off x="9599733" y="4701259"/>
            <a:ext cx="0" cy="820800"/>
          </a:xfrm>
          <a:prstGeom prst="line">
            <a:avLst/>
          </a:prstGeom>
          <a:ln w="50800">
            <a:solidFill>
              <a:srgbClr val="7C9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88BF80-51F2-4CDA-B8D7-C78A27B9ECFA}"/>
              </a:ext>
            </a:extLst>
          </p:cNvPr>
          <p:cNvCxnSpPr/>
          <p:nvPr/>
        </p:nvCxnSpPr>
        <p:spPr>
          <a:xfrm>
            <a:off x="9599733" y="5803520"/>
            <a:ext cx="0" cy="820800"/>
          </a:xfrm>
          <a:prstGeom prst="line">
            <a:avLst/>
          </a:prstGeom>
          <a:ln w="50800">
            <a:solidFill>
              <a:srgbClr val="99A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DB6F3C79-42D3-465B-B348-C33144FC6EC7}"/>
              </a:ext>
            </a:extLst>
          </p:cNvPr>
          <p:cNvSpPr txBox="1">
            <a:spLocks/>
          </p:cNvSpPr>
          <p:nvPr/>
        </p:nvSpPr>
        <p:spPr>
          <a:xfrm>
            <a:off x="9869457" y="4109209"/>
            <a:ext cx="2481623" cy="47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Rm1306, Zhonghuang Bldg, No1007, 2nd South Zhongshan Rd, Shanghai, 200030, China</a:t>
            </a:r>
            <a:endParaRPr kumimoji="0" lang="en-US" sz="96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mbria" pitchFamily="18" charset="0"/>
              <a:ea typeface="+mn-ea"/>
              <a:cs typeface="+mn-cs"/>
              <a:sym typeface="Arial"/>
            </a:endParaRP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2712B9-D84D-4439-97F9-95F1EBDB2876}"/>
              </a:ext>
            </a:extLst>
          </p:cNvPr>
          <p:cNvSpPr txBox="1">
            <a:spLocks/>
          </p:cNvSpPr>
          <p:nvPr/>
        </p:nvSpPr>
        <p:spPr>
          <a:xfrm>
            <a:off x="9852307" y="3806759"/>
            <a:ext cx="2063315" cy="33621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637C9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China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7A8B90-6013-4C6C-B5A1-551D3EFFC009}"/>
              </a:ext>
            </a:extLst>
          </p:cNvPr>
          <p:cNvCxnSpPr/>
          <p:nvPr/>
        </p:nvCxnSpPr>
        <p:spPr>
          <a:xfrm>
            <a:off x="9603064" y="3835443"/>
            <a:ext cx="0" cy="604800"/>
          </a:xfrm>
          <a:prstGeom prst="line">
            <a:avLst/>
          </a:prstGeom>
          <a:ln w="50800">
            <a:solidFill>
              <a:srgbClr val="637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6642F-02B8-40D3-9EEE-F9C243D23481}"/>
              </a:ext>
            </a:extLst>
          </p:cNvPr>
          <p:cNvCxnSpPr/>
          <p:nvPr/>
        </p:nvCxnSpPr>
        <p:spPr>
          <a:xfrm>
            <a:off x="9607873" y="1701800"/>
            <a:ext cx="0" cy="820800"/>
          </a:xfrm>
          <a:prstGeom prst="line">
            <a:avLst/>
          </a:prstGeom>
          <a:ln w="50800">
            <a:solidFill>
              <a:srgbClr val="637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35E988A6-102E-4D57-8F48-2185F0E625DA}"/>
              </a:ext>
            </a:extLst>
          </p:cNvPr>
          <p:cNvSpPr txBox="1">
            <a:spLocks/>
          </p:cNvSpPr>
          <p:nvPr/>
        </p:nvSpPr>
        <p:spPr>
          <a:xfrm>
            <a:off x="9848977" y="976011"/>
            <a:ext cx="3292256" cy="6313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c/o In Control, </a:t>
            </a:r>
          </a:p>
          <a:p>
            <a:pPr marL="0" marR="0" lvl="0" indent="0" algn="l" defTabSz="9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ARK Hills Front Tower </a:t>
            </a:r>
            <a:r>
              <a:rPr kumimoji="0" lang="en-GB" sz="960" b="1" i="0" u="none" strike="noStrike" kern="1200" cap="none" spc="0" normalizeH="0" baseline="0" noProof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RoP</a:t>
            </a: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 806,</a:t>
            </a:r>
          </a:p>
          <a:p>
            <a:pPr marL="0" marR="0" lvl="0" indent="0" algn="l" defTabSz="9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2-23-1 Akasaka, Minato-ku,</a:t>
            </a:r>
          </a:p>
          <a:p>
            <a:pPr marL="0" marR="0" lvl="0" indent="0" algn="l" defTabSz="9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Tokyo, Japan 107-0052, </a:t>
            </a: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4DEE7822-B0F6-4302-9F0E-FD902E11EDA6}"/>
              </a:ext>
            </a:extLst>
          </p:cNvPr>
          <p:cNvSpPr txBox="1">
            <a:spLocks/>
          </p:cNvSpPr>
          <p:nvPr/>
        </p:nvSpPr>
        <p:spPr>
          <a:xfrm>
            <a:off x="9848978" y="756872"/>
            <a:ext cx="2751087" cy="4482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88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132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sym typeface="Arial"/>
              </a:rPr>
              <a:t>Japan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488258-0750-42B0-BF71-9D828021B9D2}"/>
              </a:ext>
            </a:extLst>
          </p:cNvPr>
          <p:cNvCxnSpPr>
            <a:cxnSpLocks/>
          </p:cNvCxnSpPr>
          <p:nvPr/>
        </p:nvCxnSpPr>
        <p:spPr>
          <a:xfrm>
            <a:off x="9634171" y="708699"/>
            <a:ext cx="0" cy="851384"/>
          </a:xfrm>
          <a:prstGeom prst="line">
            <a:avLst/>
          </a:prstGeom>
          <a:ln w="50800">
            <a:solidFill>
              <a:srgbClr val="637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ACBD34-52E6-4B60-A006-E765F46A5933}"/>
              </a:ext>
            </a:extLst>
          </p:cNvPr>
          <p:cNvGrpSpPr/>
          <p:nvPr/>
        </p:nvGrpSpPr>
        <p:grpSpPr>
          <a:xfrm>
            <a:off x="267667" y="1198529"/>
            <a:ext cx="9105919" cy="5078789"/>
            <a:chOff x="2234181" y="2447852"/>
            <a:chExt cx="5333683" cy="2802764"/>
          </a:xfrm>
        </p:grpSpPr>
        <p:grpSp>
          <p:nvGrpSpPr>
            <p:cNvPr id="28" name="Group 1107">
              <a:extLst>
                <a:ext uri="{FF2B5EF4-FFF2-40B4-BE49-F238E27FC236}">
                  <a16:creationId xmlns:a16="http://schemas.microsoft.com/office/drawing/2014/main" id="{9CE5BBBC-1C5E-47D1-BAB7-0C2A37A375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17410" y="4559776"/>
              <a:ext cx="972748" cy="690840"/>
              <a:chOff x="4133" y="2396"/>
              <a:chExt cx="709" cy="482"/>
            </a:xfrm>
            <a:solidFill>
              <a:srgbClr val="262626"/>
            </a:solidFill>
          </p:grpSpPr>
          <p:sp>
            <p:nvSpPr>
              <p:cNvPr id="1127" name="Freeform 1108">
                <a:extLst>
                  <a:ext uri="{FF2B5EF4-FFF2-40B4-BE49-F238E27FC236}">
                    <a16:creationId xmlns:a16="http://schemas.microsoft.com/office/drawing/2014/main" id="{BEC2520D-CBB6-428F-A653-61939CFB3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8" y="2396"/>
                <a:ext cx="98" cy="82"/>
              </a:xfrm>
              <a:custGeom>
                <a:avLst/>
                <a:gdLst>
                  <a:gd name="T0" fmla="*/ 20 w 103"/>
                  <a:gd name="T1" fmla="*/ 66 h 86"/>
                  <a:gd name="T2" fmla="*/ 23 w 103"/>
                  <a:gd name="T3" fmla="*/ 63 h 86"/>
                  <a:gd name="T4" fmla="*/ 26 w 103"/>
                  <a:gd name="T5" fmla="*/ 60 h 86"/>
                  <a:gd name="T6" fmla="*/ 29 w 103"/>
                  <a:gd name="T7" fmla="*/ 55 h 86"/>
                  <a:gd name="T8" fmla="*/ 35 w 103"/>
                  <a:gd name="T9" fmla="*/ 53 h 86"/>
                  <a:gd name="T10" fmla="*/ 55 w 103"/>
                  <a:gd name="T11" fmla="*/ 60 h 86"/>
                  <a:gd name="T12" fmla="*/ 64 w 103"/>
                  <a:gd name="T13" fmla="*/ 70 h 86"/>
                  <a:gd name="T14" fmla="*/ 78 w 103"/>
                  <a:gd name="T15" fmla="*/ 82 h 86"/>
                  <a:gd name="T16" fmla="*/ 81 w 103"/>
                  <a:gd name="T17" fmla="*/ 82 h 86"/>
                  <a:gd name="T18" fmla="*/ 92 w 103"/>
                  <a:gd name="T19" fmla="*/ 84 h 86"/>
                  <a:gd name="T20" fmla="*/ 102 w 103"/>
                  <a:gd name="T21" fmla="*/ 86 h 86"/>
                  <a:gd name="T22" fmla="*/ 102 w 103"/>
                  <a:gd name="T23" fmla="*/ 86 h 86"/>
                  <a:gd name="T24" fmla="*/ 103 w 103"/>
                  <a:gd name="T25" fmla="*/ 86 h 86"/>
                  <a:gd name="T26" fmla="*/ 100 w 103"/>
                  <a:gd name="T27" fmla="*/ 83 h 86"/>
                  <a:gd name="T28" fmla="*/ 90 w 103"/>
                  <a:gd name="T29" fmla="*/ 74 h 86"/>
                  <a:gd name="T30" fmla="*/ 87 w 103"/>
                  <a:gd name="T31" fmla="*/ 73 h 86"/>
                  <a:gd name="T32" fmla="*/ 80 w 103"/>
                  <a:gd name="T33" fmla="*/ 70 h 86"/>
                  <a:gd name="T34" fmla="*/ 75 w 103"/>
                  <a:gd name="T35" fmla="*/ 61 h 86"/>
                  <a:gd name="T36" fmla="*/ 72 w 103"/>
                  <a:gd name="T37" fmla="*/ 55 h 86"/>
                  <a:gd name="T38" fmla="*/ 65 w 103"/>
                  <a:gd name="T39" fmla="*/ 45 h 86"/>
                  <a:gd name="T40" fmla="*/ 70 w 103"/>
                  <a:gd name="T41" fmla="*/ 42 h 86"/>
                  <a:gd name="T42" fmla="*/ 71 w 103"/>
                  <a:gd name="T43" fmla="*/ 42 h 86"/>
                  <a:gd name="T44" fmla="*/ 74 w 103"/>
                  <a:gd name="T45" fmla="*/ 41 h 86"/>
                  <a:gd name="T46" fmla="*/ 71 w 103"/>
                  <a:gd name="T47" fmla="*/ 38 h 86"/>
                  <a:gd name="T48" fmla="*/ 62 w 103"/>
                  <a:gd name="T49" fmla="*/ 34 h 86"/>
                  <a:gd name="T50" fmla="*/ 48 w 103"/>
                  <a:gd name="T51" fmla="*/ 24 h 86"/>
                  <a:gd name="T52" fmla="*/ 6 w 103"/>
                  <a:gd name="T53" fmla="*/ 2 h 86"/>
                  <a:gd name="T54" fmla="*/ 0 w 103"/>
                  <a:gd name="T55" fmla="*/ 0 h 86"/>
                  <a:gd name="T56" fmla="*/ 0 w 103"/>
                  <a:gd name="T57" fmla="*/ 68 h 86"/>
                  <a:gd name="T58" fmla="*/ 10 w 103"/>
                  <a:gd name="T59" fmla="*/ 71 h 86"/>
                  <a:gd name="T60" fmla="*/ 20 w 103"/>
                  <a:gd name="T61" fmla="*/ 6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3" h="86">
                    <a:moveTo>
                      <a:pt x="20" y="66"/>
                    </a:moveTo>
                    <a:cubicBezTo>
                      <a:pt x="20" y="65"/>
                      <a:pt x="21" y="63"/>
                      <a:pt x="23" y="63"/>
                    </a:cubicBezTo>
                    <a:cubicBezTo>
                      <a:pt x="24" y="63"/>
                      <a:pt x="25" y="61"/>
                      <a:pt x="26" y="60"/>
                    </a:cubicBezTo>
                    <a:cubicBezTo>
                      <a:pt x="26" y="58"/>
                      <a:pt x="27" y="57"/>
                      <a:pt x="29" y="55"/>
                    </a:cubicBezTo>
                    <a:cubicBezTo>
                      <a:pt x="30" y="54"/>
                      <a:pt x="32" y="53"/>
                      <a:pt x="35" y="53"/>
                    </a:cubicBezTo>
                    <a:cubicBezTo>
                      <a:pt x="41" y="53"/>
                      <a:pt x="50" y="56"/>
                      <a:pt x="55" y="60"/>
                    </a:cubicBezTo>
                    <a:cubicBezTo>
                      <a:pt x="58" y="63"/>
                      <a:pt x="61" y="66"/>
                      <a:pt x="64" y="70"/>
                    </a:cubicBezTo>
                    <a:cubicBezTo>
                      <a:pt x="69" y="76"/>
                      <a:pt x="74" y="83"/>
                      <a:pt x="78" y="82"/>
                    </a:cubicBezTo>
                    <a:cubicBezTo>
                      <a:pt x="79" y="82"/>
                      <a:pt x="80" y="82"/>
                      <a:pt x="81" y="82"/>
                    </a:cubicBezTo>
                    <a:cubicBezTo>
                      <a:pt x="85" y="82"/>
                      <a:pt x="89" y="83"/>
                      <a:pt x="92" y="84"/>
                    </a:cubicBezTo>
                    <a:cubicBezTo>
                      <a:pt x="96" y="85"/>
                      <a:pt x="99" y="86"/>
                      <a:pt x="102" y="86"/>
                    </a:cubicBezTo>
                    <a:cubicBezTo>
                      <a:pt x="102" y="86"/>
                      <a:pt x="102" y="86"/>
                      <a:pt x="102" y="86"/>
                    </a:cubicBezTo>
                    <a:cubicBezTo>
                      <a:pt x="103" y="86"/>
                      <a:pt x="103" y="86"/>
                      <a:pt x="103" y="86"/>
                    </a:cubicBezTo>
                    <a:cubicBezTo>
                      <a:pt x="103" y="85"/>
                      <a:pt x="101" y="84"/>
                      <a:pt x="100" y="83"/>
                    </a:cubicBezTo>
                    <a:cubicBezTo>
                      <a:pt x="100" y="83"/>
                      <a:pt x="90" y="79"/>
                      <a:pt x="90" y="74"/>
                    </a:cubicBezTo>
                    <a:cubicBezTo>
                      <a:pt x="90" y="73"/>
                      <a:pt x="88" y="73"/>
                      <a:pt x="87" y="73"/>
                    </a:cubicBezTo>
                    <a:cubicBezTo>
                      <a:pt x="85" y="72"/>
                      <a:pt x="82" y="71"/>
                      <a:pt x="80" y="70"/>
                    </a:cubicBezTo>
                    <a:cubicBezTo>
                      <a:pt x="77" y="68"/>
                      <a:pt x="76" y="64"/>
                      <a:pt x="75" y="61"/>
                    </a:cubicBezTo>
                    <a:cubicBezTo>
                      <a:pt x="75" y="58"/>
                      <a:pt x="74" y="56"/>
                      <a:pt x="72" y="55"/>
                    </a:cubicBezTo>
                    <a:cubicBezTo>
                      <a:pt x="68" y="53"/>
                      <a:pt x="65" y="49"/>
                      <a:pt x="65" y="45"/>
                    </a:cubicBezTo>
                    <a:cubicBezTo>
                      <a:pt x="66" y="44"/>
                      <a:pt x="66" y="42"/>
                      <a:pt x="70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3" y="42"/>
                      <a:pt x="74" y="42"/>
                      <a:pt x="74" y="41"/>
                    </a:cubicBezTo>
                    <a:cubicBezTo>
                      <a:pt x="74" y="41"/>
                      <a:pt x="74" y="40"/>
                      <a:pt x="71" y="38"/>
                    </a:cubicBezTo>
                    <a:cubicBezTo>
                      <a:pt x="70" y="37"/>
                      <a:pt x="66" y="35"/>
                      <a:pt x="62" y="34"/>
                    </a:cubicBezTo>
                    <a:cubicBezTo>
                      <a:pt x="56" y="32"/>
                      <a:pt x="49" y="30"/>
                      <a:pt x="48" y="24"/>
                    </a:cubicBezTo>
                    <a:cubicBezTo>
                      <a:pt x="48" y="20"/>
                      <a:pt x="21" y="5"/>
                      <a:pt x="6" y="2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3" y="69"/>
                      <a:pt x="6" y="70"/>
                      <a:pt x="10" y="71"/>
                    </a:cubicBezTo>
                    <a:cubicBezTo>
                      <a:pt x="18" y="71"/>
                      <a:pt x="19" y="68"/>
                      <a:pt x="20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Freeform 1109">
                <a:extLst>
                  <a:ext uri="{FF2B5EF4-FFF2-40B4-BE49-F238E27FC236}">
                    <a16:creationId xmlns:a16="http://schemas.microsoft.com/office/drawing/2014/main" id="{0FE9FF8D-DDCE-4781-91D7-BF89E8602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2483"/>
                <a:ext cx="437" cy="328"/>
              </a:xfrm>
              <a:custGeom>
                <a:avLst/>
                <a:gdLst>
                  <a:gd name="T0" fmla="*/ 452 w 456"/>
                  <a:gd name="T1" fmla="*/ 176 h 342"/>
                  <a:gd name="T2" fmla="*/ 430 w 456"/>
                  <a:gd name="T3" fmla="*/ 154 h 342"/>
                  <a:gd name="T4" fmla="*/ 423 w 456"/>
                  <a:gd name="T5" fmla="*/ 138 h 342"/>
                  <a:gd name="T6" fmla="*/ 415 w 456"/>
                  <a:gd name="T7" fmla="*/ 138 h 342"/>
                  <a:gd name="T8" fmla="*/ 377 w 456"/>
                  <a:gd name="T9" fmla="*/ 99 h 342"/>
                  <a:gd name="T10" fmla="*/ 363 w 456"/>
                  <a:gd name="T11" fmla="*/ 63 h 342"/>
                  <a:gd name="T12" fmla="*/ 352 w 456"/>
                  <a:gd name="T13" fmla="*/ 42 h 342"/>
                  <a:gd name="T14" fmla="*/ 333 w 456"/>
                  <a:gd name="T15" fmla="*/ 3 h 342"/>
                  <a:gd name="T16" fmla="*/ 323 w 456"/>
                  <a:gd name="T17" fmla="*/ 29 h 342"/>
                  <a:gd name="T18" fmla="*/ 317 w 456"/>
                  <a:gd name="T19" fmla="*/ 70 h 342"/>
                  <a:gd name="T20" fmla="*/ 284 w 456"/>
                  <a:gd name="T21" fmla="*/ 70 h 342"/>
                  <a:gd name="T22" fmla="*/ 254 w 456"/>
                  <a:gd name="T23" fmla="*/ 49 h 342"/>
                  <a:gd name="T24" fmla="*/ 254 w 456"/>
                  <a:gd name="T25" fmla="*/ 32 h 342"/>
                  <a:gd name="T26" fmla="*/ 266 w 456"/>
                  <a:gd name="T27" fmla="*/ 17 h 342"/>
                  <a:gd name="T28" fmla="*/ 261 w 456"/>
                  <a:gd name="T29" fmla="*/ 20 h 342"/>
                  <a:gd name="T30" fmla="*/ 249 w 456"/>
                  <a:gd name="T31" fmla="*/ 18 h 342"/>
                  <a:gd name="T32" fmla="*/ 206 w 456"/>
                  <a:gd name="T33" fmla="*/ 17 h 342"/>
                  <a:gd name="T34" fmla="*/ 196 w 456"/>
                  <a:gd name="T35" fmla="*/ 24 h 342"/>
                  <a:gd name="T36" fmla="*/ 188 w 456"/>
                  <a:gd name="T37" fmla="*/ 45 h 342"/>
                  <a:gd name="T38" fmla="*/ 175 w 456"/>
                  <a:gd name="T39" fmla="*/ 51 h 342"/>
                  <a:gd name="T40" fmla="*/ 162 w 456"/>
                  <a:gd name="T41" fmla="*/ 41 h 342"/>
                  <a:gd name="T42" fmla="*/ 146 w 456"/>
                  <a:gd name="T43" fmla="*/ 42 h 342"/>
                  <a:gd name="T44" fmla="*/ 136 w 456"/>
                  <a:gd name="T45" fmla="*/ 45 h 342"/>
                  <a:gd name="T46" fmla="*/ 128 w 456"/>
                  <a:gd name="T47" fmla="*/ 62 h 342"/>
                  <a:gd name="T48" fmla="*/ 122 w 456"/>
                  <a:gd name="T49" fmla="*/ 69 h 342"/>
                  <a:gd name="T50" fmla="*/ 110 w 456"/>
                  <a:gd name="T51" fmla="*/ 68 h 342"/>
                  <a:gd name="T52" fmla="*/ 73 w 456"/>
                  <a:gd name="T53" fmla="*/ 107 h 342"/>
                  <a:gd name="T54" fmla="*/ 46 w 456"/>
                  <a:gd name="T55" fmla="*/ 117 h 342"/>
                  <a:gd name="T56" fmla="*/ 15 w 456"/>
                  <a:gd name="T57" fmla="*/ 131 h 342"/>
                  <a:gd name="T58" fmla="*/ 8 w 456"/>
                  <a:gd name="T59" fmla="*/ 132 h 342"/>
                  <a:gd name="T60" fmla="*/ 11 w 456"/>
                  <a:gd name="T61" fmla="*/ 182 h 342"/>
                  <a:gd name="T62" fmla="*/ 4 w 456"/>
                  <a:gd name="T63" fmla="*/ 186 h 342"/>
                  <a:gd name="T64" fmla="*/ 30 w 456"/>
                  <a:gd name="T65" fmla="*/ 255 h 342"/>
                  <a:gd name="T66" fmla="*/ 23 w 456"/>
                  <a:gd name="T67" fmla="*/ 279 h 342"/>
                  <a:gd name="T68" fmla="*/ 53 w 456"/>
                  <a:gd name="T69" fmla="*/ 289 h 342"/>
                  <a:gd name="T70" fmla="*/ 84 w 456"/>
                  <a:gd name="T71" fmla="*/ 274 h 342"/>
                  <a:gd name="T72" fmla="*/ 136 w 456"/>
                  <a:gd name="T73" fmla="*/ 258 h 342"/>
                  <a:gd name="T74" fmla="*/ 202 w 456"/>
                  <a:gd name="T75" fmla="*/ 244 h 342"/>
                  <a:gd name="T76" fmla="*/ 229 w 456"/>
                  <a:gd name="T77" fmla="*/ 252 h 342"/>
                  <a:gd name="T78" fmla="*/ 239 w 456"/>
                  <a:gd name="T79" fmla="*/ 266 h 342"/>
                  <a:gd name="T80" fmla="*/ 253 w 456"/>
                  <a:gd name="T81" fmla="*/ 288 h 342"/>
                  <a:gd name="T82" fmla="*/ 281 w 456"/>
                  <a:gd name="T83" fmla="*/ 263 h 342"/>
                  <a:gd name="T84" fmla="*/ 276 w 456"/>
                  <a:gd name="T85" fmla="*/ 289 h 342"/>
                  <a:gd name="T86" fmla="*/ 287 w 456"/>
                  <a:gd name="T87" fmla="*/ 296 h 342"/>
                  <a:gd name="T88" fmla="*/ 303 w 456"/>
                  <a:gd name="T89" fmla="*/ 314 h 342"/>
                  <a:gd name="T90" fmla="*/ 344 w 456"/>
                  <a:gd name="T91" fmla="*/ 339 h 342"/>
                  <a:gd name="T92" fmla="*/ 364 w 456"/>
                  <a:gd name="T93" fmla="*/ 331 h 342"/>
                  <a:gd name="T94" fmla="*/ 381 w 456"/>
                  <a:gd name="T95" fmla="*/ 337 h 342"/>
                  <a:gd name="T96" fmla="*/ 417 w 456"/>
                  <a:gd name="T97" fmla="*/ 303 h 342"/>
                  <a:gd name="T98" fmla="*/ 448 w 456"/>
                  <a:gd name="T99" fmla="*/ 246 h 342"/>
                  <a:gd name="T100" fmla="*/ 455 w 456"/>
                  <a:gd name="T101" fmla="*/ 20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6" h="342">
                    <a:moveTo>
                      <a:pt x="456" y="201"/>
                    </a:moveTo>
                    <a:cubicBezTo>
                      <a:pt x="456" y="201"/>
                      <a:pt x="455" y="198"/>
                      <a:pt x="455" y="197"/>
                    </a:cubicBezTo>
                    <a:cubicBezTo>
                      <a:pt x="454" y="197"/>
                      <a:pt x="454" y="197"/>
                      <a:pt x="454" y="197"/>
                    </a:cubicBezTo>
                    <a:cubicBezTo>
                      <a:pt x="453" y="197"/>
                      <a:pt x="453" y="196"/>
                      <a:pt x="452" y="196"/>
                    </a:cubicBezTo>
                    <a:cubicBezTo>
                      <a:pt x="450" y="193"/>
                      <a:pt x="451" y="180"/>
                      <a:pt x="452" y="176"/>
                    </a:cubicBezTo>
                    <a:cubicBezTo>
                      <a:pt x="451" y="176"/>
                      <a:pt x="450" y="176"/>
                      <a:pt x="450" y="176"/>
                    </a:cubicBezTo>
                    <a:cubicBezTo>
                      <a:pt x="445" y="176"/>
                      <a:pt x="443" y="168"/>
                      <a:pt x="442" y="165"/>
                    </a:cubicBezTo>
                    <a:cubicBezTo>
                      <a:pt x="441" y="163"/>
                      <a:pt x="438" y="158"/>
                      <a:pt x="436" y="158"/>
                    </a:cubicBezTo>
                    <a:cubicBezTo>
                      <a:pt x="435" y="158"/>
                      <a:pt x="435" y="159"/>
                      <a:pt x="434" y="159"/>
                    </a:cubicBezTo>
                    <a:cubicBezTo>
                      <a:pt x="431" y="159"/>
                      <a:pt x="430" y="156"/>
                      <a:pt x="430" y="154"/>
                    </a:cubicBezTo>
                    <a:cubicBezTo>
                      <a:pt x="430" y="154"/>
                      <a:pt x="430" y="153"/>
                      <a:pt x="430" y="153"/>
                    </a:cubicBezTo>
                    <a:cubicBezTo>
                      <a:pt x="429" y="153"/>
                      <a:pt x="429" y="153"/>
                      <a:pt x="429" y="153"/>
                    </a:cubicBezTo>
                    <a:cubicBezTo>
                      <a:pt x="427" y="153"/>
                      <a:pt x="426" y="153"/>
                      <a:pt x="425" y="152"/>
                    </a:cubicBezTo>
                    <a:cubicBezTo>
                      <a:pt x="423" y="149"/>
                      <a:pt x="423" y="142"/>
                      <a:pt x="423" y="139"/>
                    </a:cubicBezTo>
                    <a:cubicBezTo>
                      <a:pt x="423" y="139"/>
                      <a:pt x="423" y="139"/>
                      <a:pt x="423" y="138"/>
                    </a:cubicBezTo>
                    <a:cubicBezTo>
                      <a:pt x="423" y="138"/>
                      <a:pt x="423" y="138"/>
                      <a:pt x="422" y="138"/>
                    </a:cubicBezTo>
                    <a:cubicBezTo>
                      <a:pt x="421" y="138"/>
                      <a:pt x="420" y="138"/>
                      <a:pt x="419" y="137"/>
                    </a:cubicBezTo>
                    <a:cubicBezTo>
                      <a:pt x="419" y="137"/>
                      <a:pt x="419" y="136"/>
                      <a:pt x="419" y="136"/>
                    </a:cubicBezTo>
                    <a:cubicBezTo>
                      <a:pt x="419" y="136"/>
                      <a:pt x="418" y="137"/>
                      <a:pt x="417" y="137"/>
                    </a:cubicBezTo>
                    <a:cubicBezTo>
                      <a:pt x="416" y="137"/>
                      <a:pt x="416" y="138"/>
                      <a:pt x="415" y="138"/>
                    </a:cubicBezTo>
                    <a:cubicBezTo>
                      <a:pt x="414" y="139"/>
                      <a:pt x="412" y="138"/>
                      <a:pt x="411" y="137"/>
                    </a:cubicBezTo>
                    <a:cubicBezTo>
                      <a:pt x="409" y="134"/>
                      <a:pt x="409" y="130"/>
                      <a:pt x="410" y="128"/>
                    </a:cubicBezTo>
                    <a:cubicBezTo>
                      <a:pt x="410" y="126"/>
                      <a:pt x="409" y="124"/>
                      <a:pt x="406" y="122"/>
                    </a:cubicBezTo>
                    <a:cubicBezTo>
                      <a:pt x="402" y="118"/>
                      <a:pt x="401" y="115"/>
                      <a:pt x="402" y="112"/>
                    </a:cubicBezTo>
                    <a:cubicBezTo>
                      <a:pt x="400" y="109"/>
                      <a:pt x="382" y="100"/>
                      <a:pt x="377" y="99"/>
                    </a:cubicBezTo>
                    <a:cubicBezTo>
                      <a:pt x="373" y="98"/>
                      <a:pt x="373" y="94"/>
                      <a:pt x="373" y="92"/>
                    </a:cubicBezTo>
                    <a:cubicBezTo>
                      <a:pt x="373" y="91"/>
                      <a:pt x="374" y="91"/>
                      <a:pt x="373" y="90"/>
                    </a:cubicBezTo>
                    <a:cubicBezTo>
                      <a:pt x="371" y="88"/>
                      <a:pt x="370" y="80"/>
                      <a:pt x="370" y="75"/>
                    </a:cubicBezTo>
                    <a:cubicBezTo>
                      <a:pt x="370" y="73"/>
                      <a:pt x="369" y="72"/>
                      <a:pt x="367" y="70"/>
                    </a:cubicBezTo>
                    <a:cubicBezTo>
                      <a:pt x="365" y="68"/>
                      <a:pt x="363" y="66"/>
                      <a:pt x="363" y="63"/>
                    </a:cubicBezTo>
                    <a:cubicBezTo>
                      <a:pt x="364" y="61"/>
                      <a:pt x="363" y="60"/>
                      <a:pt x="363" y="58"/>
                    </a:cubicBezTo>
                    <a:cubicBezTo>
                      <a:pt x="362" y="55"/>
                      <a:pt x="362" y="52"/>
                      <a:pt x="362" y="49"/>
                    </a:cubicBezTo>
                    <a:cubicBezTo>
                      <a:pt x="362" y="48"/>
                      <a:pt x="361" y="47"/>
                      <a:pt x="358" y="45"/>
                    </a:cubicBezTo>
                    <a:cubicBezTo>
                      <a:pt x="357" y="44"/>
                      <a:pt x="355" y="43"/>
                      <a:pt x="355" y="41"/>
                    </a:cubicBezTo>
                    <a:cubicBezTo>
                      <a:pt x="354" y="42"/>
                      <a:pt x="353" y="42"/>
                      <a:pt x="352" y="42"/>
                    </a:cubicBezTo>
                    <a:cubicBezTo>
                      <a:pt x="351" y="42"/>
                      <a:pt x="349" y="43"/>
                      <a:pt x="348" y="43"/>
                    </a:cubicBezTo>
                    <a:cubicBezTo>
                      <a:pt x="346" y="43"/>
                      <a:pt x="345" y="43"/>
                      <a:pt x="344" y="41"/>
                    </a:cubicBezTo>
                    <a:cubicBezTo>
                      <a:pt x="342" y="39"/>
                      <a:pt x="342" y="34"/>
                      <a:pt x="342" y="29"/>
                    </a:cubicBezTo>
                    <a:cubicBezTo>
                      <a:pt x="343" y="24"/>
                      <a:pt x="340" y="15"/>
                      <a:pt x="338" y="13"/>
                    </a:cubicBezTo>
                    <a:cubicBezTo>
                      <a:pt x="335" y="11"/>
                      <a:pt x="334" y="7"/>
                      <a:pt x="333" y="3"/>
                    </a:cubicBezTo>
                    <a:cubicBezTo>
                      <a:pt x="333" y="2"/>
                      <a:pt x="333" y="1"/>
                      <a:pt x="332" y="0"/>
                    </a:cubicBezTo>
                    <a:cubicBezTo>
                      <a:pt x="331" y="1"/>
                      <a:pt x="328" y="4"/>
                      <a:pt x="328" y="6"/>
                    </a:cubicBezTo>
                    <a:cubicBezTo>
                      <a:pt x="328" y="10"/>
                      <a:pt x="327" y="14"/>
                      <a:pt x="325" y="17"/>
                    </a:cubicBezTo>
                    <a:cubicBezTo>
                      <a:pt x="324" y="17"/>
                      <a:pt x="325" y="19"/>
                      <a:pt x="325" y="20"/>
                    </a:cubicBezTo>
                    <a:cubicBezTo>
                      <a:pt x="325" y="23"/>
                      <a:pt x="326" y="27"/>
                      <a:pt x="323" y="29"/>
                    </a:cubicBezTo>
                    <a:cubicBezTo>
                      <a:pt x="322" y="30"/>
                      <a:pt x="322" y="36"/>
                      <a:pt x="323" y="39"/>
                    </a:cubicBezTo>
                    <a:cubicBezTo>
                      <a:pt x="323" y="42"/>
                      <a:pt x="323" y="45"/>
                      <a:pt x="323" y="48"/>
                    </a:cubicBezTo>
                    <a:cubicBezTo>
                      <a:pt x="323" y="49"/>
                      <a:pt x="323" y="51"/>
                      <a:pt x="322" y="52"/>
                    </a:cubicBezTo>
                    <a:cubicBezTo>
                      <a:pt x="322" y="57"/>
                      <a:pt x="322" y="62"/>
                      <a:pt x="319" y="66"/>
                    </a:cubicBezTo>
                    <a:cubicBezTo>
                      <a:pt x="318" y="67"/>
                      <a:pt x="318" y="69"/>
                      <a:pt x="317" y="70"/>
                    </a:cubicBezTo>
                    <a:cubicBezTo>
                      <a:pt x="315" y="74"/>
                      <a:pt x="313" y="78"/>
                      <a:pt x="309" y="80"/>
                    </a:cubicBezTo>
                    <a:cubicBezTo>
                      <a:pt x="304" y="82"/>
                      <a:pt x="297" y="80"/>
                      <a:pt x="294" y="76"/>
                    </a:cubicBezTo>
                    <a:cubicBezTo>
                      <a:pt x="293" y="75"/>
                      <a:pt x="292" y="74"/>
                      <a:pt x="292" y="72"/>
                    </a:cubicBezTo>
                    <a:cubicBezTo>
                      <a:pt x="292" y="72"/>
                      <a:pt x="292" y="72"/>
                      <a:pt x="292" y="72"/>
                    </a:cubicBezTo>
                    <a:cubicBezTo>
                      <a:pt x="291" y="70"/>
                      <a:pt x="287" y="69"/>
                      <a:pt x="284" y="70"/>
                    </a:cubicBezTo>
                    <a:cubicBezTo>
                      <a:pt x="281" y="70"/>
                      <a:pt x="279" y="68"/>
                      <a:pt x="277" y="65"/>
                    </a:cubicBezTo>
                    <a:cubicBezTo>
                      <a:pt x="275" y="64"/>
                      <a:pt x="274" y="62"/>
                      <a:pt x="272" y="60"/>
                    </a:cubicBezTo>
                    <a:cubicBezTo>
                      <a:pt x="270" y="59"/>
                      <a:pt x="268" y="59"/>
                      <a:pt x="266" y="59"/>
                    </a:cubicBezTo>
                    <a:cubicBezTo>
                      <a:pt x="263" y="59"/>
                      <a:pt x="261" y="59"/>
                      <a:pt x="260" y="56"/>
                    </a:cubicBezTo>
                    <a:cubicBezTo>
                      <a:pt x="258" y="52"/>
                      <a:pt x="257" y="51"/>
                      <a:pt x="254" y="49"/>
                    </a:cubicBezTo>
                    <a:cubicBezTo>
                      <a:pt x="253" y="48"/>
                      <a:pt x="253" y="48"/>
                      <a:pt x="253" y="48"/>
                    </a:cubicBezTo>
                    <a:cubicBezTo>
                      <a:pt x="251" y="47"/>
                      <a:pt x="250" y="46"/>
                      <a:pt x="250" y="44"/>
                    </a:cubicBezTo>
                    <a:cubicBezTo>
                      <a:pt x="250" y="42"/>
                      <a:pt x="251" y="41"/>
                      <a:pt x="253" y="40"/>
                    </a:cubicBezTo>
                    <a:cubicBezTo>
                      <a:pt x="254" y="39"/>
                      <a:pt x="254" y="39"/>
                      <a:pt x="254" y="39"/>
                    </a:cubicBezTo>
                    <a:cubicBezTo>
                      <a:pt x="256" y="38"/>
                      <a:pt x="257" y="36"/>
                      <a:pt x="254" y="32"/>
                    </a:cubicBezTo>
                    <a:cubicBezTo>
                      <a:pt x="254" y="32"/>
                      <a:pt x="253" y="31"/>
                      <a:pt x="254" y="29"/>
                    </a:cubicBezTo>
                    <a:cubicBezTo>
                      <a:pt x="254" y="27"/>
                      <a:pt x="256" y="27"/>
                      <a:pt x="258" y="26"/>
                    </a:cubicBezTo>
                    <a:cubicBezTo>
                      <a:pt x="259" y="26"/>
                      <a:pt x="261" y="25"/>
                      <a:pt x="262" y="24"/>
                    </a:cubicBezTo>
                    <a:cubicBezTo>
                      <a:pt x="264" y="24"/>
                      <a:pt x="264" y="23"/>
                      <a:pt x="264" y="22"/>
                    </a:cubicBezTo>
                    <a:cubicBezTo>
                      <a:pt x="264" y="21"/>
                      <a:pt x="263" y="18"/>
                      <a:pt x="266" y="17"/>
                    </a:cubicBezTo>
                    <a:cubicBezTo>
                      <a:pt x="267" y="17"/>
                      <a:pt x="267" y="16"/>
                      <a:pt x="267" y="16"/>
                    </a:cubicBezTo>
                    <a:cubicBezTo>
                      <a:pt x="267" y="16"/>
                      <a:pt x="266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5"/>
                      <a:pt x="263" y="16"/>
                      <a:pt x="263" y="16"/>
                    </a:cubicBezTo>
                    <a:cubicBezTo>
                      <a:pt x="263" y="17"/>
                      <a:pt x="263" y="19"/>
                      <a:pt x="261" y="20"/>
                    </a:cubicBezTo>
                    <a:cubicBezTo>
                      <a:pt x="260" y="20"/>
                      <a:pt x="260" y="20"/>
                      <a:pt x="260" y="20"/>
                    </a:cubicBezTo>
                    <a:cubicBezTo>
                      <a:pt x="258" y="20"/>
                      <a:pt x="257" y="18"/>
                      <a:pt x="256" y="15"/>
                    </a:cubicBezTo>
                    <a:cubicBezTo>
                      <a:pt x="256" y="15"/>
                      <a:pt x="256" y="15"/>
                      <a:pt x="256" y="14"/>
                    </a:cubicBezTo>
                    <a:cubicBezTo>
                      <a:pt x="256" y="14"/>
                      <a:pt x="256" y="14"/>
                      <a:pt x="256" y="15"/>
                    </a:cubicBezTo>
                    <a:cubicBezTo>
                      <a:pt x="254" y="16"/>
                      <a:pt x="252" y="18"/>
                      <a:pt x="249" y="18"/>
                    </a:cubicBezTo>
                    <a:cubicBezTo>
                      <a:pt x="248" y="18"/>
                      <a:pt x="247" y="17"/>
                      <a:pt x="246" y="16"/>
                    </a:cubicBezTo>
                    <a:cubicBezTo>
                      <a:pt x="245" y="14"/>
                      <a:pt x="234" y="12"/>
                      <a:pt x="225" y="10"/>
                    </a:cubicBezTo>
                    <a:cubicBezTo>
                      <a:pt x="224" y="10"/>
                      <a:pt x="223" y="10"/>
                      <a:pt x="221" y="9"/>
                    </a:cubicBezTo>
                    <a:cubicBezTo>
                      <a:pt x="222" y="10"/>
                      <a:pt x="222" y="11"/>
                      <a:pt x="222" y="12"/>
                    </a:cubicBezTo>
                    <a:cubicBezTo>
                      <a:pt x="220" y="16"/>
                      <a:pt x="209" y="17"/>
                      <a:pt x="206" y="17"/>
                    </a:cubicBezTo>
                    <a:cubicBezTo>
                      <a:pt x="205" y="17"/>
                      <a:pt x="203" y="17"/>
                      <a:pt x="202" y="17"/>
                    </a:cubicBezTo>
                    <a:cubicBezTo>
                      <a:pt x="202" y="17"/>
                      <a:pt x="202" y="18"/>
                      <a:pt x="202" y="19"/>
                    </a:cubicBezTo>
                    <a:cubicBezTo>
                      <a:pt x="201" y="20"/>
                      <a:pt x="200" y="20"/>
                      <a:pt x="199" y="20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8" y="20"/>
                      <a:pt x="197" y="22"/>
                      <a:pt x="196" y="24"/>
                    </a:cubicBezTo>
                    <a:cubicBezTo>
                      <a:pt x="195" y="26"/>
                      <a:pt x="194" y="28"/>
                      <a:pt x="192" y="30"/>
                    </a:cubicBezTo>
                    <a:cubicBezTo>
                      <a:pt x="191" y="31"/>
                      <a:pt x="191" y="32"/>
                      <a:pt x="191" y="33"/>
                    </a:cubicBezTo>
                    <a:cubicBezTo>
                      <a:pt x="190" y="35"/>
                      <a:pt x="190" y="36"/>
                      <a:pt x="187" y="38"/>
                    </a:cubicBezTo>
                    <a:cubicBezTo>
                      <a:pt x="186" y="39"/>
                      <a:pt x="186" y="39"/>
                      <a:pt x="186" y="40"/>
                    </a:cubicBezTo>
                    <a:cubicBezTo>
                      <a:pt x="186" y="41"/>
                      <a:pt x="186" y="42"/>
                      <a:pt x="188" y="45"/>
                    </a:cubicBezTo>
                    <a:cubicBezTo>
                      <a:pt x="190" y="47"/>
                      <a:pt x="191" y="48"/>
                      <a:pt x="190" y="50"/>
                    </a:cubicBezTo>
                    <a:cubicBezTo>
                      <a:pt x="189" y="53"/>
                      <a:pt x="183" y="52"/>
                      <a:pt x="180" y="49"/>
                    </a:cubicBezTo>
                    <a:cubicBezTo>
                      <a:pt x="178" y="47"/>
                      <a:pt x="177" y="46"/>
                      <a:pt x="176" y="46"/>
                    </a:cubicBezTo>
                    <a:cubicBezTo>
                      <a:pt x="176" y="46"/>
                      <a:pt x="176" y="47"/>
                      <a:pt x="176" y="48"/>
                    </a:cubicBezTo>
                    <a:cubicBezTo>
                      <a:pt x="176" y="49"/>
                      <a:pt x="175" y="50"/>
                      <a:pt x="175" y="51"/>
                    </a:cubicBezTo>
                    <a:cubicBezTo>
                      <a:pt x="174" y="52"/>
                      <a:pt x="171" y="52"/>
                      <a:pt x="170" y="50"/>
                    </a:cubicBezTo>
                    <a:cubicBezTo>
                      <a:pt x="168" y="49"/>
                      <a:pt x="168" y="47"/>
                      <a:pt x="168" y="45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68" y="44"/>
                      <a:pt x="167" y="44"/>
                      <a:pt x="167" y="44"/>
                    </a:cubicBezTo>
                    <a:cubicBezTo>
                      <a:pt x="165" y="43"/>
                      <a:pt x="163" y="43"/>
                      <a:pt x="162" y="41"/>
                    </a:cubicBezTo>
                    <a:cubicBezTo>
                      <a:pt x="161" y="39"/>
                      <a:pt x="157" y="35"/>
                      <a:pt x="155" y="35"/>
                    </a:cubicBezTo>
                    <a:cubicBezTo>
                      <a:pt x="154" y="35"/>
                      <a:pt x="153" y="35"/>
                      <a:pt x="153" y="36"/>
                    </a:cubicBezTo>
                    <a:cubicBezTo>
                      <a:pt x="152" y="37"/>
                      <a:pt x="150" y="39"/>
                      <a:pt x="148" y="39"/>
                    </a:cubicBezTo>
                    <a:cubicBezTo>
                      <a:pt x="147" y="39"/>
                      <a:pt x="147" y="39"/>
                      <a:pt x="146" y="39"/>
                    </a:cubicBezTo>
                    <a:cubicBezTo>
                      <a:pt x="146" y="39"/>
                      <a:pt x="146" y="40"/>
                      <a:pt x="146" y="42"/>
                    </a:cubicBezTo>
                    <a:cubicBezTo>
                      <a:pt x="147" y="43"/>
                      <a:pt x="146" y="44"/>
                      <a:pt x="146" y="44"/>
                    </a:cubicBezTo>
                    <a:cubicBezTo>
                      <a:pt x="145" y="45"/>
                      <a:pt x="145" y="45"/>
                      <a:pt x="143" y="45"/>
                    </a:cubicBezTo>
                    <a:cubicBezTo>
                      <a:pt x="142" y="45"/>
                      <a:pt x="141" y="45"/>
                      <a:pt x="140" y="45"/>
                    </a:cubicBezTo>
                    <a:cubicBezTo>
                      <a:pt x="139" y="44"/>
                      <a:pt x="137" y="44"/>
                      <a:pt x="136" y="44"/>
                    </a:cubicBezTo>
                    <a:cubicBezTo>
                      <a:pt x="136" y="44"/>
                      <a:pt x="136" y="45"/>
                      <a:pt x="136" y="45"/>
                    </a:cubicBezTo>
                    <a:cubicBezTo>
                      <a:pt x="136" y="46"/>
                      <a:pt x="137" y="47"/>
                      <a:pt x="136" y="48"/>
                    </a:cubicBezTo>
                    <a:cubicBezTo>
                      <a:pt x="135" y="49"/>
                      <a:pt x="135" y="49"/>
                      <a:pt x="134" y="49"/>
                    </a:cubicBezTo>
                    <a:cubicBezTo>
                      <a:pt x="134" y="49"/>
                      <a:pt x="134" y="50"/>
                      <a:pt x="133" y="50"/>
                    </a:cubicBezTo>
                    <a:cubicBezTo>
                      <a:pt x="133" y="51"/>
                      <a:pt x="131" y="53"/>
                      <a:pt x="128" y="53"/>
                    </a:cubicBezTo>
                    <a:cubicBezTo>
                      <a:pt x="128" y="53"/>
                      <a:pt x="127" y="56"/>
                      <a:pt x="128" y="62"/>
                    </a:cubicBezTo>
                    <a:cubicBezTo>
                      <a:pt x="128" y="62"/>
                      <a:pt x="128" y="63"/>
                      <a:pt x="127" y="64"/>
                    </a:cubicBezTo>
                    <a:cubicBezTo>
                      <a:pt x="126" y="66"/>
                      <a:pt x="124" y="65"/>
                      <a:pt x="122" y="64"/>
                    </a:cubicBezTo>
                    <a:cubicBezTo>
                      <a:pt x="121" y="64"/>
                      <a:pt x="120" y="63"/>
                      <a:pt x="119" y="63"/>
                    </a:cubicBezTo>
                    <a:cubicBezTo>
                      <a:pt x="119" y="63"/>
                      <a:pt x="119" y="64"/>
                      <a:pt x="120" y="64"/>
                    </a:cubicBezTo>
                    <a:cubicBezTo>
                      <a:pt x="120" y="66"/>
                      <a:pt x="121" y="67"/>
                      <a:pt x="122" y="69"/>
                    </a:cubicBezTo>
                    <a:cubicBezTo>
                      <a:pt x="123" y="74"/>
                      <a:pt x="120" y="75"/>
                      <a:pt x="119" y="76"/>
                    </a:cubicBezTo>
                    <a:cubicBezTo>
                      <a:pt x="118" y="76"/>
                      <a:pt x="118" y="77"/>
                      <a:pt x="118" y="77"/>
                    </a:cubicBezTo>
                    <a:cubicBezTo>
                      <a:pt x="117" y="77"/>
                      <a:pt x="116" y="78"/>
                      <a:pt x="116" y="78"/>
                    </a:cubicBezTo>
                    <a:cubicBezTo>
                      <a:pt x="114" y="78"/>
                      <a:pt x="112" y="76"/>
                      <a:pt x="111" y="73"/>
                    </a:cubicBezTo>
                    <a:cubicBezTo>
                      <a:pt x="110" y="72"/>
                      <a:pt x="110" y="70"/>
                      <a:pt x="110" y="68"/>
                    </a:cubicBezTo>
                    <a:cubicBezTo>
                      <a:pt x="109" y="68"/>
                      <a:pt x="107" y="70"/>
                      <a:pt x="104" y="73"/>
                    </a:cubicBezTo>
                    <a:cubicBezTo>
                      <a:pt x="103" y="75"/>
                      <a:pt x="103" y="77"/>
                      <a:pt x="104" y="80"/>
                    </a:cubicBezTo>
                    <a:cubicBezTo>
                      <a:pt x="105" y="83"/>
                      <a:pt x="106" y="85"/>
                      <a:pt x="103" y="86"/>
                    </a:cubicBezTo>
                    <a:cubicBezTo>
                      <a:pt x="102" y="87"/>
                      <a:pt x="93" y="96"/>
                      <a:pt x="88" y="102"/>
                    </a:cubicBezTo>
                    <a:cubicBezTo>
                      <a:pt x="84" y="106"/>
                      <a:pt x="78" y="107"/>
                      <a:pt x="73" y="107"/>
                    </a:cubicBezTo>
                    <a:cubicBezTo>
                      <a:pt x="71" y="107"/>
                      <a:pt x="68" y="107"/>
                      <a:pt x="67" y="108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9" y="110"/>
                      <a:pt x="58" y="110"/>
                      <a:pt x="57" y="111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2" y="115"/>
                      <a:pt x="49" y="117"/>
                      <a:pt x="46" y="117"/>
                    </a:cubicBezTo>
                    <a:cubicBezTo>
                      <a:pt x="44" y="117"/>
                      <a:pt x="43" y="116"/>
                      <a:pt x="43" y="115"/>
                    </a:cubicBezTo>
                    <a:cubicBezTo>
                      <a:pt x="43" y="115"/>
                      <a:pt x="42" y="115"/>
                      <a:pt x="42" y="115"/>
                    </a:cubicBezTo>
                    <a:cubicBezTo>
                      <a:pt x="39" y="115"/>
                      <a:pt x="35" y="117"/>
                      <a:pt x="33" y="119"/>
                    </a:cubicBezTo>
                    <a:cubicBezTo>
                      <a:pt x="29" y="123"/>
                      <a:pt x="22" y="127"/>
                      <a:pt x="17" y="127"/>
                    </a:cubicBezTo>
                    <a:cubicBezTo>
                      <a:pt x="16" y="127"/>
                      <a:pt x="15" y="129"/>
                      <a:pt x="15" y="131"/>
                    </a:cubicBezTo>
                    <a:cubicBezTo>
                      <a:pt x="14" y="133"/>
                      <a:pt x="13" y="134"/>
                      <a:pt x="12" y="135"/>
                    </a:cubicBezTo>
                    <a:cubicBezTo>
                      <a:pt x="12" y="136"/>
                      <a:pt x="11" y="136"/>
                      <a:pt x="11" y="136"/>
                    </a:cubicBezTo>
                    <a:cubicBezTo>
                      <a:pt x="10" y="136"/>
                      <a:pt x="10" y="136"/>
                      <a:pt x="10" y="136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8" y="134"/>
                      <a:pt x="8" y="133"/>
                      <a:pt x="8" y="132"/>
                    </a:cubicBezTo>
                    <a:cubicBezTo>
                      <a:pt x="7" y="133"/>
                      <a:pt x="7" y="134"/>
                      <a:pt x="6" y="136"/>
                    </a:cubicBezTo>
                    <a:cubicBezTo>
                      <a:pt x="6" y="137"/>
                      <a:pt x="6" y="138"/>
                      <a:pt x="7" y="140"/>
                    </a:cubicBezTo>
                    <a:cubicBezTo>
                      <a:pt x="8" y="142"/>
                      <a:pt x="9" y="145"/>
                      <a:pt x="6" y="149"/>
                    </a:cubicBezTo>
                    <a:cubicBezTo>
                      <a:pt x="2" y="155"/>
                      <a:pt x="0" y="159"/>
                      <a:pt x="4" y="164"/>
                    </a:cubicBezTo>
                    <a:cubicBezTo>
                      <a:pt x="10" y="172"/>
                      <a:pt x="13" y="177"/>
                      <a:pt x="11" y="182"/>
                    </a:cubicBezTo>
                    <a:cubicBezTo>
                      <a:pt x="10" y="183"/>
                      <a:pt x="9" y="183"/>
                      <a:pt x="8" y="183"/>
                    </a:cubicBezTo>
                    <a:cubicBezTo>
                      <a:pt x="8" y="183"/>
                      <a:pt x="8" y="183"/>
                      <a:pt x="8" y="183"/>
                    </a:cubicBezTo>
                    <a:cubicBezTo>
                      <a:pt x="8" y="184"/>
                      <a:pt x="7" y="184"/>
                      <a:pt x="7" y="184"/>
                    </a:cubicBezTo>
                    <a:cubicBezTo>
                      <a:pt x="6" y="185"/>
                      <a:pt x="5" y="186"/>
                      <a:pt x="3" y="185"/>
                    </a:cubicBezTo>
                    <a:cubicBezTo>
                      <a:pt x="3" y="185"/>
                      <a:pt x="4" y="185"/>
                      <a:pt x="4" y="186"/>
                    </a:cubicBezTo>
                    <a:cubicBezTo>
                      <a:pt x="7" y="192"/>
                      <a:pt x="11" y="198"/>
                      <a:pt x="11" y="202"/>
                    </a:cubicBezTo>
                    <a:cubicBezTo>
                      <a:pt x="11" y="204"/>
                      <a:pt x="13" y="207"/>
                      <a:pt x="15" y="210"/>
                    </a:cubicBezTo>
                    <a:cubicBezTo>
                      <a:pt x="18" y="214"/>
                      <a:pt x="21" y="218"/>
                      <a:pt x="21" y="224"/>
                    </a:cubicBezTo>
                    <a:cubicBezTo>
                      <a:pt x="20" y="231"/>
                      <a:pt x="28" y="244"/>
                      <a:pt x="30" y="248"/>
                    </a:cubicBezTo>
                    <a:cubicBezTo>
                      <a:pt x="32" y="250"/>
                      <a:pt x="31" y="252"/>
                      <a:pt x="30" y="255"/>
                    </a:cubicBezTo>
                    <a:cubicBezTo>
                      <a:pt x="29" y="258"/>
                      <a:pt x="28" y="261"/>
                      <a:pt x="28" y="264"/>
                    </a:cubicBezTo>
                    <a:cubicBezTo>
                      <a:pt x="29" y="268"/>
                      <a:pt x="28" y="271"/>
                      <a:pt x="26" y="273"/>
                    </a:cubicBezTo>
                    <a:cubicBezTo>
                      <a:pt x="25" y="275"/>
                      <a:pt x="22" y="276"/>
                      <a:pt x="20" y="276"/>
                    </a:cubicBezTo>
                    <a:cubicBezTo>
                      <a:pt x="19" y="276"/>
                      <a:pt x="19" y="276"/>
                      <a:pt x="20" y="277"/>
                    </a:cubicBezTo>
                    <a:cubicBezTo>
                      <a:pt x="21" y="278"/>
                      <a:pt x="22" y="279"/>
                      <a:pt x="23" y="279"/>
                    </a:cubicBezTo>
                    <a:cubicBezTo>
                      <a:pt x="26" y="280"/>
                      <a:pt x="28" y="281"/>
                      <a:pt x="29" y="283"/>
                    </a:cubicBezTo>
                    <a:cubicBezTo>
                      <a:pt x="29" y="284"/>
                      <a:pt x="30" y="285"/>
                      <a:pt x="32" y="287"/>
                    </a:cubicBezTo>
                    <a:cubicBezTo>
                      <a:pt x="34" y="288"/>
                      <a:pt x="38" y="289"/>
                      <a:pt x="44" y="289"/>
                    </a:cubicBezTo>
                    <a:cubicBezTo>
                      <a:pt x="46" y="289"/>
                      <a:pt x="48" y="289"/>
                      <a:pt x="50" y="289"/>
                    </a:cubicBezTo>
                    <a:cubicBezTo>
                      <a:pt x="51" y="289"/>
                      <a:pt x="52" y="289"/>
                      <a:pt x="53" y="289"/>
                    </a:cubicBezTo>
                    <a:cubicBezTo>
                      <a:pt x="54" y="289"/>
                      <a:pt x="55" y="288"/>
                      <a:pt x="56" y="286"/>
                    </a:cubicBezTo>
                    <a:cubicBezTo>
                      <a:pt x="58" y="284"/>
                      <a:pt x="60" y="282"/>
                      <a:pt x="64" y="282"/>
                    </a:cubicBezTo>
                    <a:cubicBezTo>
                      <a:pt x="67" y="282"/>
                      <a:pt x="68" y="281"/>
                      <a:pt x="69" y="279"/>
                    </a:cubicBezTo>
                    <a:cubicBezTo>
                      <a:pt x="69" y="279"/>
                      <a:pt x="70" y="278"/>
                      <a:pt x="71" y="277"/>
                    </a:cubicBezTo>
                    <a:cubicBezTo>
                      <a:pt x="72" y="275"/>
                      <a:pt x="76" y="274"/>
                      <a:pt x="84" y="274"/>
                    </a:cubicBezTo>
                    <a:cubicBezTo>
                      <a:pt x="89" y="274"/>
                      <a:pt x="94" y="274"/>
                      <a:pt x="99" y="275"/>
                    </a:cubicBezTo>
                    <a:cubicBezTo>
                      <a:pt x="101" y="275"/>
                      <a:pt x="101" y="275"/>
                      <a:pt x="101" y="275"/>
                    </a:cubicBezTo>
                    <a:cubicBezTo>
                      <a:pt x="112" y="275"/>
                      <a:pt x="118" y="273"/>
                      <a:pt x="120" y="267"/>
                    </a:cubicBezTo>
                    <a:cubicBezTo>
                      <a:pt x="122" y="264"/>
                      <a:pt x="126" y="262"/>
                      <a:pt x="130" y="261"/>
                    </a:cubicBezTo>
                    <a:cubicBezTo>
                      <a:pt x="132" y="260"/>
                      <a:pt x="135" y="259"/>
                      <a:pt x="136" y="258"/>
                    </a:cubicBezTo>
                    <a:cubicBezTo>
                      <a:pt x="140" y="254"/>
                      <a:pt x="143" y="254"/>
                      <a:pt x="154" y="254"/>
                    </a:cubicBezTo>
                    <a:cubicBezTo>
                      <a:pt x="161" y="255"/>
                      <a:pt x="168" y="251"/>
                      <a:pt x="174" y="249"/>
                    </a:cubicBezTo>
                    <a:cubicBezTo>
                      <a:pt x="176" y="248"/>
                      <a:pt x="177" y="248"/>
                      <a:pt x="178" y="247"/>
                    </a:cubicBezTo>
                    <a:cubicBezTo>
                      <a:pt x="182" y="245"/>
                      <a:pt x="187" y="245"/>
                      <a:pt x="193" y="245"/>
                    </a:cubicBezTo>
                    <a:cubicBezTo>
                      <a:pt x="196" y="245"/>
                      <a:pt x="200" y="245"/>
                      <a:pt x="202" y="244"/>
                    </a:cubicBezTo>
                    <a:cubicBezTo>
                      <a:pt x="203" y="244"/>
                      <a:pt x="203" y="244"/>
                      <a:pt x="204" y="244"/>
                    </a:cubicBezTo>
                    <a:cubicBezTo>
                      <a:pt x="207" y="244"/>
                      <a:pt x="209" y="246"/>
                      <a:pt x="211" y="248"/>
                    </a:cubicBezTo>
                    <a:cubicBezTo>
                      <a:pt x="212" y="249"/>
                      <a:pt x="214" y="251"/>
                      <a:pt x="216" y="251"/>
                    </a:cubicBezTo>
                    <a:cubicBezTo>
                      <a:pt x="221" y="250"/>
                      <a:pt x="224" y="251"/>
                      <a:pt x="226" y="252"/>
                    </a:cubicBezTo>
                    <a:cubicBezTo>
                      <a:pt x="227" y="252"/>
                      <a:pt x="228" y="252"/>
                      <a:pt x="229" y="252"/>
                    </a:cubicBezTo>
                    <a:cubicBezTo>
                      <a:pt x="230" y="252"/>
                      <a:pt x="230" y="252"/>
                      <a:pt x="230" y="252"/>
                    </a:cubicBezTo>
                    <a:cubicBezTo>
                      <a:pt x="232" y="252"/>
                      <a:pt x="234" y="254"/>
                      <a:pt x="234" y="254"/>
                    </a:cubicBezTo>
                    <a:cubicBezTo>
                      <a:pt x="235" y="255"/>
                      <a:pt x="236" y="255"/>
                      <a:pt x="237" y="256"/>
                    </a:cubicBezTo>
                    <a:cubicBezTo>
                      <a:pt x="239" y="256"/>
                      <a:pt x="240" y="258"/>
                      <a:pt x="240" y="259"/>
                    </a:cubicBezTo>
                    <a:cubicBezTo>
                      <a:pt x="241" y="260"/>
                      <a:pt x="241" y="263"/>
                      <a:pt x="239" y="266"/>
                    </a:cubicBezTo>
                    <a:cubicBezTo>
                      <a:pt x="239" y="266"/>
                      <a:pt x="240" y="266"/>
                      <a:pt x="240" y="267"/>
                    </a:cubicBezTo>
                    <a:cubicBezTo>
                      <a:pt x="243" y="268"/>
                      <a:pt x="246" y="269"/>
                      <a:pt x="249" y="273"/>
                    </a:cubicBezTo>
                    <a:cubicBezTo>
                      <a:pt x="252" y="277"/>
                      <a:pt x="251" y="280"/>
                      <a:pt x="251" y="282"/>
                    </a:cubicBezTo>
                    <a:cubicBezTo>
                      <a:pt x="251" y="283"/>
                      <a:pt x="251" y="284"/>
                      <a:pt x="251" y="286"/>
                    </a:cubicBezTo>
                    <a:cubicBezTo>
                      <a:pt x="252" y="287"/>
                      <a:pt x="253" y="288"/>
                      <a:pt x="253" y="288"/>
                    </a:cubicBezTo>
                    <a:cubicBezTo>
                      <a:pt x="253" y="288"/>
                      <a:pt x="255" y="286"/>
                      <a:pt x="257" y="282"/>
                    </a:cubicBezTo>
                    <a:cubicBezTo>
                      <a:pt x="260" y="278"/>
                      <a:pt x="263" y="277"/>
                      <a:pt x="266" y="277"/>
                    </a:cubicBezTo>
                    <a:cubicBezTo>
                      <a:pt x="268" y="276"/>
                      <a:pt x="268" y="276"/>
                      <a:pt x="268" y="275"/>
                    </a:cubicBezTo>
                    <a:cubicBezTo>
                      <a:pt x="269" y="269"/>
                      <a:pt x="273" y="262"/>
                      <a:pt x="278" y="262"/>
                    </a:cubicBezTo>
                    <a:cubicBezTo>
                      <a:pt x="279" y="262"/>
                      <a:pt x="280" y="263"/>
                      <a:pt x="281" y="263"/>
                    </a:cubicBezTo>
                    <a:cubicBezTo>
                      <a:pt x="284" y="266"/>
                      <a:pt x="282" y="269"/>
                      <a:pt x="281" y="271"/>
                    </a:cubicBezTo>
                    <a:cubicBezTo>
                      <a:pt x="280" y="273"/>
                      <a:pt x="278" y="276"/>
                      <a:pt x="277" y="281"/>
                    </a:cubicBezTo>
                    <a:cubicBezTo>
                      <a:pt x="276" y="288"/>
                      <a:pt x="274" y="290"/>
                      <a:pt x="271" y="290"/>
                    </a:cubicBezTo>
                    <a:cubicBezTo>
                      <a:pt x="272" y="291"/>
                      <a:pt x="272" y="291"/>
                      <a:pt x="273" y="291"/>
                    </a:cubicBezTo>
                    <a:cubicBezTo>
                      <a:pt x="274" y="291"/>
                      <a:pt x="276" y="290"/>
                      <a:pt x="276" y="289"/>
                    </a:cubicBezTo>
                    <a:cubicBezTo>
                      <a:pt x="276" y="282"/>
                      <a:pt x="279" y="280"/>
                      <a:pt x="281" y="280"/>
                    </a:cubicBezTo>
                    <a:cubicBezTo>
                      <a:pt x="283" y="280"/>
                      <a:pt x="284" y="282"/>
                      <a:pt x="286" y="284"/>
                    </a:cubicBezTo>
                    <a:cubicBezTo>
                      <a:pt x="290" y="289"/>
                      <a:pt x="287" y="293"/>
                      <a:pt x="286" y="295"/>
                    </a:cubicBezTo>
                    <a:cubicBezTo>
                      <a:pt x="286" y="296"/>
                      <a:pt x="285" y="296"/>
                      <a:pt x="285" y="297"/>
                    </a:cubicBezTo>
                    <a:cubicBezTo>
                      <a:pt x="286" y="297"/>
                      <a:pt x="287" y="296"/>
                      <a:pt x="287" y="296"/>
                    </a:cubicBezTo>
                    <a:cubicBezTo>
                      <a:pt x="289" y="296"/>
                      <a:pt x="290" y="295"/>
                      <a:pt x="291" y="295"/>
                    </a:cubicBezTo>
                    <a:cubicBezTo>
                      <a:pt x="292" y="295"/>
                      <a:pt x="292" y="295"/>
                      <a:pt x="292" y="295"/>
                    </a:cubicBezTo>
                    <a:cubicBezTo>
                      <a:pt x="295" y="296"/>
                      <a:pt x="297" y="299"/>
                      <a:pt x="299" y="301"/>
                    </a:cubicBezTo>
                    <a:cubicBezTo>
                      <a:pt x="301" y="304"/>
                      <a:pt x="304" y="309"/>
                      <a:pt x="303" y="313"/>
                    </a:cubicBezTo>
                    <a:cubicBezTo>
                      <a:pt x="303" y="314"/>
                      <a:pt x="303" y="314"/>
                      <a:pt x="303" y="314"/>
                    </a:cubicBezTo>
                    <a:cubicBezTo>
                      <a:pt x="302" y="319"/>
                      <a:pt x="301" y="322"/>
                      <a:pt x="308" y="326"/>
                    </a:cubicBezTo>
                    <a:cubicBezTo>
                      <a:pt x="311" y="327"/>
                      <a:pt x="313" y="329"/>
                      <a:pt x="314" y="329"/>
                    </a:cubicBezTo>
                    <a:cubicBezTo>
                      <a:pt x="315" y="330"/>
                      <a:pt x="315" y="330"/>
                      <a:pt x="318" y="330"/>
                    </a:cubicBezTo>
                    <a:cubicBezTo>
                      <a:pt x="325" y="330"/>
                      <a:pt x="339" y="336"/>
                      <a:pt x="342" y="339"/>
                    </a:cubicBezTo>
                    <a:cubicBezTo>
                      <a:pt x="343" y="339"/>
                      <a:pt x="343" y="339"/>
                      <a:pt x="344" y="339"/>
                    </a:cubicBezTo>
                    <a:cubicBezTo>
                      <a:pt x="347" y="339"/>
                      <a:pt x="352" y="336"/>
                      <a:pt x="353" y="332"/>
                    </a:cubicBezTo>
                    <a:cubicBezTo>
                      <a:pt x="354" y="329"/>
                      <a:pt x="356" y="327"/>
                      <a:pt x="358" y="327"/>
                    </a:cubicBezTo>
                    <a:cubicBezTo>
                      <a:pt x="360" y="327"/>
                      <a:pt x="362" y="329"/>
                      <a:pt x="363" y="331"/>
                    </a:cubicBezTo>
                    <a:cubicBezTo>
                      <a:pt x="363" y="331"/>
                      <a:pt x="363" y="331"/>
                      <a:pt x="363" y="331"/>
                    </a:cubicBezTo>
                    <a:cubicBezTo>
                      <a:pt x="363" y="331"/>
                      <a:pt x="364" y="331"/>
                      <a:pt x="364" y="331"/>
                    </a:cubicBezTo>
                    <a:cubicBezTo>
                      <a:pt x="365" y="331"/>
                      <a:pt x="366" y="332"/>
                      <a:pt x="367" y="335"/>
                    </a:cubicBezTo>
                    <a:cubicBezTo>
                      <a:pt x="367" y="336"/>
                      <a:pt x="369" y="336"/>
                      <a:pt x="370" y="337"/>
                    </a:cubicBezTo>
                    <a:cubicBezTo>
                      <a:pt x="372" y="338"/>
                      <a:pt x="373" y="339"/>
                      <a:pt x="374" y="341"/>
                    </a:cubicBezTo>
                    <a:cubicBezTo>
                      <a:pt x="375" y="341"/>
                      <a:pt x="375" y="341"/>
                      <a:pt x="375" y="342"/>
                    </a:cubicBezTo>
                    <a:cubicBezTo>
                      <a:pt x="376" y="339"/>
                      <a:pt x="378" y="338"/>
                      <a:pt x="381" y="337"/>
                    </a:cubicBezTo>
                    <a:cubicBezTo>
                      <a:pt x="383" y="336"/>
                      <a:pt x="385" y="334"/>
                      <a:pt x="388" y="331"/>
                    </a:cubicBezTo>
                    <a:cubicBezTo>
                      <a:pt x="389" y="331"/>
                      <a:pt x="390" y="330"/>
                      <a:pt x="391" y="329"/>
                    </a:cubicBezTo>
                    <a:cubicBezTo>
                      <a:pt x="395" y="325"/>
                      <a:pt x="411" y="325"/>
                      <a:pt x="415" y="324"/>
                    </a:cubicBezTo>
                    <a:cubicBezTo>
                      <a:pt x="415" y="322"/>
                      <a:pt x="416" y="315"/>
                      <a:pt x="417" y="310"/>
                    </a:cubicBezTo>
                    <a:cubicBezTo>
                      <a:pt x="417" y="308"/>
                      <a:pt x="417" y="305"/>
                      <a:pt x="417" y="303"/>
                    </a:cubicBezTo>
                    <a:cubicBezTo>
                      <a:pt x="418" y="299"/>
                      <a:pt x="420" y="296"/>
                      <a:pt x="422" y="294"/>
                    </a:cubicBezTo>
                    <a:cubicBezTo>
                      <a:pt x="424" y="292"/>
                      <a:pt x="425" y="290"/>
                      <a:pt x="426" y="286"/>
                    </a:cubicBezTo>
                    <a:cubicBezTo>
                      <a:pt x="427" y="278"/>
                      <a:pt x="436" y="261"/>
                      <a:pt x="439" y="260"/>
                    </a:cubicBezTo>
                    <a:cubicBezTo>
                      <a:pt x="440" y="260"/>
                      <a:pt x="444" y="258"/>
                      <a:pt x="445" y="254"/>
                    </a:cubicBezTo>
                    <a:cubicBezTo>
                      <a:pt x="445" y="252"/>
                      <a:pt x="446" y="249"/>
                      <a:pt x="448" y="246"/>
                    </a:cubicBezTo>
                    <a:cubicBezTo>
                      <a:pt x="449" y="244"/>
                      <a:pt x="451" y="241"/>
                      <a:pt x="451" y="239"/>
                    </a:cubicBezTo>
                    <a:cubicBezTo>
                      <a:pt x="451" y="235"/>
                      <a:pt x="452" y="231"/>
                      <a:pt x="453" y="229"/>
                    </a:cubicBezTo>
                    <a:cubicBezTo>
                      <a:pt x="453" y="227"/>
                      <a:pt x="453" y="225"/>
                      <a:pt x="453" y="225"/>
                    </a:cubicBezTo>
                    <a:cubicBezTo>
                      <a:pt x="453" y="222"/>
                      <a:pt x="451" y="216"/>
                      <a:pt x="455" y="212"/>
                    </a:cubicBezTo>
                    <a:cubicBezTo>
                      <a:pt x="456" y="210"/>
                      <a:pt x="456" y="209"/>
                      <a:pt x="455" y="207"/>
                    </a:cubicBezTo>
                    <a:cubicBezTo>
                      <a:pt x="455" y="205"/>
                      <a:pt x="454" y="203"/>
                      <a:pt x="45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Freeform 1110">
                <a:extLst>
                  <a:ext uri="{FF2B5EF4-FFF2-40B4-BE49-F238E27FC236}">
                    <a16:creationId xmlns:a16="http://schemas.microsoft.com/office/drawing/2014/main" id="{E9A07648-482C-46E0-B4BD-A0FB6A211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2837"/>
                <a:ext cx="35" cy="36"/>
              </a:xfrm>
              <a:custGeom>
                <a:avLst/>
                <a:gdLst>
                  <a:gd name="T0" fmla="*/ 27 w 37"/>
                  <a:gd name="T1" fmla="*/ 3 h 37"/>
                  <a:gd name="T2" fmla="*/ 17 w 37"/>
                  <a:gd name="T3" fmla="*/ 6 h 37"/>
                  <a:gd name="T4" fmla="*/ 3 w 37"/>
                  <a:gd name="T5" fmla="*/ 2 h 37"/>
                  <a:gd name="T6" fmla="*/ 0 w 37"/>
                  <a:gd name="T7" fmla="*/ 1 h 37"/>
                  <a:gd name="T8" fmla="*/ 2 w 37"/>
                  <a:gd name="T9" fmla="*/ 5 h 37"/>
                  <a:gd name="T10" fmla="*/ 4 w 37"/>
                  <a:gd name="T11" fmla="*/ 22 h 37"/>
                  <a:gd name="T12" fmla="*/ 5 w 37"/>
                  <a:gd name="T13" fmla="*/ 24 h 37"/>
                  <a:gd name="T14" fmla="*/ 18 w 37"/>
                  <a:gd name="T15" fmla="*/ 36 h 37"/>
                  <a:gd name="T16" fmla="*/ 20 w 37"/>
                  <a:gd name="T17" fmla="*/ 35 h 37"/>
                  <a:gd name="T18" fmla="*/ 24 w 37"/>
                  <a:gd name="T19" fmla="*/ 32 h 37"/>
                  <a:gd name="T20" fmla="*/ 24 w 37"/>
                  <a:gd name="T21" fmla="*/ 32 h 37"/>
                  <a:gd name="T22" fmla="*/ 25 w 37"/>
                  <a:gd name="T23" fmla="*/ 30 h 37"/>
                  <a:gd name="T24" fmla="*/ 25 w 37"/>
                  <a:gd name="T25" fmla="*/ 28 h 37"/>
                  <a:gd name="T26" fmla="*/ 27 w 37"/>
                  <a:gd name="T27" fmla="*/ 25 h 37"/>
                  <a:gd name="T28" fmla="*/ 30 w 37"/>
                  <a:gd name="T29" fmla="*/ 26 h 37"/>
                  <a:gd name="T30" fmla="*/ 32 w 37"/>
                  <a:gd name="T31" fmla="*/ 27 h 37"/>
                  <a:gd name="T32" fmla="*/ 32 w 37"/>
                  <a:gd name="T33" fmla="*/ 23 h 37"/>
                  <a:gd name="T34" fmla="*/ 34 w 37"/>
                  <a:gd name="T35" fmla="*/ 16 h 37"/>
                  <a:gd name="T36" fmla="*/ 36 w 37"/>
                  <a:gd name="T37" fmla="*/ 15 h 37"/>
                  <a:gd name="T38" fmla="*/ 34 w 37"/>
                  <a:gd name="T39" fmla="*/ 0 h 37"/>
                  <a:gd name="T40" fmla="*/ 27 w 37"/>
                  <a:gd name="T4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27" y="3"/>
                    </a:moveTo>
                    <a:cubicBezTo>
                      <a:pt x="23" y="4"/>
                      <a:pt x="20" y="5"/>
                      <a:pt x="17" y="6"/>
                    </a:cubicBezTo>
                    <a:cubicBezTo>
                      <a:pt x="13" y="6"/>
                      <a:pt x="7" y="4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4" y="12"/>
                      <a:pt x="7" y="18"/>
                      <a:pt x="4" y="22"/>
                    </a:cubicBezTo>
                    <a:cubicBezTo>
                      <a:pt x="4" y="22"/>
                      <a:pt x="4" y="23"/>
                      <a:pt x="5" y="24"/>
                    </a:cubicBezTo>
                    <a:cubicBezTo>
                      <a:pt x="7" y="29"/>
                      <a:pt x="15" y="36"/>
                      <a:pt x="18" y="36"/>
                    </a:cubicBezTo>
                    <a:cubicBezTo>
                      <a:pt x="19" y="36"/>
                      <a:pt x="19" y="37"/>
                      <a:pt x="20" y="35"/>
                    </a:cubicBezTo>
                    <a:cubicBezTo>
                      <a:pt x="20" y="34"/>
                      <a:pt x="21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1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6"/>
                      <a:pt x="26" y="25"/>
                      <a:pt x="27" y="25"/>
                    </a:cubicBezTo>
                    <a:cubicBezTo>
                      <a:pt x="28" y="25"/>
                      <a:pt x="29" y="26"/>
                      <a:pt x="30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2" y="27"/>
                      <a:pt x="32" y="25"/>
                      <a:pt x="32" y="23"/>
                    </a:cubicBezTo>
                    <a:cubicBezTo>
                      <a:pt x="32" y="20"/>
                      <a:pt x="32" y="18"/>
                      <a:pt x="34" y="16"/>
                    </a:cubicBezTo>
                    <a:cubicBezTo>
                      <a:pt x="34" y="15"/>
                      <a:pt x="35" y="15"/>
                      <a:pt x="36" y="15"/>
                    </a:cubicBezTo>
                    <a:cubicBezTo>
                      <a:pt x="37" y="13"/>
                      <a:pt x="36" y="7"/>
                      <a:pt x="34" y="0"/>
                    </a:cubicBezTo>
                    <a:cubicBezTo>
                      <a:pt x="32" y="0"/>
                      <a:pt x="29" y="2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Freeform 1111">
                <a:extLst>
                  <a:ext uri="{FF2B5EF4-FFF2-40B4-BE49-F238E27FC236}">
                    <a16:creationId xmlns:a16="http://schemas.microsoft.com/office/drawing/2014/main" id="{D65B9CC9-2157-4544-A4F3-4E58734C7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" y="2727"/>
                <a:ext cx="16" cy="24"/>
              </a:xfrm>
              <a:custGeom>
                <a:avLst/>
                <a:gdLst>
                  <a:gd name="T0" fmla="*/ 15 w 17"/>
                  <a:gd name="T1" fmla="*/ 15 h 25"/>
                  <a:gd name="T2" fmla="*/ 12 w 17"/>
                  <a:gd name="T3" fmla="*/ 8 h 25"/>
                  <a:gd name="T4" fmla="*/ 0 w 17"/>
                  <a:gd name="T5" fmla="*/ 0 h 25"/>
                  <a:gd name="T6" fmla="*/ 5 w 17"/>
                  <a:gd name="T7" fmla="*/ 9 h 25"/>
                  <a:gd name="T8" fmla="*/ 8 w 17"/>
                  <a:gd name="T9" fmla="*/ 12 h 25"/>
                  <a:gd name="T10" fmla="*/ 13 w 17"/>
                  <a:gd name="T11" fmla="*/ 18 h 25"/>
                  <a:gd name="T12" fmla="*/ 17 w 17"/>
                  <a:gd name="T13" fmla="*/ 25 h 25"/>
                  <a:gd name="T14" fmla="*/ 16 w 17"/>
                  <a:gd name="T15" fmla="*/ 19 h 25"/>
                  <a:gd name="T16" fmla="*/ 15 w 17"/>
                  <a:gd name="T1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5">
                    <a:moveTo>
                      <a:pt x="15" y="15"/>
                    </a:moveTo>
                    <a:cubicBezTo>
                      <a:pt x="13" y="14"/>
                      <a:pt x="12" y="12"/>
                      <a:pt x="12" y="8"/>
                    </a:cubicBezTo>
                    <a:cubicBezTo>
                      <a:pt x="12" y="4"/>
                      <a:pt x="4" y="0"/>
                      <a:pt x="0" y="0"/>
                    </a:cubicBezTo>
                    <a:cubicBezTo>
                      <a:pt x="0" y="2"/>
                      <a:pt x="2" y="6"/>
                      <a:pt x="5" y="9"/>
                    </a:cubicBezTo>
                    <a:cubicBezTo>
                      <a:pt x="6" y="10"/>
                      <a:pt x="7" y="11"/>
                      <a:pt x="8" y="12"/>
                    </a:cubicBezTo>
                    <a:cubicBezTo>
                      <a:pt x="11" y="14"/>
                      <a:pt x="13" y="16"/>
                      <a:pt x="13" y="18"/>
                    </a:cubicBezTo>
                    <a:cubicBezTo>
                      <a:pt x="13" y="19"/>
                      <a:pt x="15" y="23"/>
                      <a:pt x="17" y="25"/>
                    </a:cubicBezTo>
                    <a:cubicBezTo>
                      <a:pt x="17" y="23"/>
                      <a:pt x="16" y="21"/>
                      <a:pt x="16" y="19"/>
                    </a:cubicBezTo>
                    <a:cubicBezTo>
                      <a:pt x="16" y="17"/>
                      <a:pt x="16" y="16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Freeform 1112">
                <a:extLst>
                  <a:ext uri="{FF2B5EF4-FFF2-40B4-BE49-F238E27FC236}">
                    <a16:creationId xmlns:a16="http://schemas.microsoft.com/office/drawing/2014/main" id="{D2878E43-106B-4AC2-803E-1ADDDA814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3" y="2751"/>
                <a:ext cx="49" cy="59"/>
              </a:xfrm>
              <a:custGeom>
                <a:avLst/>
                <a:gdLst>
                  <a:gd name="T0" fmla="*/ 50 w 51"/>
                  <a:gd name="T1" fmla="*/ 12 h 61"/>
                  <a:gd name="T2" fmla="*/ 44 w 51"/>
                  <a:gd name="T3" fmla="*/ 15 h 61"/>
                  <a:gd name="T4" fmla="*/ 40 w 51"/>
                  <a:gd name="T5" fmla="*/ 18 h 61"/>
                  <a:gd name="T6" fmla="*/ 35 w 51"/>
                  <a:gd name="T7" fmla="*/ 16 h 61"/>
                  <a:gd name="T8" fmla="*/ 31 w 51"/>
                  <a:gd name="T9" fmla="*/ 15 h 61"/>
                  <a:gd name="T10" fmla="*/ 22 w 51"/>
                  <a:gd name="T11" fmla="*/ 6 h 61"/>
                  <a:gd name="T12" fmla="*/ 20 w 51"/>
                  <a:gd name="T13" fmla="*/ 0 h 61"/>
                  <a:gd name="T14" fmla="*/ 21 w 51"/>
                  <a:gd name="T15" fmla="*/ 5 h 61"/>
                  <a:gd name="T16" fmla="*/ 18 w 51"/>
                  <a:gd name="T17" fmla="*/ 6 h 61"/>
                  <a:gd name="T18" fmla="*/ 15 w 51"/>
                  <a:gd name="T19" fmla="*/ 4 h 61"/>
                  <a:gd name="T20" fmla="*/ 14 w 51"/>
                  <a:gd name="T21" fmla="*/ 3 h 61"/>
                  <a:gd name="T22" fmla="*/ 13 w 51"/>
                  <a:gd name="T23" fmla="*/ 3 h 61"/>
                  <a:gd name="T24" fmla="*/ 12 w 51"/>
                  <a:gd name="T25" fmla="*/ 10 h 61"/>
                  <a:gd name="T26" fmla="*/ 10 w 51"/>
                  <a:gd name="T27" fmla="*/ 19 h 61"/>
                  <a:gd name="T28" fmla="*/ 4 w 51"/>
                  <a:gd name="T29" fmla="*/ 28 h 61"/>
                  <a:gd name="T30" fmla="*/ 0 w 51"/>
                  <a:gd name="T31" fmla="*/ 30 h 61"/>
                  <a:gd name="T32" fmla="*/ 0 w 51"/>
                  <a:gd name="T33" fmla="*/ 31 h 61"/>
                  <a:gd name="T34" fmla="*/ 8 w 51"/>
                  <a:gd name="T35" fmla="*/ 37 h 61"/>
                  <a:gd name="T36" fmla="*/ 15 w 51"/>
                  <a:gd name="T37" fmla="*/ 41 h 61"/>
                  <a:gd name="T38" fmla="*/ 14 w 51"/>
                  <a:gd name="T39" fmla="*/ 56 h 61"/>
                  <a:gd name="T40" fmla="*/ 13 w 51"/>
                  <a:gd name="T41" fmla="*/ 60 h 61"/>
                  <a:gd name="T42" fmla="*/ 17 w 51"/>
                  <a:gd name="T43" fmla="*/ 61 h 61"/>
                  <a:gd name="T44" fmla="*/ 20 w 51"/>
                  <a:gd name="T45" fmla="*/ 60 h 61"/>
                  <a:gd name="T46" fmla="*/ 27 w 51"/>
                  <a:gd name="T47" fmla="*/ 51 h 61"/>
                  <a:gd name="T48" fmla="*/ 32 w 51"/>
                  <a:gd name="T49" fmla="*/ 43 h 61"/>
                  <a:gd name="T50" fmla="*/ 34 w 51"/>
                  <a:gd name="T51" fmla="*/ 37 h 61"/>
                  <a:gd name="T52" fmla="*/ 35 w 51"/>
                  <a:gd name="T53" fmla="*/ 32 h 61"/>
                  <a:gd name="T54" fmla="*/ 43 w 51"/>
                  <a:gd name="T55" fmla="*/ 28 h 61"/>
                  <a:gd name="T56" fmla="*/ 44 w 51"/>
                  <a:gd name="T57" fmla="*/ 28 h 61"/>
                  <a:gd name="T58" fmla="*/ 44 w 51"/>
                  <a:gd name="T59" fmla="*/ 27 h 61"/>
                  <a:gd name="T60" fmla="*/ 49 w 51"/>
                  <a:gd name="T61" fmla="*/ 22 h 61"/>
                  <a:gd name="T62" fmla="*/ 50 w 51"/>
                  <a:gd name="T63" fmla="*/ 19 h 61"/>
                  <a:gd name="T64" fmla="*/ 51 w 51"/>
                  <a:gd name="T65" fmla="*/ 13 h 61"/>
                  <a:gd name="T66" fmla="*/ 51 w 51"/>
                  <a:gd name="T67" fmla="*/ 13 h 61"/>
                  <a:gd name="T68" fmla="*/ 50 w 51"/>
                  <a:gd name="T69" fmla="*/ 1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61">
                    <a:moveTo>
                      <a:pt x="50" y="12"/>
                    </a:moveTo>
                    <a:cubicBezTo>
                      <a:pt x="48" y="12"/>
                      <a:pt x="44" y="14"/>
                      <a:pt x="44" y="15"/>
                    </a:cubicBezTo>
                    <a:cubicBezTo>
                      <a:pt x="43" y="17"/>
                      <a:pt x="41" y="18"/>
                      <a:pt x="40" y="18"/>
                    </a:cubicBezTo>
                    <a:cubicBezTo>
                      <a:pt x="38" y="18"/>
                      <a:pt x="36" y="17"/>
                      <a:pt x="35" y="16"/>
                    </a:cubicBezTo>
                    <a:cubicBezTo>
                      <a:pt x="34" y="16"/>
                      <a:pt x="32" y="15"/>
                      <a:pt x="31" y="15"/>
                    </a:cubicBezTo>
                    <a:cubicBezTo>
                      <a:pt x="26" y="15"/>
                      <a:pt x="22" y="11"/>
                      <a:pt x="22" y="6"/>
                    </a:cubicBezTo>
                    <a:cubicBezTo>
                      <a:pt x="22" y="4"/>
                      <a:pt x="22" y="1"/>
                      <a:pt x="20" y="0"/>
                    </a:cubicBezTo>
                    <a:cubicBezTo>
                      <a:pt x="21" y="1"/>
                      <a:pt x="22" y="3"/>
                      <a:pt x="21" y="5"/>
                    </a:cubicBezTo>
                    <a:cubicBezTo>
                      <a:pt x="20" y="6"/>
                      <a:pt x="19" y="6"/>
                      <a:pt x="18" y="6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5" y="4"/>
                      <a:pt x="14" y="3"/>
                      <a:pt x="14" y="3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3" y="5"/>
                      <a:pt x="12" y="8"/>
                      <a:pt x="12" y="10"/>
                    </a:cubicBezTo>
                    <a:cubicBezTo>
                      <a:pt x="11" y="13"/>
                      <a:pt x="10" y="16"/>
                      <a:pt x="10" y="19"/>
                    </a:cubicBezTo>
                    <a:cubicBezTo>
                      <a:pt x="10" y="24"/>
                      <a:pt x="7" y="26"/>
                      <a:pt x="4" y="28"/>
                    </a:cubicBezTo>
                    <a:cubicBezTo>
                      <a:pt x="3" y="28"/>
                      <a:pt x="2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5" y="35"/>
                      <a:pt x="8" y="37"/>
                    </a:cubicBezTo>
                    <a:cubicBezTo>
                      <a:pt x="11" y="38"/>
                      <a:pt x="13" y="40"/>
                      <a:pt x="15" y="41"/>
                    </a:cubicBezTo>
                    <a:cubicBezTo>
                      <a:pt x="20" y="45"/>
                      <a:pt x="16" y="52"/>
                      <a:pt x="14" y="56"/>
                    </a:cubicBezTo>
                    <a:cubicBezTo>
                      <a:pt x="14" y="57"/>
                      <a:pt x="13" y="59"/>
                      <a:pt x="13" y="60"/>
                    </a:cubicBezTo>
                    <a:cubicBezTo>
                      <a:pt x="13" y="60"/>
                      <a:pt x="14" y="61"/>
                      <a:pt x="17" y="61"/>
                    </a:cubicBezTo>
                    <a:cubicBezTo>
                      <a:pt x="18" y="61"/>
                      <a:pt x="19" y="61"/>
                      <a:pt x="20" y="60"/>
                    </a:cubicBezTo>
                    <a:cubicBezTo>
                      <a:pt x="23" y="60"/>
                      <a:pt x="25" y="55"/>
                      <a:pt x="27" y="51"/>
                    </a:cubicBezTo>
                    <a:cubicBezTo>
                      <a:pt x="29" y="48"/>
                      <a:pt x="30" y="45"/>
                      <a:pt x="32" y="43"/>
                    </a:cubicBezTo>
                    <a:cubicBezTo>
                      <a:pt x="34" y="42"/>
                      <a:pt x="34" y="40"/>
                      <a:pt x="34" y="37"/>
                    </a:cubicBezTo>
                    <a:cubicBezTo>
                      <a:pt x="34" y="35"/>
                      <a:pt x="34" y="33"/>
                      <a:pt x="35" y="32"/>
                    </a:cubicBezTo>
                    <a:cubicBezTo>
                      <a:pt x="38" y="28"/>
                      <a:pt x="41" y="28"/>
                      <a:pt x="43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4" y="27"/>
                      <a:pt x="44" y="27"/>
                    </a:cubicBezTo>
                    <a:cubicBezTo>
                      <a:pt x="45" y="25"/>
                      <a:pt x="46" y="22"/>
                      <a:pt x="49" y="22"/>
                    </a:cubicBezTo>
                    <a:cubicBezTo>
                      <a:pt x="50" y="21"/>
                      <a:pt x="50" y="20"/>
                      <a:pt x="50" y="19"/>
                    </a:cubicBezTo>
                    <a:cubicBezTo>
                      <a:pt x="50" y="17"/>
                      <a:pt x="50" y="15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1" y="12"/>
                      <a:pt x="5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Freeform 1113">
                <a:extLst>
                  <a:ext uri="{FF2B5EF4-FFF2-40B4-BE49-F238E27FC236}">
                    <a16:creationId xmlns:a16="http://schemas.microsoft.com/office/drawing/2014/main" id="{D5FABD3B-7D98-41B8-BB40-900748036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5" y="2803"/>
                <a:ext cx="79" cy="75"/>
              </a:xfrm>
              <a:custGeom>
                <a:avLst/>
                <a:gdLst>
                  <a:gd name="T0" fmla="*/ 82 w 83"/>
                  <a:gd name="T1" fmla="*/ 4 h 78"/>
                  <a:gd name="T2" fmla="*/ 82 w 83"/>
                  <a:gd name="T3" fmla="*/ 2 h 78"/>
                  <a:gd name="T4" fmla="*/ 78 w 83"/>
                  <a:gd name="T5" fmla="*/ 3 h 78"/>
                  <a:gd name="T6" fmla="*/ 75 w 83"/>
                  <a:gd name="T7" fmla="*/ 5 h 78"/>
                  <a:gd name="T8" fmla="*/ 73 w 83"/>
                  <a:gd name="T9" fmla="*/ 5 h 78"/>
                  <a:gd name="T10" fmla="*/ 68 w 83"/>
                  <a:gd name="T11" fmla="*/ 2 h 78"/>
                  <a:gd name="T12" fmla="*/ 65 w 83"/>
                  <a:gd name="T13" fmla="*/ 0 h 78"/>
                  <a:gd name="T14" fmla="*/ 64 w 83"/>
                  <a:gd name="T15" fmla="*/ 0 h 78"/>
                  <a:gd name="T16" fmla="*/ 62 w 83"/>
                  <a:gd name="T17" fmla="*/ 3 h 78"/>
                  <a:gd name="T18" fmla="*/ 59 w 83"/>
                  <a:gd name="T19" fmla="*/ 10 h 78"/>
                  <a:gd name="T20" fmla="*/ 55 w 83"/>
                  <a:gd name="T21" fmla="*/ 16 h 78"/>
                  <a:gd name="T22" fmla="*/ 50 w 83"/>
                  <a:gd name="T23" fmla="*/ 25 h 78"/>
                  <a:gd name="T24" fmla="*/ 29 w 83"/>
                  <a:gd name="T25" fmla="*/ 39 h 78"/>
                  <a:gd name="T26" fmla="*/ 19 w 83"/>
                  <a:gd name="T27" fmla="*/ 46 h 78"/>
                  <a:gd name="T28" fmla="*/ 11 w 83"/>
                  <a:gd name="T29" fmla="*/ 53 h 78"/>
                  <a:gd name="T30" fmla="*/ 5 w 83"/>
                  <a:gd name="T31" fmla="*/ 58 h 78"/>
                  <a:gd name="T32" fmla="*/ 3 w 83"/>
                  <a:gd name="T33" fmla="*/ 63 h 78"/>
                  <a:gd name="T34" fmla="*/ 2 w 83"/>
                  <a:gd name="T35" fmla="*/ 69 h 78"/>
                  <a:gd name="T36" fmla="*/ 6 w 83"/>
                  <a:gd name="T37" fmla="*/ 71 h 78"/>
                  <a:gd name="T38" fmla="*/ 12 w 83"/>
                  <a:gd name="T39" fmla="*/ 73 h 78"/>
                  <a:gd name="T40" fmla="*/ 15 w 83"/>
                  <a:gd name="T41" fmla="*/ 75 h 78"/>
                  <a:gd name="T42" fmla="*/ 20 w 83"/>
                  <a:gd name="T43" fmla="*/ 77 h 78"/>
                  <a:gd name="T44" fmla="*/ 23 w 83"/>
                  <a:gd name="T45" fmla="*/ 78 h 78"/>
                  <a:gd name="T46" fmla="*/ 38 w 83"/>
                  <a:gd name="T47" fmla="*/ 72 h 78"/>
                  <a:gd name="T48" fmla="*/ 43 w 83"/>
                  <a:gd name="T49" fmla="*/ 63 h 78"/>
                  <a:gd name="T50" fmla="*/ 45 w 83"/>
                  <a:gd name="T51" fmla="*/ 59 h 78"/>
                  <a:gd name="T52" fmla="*/ 48 w 83"/>
                  <a:gd name="T53" fmla="*/ 53 h 78"/>
                  <a:gd name="T54" fmla="*/ 50 w 83"/>
                  <a:gd name="T55" fmla="*/ 48 h 78"/>
                  <a:gd name="T56" fmla="*/ 51 w 83"/>
                  <a:gd name="T57" fmla="*/ 47 h 78"/>
                  <a:gd name="T58" fmla="*/ 65 w 83"/>
                  <a:gd name="T59" fmla="*/ 39 h 78"/>
                  <a:gd name="T60" fmla="*/ 68 w 83"/>
                  <a:gd name="T61" fmla="*/ 39 h 78"/>
                  <a:gd name="T62" fmla="*/ 66 w 83"/>
                  <a:gd name="T63" fmla="*/ 35 h 78"/>
                  <a:gd name="T64" fmla="*/ 71 w 83"/>
                  <a:gd name="T65" fmla="*/ 29 h 78"/>
                  <a:gd name="T66" fmla="*/ 74 w 83"/>
                  <a:gd name="T67" fmla="*/ 24 h 78"/>
                  <a:gd name="T68" fmla="*/ 79 w 83"/>
                  <a:gd name="T69" fmla="*/ 15 h 78"/>
                  <a:gd name="T70" fmla="*/ 83 w 83"/>
                  <a:gd name="T71" fmla="*/ 11 h 78"/>
                  <a:gd name="T72" fmla="*/ 82 w 83"/>
                  <a:gd name="T73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78">
                    <a:moveTo>
                      <a:pt x="82" y="4"/>
                    </a:moveTo>
                    <a:cubicBezTo>
                      <a:pt x="83" y="3"/>
                      <a:pt x="83" y="3"/>
                      <a:pt x="82" y="2"/>
                    </a:cubicBezTo>
                    <a:cubicBezTo>
                      <a:pt x="81" y="1"/>
                      <a:pt x="80" y="2"/>
                      <a:pt x="78" y="3"/>
                    </a:cubicBezTo>
                    <a:cubicBezTo>
                      <a:pt x="77" y="4"/>
                      <a:pt x="76" y="4"/>
                      <a:pt x="75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1" y="5"/>
                      <a:pt x="69" y="4"/>
                      <a:pt x="68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63" y="2"/>
                      <a:pt x="63" y="2"/>
                      <a:pt x="62" y="3"/>
                    </a:cubicBezTo>
                    <a:cubicBezTo>
                      <a:pt x="62" y="5"/>
                      <a:pt x="62" y="7"/>
                      <a:pt x="59" y="10"/>
                    </a:cubicBezTo>
                    <a:cubicBezTo>
                      <a:pt x="56" y="12"/>
                      <a:pt x="56" y="13"/>
                      <a:pt x="55" y="16"/>
                    </a:cubicBezTo>
                    <a:cubicBezTo>
                      <a:pt x="54" y="18"/>
                      <a:pt x="53" y="21"/>
                      <a:pt x="50" y="25"/>
                    </a:cubicBezTo>
                    <a:cubicBezTo>
                      <a:pt x="46" y="31"/>
                      <a:pt x="37" y="36"/>
                      <a:pt x="29" y="39"/>
                    </a:cubicBezTo>
                    <a:cubicBezTo>
                      <a:pt x="25" y="42"/>
                      <a:pt x="20" y="44"/>
                      <a:pt x="19" y="46"/>
                    </a:cubicBezTo>
                    <a:cubicBezTo>
                      <a:pt x="17" y="49"/>
                      <a:pt x="14" y="51"/>
                      <a:pt x="11" y="53"/>
                    </a:cubicBezTo>
                    <a:cubicBezTo>
                      <a:pt x="8" y="55"/>
                      <a:pt x="5" y="57"/>
                      <a:pt x="5" y="58"/>
                    </a:cubicBezTo>
                    <a:cubicBezTo>
                      <a:pt x="5" y="60"/>
                      <a:pt x="4" y="62"/>
                      <a:pt x="3" y="63"/>
                    </a:cubicBezTo>
                    <a:cubicBezTo>
                      <a:pt x="1" y="66"/>
                      <a:pt x="0" y="67"/>
                      <a:pt x="2" y="69"/>
                    </a:cubicBezTo>
                    <a:cubicBezTo>
                      <a:pt x="3" y="71"/>
                      <a:pt x="4" y="71"/>
                      <a:pt x="6" y="71"/>
                    </a:cubicBezTo>
                    <a:cubicBezTo>
                      <a:pt x="7" y="71"/>
                      <a:pt x="10" y="71"/>
                      <a:pt x="12" y="73"/>
                    </a:cubicBezTo>
                    <a:cubicBezTo>
                      <a:pt x="13" y="75"/>
                      <a:pt x="14" y="75"/>
                      <a:pt x="15" y="75"/>
                    </a:cubicBezTo>
                    <a:cubicBezTo>
                      <a:pt x="16" y="75"/>
                      <a:pt x="19" y="75"/>
                      <a:pt x="20" y="77"/>
                    </a:cubicBezTo>
                    <a:cubicBezTo>
                      <a:pt x="20" y="77"/>
                      <a:pt x="21" y="78"/>
                      <a:pt x="23" y="78"/>
                    </a:cubicBezTo>
                    <a:cubicBezTo>
                      <a:pt x="27" y="78"/>
                      <a:pt x="33" y="76"/>
                      <a:pt x="38" y="72"/>
                    </a:cubicBezTo>
                    <a:cubicBezTo>
                      <a:pt x="42" y="68"/>
                      <a:pt x="42" y="65"/>
                      <a:pt x="43" y="63"/>
                    </a:cubicBezTo>
                    <a:cubicBezTo>
                      <a:pt x="43" y="62"/>
                      <a:pt x="43" y="60"/>
                      <a:pt x="45" y="59"/>
                    </a:cubicBezTo>
                    <a:cubicBezTo>
                      <a:pt x="47" y="58"/>
                      <a:pt x="48" y="55"/>
                      <a:pt x="48" y="53"/>
                    </a:cubicBezTo>
                    <a:cubicBezTo>
                      <a:pt x="49" y="51"/>
                      <a:pt x="50" y="49"/>
                      <a:pt x="50" y="48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3"/>
                      <a:pt x="55" y="39"/>
                      <a:pt x="65" y="39"/>
                    </a:cubicBezTo>
                    <a:cubicBezTo>
                      <a:pt x="66" y="39"/>
                      <a:pt x="67" y="39"/>
                      <a:pt x="68" y="39"/>
                    </a:cubicBezTo>
                    <a:cubicBezTo>
                      <a:pt x="67" y="38"/>
                      <a:pt x="67" y="37"/>
                      <a:pt x="66" y="35"/>
                    </a:cubicBezTo>
                    <a:cubicBezTo>
                      <a:pt x="66" y="32"/>
                      <a:pt x="69" y="30"/>
                      <a:pt x="71" y="29"/>
                    </a:cubicBezTo>
                    <a:cubicBezTo>
                      <a:pt x="73" y="27"/>
                      <a:pt x="74" y="26"/>
                      <a:pt x="74" y="24"/>
                    </a:cubicBezTo>
                    <a:cubicBezTo>
                      <a:pt x="74" y="21"/>
                      <a:pt x="77" y="18"/>
                      <a:pt x="79" y="15"/>
                    </a:cubicBezTo>
                    <a:cubicBezTo>
                      <a:pt x="81" y="14"/>
                      <a:pt x="83" y="12"/>
                      <a:pt x="83" y="11"/>
                    </a:cubicBezTo>
                    <a:cubicBezTo>
                      <a:pt x="81" y="8"/>
                      <a:pt x="82" y="6"/>
                      <a:pt x="8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Freeform 1117">
              <a:extLst>
                <a:ext uri="{FF2B5EF4-FFF2-40B4-BE49-F238E27FC236}">
                  <a16:creationId xmlns:a16="http://schemas.microsoft.com/office/drawing/2014/main" id="{0B84BE29-ABFD-45F5-B5E6-019824F3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36" y="3886872"/>
              <a:ext cx="48021" cy="64498"/>
            </a:xfrm>
            <a:custGeom>
              <a:avLst/>
              <a:gdLst>
                <a:gd name="T0" fmla="*/ 4 w 36"/>
                <a:gd name="T1" fmla="*/ 10 h 47"/>
                <a:gd name="T2" fmla="*/ 8 w 36"/>
                <a:gd name="T3" fmla="*/ 15 h 47"/>
                <a:gd name="T4" fmla="*/ 2 w 36"/>
                <a:gd name="T5" fmla="*/ 19 h 47"/>
                <a:gd name="T6" fmla="*/ 4 w 36"/>
                <a:gd name="T7" fmla="*/ 27 h 47"/>
                <a:gd name="T8" fmla="*/ 2 w 36"/>
                <a:gd name="T9" fmla="*/ 37 h 47"/>
                <a:gd name="T10" fmla="*/ 0 w 36"/>
                <a:gd name="T11" fmla="*/ 40 h 47"/>
                <a:gd name="T12" fmla="*/ 2 w 36"/>
                <a:gd name="T13" fmla="*/ 46 h 47"/>
                <a:gd name="T14" fmla="*/ 2 w 36"/>
                <a:gd name="T15" fmla="*/ 47 h 47"/>
                <a:gd name="T16" fmla="*/ 2 w 36"/>
                <a:gd name="T17" fmla="*/ 47 h 47"/>
                <a:gd name="T18" fmla="*/ 20 w 36"/>
                <a:gd name="T19" fmla="*/ 40 h 47"/>
                <a:gd name="T20" fmla="*/ 30 w 36"/>
                <a:gd name="T21" fmla="*/ 35 h 47"/>
                <a:gd name="T22" fmla="*/ 33 w 36"/>
                <a:gd name="T23" fmla="*/ 35 h 47"/>
                <a:gd name="T24" fmla="*/ 33 w 36"/>
                <a:gd name="T25" fmla="*/ 35 h 47"/>
                <a:gd name="T26" fmla="*/ 36 w 36"/>
                <a:gd name="T27" fmla="*/ 34 h 47"/>
                <a:gd name="T28" fmla="*/ 36 w 36"/>
                <a:gd name="T29" fmla="*/ 33 h 47"/>
                <a:gd name="T30" fmla="*/ 32 w 36"/>
                <a:gd name="T31" fmla="*/ 16 h 47"/>
                <a:gd name="T32" fmla="*/ 22 w 36"/>
                <a:gd name="T33" fmla="*/ 0 h 47"/>
                <a:gd name="T34" fmla="*/ 22 w 36"/>
                <a:gd name="T35" fmla="*/ 0 h 47"/>
                <a:gd name="T36" fmla="*/ 22 w 36"/>
                <a:gd name="T37" fmla="*/ 0 h 47"/>
                <a:gd name="T38" fmla="*/ 21 w 36"/>
                <a:gd name="T39" fmla="*/ 0 h 47"/>
                <a:gd name="T40" fmla="*/ 20 w 36"/>
                <a:gd name="T41" fmla="*/ 1 h 47"/>
                <a:gd name="T42" fmla="*/ 19 w 36"/>
                <a:gd name="T43" fmla="*/ 1 h 47"/>
                <a:gd name="T44" fmla="*/ 19 w 36"/>
                <a:gd name="T45" fmla="*/ 1 h 47"/>
                <a:gd name="T46" fmla="*/ 17 w 36"/>
                <a:gd name="T47" fmla="*/ 1 h 47"/>
                <a:gd name="T48" fmla="*/ 8 w 36"/>
                <a:gd name="T49" fmla="*/ 3 h 47"/>
                <a:gd name="T50" fmla="*/ 5 w 36"/>
                <a:gd name="T51" fmla="*/ 5 h 47"/>
                <a:gd name="T52" fmla="*/ 3 w 36"/>
                <a:gd name="T53" fmla="*/ 7 h 47"/>
                <a:gd name="T54" fmla="*/ 2 w 36"/>
                <a:gd name="T55" fmla="*/ 7 h 47"/>
                <a:gd name="T56" fmla="*/ 3 w 36"/>
                <a:gd name="T57" fmla="*/ 8 h 47"/>
                <a:gd name="T58" fmla="*/ 4 w 36"/>
                <a:gd name="T59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7">
                  <a:moveTo>
                    <a:pt x="4" y="10"/>
                  </a:moveTo>
                  <a:cubicBezTo>
                    <a:pt x="6" y="11"/>
                    <a:pt x="8" y="13"/>
                    <a:pt x="8" y="15"/>
                  </a:cubicBezTo>
                  <a:cubicBezTo>
                    <a:pt x="8" y="18"/>
                    <a:pt x="5" y="20"/>
                    <a:pt x="2" y="19"/>
                  </a:cubicBezTo>
                  <a:cubicBezTo>
                    <a:pt x="2" y="20"/>
                    <a:pt x="2" y="23"/>
                    <a:pt x="4" y="27"/>
                  </a:cubicBezTo>
                  <a:cubicBezTo>
                    <a:pt x="6" y="30"/>
                    <a:pt x="4" y="35"/>
                    <a:pt x="2" y="37"/>
                  </a:cubicBezTo>
                  <a:cubicBezTo>
                    <a:pt x="1" y="38"/>
                    <a:pt x="0" y="40"/>
                    <a:pt x="0" y="40"/>
                  </a:cubicBezTo>
                  <a:cubicBezTo>
                    <a:pt x="2" y="42"/>
                    <a:pt x="2" y="45"/>
                    <a:pt x="2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6" y="47"/>
                    <a:pt x="16" y="45"/>
                    <a:pt x="20" y="40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1" y="35"/>
                    <a:pt x="32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34" y="30"/>
                    <a:pt x="32" y="24"/>
                    <a:pt x="32" y="16"/>
                  </a:cubicBezTo>
                  <a:cubicBezTo>
                    <a:pt x="33" y="13"/>
                    <a:pt x="29" y="7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0" y="1"/>
                    <a:pt x="8" y="2"/>
                    <a:pt x="8" y="3"/>
                  </a:cubicBezTo>
                  <a:cubicBezTo>
                    <a:pt x="7" y="4"/>
                    <a:pt x="6" y="4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Freeform 1118">
              <a:extLst>
                <a:ext uri="{FF2B5EF4-FFF2-40B4-BE49-F238E27FC236}">
                  <a16:creationId xmlns:a16="http://schemas.microsoft.com/office/drawing/2014/main" id="{3CC6A925-F669-48B3-95D4-56134F7D5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144" y="4096131"/>
              <a:ext cx="53509" cy="67364"/>
            </a:xfrm>
            <a:custGeom>
              <a:avLst/>
              <a:gdLst>
                <a:gd name="T0" fmla="*/ 29 w 40"/>
                <a:gd name="T1" fmla="*/ 36 h 49"/>
                <a:gd name="T2" fmla="*/ 28 w 40"/>
                <a:gd name="T3" fmla="*/ 34 h 49"/>
                <a:gd name="T4" fmla="*/ 28 w 40"/>
                <a:gd name="T5" fmla="*/ 34 h 49"/>
                <a:gd name="T6" fmla="*/ 28 w 40"/>
                <a:gd name="T7" fmla="*/ 32 h 49"/>
                <a:gd name="T8" fmla="*/ 28 w 40"/>
                <a:gd name="T9" fmla="*/ 32 h 49"/>
                <a:gd name="T10" fmla="*/ 28 w 40"/>
                <a:gd name="T11" fmla="*/ 30 h 49"/>
                <a:gd name="T12" fmla="*/ 33 w 40"/>
                <a:gd name="T13" fmla="*/ 23 h 49"/>
                <a:gd name="T14" fmla="*/ 40 w 40"/>
                <a:gd name="T15" fmla="*/ 14 h 49"/>
                <a:gd name="T16" fmla="*/ 34 w 40"/>
                <a:gd name="T17" fmla="*/ 13 h 49"/>
                <a:gd name="T18" fmla="*/ 21 w 40"/>
                <a:gd name="T19" fmla="*/ 14 h 49"/>
                <a:gd name="T20" fmla="*/ 21 w 40"/>
                <a:gd name="T21" fmla="*/ 14 h 49"/>
                <a:gd name="T22" fmla="*/ 20 w 40"/>
                <a:gd name="T23" fmla="*/ 13 h 49"/>
                <a:gd name="T24" fmla="*/ 14 w 40"/>
                <a:gd name="T25" fmla="*/ 6 h 49"/>
                <a:gd name="T26" fmla="*/ 8 w 40"/>
                <a:gd name="T27" fmla="*/ 2 h 49"/>
                <a:gd name="T28" fmla="*/ 3 w 40"/>
                <a:gd name="T29" fmla="*/ 0 h 49"/>
                <a:gd name="T30" fmla="*/ 2 w 40"/>
                <a:gd name="T31" fmla="*/ 0 h 49"/>
                <a:gd name="T32" fmla="*/ 0 w 40"/>
                <a:gd name="T33" fmla="*/ 1 h 49"/>
                <a:gd name="T34" fmla="*/ 0 w 40"/>
                <a:gd name="T35" fmla="*/ 2 h 49"/>
                <a:gd name="T36" fmla="*/ 3 w 40"/>
                <a:gd name="T37" fmla="*/ 4 h 49"/>
                <a:gd name="T38" fmla="*/ 8 w 40"/>
                <a:gd name="T39" fmla="*/ 10 h 49"/>
                <a:gd name="T40" fmla="*/ 3 w 40"/>
                <a:gd name="T41" fmla="*/ 14 h 49"/>
                <a:gd name="T42" fmla="*/ 2 w 40"/>
                <a:gd name="T43" fmla="*/ 14 h 49"/>
                <a:gd name="T44" fmla="*/ 5 w 40"/>
                <a:gd name="T45" fmla="*/ 30 h 49"/>
                <a:gd name="T46" fmla="*/ 5 w 40"/>
                <a:gd name="T47" fmla="*/ 32 h 49"/>
                <a:gd name="T48" fmla="*/ 5 w 40"/>
                <a:gd name="T49" fmla="*/ 33 h 49"/>
                <a:gd name="T50" fmla="*/ 6 w 40"/>
                <a:gd name="T51" fmla="*/ 34 h 49"/>
                <a:gd name="T52" fmla="*/ 6 w 40"/>
                <a:gd name="T53" fmla="*/ 35 h 49"/>
                <a:gd name="T54" fmla="*/ 6 w 40"/>
                <a:gd name="T55" fmla="*/ 36 h 49"/>
                <a:gd name="T56" fmla="*/ 7 w 40"/>
                <a:gd name="T57" fmla="*/ 37 h 49"/>
                <a:gd name="T58" fmla="*/ 7 w 40"/>
                <a:gd name="T59" fmla="*/ 39 h 49"/>
                <a:gd name="T60" fmla="*/ 7 w 40"/>
                <a:gd name="T61" fmla="*/ 40 h 49"/>
                <a:gd name="T62" fmla="*/ 8 w 40"/>
                <a:gd name="T63" fmla="*/ 42 h 49"/>
                <a:gd name="T64" fmla="*/ 8 w 40"/>
                <a:gd name="T65" fmla="*/ 43 h 49"/>
                <a:gd name="T66" fmla="*/ 8 w 40"/>
                <a:gd name="T67" fmla="*/ 45 h 49"/>
                <a:gd name="T68" fmla="*/ 8 w 40"/>
                <a:gd name="T69" fmla="*/ 46 h 49"/>
                <a:gd name="T70" fmla="*/ 8 w 40"/>
                <a:gd name="T71" fmla="*/ 48 h 49"/>
                <a:gd name="T72" fmla="*/ 9 w 40"/>
                <a:gd name="T73" fmla="*/ 49 h 49"/>
                <a:gd name="T74" fmla="*/ 9 w 40"/>
                <a:gd name="T75" fmla="*/ 49 h 49"/>
                <a:gd name="T76" fmla="*/ 9 w 40"/>
                <a:gd name="T77" fmla="*/ 49 h 49"/>
                <a:gd name="T78" fmla="*/ 14 w 40"/>
                <a:gd name="T79" fmla="*/ 48 h 49"/>
                <a:gd name="T80" fmla="*/ 21 w 40"/>
                <a:gd name="T81" fmla="*/ 45 h 49"/>
                <a:gd name="T82" fmla="*/ 30 w 40"/>
                <a:gd name="T83" fmla="*/ 38 h 49"/>
                <a:gd name="T84" fmla="*/ 30 w 40"/>
                <a:gd name="T85" fmla="*/ 37 h 49"/>
                <a:gd name="T86" fmla="*/ 29 w 40"/>
                <a:gd name="T87" fmla="*/ 36 h 49"/>
                <a:gd name="T88" fmla="*/ 29 w 40"/>
                <a:gd name="T8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49">
                  <a:moveTo>
                    <a:pt x="29" y="36"/>
                  </a:moveTo>
                  <a:cubicBezTo>
                    <a:pt x="29" y="35"/>
                    <a:pt x="28" y="35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1"/>
                    <a:pt x="28" y="30"/>
                    <a:pt x="28" y="30"/>
                  </a:cubicBezTo>
                  <a:cubicBezTo>
                    <a:pt x="28" y="26"/>
                    <a:pt x="30" y="23"/>
                    <a:pt x="33" y="23"/>
                  </a:cubicBezTo>
                  <a:cubicBezTo>
                    <a:pt x="36" y="23"/>
                    <a:pt x="40" y="16"/>
                    <a:pt x="40" y="14"/>
                  </a:cubicBezTo>
                  <a:cubicBezTo>
                    <a:pt x="39" y="13"/>
                    <a:pt x="36" y="13"/>
                    <a:pt x="34" y="13"/>
                  </a:cubicBezTo>
                  <a:cubicBezTo>
                    <a:pt x="30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4" y="11"/>
                    <a:pt x="14" y="6"/>
                  </a:cubicBezTo>
                  <a:cubicBezTo>
                    <a:pt x="14" y="4"/>
                    <a:pt x="13" y="2"/>
                    <a:pt x="8" y="2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2" y="3"/>
                    <a:pt x="3" y="4"/>
                  </a:cubicBezTo>
                  <a:cubicBezTo>
                    <a:pt x="5" y="5"/>
                    <a:pt x="9" y="7"/>
                    <a:pt x="8" y="10"/>
                  </a:cubicBezTo>
                  <a:cubicBezTo>
                    <a:pt x="7" y="13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1" y="18"/>
                    <a:pt x="3" y="26"/>
                    <a:pt x="5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2"/>
                    <a:pt x="5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5"/>
                    <a:pt x="6" y="36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8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8" y="45"/>
                    <a:pt x="8" y="45"/>
                    <a:pt x="8" y="46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9" y="48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48"/>
                    <a:pt x="12" y="48"/>
                    <a:pt x="14" y="48"/>
                  </a:cubicBezTo>
                  <a:cubicBezTo>
                    <a:pt x="19" y="48"/>
                    <a:pt x="21" y="47"/>
                    <a:pt x="21" y="45"/>
                  </a:cubicBezTo>
                  <a:cubicBezTo>
                    <a:pt x="22" y="40"/>
                    <a:pt x="26" y="37"/>
                    <a:pt x="30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29" y="37"/>
                    <a:pt x="29" y="37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Freeform 1119">
              <a:extLst>
                <a:ext uri="{FF2B5EF4-FFF2-40B4-BE49-F238E27FC236}">
                  <a16:creationId xmlns:a16="http://schemas.microsoft.com/office/drawing/2014/main" id="{3031AFEC-84C2-4035-B6F4-873AA4C0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677" y="4140564"/>
              <a:ext cx="13720" cy="35832"/>
            </a:xfrm>
            <a:custGeom>
              <a:avLst/>
              <a:gdLst>
                <a:gd name="T0" fmla="*/ 10 w 11"/>
                <a:gd name="T1" fmla="*/ 14 h 26"/>
                <a:gd name="T2" fmla="*/ 10 w 11"/>
                <a:gd name="T3" fmla="*/ 11 h 26"/>
                <a:gd name="T4" fmla="*/ 10 w 11"/>
                <a:gd name="T5" fmla="*/ 9 h 26"/>
                <a:gd name="T6" fmla="*/ 8 w 11"/>
                <a:gd name="T7" fmla="*/ 2 h 26"/>
                <a:gd name="T8" fmla="*/ 8 w 11"/>
                <a:gd name="T9" fmla="*/ 0 h 26"/>
                <a:gd name="T10" fmla="*/ 7 w 11"/>
                <a:gd name="T11" fmla="*/ 1 h 26"/>
                <a:gd name="T12" fmla="*/ 1 w 11"/>
                <a:gd name="T13" fmla="*/ 7 h 26"/>
                <a:gd name="T14" fmla="*/ 0 w 11"/>
                <a:gd name="T15" fmla="*/ 7 h 26"/>
                <a:gd name="T16" fmla="*/ 6 w 11"/>
                <a:gd name="T17" fmla="*/ 23 h 26"/>
                <a:gd name="T18" fmla="*/ 7 w 11"/>
                <a:gd name="T19" fmla="*/ 26 h 26"/>
                <a:gd name="T20" fmla="*/ 8 w 11"/>
                <a:gd name="T21" fmla="*/ 25 h 26"/>
                <a:gd name="T22" fmla="*/ 8 w 11"/>
                <a:gd name="T23" fmla="*/ 24 h 26"/>
                <a:gd name="T24" fmla="*/ 11 w 11"/>
                <a:gd name="T25" fmla="*/ 18 h 26"/>
                <a:gd name="T26" fmla="*/ 10 w 11"/>
                <a:gd name="T27" fmla="*/ 15 h 26"/>
                <a:gd name="T28" fmla="*/ 10 w 11"/>
                <a:gd name="T2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26">
                  <a:moveTo>
                    <a:pt x="10" y="14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7"/>
                    <a:pt x="9" y="4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6" y="4"/>
                    <a:pt x="4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1"/>
                    <a:pt x="6" y="19"/>
                    <a:pt x="6" y="23"/>
                  </a:cubicBezTo>
                  <a:cubicBezTo>
                    <a:pt x="6" y="24"/>
                    <a:pt x="6" y="25"/>
                    <a:pt x="7" y="26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2"/>
                    <a:pt x="10" y="20"/>
                    <a:pt x="11" y="18"/>
                  </a:cubicBezTo>
                  <a:cubicBezTo>
                    <a:pt x="11" y="17"/>
                    <a:pt x="11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Freeform 1120">
              <a:extLst>
                <a:ext uri="{FF2B5EF4-FFF2-40B4-BE49-F238E27FC236}">
                  <a16:creationId xmlns:a16="http://schemas.microsoft.com/office/drawing/2014/main" id="{00609709-E704-4782-A999-C611645E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7396" y="3938470"/>
              <a:ext cx="403370" cy="445752"/>
            </a:xfrm>
            <a:custGeom>
              <a:avLst/>
              <a:gdLst>
                <a:gd name="T0" fmla="*/ 267 w 308"/>
                <a:gd name="T1" fmla="*/ 152 h 326"/>
                <a:gd name="T2" fmla="*/ 280 w 308"/>
                <a:gd name="T3" fmla="*/ 137 h 326"/>
                <a:gd name="T4" fmla="*/ 293 w 308"/>
                <a:gd name="T5" fmla="*/ 104 h 326"/>
                <a:gd name="T6" fmla="*/ 307 w 308"/>
                <a:gd name="T7" fmla="*/ 93 h 326"/>
                <a:gd name="T8" fmla="*/ 304 w 308"/>
                <a:gd name="T9" fmla="*/ 90 h 326"/>
                <a:gd name="T10" fmla="*/ 300 w 308"/>
                <a:gd name="T11" fmla="*/ 83 h 326"/>
                <a:gd name="T12" fmla="*/ 276 w 308"/>
                <a:gd name="T13" fmla="*/ 85 h 326"/>
                <a:gd name="T14" fmla="*/ 261 w 308"/>
                <a:gd name="T15" fmla="*/ 97 h 326"/>
                <a:gd name="T16" fmla="*/ 258 w 308"/>
                <a:gd name="T17" fmla="*/ 98 h 326"/>
                <a:gd name="T18" fmla="*/ 258 w 308"/>
                <a:gd name="T19" fmla="*/ 108 h 326"/>
                <a:gd name="T20" fmla="*/ 242 w 308"/>
                <a:gd name="T21" fmla="*/ 110 h 326"/>
                <a:gd name="T22" fmla="*/ 227 w 308"/>
                <a:gd name="T23" fmla="*/ 107 h 326"/>
                <a:gd name="T24" fmla="*/ 224 w 308"/>
                <a:gd name="T25" fmla="*/ 107 h 326"/>
                <a:gd name="T26" fmla="*/ 222 w 308"/>
                <a:gd name="T27" fmla="*/ 104 h 326"/>
                <a:gd name="T28" fmla="*/ 222 w 308"/>
                <a:gd name="T29" fmla="*/ 102 h 326"/>
                <a:gd name="T30" fmla="*/ 221 w 308"/>
                <a:gd name="T31" fmla="*/ 94 h 326"/>
                <a:gd name="T32" fmla="*/ 218 w 308"/>
                <a:gd name="T33" fmla="*/ 101 h 326"/>
                <a:gd name="T34" fmla="*/ 188 w 308"/>
                <a:gd name="T35" fmla="*/ 110 h 326"/>
                <a:gd name="T36" fmla="*/ 162 w 308"/>
                <a:gd name="T37" fmla="*/ 102 h 326"/>
                <a:gd name="T38" fmla="*/ 136 w 308"/>
                <a:gd name="T39" fmla="*/ 88 h 326"/>
                <a:gd name="T40" fmla="*/ 135 w 308"/>
                <a:gd name="T41" fmla="*/ 68 h 326"/>
                <a:gd name="T42" fmla="*/ 136 w 308"/>
                <a:gd name="T43" fmla="*/ 66 h 326"/>
                <a:gd name="T44" fmla="*/ 132 w 308"/>
                <a:gd name="T45" fmla="*/ 62 h 326"/>
                <a:gd name="T46" fmla="*/ 112 w 308"/>
                <a:gd name="T47" fmla="*/ 41 h 326"/>
                <a:gd name="T48" fmla="*/ 121 w 308"/>
                <a:gd name="T49" fmla="*/ 32 h 326"/>
                <a:gd name="T50" fmla="*/ 116 w 308"/>
                <a:gd name="T51" fmla="*/ 16 h 326"/>
                <a:gd name="T52" fmla="*/ 116 w 308"/>
                <a:gd name="T53" fmla="*/ 13 h 326"/>
                <a:gd name="T54" fmla="*/ 106 w 308"/>
                <a:gd name="T55" fmla="*/ 1 h 326"/>
                <a:gd name="T56" fmla="*/ 102 w 308"/>
                <a:gd name="T57" fmla="*/ 1 h 326"/>
                <a:gd name="T58" fmla="*/ 97 w 308"/>
                <a:gd name="T59" fmla="*/ 8 h 326"/>
                <a:gd name="T60" fmla="*/ 83 w 308"/>
                <a:gd name="T61" fmla="*/ 13 h 326"/>
                <a:gd name="T62" fmla="*/ 64 w 308"/>
                <a:gd name="T63" fmla="*/ 11 h 326"/>
                <a:gd name="T64" fmla="*/ 67 w 308"/>
                <a:gd name="T65" fmla="*/ 27 h 326"/>
                <a:gd name="T66" fmla="*/ 79 w 308"/>
                <a:gd name="T67" fmla="*/ 38 h 326"/>
                <a:gd name="T68" fmla="*/ 68 w 308"/>
                <a:gd name="T69" fmla="*/ 59 h 326"/>
                <a:gd name="T70" fmla="*/ 53 w 308"/>
                <a:gd name="T71" fmla="*/ 82 h 326"/>
                <a:gd name="T72" fmla="*/ 36 w 308"/>
                <a:gd name="T73" fmla="*/ 97 h 326"/>
                <a:gd name="T74" fmla="*/ 23 w 308"/>
                <a:gd name="T75" fmla="*/ 97 h 326"/>
                <a:gd name="T76" fmla="*/ 21 w 308"/>
                <a:gd name="T77" fmla="*/ 113 h 326"/>
                <a:gd name="T78" fmla="*/ 8 w 308"/>
                <a:gd name="T79" fmla="*/ 140 h 326"/>
                <a:gd name="T80" fmla="*/ 2 w 308"/>
                <a:gd name="T81" fmla="*/ 148 h 326"/>
                <a:gd name="T82" fmla="*/ 9 w 308"/>
                <a:gd name="T83" fmla="*/ 162 h 326"/>
                <a:gd name="T84" fmla="*/ 43 w 308"/>
                <a:gd name="T85" fmla="*/ 161 h 326"/>
                <a:gd name="T86" fmla="*/ 50 w 308"/>
                <a:gd name="T87" fmla="*/ 198 h 326"/>
                <a:gd name="T88" fmla="*/ 73 w 308"/>
                <a:gd name="T89" fmla="*/ 270 h 326"/>
                <a:gd name="T90" fmla="*/ 106 w 308"/>
                <a:gd name="T91" fmla="*/ 320 h 326"/>
                <a:gd name="T92" fmla="*/ 127 w 308"/>
                <a:gd name="T93" fmla="*/ 279 h 326"/>
                <a:gd name="T94" fmla="*/ 145 w 308"/>
                <a:gd name="T95" fmla="*/ 229 h 326"/>
                <a:gd name="T96" fmla="*/ 198 w 308"/>
                <a:gd name="T97" fmla="*/ 185 h 326"/>
                <a:gd name="T98" fmla="*/ 224 w 308"/>
                <a:gd name="T99" fmla="*/ 165 h 326"/>
                <a:gd name="T100" fmla="*/ 223 w 308"/>
                <a:gd name="T101" fmla="*/ 159 h 326"/>
                <a:gd name="T102" fmla="*/ 221 w 308"/>
                <a:gd name="T103" fmla="*/ 152 h 326"/>
                <a:gd name="T104" fmla="*/ 217 w 308"/>
                <a:gd name="T105" fmla="*/ 130 h 326"/>
                <a:gd name="T106" fmla="*/ 216 w 308"/>
                <a:gd name="T107" fmla="*/ 115 h 326"/>
                <a:gd name="T108" fmla="*/ 240 w 308"/>
                <a:gd name="T109" fmla="*/ 126 h 326"/>
                <a:gd name="T110" fmla="*/ 252 w 308"/>
                <a:gd name="T111" fmla="*/ 151 h 326"/>
                <a:gd name="T112" fmla="*/ 265 w 308"/>
                <a:gd name="T113" fmla="*/ 16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8" h="326">
                  <a:moveTo>
                    <a:pt x="265" y="162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6" y="161"/>
                    <a:pt x="266" y="160"/>
                    <a:pt x="266" y="160"/>
                  </a:cubicBezTo>
                  <a:cubicBezTo>
                    <a:pt x="266" y="160"/>
                    <a:pt x="266" y="159"/>
                    <a:pt x="266" y="159"/>
                  </a:cubicBezTo>
                  <a:cubicBezTo>
                    <a:pt x="266" y="156"/>
                    <a:pt x="266" y="154"/>
                    <a:pt x="267" y="152"/>
                  </a:cubicBezTo>
                  <a:cubicBezTo>
                    <a:pt x="268" y="151"/>
                    <a:pt x="268" y="148"/>
                    <a:pt x="268" y="146"/>
                  </a:cubicBezTo>
                  <a:cubicBezTo>
                    <a:pt x="268" y="143"/>
                    <a:pt x="269" y="140"/>
                    <a:pt x="271" y="140"/>
                  </a:cubicBezTo>
                  <a:cubicBezTo>
                    <a:pt x="272" y="140"/>
                    <a:pt x="272" y="140"/>
                    <a:pt x="274" y="141"/>
                  </a:cubicBezTo>
                  <a:cubicBezTo>
                    <a:pt x="275" y="141"/>
                    <a:pt x="277" y="141"/>
                    <a:pt x="278" y="141"/>
                  </a:cubicBezTo>
                  <a:cubicBezTo>
                    <a:pt x="278" y="140"/>
                    <a:pt x="279" y="139"/>
                    <a:pt x="280" y="137"/>
                  </a:cubicBezTo>
                  <a:cubicBezTo>
                    <a:pt x="281" y="134"/>
                    <a:pt x="282" y="131"/>
                    <a:pt x="282" y="129"/>
                  </a:cubicBezTo>
                  <a:cubicBezTo>
                    <a:pt x="281" y="126"/>
                    <a:pt x="283" y="124"/>
                    <a:pt x="284" y="121"/>
                  </a:cubicBezTo>
                  <a:cubicBezTo>
                    <a:pt x="284" y="119"/>
                    <a:pt x="285" y="117"/>
                    <a:pt x="285" y="115"/>
                  </a:cubicBezTo>
                  <a:cubicBezTo>
                    <a:pt x="285" y="110"/>
                    <a:pt x="288" y="108"/>
                    <a:pt x="291" y="106"/>
                  </a:cubicBezTo>
                  <a:cubicBezTo>
                    <a:pt x="292" y="106"/>
                    <a:pt x="293" y="105"/>
                    <a:pt x="293" y="104"/>
                  </a:cubicBezTo>
                  <a:cubicBezTo>
                    <a:pt x="295" y="103"/>
                    <a:pt x="300" y="99"/>
                    <a:pt x="303" y="99"/>
                  </a:cubicBezTo>
                  <a:cubicBezTo>
                    <a:pt x="304" y="99"/>
                    <a:pt x="305" y="100"/>
                    <a:pt x="306" y="101"/>
                  </a:cubicBezTo>
                  <a:cubicBezTo>
                    <a:pt x="306" y="101"/>
                    <a:pt x="306" y="101"/>
                    <a:pt x="306" y="102"/>
                  </a:cubicBezTo>
                  <a:cubicBezTo>
                    <a:pt x="305" y="99"/>
                    <a:pt x="305" y="97"/>
                    <a:pt x="305" y="95"/>
                  </a:cubicBezTo>
                  <a:cubicBezTo>
                    <a:pt x="305" y="94"/>
                    <a:pt x="306" y="93"/>
                    <a:pt x="307" y="93"/>
                  </a:cubicBezTo>
                  <a:cubicBezTo>
                    <a:pt x="307" y="93"/>
                    <a:pt x="307" y="92"/>
                    <a:pt x="308" y="92"/>
                  </a:cubicBezTo>
                  <a:cubicBezTo>
                    <a:pt x="308" y="92"/>
                    <a:pt x="308" y="92"/>
                    <a:pt x="308" y="92"/>
                  </a:cubicBezTo>
                  <a:cubicBezTo>
                    <a:pt x="308" y="92"/>
                    <a:pt x="308" y="91"/>
                    <a:pt x="308" y="91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5" y="89"/>
                    <a:pt x="304" y="89"/>
                    <a:pt x="303" y="88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7"/>
                    <a:pt x="302" y="87"/>
                    <a:pt x="302" y="86"/>
                  </a:cubicBezTo>
                  <a:cubicBezTo>
                    <a:pt x="302" y="85"/>
                    <a:pt x="301" y="84"/>
                    <a:pt x="300" y="83"/>
                  </a:cubicBezTo>
                  <a:cubicBezTo>
                    <a:pt x="299" y="82"/>
                    <a:pt x="298" y="80"/>
                    <a:pt x="298" y="79"/>
                  </a:cubicBezTo>
                  <a:cubicBezTo>
                    <a:pt x="297" y="79"/>
                    <a:pt x="296" y="80"/>
                    <a:pt x="295" y="80"/>
                  </a:cubicBezTo>
                  <a:cubicBezTo>
                    <a:pt x="293" y="82"/>
                    <a:pt x="291" y="81"/>
                    <a:pt x="289" y="81"/>
                  </a:cubicBezTo>
                  <a:cubicBezTo>
                    <a:pt x="286" y="80"/>
                    <a:pt x="284" y="80"/>
                    <a:pt x="281" y="81"/>
                  </a:cubicBezTo>
                  <a:cubicBezTo>
                    <a:pt x="279" y="82"/>
                    <a:pt x="277" y="84"/>
                    <a:pt x="276" y="85"/>
                  </a:cubicBezTo>
                  <a:cubicBezTo>
                    <a:pt x="274" y="87"/>
                    <a:pt x="273" y="88"/>
                    <a:pt x="270" y="87"/>
                  </a:cubicBezTo>
                  <a:cubicBezTo>
                    <a:pt x="270" y="87"/>
                    <a:pt x="270" y="88"/>
                    <a:pt x="270" y="88"/>
                  </a:cubicBezTo>
                  <a:cubicBezTo>
                    <a:pt x="269" y="89"/>
                    <a:pt x="269" y="90"/>
                    <a:pt x="268" y="91"/>
                  </a:cubicBezTo>
                  <a:cubicBezTo>
                    <a:pt x="267" y="92"/>
                    <a:pt x="266" y="93"/>
                    <a:pt x="266" y="93"/>
                  </a:cubicBezTo>
                  <a:cubicBezTo>
                    <a:pt x="264" y="95"/>
                    <a:pt x="263" y="97"/>
                    <a:pt x="261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60" y="97"/>
                    <a:pt x="260" y="97"/>
                    <a:pt x="259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9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9"/>
                    <a:pt x="258" y="100"/>
                    <a:pt x="259" y="101"/>
                  </a:cubicBezTo>
                  <a:cubicBezTo>
                    <a:pt x="259" y="101"/>
                    <a:pt x="259" y="101"/>
                    <a:pt x="259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2"/>
                    <a:pt x="259" y="103"/>
                    <a:pt x="259" y="103"/>
                  </a:cubicBezTo>
                  <a:cubicBezTo>
                    <a:pt x="259" y="105"/>
                    <a:pt x="259" y="106"/>
                    <a:pt x="258" y="108"/>
                  </a:cubicBezTo>
                  <a:cubicBezTo>
                    <a:pt x="257" y="110"/>
                    <a:pt x="254" y="111"/>
                    <a:pt x="251" y="110"/>
                  </a:cubicBezTo>
                  <a:cubicBezTo>
                    <a:pt x="249" y="110"/>
                    <a:pt x="247" y="110"/>
                    <a:pt x="246" y="110"/>
                  </a:cubicBezTo>
                  <a:cubicBezTo>
                    <a:pt x="245" y="110"/>
                    <a:pt x="244" y="110"/>
                    <a:pt x="243" y="110"/>
                  </a:cubicBezTo>
                  <a:cubicBezTo>
                    <a:pt x="243" y="110"/>
                    <a:pt x="243" y="111"/>
                    <a:pt x="243" y="111"/>
                  </a:cubicBezTo>
                  <a:cubicBezTo>
                    <a:pt x="243" y="111"/>
                    <a:pt x="242" y="110"/>
                    <a:pt x="242" y="110"/>
                  </a:cubicBezTo>
                  <a:cubicBezTo>
                    <a:pt x="242" y="110"/>
                    <a:pt x="242" y="110"/>
                    <a:pt x="241" y="110"/>
                  </a:cubicBezTo>
                  <a:cubicBezTo>
                    <a:pt x="240" y="110"/>
                    <a:pt x="239" y="110"/>
                    <a:pt x="238" y="110"/>
                  </a:cubicBezTo>
                  <a:cubicBezTo>
                    <a:pt x="237" y="109"/>
                    <a:pt x="236" y="109"/>
                    <a:pt x="235" y="109"/>
                  </a:cubicBezTo>
                  <a:cubicBezTo>
                    <a:pt x="233" y="110"/>
                    <a:pt x="230" y="109"/>
                    <a:pt x="229" y="108"/>
                  </a:cubicBezTo>
                  <a:cubicBezTo>
                    <a:pt x="228" y="108"/>
                    <a:pt x="228" y="108"/>
                    <a:pt x="227" y="107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6" y="108"/>
                    <a:pt x="226" y="107"/>
                    <a:pt x="226" y="107"/>
                  </a:cubicBezTo>
                  <a:cubicBezTo>
                    <a:pt x="226" y="107"/>
                    <a:pt x="225" y="107"/>
                    <a:pt x="225" y="107"/>
                  </a:cubicBezTo>
                  <a:cubicBezTo>
                    <a:pt x="225" y="107"/>
                    <a:pt x="225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2"/>
                    <a:pt x="222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1" y="101"/>
                    <a:pt x="221" y="101"/>
                    <a:pt x="221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99"/>
                    <a:pt x="221" y="98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6"/>
                    <a:pt x="221" y="95"/>
                    <a:pt x="221" y="94"/>
                  </a:cubicBezTo>
                  <a:cubicBezTo>
                    <a:pt x="220" y="95"/>
                    <a:pt x="219" y="95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7"/>
                    <a:pt x="217" y="97"/>
                    <a:pt x="217" y="98"/>
                  </a:cubicBezTo>
                  <a:cubicBezTo>
                    <a:pt x="217" y="99"/>
                    <a:pt x="218" y="100"/>
                    <a:pt x="218" y="101"/>
                  </a:cubicBezTo>
                  <a:cubicBezTo>
                    <a:pt x="218" y="104"/>
                    <a:pt x="219" y="108"/>
                    <a:pt x="216" y="111"/>
                  </a:cubicBezTo>
                  <a:cubicBezTo>
                    <a:pt x="214" y="113"/>
                    <a:pt x="206" y="114"/>
                    <a:pt x="202" y="114"/>
                  </a:cubicBezTo>
                  <a:cubicBezTo>
                    <a:pt x="201" y="114"/>
                    <a:pt x="200" y="114"/>
                    <a:pt x="199" y="114"/>
                  </a:cubicBezTo>
                  <a:cubicBezTo>
                    <a:pt x="196" y="114"/>
                    <a:pt x="195" y="113"/>
                    <a:pt x="194" y="112"/>
                  </a:cubicBezTo>
                  <a:cubicBezTo>
                    <a:pt x="193" y="112"/>
                    <a:pt x="190" y="111"/>
                    <a:pt x="188" y="110"/>
                  </a:cubicBezTo>
                  <a:cubicBezTo>
                    <a:pt x="183" y="109"/>
                    <a:pt x="179" y="108"/>
                    <a:pt x="179" y="105"/>
                  </a:cubicBezTo>
                  <a:cubicBezTo>
                    <a:pt x="178" y="104"/>
                    <a:pt x="176" y="101"/>
                    <a:pt x="175" y="101"/>
                  </a:cubicBezTo>
                  <a:cubicBezTo>
                    <a:pt x="174" y="101"/>
                    <a:pt x="172" y="101"/>
                    <a:pt x="171" y="102"/>
                  </a:cubicBezTo>
                  <a:cubicBezTo>
                    <a:pt x="168" y="103"/>
                    <a:pt x="164" y="104"/>
                    <a:pt x="163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1" y="101"/>
                    <a:pt x="158" y="99"/>
                    <a:pt x="156" y="98"/>
                  </a:cubicBezTo>
                  <a:cubicBezTo>
                    <a:pt x="155" y="98"/>
                    <a:pt x="155" y="97"/>
                    <a:pt x="154" y="97"/>
                  </a:cubicBezTo>
                  <a:cubicBezTo>
                    <a:pt x="152" y="97"/>
                    <a:pt x="145" y="95"/>
                    <a:pt x="144" y="92"/>
                  </a:cubicBezTo>
                  <a:cubicBezTo>
                    <a:pt x="144" y="91"/>
                    <a:pt x="142" y="91"/>
                    <a:pt x="141" y="90"/>
                  </a:cubicBezTo>
                  <a:cubicBezTo>
                    <a:pt x="139" y="90"/>
                    <a:pt x="137" y="89"/>
                    <a:pt x="136" y="88"/>
                  </a:cubicBezTo>
                  <a:cubicBezTo>
                    <a:pt x="135" y="87"/>
                    <a:pt x="134" y="87"/>
                    <a:pt x="134" y="86"/>
                  </a:cubicBezTo>
                  <a:cubicBezTo>
                    <a:pt x="132" y="86"/>
                    <a:pt x="129" y="85"/>
                    <a:pt x="129" y="82"/>
                  </a:cubicBezTo>
                  <a:cubicBezTo>
                    <a:pt x="129" y="81"/>
                    <a:pt x="130" y="79"/>
                    <a:pt x="130" y="78"/>
                  </a:cubicBezTo>
                  <a:cubicBezTo>
                    <a:pt x="131" y="76"/>
                    <a:pt x="131" y="75"/>
                    <a:pt x="131" y="73"/>
                  </a:cubicBezTo>
                  <a:cubicBezTo>
                    <a:pt x="131" y="71"/>
                    <a:pt x="133" y="69"/>
                    <a:pt x="135" y="68"/>
                  </a:cubicBezTo>
                  <a:cubicBezTo>
                    <a:pt x="135" y="67"/>
                    <a:pt x="135" y="67"/>
                    <a:pt x="136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67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5"/>
                    <a:pt x="135" y="65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4" y="64"/>
                    <a:pt x="133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28" y="58"/>
                    <a:pt x="127" y="58"/>
                  </a:cubicBezTo>
                  <a:cubicBezTo>
                    <a:pt x="124" y="58"/>
                    <a:pt x="122" y="55"/>
                    <a:pt x="120" y="54"/>
                  </a:cubicBezTo>
                  <a:cubicBezTo>
                    <a:pt x="119" y="52"/>
                    <a:pt x="118" y="51"/>
                    <a:pt x="117" y="51"/>
                  </a:cubicBezTo>
                  <a:cubicBezTo>
                    <a:pt x="114" y="51"/>
                    <a:pt x="113" y="47"/>
                    <a:pt x="113" y="44"/>
                  </a:cubicBezTo>
                  <a:cubicBezTo>
                    <a:pt x="113" y="43"/>
                    <a:pt x="112" y="42"/>
                    <a:pt x="112" y="41"/>
                  </a:cubicBezTo>
                  <a:cubicBezTo>
                    <a:pt x="110" y="39"/>
                    <a:pt x="110" y="36"/>
                    <a:pt x="111" y="35"/>
                  </a:cubicBezTo>
                  <a:cubicBezTo>
                    <a:pt x="112" y="32"/>
                    <a:pt x="115" y="32"/>
                    <a:pt x="118" y="34"/>
                  </a:cubicBezTo>
                  <a:cubicBezTo>
                    <a:pt x="118" y="34"/>
                    <a:pt x="119" y="34"/>
                    <a:pt x="119" y="34"/>
                  </a:cubicBezTo>
                  <a:cubicBezTo>
                    <a:pt x="120" y="34"/>
                    <a:pt x="121" y="34"/>
                    <a:pt x="121" y="33"/>
                  </a:cubicBezTo>
                  <a:cubicBezTo>
                    <a:pt x="121" y="33"/>
                    <a:pt x="122" y="33"/>
                    <a:pt x="121" y="32"/>
                  </a:cubicBezTo>
                  <a:cubicBezTo>
                    <a:pt x="120" y="31"/>
                    <a:pt x="119" y="29"/>
                    <a:pt x="118" y="28"/>
                  </a:cubicBezTo>
                  <a:cubicBezTo>
                    <a:pt x="116" y="25"/>
                    <a:pt x="115" y="23"/>
                    <a:pt x="115" y="21"/>
                  </a:cubicBezTo>
                  <a:cubicBezTo>
                    <a:pt x="115" y="21"/>
                    <a:pt x="115" y="20"/>
                    <a:pt x="115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6"/>
                    <a:pt x="116" y="16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4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5" y="13"/>
                  </a:cubicBezTo>
                  <a:cubicBezTo>
                    <a:pt x="115" y="13"/>
                    <a:pt x="115" y="13"/>
                    <a:pt x="115" y="12"/>
                  </a:cubicBezTo>
                  <a:cubicBezTo>
                    <a:pt x="111" y="10"/>
                    <a:pt x="109" y="7"/>
                    <a:pt x="108" y="4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2"/>
                    <a:pt x="107" y="2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5" y="1"/>
                    <a:pt x="105" y="0"/>
                    <a:pt x="10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1"/>
                    <a:pt x="102" y="1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0" y="4"/>
                    <a:pt x="100" y="5"/>
                  </a:cubicBezTo>
                  <a:cubicBezTo>
                    <a:pt x="98" y="7"/>
                    <a:pt x="98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91" y="10"/>
                    <a:pt x="88" y="11"/>
                    <a:pt x="86" y="12"/>
                  </a:cubicBezTo>
                  <a:cubicBezTo>
                    <a:pt x="85" y="13"/>
                    <a:pt x="84" y="13"/>
                    <a:pt x="83" y="13"/>
                  </a:cubicBezTo>
                  <a:cubicBezTo>
                    <a:pt x="81" y="13"/>
                    <a:pt x="79" y="13"/>
                    <a:pt x="77" y="12"/>
                  </a:cubicBezTo>
                  <a:cubicBezTo>
                    <a:pt x="76" y="12"/>
                    <a:pt x="76" y="12"/>
                    <a:pt x="75" y="11"/>
                  </a:cubicBezTo>
                  <a:cubicBezTo>
                    <a:pt x="73" y="11"/>
                    <a:pt x="71" y="10"/>
                    <a:pt x="70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6" y="10"/>
                    <a:pt x="65" y="11"/>
                    <a:pt x="64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5" y="14"/>
                    <a:pt x="66" y="16"/>
                  </a:cubicBezTo>
                  <a:cubicBezTo>
                    <a:pt x="66" y="18"/>
                    <a:pt x="66" y="21"/>
                    <a:pt x="66" y="23"/>
                  </a:cubicBezTo>
                  <a:cubicBezTo>
                    <a:pt x="66" y="23"/>
                    <a:pt x="66" y="24"/>
                    <a:pt x="66" y="24"/>
                  </a:cubicBezTo>
                  <a:cubicBezTo>
                    <a:pt x="66" y="25"/>
                    <a:pt x="67" y="26"/>
                    <a:pt x="67" y="27"/>
                  </a:cubicBezTo>
                  <a:cubicBezTo>
                    <a:pt x="68" y="31"/>
                    <a:pt x="70" y="33"/>
                    <a:pt x="70" y="33"/>
                  </a:cubicBezTo>
                  <a:cubicBezTo>
                    <a:pt x="72" y="33"/>
                    <a:pt x="73" y="33"/>
                    <a:pt x="75" y="34"/>
                  </a:cubicBezTo>
                  <a:cubicBezTo>
                    <a:pt x="77" y="35"/>
                    <a:pt x="79" y="37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9"/>
                    <a:pt x="79" y="41"/>
                    <a:pt x="78" y="41"/>
                  </a:cubicBezTo>
                  <a:cubicBezTo>
                    <a:pt x="78" y="42"/>
                    <a:pt x="77" y="42"/>
                    <a:pt x="77" y="42"/>
                  </a:cubicBezTo>
                  <a:cubicBezTo>
                    <a:pt x="74" y="43"/>
                    <a:pt x="73" y="46"/>
                    <a:pt x="72" y="49"/>
                  </a:cubicBezTo>
                  <a:cubicBezTo>
                    <a:pt x="72" y="50"/>
                    <a:pt x="72" y="51"/>
                    <a:pt x="72" y="52"/>
                  </a:cubicBezTo>
                  <a:cubicBezTo>
                    <a:pt x="72" y="54"/>
                    <a:pt x="72" y="58"/>
                    <a:pt x="68" y="59"/>
                  </a:cubicBezTo>
                  <a:cubicBezTo>
                    <a:pt x="66" y="59"/>
                    <a:pt x="65" y="60"/>
                    <a:pt x="65" y="63"/>
                  </a:cubicBezTo>
                  <a:cubicBezTo>
                    <a:pt x="65" y="68"/>
                    <a:pt x="61" y="69"/>
                    <a:pt x="59" y="69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8" y="70"/>
                    <a:pt x="57" y="72"/>
                    <a:pt x="57" y="73"/>
                  </a:cubicBezTo>
                  <a:cubicBezTo>
                    <a:pt x="55" y="79"/>
                    <a:pt x="54" y="81"/>
                    <a:pt x="53" y="82"/>
                  </a:cubicBezTo>
                  <a:cubicBezTo>
                    <a:pt x="52" y="83"/>
                    <a:pt x="51" y="83"/>
                    <a:pt x="49" y="84"/>
                  </a:cubicBezTo>
                  <a:cubicBezTo>
                    <a:pt x="47" y="84"/>
                    <a:pt x="44" y="85"/>
                    <a:pt x="44" y="87"/>
                  </a:cubicBezTo>
                  <a:cubicBezTo>
                    <a:pt x="44" y="91"/>
                    <a:pt x="40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7"/>
                    <a:pt x="35" y="97"/>
                    <a:pt x="34" y="96"/>
                  </a:cubicBezTo>
                  <a:cubicBezTo>
                    <a:pt x="33" y="96"/>
                    <a:pt x="32" y="96"/>
                    <a:pt x="31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7"/>
                    <a:pt x="29" y="98"/>
                    <a:pt x="27" y="98"/>
                  </a:cubicBezTo>
                  <a:cubicBezTo>
                    <a:pt x="26" y="98"/>
                    <a:pt x="24" y="98"/>
                    <a:pt x="23" y="97"/>
                  </a:cubicBezTo>
                  <a:cubicBezTo>
                    <a:pt x="22" y="97"/>
                    <a:pt x="22" y="96"/>
                    <a:pt x="21" y="96"/>
                  </a:cubicBezTo>
                  <a:cubicBezTo>
                    <a:pt x="21" y="96"/>
                    <a:pt x="21" y="97"/>
                    <a:pt x="20" y="97"/>
                  </a:cubicBezTo>
                  <a:cubicBezTo>
                    <a:pt x="16" y="101"/>
                    <a:pt x="14" y="104"/>
                    <a:pt x="14" y="105"/>
                  </a:cubicBezTo>
                  <a:cubicBezTo>
                    <a:pt x="14" y="106"/>
                    <a:pt x="15" y="106"/>
                    <a:pt x="16" y="107"/>
                  </a:cubicBezTo>
                  <a:cubicBezTo>
                    <a:pt x="18" y="108"/>
                    <a:pt x="21" y="110"/>
                    <a:pt x="21" y="113"/>
                  </a:cubicBezTo>
                  <a:cubicBezTo>
                    <a:pt x="20" y="117"/>
                    <a:pt x="23" y="121"/>
                    <a:pt x="25" y="123"/>
                  </a:cubicBezTo>
                  <a:cubicBezTo>
                    <a:pt x="27" y="125"/>
                    <a:pt x="32" y="132"/>
                    <a:pt x="29" y="136"/>
                  </a:cubicBezTo>
                  <a:cubicBezTo>
                    <a:pt x="27" y="139"/>
                    <a:pt x="24" y="140"/>
                    <a:pt x="19" y="139"/>
                  </a:cubicBezTo>
                  <a:cubicBezTo>
                    <a:pt x="18" y="139"/>
                    <a:pt x="17" y="139"/>
                    <a:pt x="16" y="139"/>
                  </a:cubicBezTo>
                  <a:cubicBezTo>
                    <a:pt x="15" y="140"/>
                    <a:pt x="12" y="140"/>
                    <a:pt x="8" y="140"/>
                  </a:cubicBezTo>
                  <a:cubicBezTo>
                    <a:pt x="8" y="139"/>
                    <a:pt x="7" y="139"/>
                    <a:pt x="7" y="139"/>
                  </a:cubicBezTo>
                  <a:cubicBezTo>
                    <a:pt x="4" y="139"/>
                    <a:pt x="3" y="141"/>
                    <a:pt x="2" y="143"/>
                  </a:cubicBezTo>
                  <a:cubicBezTo>
                    <a:pt x="1" y="144"/>
                    <a:pt x="1" y="144"/>
                    <a:pt x="1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6"/>
                    <a:pt x="2" y="147"/>
                    <a:pt x="2" y="148"/>
                  </a:cubicBezTo>
                  <a:cubicBezTo>
                    <a:pt x="4" y="150"/>
                    <a:pt x="6" y="152"/>
                    <a:pt x="9" y="153"/>
                  </a:cubicBezTo>
                  <a:cubicBezTo>
                    <a:pt x="11" y="154"/>
                    <a:pt x="14" y="153"/>
                    <a:pt x="16" y="153"/>
                  </a:cubicBezTo>
                  <a:cubicBezTo>
                    <a:pt x="17" y="152"/>
                    <a:pt x="18" y="152"/>
                    <a:pt x="19" y="152"/>
                  </a:cubicBezTo>
                  <a:cubicBezTo>
                    <a:pt x="21" y="152"/>
                    <a:pt x="22" y="153"/>
                    <a:pt x="22" y="156"/>
                  </a:cubicBezTo>
                  <a:cubicBezTo>
                    <a:pt x="22" y="161"/>
                    <a:pt x="15" y="161"/>
                    <a:pt x="9" y="162"/>
                  </a:cubicBezTo>
                  <a:cubicBezTo>
                    <a:pt x="9" y="162"/>
                    <a:pt x="8" y="162"/>
                    <a:pt x="7" y="162"/>
                  </a:cubicBezTo>
                  <a:cubicBezTo>
                    <a:pt x="11" y="167"/>
                    <a:pt x="23" y="180"/>
                    <a:pt x="28" y="179"/>
                  </a:cubicBezTo>
                  <a:cubicBezTo>
                    <a:pt x="34" y="178"/>
                    <a:pt x="38" y="172"/>
                    <a:pt x="39" y="170"/>
                  </a:cubicBezTo>
                  <a:cubicBezTo>
                    <a:pt x="38" y="169"/>
                    <a:pt x="37" y="168"/>
                    <a:pt x="38" y="166"/>
                  </a:cubicBezTo>
                  <a:cubicBezTo>
                    <a:pt x="38" y="164"/>
                    <a:pt x="41" y="161"/>
                    <a:pt x="43" y="161"/>
                  </a:cubicBezTo>
                  <a:cubicBezTo>
                    <a:pt x="44" y="161"/>
                    <a:pt x="44" y="161"/>
                    <a:pt x="45" y="161"/>
                  </a:cubicBezTo>
                  <a:cubicBezTo>
                    <a:pt x="47" y="162"/>
                    <a:pt x="47" y="165"/>
                    <a:pt x="47" y="168"/>
                  </a:cubicBezTo>
                  <a:cubicBezTo>
                    <a:pt x="47" y="170"/>
                    <a:pt x="47" y="173"/>
                    <a:pt x="48" y="173"/>
                  </a:cubicBezTo>
                  <a:cubicBezTo>
                    <a:pt x="52" y="176"/>
                    <a:pt x="50" y="181"/>
                    <a:pt x="49" y="186"/>
                  </a:cubicBezTo>
                  <a:cubicBezTo>
                    <a:pt x="48" y="188"/>
                    <a:pt x="49" y="193"/>
                    <a:pt x="50" y="198"/>
                  </a:cubicBezTo>
                  <a:cubicBezTo>
                    <a:pt x="50" y="200"/>
                    <a:pt x="51" y="202"/>
                    <a:pt x="51" y="204"/>
                  </a:cubicBezTo>
                  <a:cubicBezTo>
                    <a:pt x="51" y="206"/>
                    <a:pt x="52" y="209"/>
                    <a:pt x="53" y="212"/>
                  </a:cubicBezTo>
                  <a:cubicBezTo>
                    <a:pt x="54" y="216"/>
                    <a:pt x="55" y="220"/>
                    <a:pt x="56" y="224"/>
                  </a:cubicBezTo>
                  <a:cubicBezTo>
                    <a:pt x="57" y="232"/>
                    <a:pt x="62" y="245"/>
                    <a:pt x="66" y="254"/>
                  </a:cubicBezTo>
                  <a:cubicBezTo>
                    <a:pt x="69" y="258"/>
                    <a:pt x="71" y="265"/>
                    <a:pt x="73" y="270"/>
                  </a:cubicBezTo>
                  <a:cubicBezTo>
                    <a:pt x="74" y="276"/>
                    <a:pt x="76" y="281"/>
                    <a:pt x="77" y="283"/>
                  </a:cubicBezTo>
                  <a:cubicBezTo>
                    <a:pt x="80" y="286"/>
                    <a:pt x="88" y="299"/>
                    <a:pt x="88" y="307"/>
                  </a:cubicBezTo>
                  <a:cubicBezTo>
                    <a:pt x="88" y="314"/>
                    <a:pt x="96" y="324"/>
                    <a:pt x="98" y="326"/>
                  </a:cubicBezTo>
                  <a:cubicBezTo>
                    <a:pt x="99" y="326"/>
                    <a:pt x="99" y="326"/>
                    <a:pt x="99" y="326"/>
                  </a:cubicBezTo>
                  <a:cubicBezTo>
                    <a:pt x="101" y="326"/>
                    <a:pt x="105" y="323"/>
                    <a:pt x="106" y="320"/>
                  </a:cubicBezTo>
                  <a:cubicBezTo>
                    <a:pt x="107" y="317"/>
                    <a:pt x="110" y="315"/>
                    <a:pt x="112" y="313"/>
                  </a:cubicBezTo>
                  <a:cubicBezTo>
                    <a:pt x="114" y="312"/>
                    <a:pt x="116" y="311"/>
                    <a:pt x="116" y="310"/>
                  </a:cubicBezTo>
                  <a:cubicBezTo>
                    <a:pt x="117" y="307"/>
                    <a:pt x="117" y="301"/>
                    <a:pt x="122" y="300"/>
                  </a:cubicBezTo>
                  <a:cubicBezTo>
                    <a:pt x="123" y="300"/>
                    <a:pt x="124" y="299"/>
                    <a:pt x="124" y="294"/>
                  </a:cubicBezTo>
                  <a:cubicBezTo>
                    <a:pt x="124" y="290"/>
                    <a:pt x="124" y="283"/>
                    <a:pt x="127" y="279"/>
                  </a:cubicBezTo>
                  <a:cubicBezTo>
                    <a:pt x="130" y="275"/>
                    <a:pt x="130" y="266"/>
                    <a:pt x="129" y="262"/>
                  </a:cubicBezTo>
                  <a:cubicBezTo>
                    <a:pt x="127" y="258"/>
                    <a:pt x="128" y="251"/>
                    <a:pt x="130" y="247"/>
                  </a:cubicBezTo>
                  <a:cubicBezTo>
                    <a:pt x="130" y="245"/>
                    <a:pt x="130" y="244"/>
                    <a:pt x="131" y="243"/>
                  </a:cubicBezTo>
                  <a:cubicBezTo>
                    <a:pt x="131" y="240"/>
                    <a:pt x="132" y="236"/>
                    <a:pt x="135" y="236"/>
                  </a:cubicBezTo>
                  <a:cubicBezTo>
                    <a:pt x="138" y="236"/>
                    <a:pt x="142" y="233"/>
                    <a:pt x="145" y="229"/>
                  </a:cubicBezTo>
                  <a:cubicBezTo>
                    <a:pt x="148" y="226"/>
                    <a:pt x="153" y="222"/>
                    <a:pt x="158" y="219"/>
                  </a:cubicBezTo>
                  <a:cubicBezTo>
                    <a:pt x="160" y="217"/>
                    <a:pt x="162" y="216"/>
                    <a:pt x="163" y="215"/>
                  </a:cubicBezTo>
                  <a:cubicBezTo>
                    <a:pt x="167" y="212"/>
                    <a:pt x="177" y="202"/>
                    <a:pt x="180" y="197"/>
                  </a:cubicBezTo>
                  <a:cubicBezTo>
                    <a:pt x="183" y="194"/>
                    <a:pt x="187" y="192"/>
                    <a:pt x="191" y="190"/>
                  </a:cubicBezTo>
                  <a:cubicBezTo>
                    <a:pt x="193" y="188"/>
                    <a:pt x="196" y="187"/>
                    <a:pt x="198" y="185"/>
                  </a:cubicBezTo>
                  <a:cubicBezTo>
                    <a:pt x="200" y="183"/>
                    <a:pt x="200" y="181"/>
                    <a:pt x="200" y="179"/>
                  </a:cubicBezTo>
                  <a:cubicBezTo>
                    <a:pt x="200" y="177"/>
                    <a:pt x="201" y="176"/>
                    <a:pt x="201" y="175"/>
                  </a:cubicBezTo>
                  <a:cubicBezTo>
                    <a:pt x="202" y="167"/>
                    <a:pt x="223" y="166"/>
                    <a:pt x="223" y="166"/>
                  </a:cubicBezTo>
                  <a:cubicBezTo>
                    <a:pt x="223" y="166"/>
                    <a:pt x="223" y="166"/>
                    <a:pt x="224" y="166"/>
                  </a:cubicBezTo>
                  <a:cubicBezTo>
                    <a:pt x="224" y="166"/>
                    <a:pt x="224" y="166"/>
                    <a:pt x="224" y="165"/>
                  </a:cubicBezTo>
                  <a:cubicBezTo>
                    <a:pt x="224" y="165"/>
                    <a:pt x="224" y="165"/>
                    <a:pt x="224" y="164"/>
                  </a:cubicBezTo>
                  <a:cubicBezTo>
                    <a:pt x="223" y="164"/>
                    <a:pt x="223" y="163"/>
                    <a:pt x="223" y="163"/>
                  </a:cubicBezTo>
                  <a:cubicBezTo>
                    <a:pt x="223" y="162"/>
                    <a:pt x="223" y="162"/>
                    <a:pt x="223" y="161"/>
                  </a:cubicBezTo>
                  <a:cubicBezTo>
                    <a:pt x="223" y="161"/>
                    <a:pt x="223" y="160"/>
                    <a:pt x="223" y="160"/>
                  </a:cubicBezTo>
                  <a:cubicBezTo>
                    <a:pt x="223" y="160"/>
                    <a:pt x="223" y="159"/>
                    <a:pt x="223" y="159"/>
                  </a:cubicBezTo>
                  <a:cubicBezTo>
                    <a:pt x="223" y="158"/>
                    <a:pt x="223" y="158"/>
                    <a:pt x="222" y="157"/>
                  </a:cubicBezTo>
                  <a:cubicBezTo>
                    <a:pt x="222" y="157"/>
                    <a:pt x="222" y="156"/>
                    <a:pt x="222" y="156"/>
                  </a:cubicBezTo>
                  <a:cubicBezTo>
                    <a:pt x="222" y="156"/>
                    <a:pt x="222" y="155"/>
                    <a:pt x="222" y="155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22" y="153"/>
                    <a:pt x="221" y="153"/>
                    <a:pt x="221" y="152"/>
                  </a:cubicBezTo>
                  <a:cubicBezTo>
                    <a:pt x="221" y="152"/>
                    <a:pt x="221" y="152"/>
                    <a:pt x="221" y="151"/>
                  </a:cubicBezTo>
                  <a:cubicBezTo>
                    <a:pt x="221" y="151"/>
                    <a:pt x="221" y="150"/>
                    <a:pt x="221" y="150"/>
                  </a:cubicBezTo>
                  <a:cubicBezTo>
                    <a:pt x="221" y="150"/>
                    <a:pt x="221" y="150"/>
                    <a:pt x="220" y="150"/>
                  </a:cubicBezTo>
                  <a:cubicBezTo>
                    <a:pt x="220" y="149"/>
                    <a:pt x="220" y="148"/>
                    <a:pt x="220" y="148"/>
                  </a:cubicBezTo>
                  <a:cubicBezTo>
                    <a:pt x="218" y="143"/>
                    <a:pt x="216" y="134"/>
                    <a:pt x="217" y="130"/>
                  </a:cubicBezTo>
                  <a:cubicBezTo>
                    <a:pt x="218" y="127"/>
                    <a:pt x="220" y="127"/>
                    <a:pt x="221" y="126"/>
                  </a:cubicBezTo>
                  <a:cubicBezTo>
                    <a:pt x="223" y="126"/>
                    <a:pt x="223" y="126"/>
                    <a:pt x="223" y="125"/>
                  </a:cubicBezTo>
                  <a:cubicBezTo>
                    <a:pt x="223" y="125"/>
                    <a:pt x="221" y="124"/>
                    <a:pt x="220" y="124"/>
                  </a:cubicBezTo>
                  <a:cubicBezTo>
                    <a:pt x="218" y="123"/>
                    <a:pt x="216" y="121"/>
                    <a:pt x="215" y="119"/>
                  </a:cubicBezTo>
                  <a:cubicBezTo>
                    <a:pt x="215" y="118"/>
                    <a:pt x="215" y="116"/>
                    <a:pt x="216" y="115"/>
                  </a:cubicBezTo>
                  <a:cubicBezTo>
                    <a:pt x="217" y="113"/>
                    <a:pt x="219" y="112"/>
                    <a:pt x="221" y="112"/>
                  </a:cubicBezTo>
                  <a:cubicBezTo>
                    <a:pt x="222" y="112"/>
                    <a:pt x="223" y="112"/>
                    <a:pt x="224" y="113"/>
                  </a:cubicBezTo>
                  <a:cubicBezTo>
                    <a:pt x="225" y="114"/>
                    <a:pt x="226" y="114"/>
                    <a:pt x="227" y="114"/>
                  </a:cubicBezTo>
                  <a:cubicBezTo>
                    <a:pt x="233" y="114"/>
                    <a:pt x="237" y="117"/>
                    <a:pt x="237" y="122"/>
                  </a:cubicBezTo>
                  <a:cubicBezTo>
                    <a:pt x="237" y="123"/>
                    <a:pt x="239" y="125"/>
                    <a:pt x="240" y="126"/>
                  </a:cubicBezTo>
                  <a:cubicBezTo>
                    <a:pt x="242" y="125"/>
                    <a:pt x="249" y="125"/>
                    <a:pt x="253" y="125"/>
                  </a:cubicBezTo>
                  <a:cubicBezTo>
                    <a:pt x="257" y="125"/>
                    <a:pt x="263" y="125"/>
                    <a:pt x="263" y="130"/>
                  </a:cubicBezTo>
                  <a:cubicBezTo>
                    <a:pt x="263" y="133"/>
                    <a:pt x="258" y="143"/>
                    <a:pt x="252" y="143"/>
                  </a:cubicBezTo>
                  <a:cubicBezTo>
                    <a:pt x="252" y="143"/>
                    <a:pt x="251" y="144"/>
                    <a:pt x="251" y="146"/>
                  </a:cubicBezTo>
                  <a:cubicBezTo>
                    <a:pt x="251" y="149"/>
                    <a:pt x="251" y="151"/>
                    <a:pt x="252" y="151"/>
                  </a:cubicBezTo>
                  <a:cubicBezTo>
                    <a:pt x="252" y="151"/>
                    <a:pt x="254" y="149"/>
                    <a:pt x="255" y="148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5"/>
                    <a:pt x="258" y="142"/>
                    <a:pt x="260" y="142"/>
                  </a:cubicBezTo>
                  <a:cubicBezTo>
                    <a:pt x="262" y="142"/>
                    <a:pt x="263" y="146"/>
                    <a:pt x="265" y="157"/>
                  </a:cubicBezTo>
                  <a:cubicBezTo>
                    <a:pt x="265" y="158"/>
                    <a:pt x="265" y="160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Freeform 1121">
              <a:extLst>
                <a:ext uri="{FF2B5EF4-FFF2-40B4-BE49-F238E27FC236}">
                  <a16:creationId xmlns:a16="http://schemas.microsoft.com/office/drawing/2014/main" id="{47BE4EAA-1AA9-47CF-BAC2-B58F51D66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232" y="3796576"/>
              <a:ext cx="153665" cy="65930"/>
            </a:xfrm>
            <a:custGeom>
              <a:avLst/>
              <a:gdLst>
                <a:gd name="T0" fmla="*/ 117 w 118"/>
                <a:gd name="T1" fmla="*/ 12 h 48"/>
                <a:gd name="T2" fmla="*/ 116 w 118"/>
                <a:gd name="T3" fmla="*/ 12 h 48"/>
                <a:gd name="T4" fmla="*/ 109 w 118"/>
                <a:gd name="T5" fmla="*/ 9 h 48"/>
                <a:gd name="T6" fmla="*/ 105 w 118"/>
                <a:gd name="T7" fmla="*/ 7 h 48"/>
                <a:gd name="T8" fmla="*/ 77 w 118"/>
                <a:gd name="T9" fmla="*/ 4 h 48"/>
                <a:gd name="T10" fmla="*/ 56 w 118"/>
                <a:gd name="T11" fmla="*/ 1 h 48"/>
                <a:gd name="T12" fmla="*/ 53 w 118"/>
                <a:gd name="T13" fmla="*/ 0 h 48"/>
                <a:gd name="T14" fmla="*/ 41 w 118"/>
                <a:gd name="T15" fmla="*/ 9 h 48"/>
                <a:gd name="T16" fmla="*/ 25 w 118"/>
                <a:gd name="T17" fmla="*/ 5 h 48"/>
                <a:gd name="T18" fmla="*/ 13 w 118"/>
                <a:gd name="T19" fmla="*/ 15 h 48"/>
                <a:gd name="T20" fmla="*/ 12 w 118"/>
                <a:gd name="T21" fmla="*/ 16 h 48"/>
                <a:gd name="T22" fmla="*/ 11 w 118"/>
                <a:gd name="T23" fmla="*/ 18 h 48"/>
                <a:gd name="T24" fmla="*/ 14 w 118"/>
                <a:gd name="T25" fmla="*/ 22 h 48"/>
                <a:gd name="T26" fmla="*/ 20 w 118"/>
                <a:gd name="T27" fmla="*/ 22 h 48"/>
                <a:gd name="T28" fmla="*/ 39 w 118"/>
                <a:gd name="T29" fmla="*/ 28 h 48"/>
                <a:gd name="T30" fmla="*/ 38 w 118"/>
                <a:gd name="T31" fmla="*/ 35 h 48"/>
                <a:gd name="T32" fmla="*/ 29 w 118"/>
                <a:gd name="T33" fmla="*/ 39 h 48"/>
                <a:gd name="T34" fmla="*/ 23 w 118"/>
                <a:gd name="T35" fmla="*/ 39 h 48"/>
                <a:gd name="T36" fmla="*/ 22 w 118"/>
                <a:gd name="T37" fmla="*/ 40 h 48"/>
                <a:gd name="T38" fmla="*/ 20 w 118"/>
                <a:gd name="T39" fmla="*/ 40 h 48"/>
                <a:gd name="T40" fmla="*/ 17 w 118"/>
                <a:gd name="T41" fmla="*/ 41 h 48"/>
                <a:gd name="T42" fmla="*/ 10 w 118"/>
                <a:gd name="T43" fmla="*/ 41 h 48"/>
                <a:gd name="T44" fmla="*/ 9 w 118"/>
                <a:gd name="T45" fmla="*/ 41 h 48"/>
                <a:gd name="T46" fmla="*/ 5 w 118"/>
                <a:gd name="T47" fmla="*/ 42 h 48"/>
                <a:gd name="T48" fmla="*/ 5 w 118"/>
                <a:gd name="T49" fmla="*/ 41 h 48"/>
                <a:gd name="T50" fmla="*/ 5 w 118"/>
                <a:gd name="T51" fmla="*/ 41 h 48"/>
                <a:gd name="T52" fmla="*/ 3 w 118"/>
                <a:gd name="T53" fmla="*/ 45 h 48"/>
                <a:gd name="T54" fmla="*/ 14 w 118"/>
                <a:gd name="T55" fmla="*/ 46 h 48"/>
                <a:gd name="T56" fmla="*/ 18 w 118"/>
                <a:gd name="T57" fmla="*/ 46 h 48"/>
                <a:gd name="T58" fmla="*/ 28 w 118"/>
                <a:gd name="T59" fmla="*/ 48 h 48"/>
                <a:gd name="T60" fmla="*/ 31 w 118"/>
                <a:gd name="T61" fmla="*/ 47 h 48"/>
                <a:gd name="T62" fmla="*/ 34 w 118"/>
                <a:gd name="T63" fmla="*/ 48 h 48"/>
                <a:gd name="T64" fmla="*/ 37 w 118"/>
                <a:gd name="T65" fmla="*/ 48 h 48"/>
                <a:gd name="T66" fmla="*/ 39 w 118"/>
                <a:gd name="T67" fmla="*/ 48 h 48"/>
                <a:gd name="T68" fmla="*/ 40 w 118"/>
                <a:gd name="T69" fmla="*/ 48 h 48"/>
                <a:gd name="T70" fmla="*/ 42 w 118"/>
                <a:gd name="T71" fmla="*/ 47 h 48"/>
                <a:gd name="T72" fmla="*/ 44 w 118"/>
                <a:gd name="T73" fmla="*/ 47 h 48"/>
                <a:gd name="T74" fmla="*/ 46 w 118"/>
                <a:gd name="T75" fmla="*/ 47 h 48"/>
                <a:gd name="T76" fmla="*/ 47 w 118"/>
                <a:gd name="T77" fmla="*/ 47 h 48"/>
                <a:gd name="T78" fmla="*/ 47 w 118"/>
                <a:gd name="T79" fmla="*/ 45 h 48"/>
                <a:gd name="T80" fmla="*/ 47 w 118"/>
                <a:gd name="T81" fmla="*/ 44 h 48"/>
                <a:gd name="T82" fmla="*/ 47 w 118"/>
                <a:gd name="T83" fmla="*/ 43 h 48"/>
                <a:gd name="T84" fmla="*/ 54 w 118"/>
                <a:gd name="T85" fmla="*/ 38 h 48"/>
                <a:gd name="T86" fmla="*/ 61 w 118"/>
                <a:gd name="T87" fmla="*/ 34 h 48"/>
                <a:gd name="T88" fmla="*/ 68 w 118"/>
                <a:gd name="T89" fmla="*/ 32 h 48"/>
                <a:gd name="T90" fmla="*/ 73 w 118"/>
                <a:gd name="T91" fmla="*/ 35 h 48"/>
                <a:gd name="T92" fmla="*/ 76 w 118"/>
                <a:gd name="T93" fmla="*/ 33 h 48"/>
                <a:gd name="T94" fmla="*/ 90 w 118"/>
                <a:gd name="T95" fmla="*/ 27 h 48"/>
                <a:gd name="T96" fmla="*/ 99 w 118"/>
                <a:gd name="T97" fmla="*/ 23 h 48"/>
                <a:gd name="T98" fmla="*/ 108 w 118"/>
                <a:gd name="T99" fmla="*/ 17 h 48"/>
                <a:gd name="T100" fmla="*/ 110 w 118"/>
                <a:gd name="T101" fmla="*/ 16 h 48"/>
                <a:gd name="T102" fmla="*/ 111 w 118"/>
                <a:gd name="T103" fmla="*/ 15 h 48"/>
                <a:gd name="T104" fmla="*/ 113 w 118"/>
                <a:gd name="T105" fmla="*/ 14 h 48"/>
                <a:gd name="T106" fmla="*/ 114 w 118"/>
                <a:gd name="T107" fmla="*/ 14 h 48"/>
                <a:gd name="T108" fmla="*/ 118 w 118"/>
                <a:gd name="T10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8">
                  <a:moveTo>
                    <a:pt x="118" y="12"/>
                  </a:move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6" y="12"/>
                    <a:pt x="116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3" y="12"/>
                    <a:pt x="111" y="11"/>
                    <a:pt x="109" y="9"/>
                  </a:cubicBezTo>
                  <a:cubicBezTo>
                    <a:pt x="107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3" y="7"/>
                    <a:pt x="101" y="7"/>
                    <a:pt x="100" y="7"/>
                  </a:cubicBezTo>
                  <a:cubicBezTo>
                    <a:pt x="96" y="6"/>
                    <a:pt x="85" y="4"/>
                    <a:pt x="77" y="4"/>
                  </a:cubicBezTo>
                  <a:cubicBezTo>
                    <a:pt x="73" y="4"/>
                    <a:pt x="72" y="5"/>
                    <a:pt x="72" y="5"/>
                  </a:cubicBezTo>
                  <a:cubicBezTo>
                    <a:pt x="68" y="6"/>
                    <a:pt x="60" y="3"/>
                    <a:pt x="5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0" y="0"/>
                    <a:pt x="47" y="2"/>
                    <a:pt x="46" y="3"/>
                  </a:cubicBezTo>
                  <a:cubicBezTo>
                    <a:pt x="46" y="7"/>
                    <a:pt x="44" y="9"/>
                    <a:pt x="41" y="9"/>
                  </a:cubicBezTo>
                  <a:cubicBezTo>
                    <a:pt x="39" y="9"/>
                    <a:pt x="37" y="8"/>
                    <a:pt x="34" y="7"/>
                  </a:cubicBezTo>
                  <a:cubicBezTo>
                    <a:pt x="31" y="5"/>
                    <a:pt x="28" y="5"/>
                    <a:pt x="25" y="5"/>
                  </a:cubicBezTo>
                  <a:cubicBezTo>
                    <a:pt x="22" y="5"/>
                    <a:pt x="21" y="5"/>
                    <a:pt x="21" y="6"/>
                  </a:cubicBezTo>
                  <a:cubicBezTo>
                    <a:pt x="21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3"/>
                    <a:pt x="17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0" y="21"/>
                    <a:pt x="21" y="20"/>
                    <a:pt x="23" y="20"/>
                  </a:cubicBezTo>
                  <a:cubicBezTo>
                    <a:pt x="27" y="20"/>
                    <a:pt x="34" y="25"/>
                    <a:pt x="39" y="28"/>
                  </a:cubicBezTo>
                  <a:cubicBezTo>
                    <a:pt x="40" y="29"/>
                    <a:pt x="41" y="31"/>
                    <a:pt x="41" y="32"/>
                  </a:cubicBezTo>
                  <a:cubicBezTo>
                    <a:pt x="41" y="34"/>
                    <a:pt x="39" y="34"/>
                    <a:pt x="38" y="35"/>
                  </a:cubicBezTo>
                  <a:cubicBezTo>
                    <a:pt x="36" y="35"/>
                    <a:pt x="35" y="35"/>
                    <a:pt x="34" y="36"/>
                  </a:cubicBezTo>
                  <a:cubicBezTo>
                    <a:pt x="34" y="38"/>
                    <a:pt x="32" y="39"/>
                    <a:pt x="29" y="39"/>
                  </a:cubicBezTo>
                  <a:cubicBezTo>
                    <a:pt x="28" y="39"/>
                    <a:pt x="26" y="39"/>
                    <a:pt x="25" y="39"/>
                  </a:cubicBezTo>
                  <a:cubicBezTo>
                    <a:pt x="24" y="39"/>
                    <a:pt x="24" y="39"/>
                    <a:pt x="23" y="39"/>
                  </a:cubicBezTo>
                  <a:cubicBezTo>
                    <a:pt x="23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9" y="40"/>
                    <a:pt x="18" y="41"/>
                  </a:cubicBezTo>
                  <a:cubicBezTo>
                    <a:pt x="18" y="41"/>
                    <a:pt x="18" y="41"/>
                    <a:pt x="17" y="41"/>
                  </a:cubicBezTo>
                  <a:cubicBezTo>
                    <a:pt x="17" y="41"/>
                    <a:pt x="17" y="41"/>
                    <a:pt x="16" y="41"/>
                  </a:cubicBezTo>
                  <a:cubicBezTo>
                    <a:pt x="14" y="41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1"/>
                    <a:pt x="1" y="43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5" y="45"/>
                    <a:pt x="6" y="44"/>
                    <a:pt x="8" y="44"/>
                  </a:cubicBezTo>
                  <a:cubicBezTo>
                    <a:pt x="11" y="44"/>
                    <a:pt x="13" y="45"/>
                    <a:pt x="14" y="46"/>
                  </a:cubicBezTo>
                  <a:cubicBezTo>
                    <a:pt x="15" y="46"/>
                    <a:pt x="16" y="46"/>
                    <a:pt x="16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21" y="45"/>
                    <a:pt x="24" y="45"/>
                    <a:pt x="25" y="47"/>
                  </a:cubicBezTo>
                  <a:cubicBezTo>
                    <a:pt x="25" y="47"/>
                    <a:pt x="26" y="48"/>
                    <a:pt x="28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7"/>
                    <a:pt x="30" y="47"/>
                    <a:pt x="31" y="47"/>
                  </a:cubicBezTo>
                  <a:cubicBezTo>
                    <a:pt x="32" y="47"/>
                    <a:pt x="33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6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7" y="47"/>
                    <a:pt x="47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7" y="39"/>
                    <a:pt x="51" y="39"/>
                    <a:pt x="52" y="39"/>
                  </a:cubicBezTo>
                  <a:cubicBezTo>
                    <a:pt x="53" y="38"/>
                    <a:pt x="53" y="38"/>
                    <a:pt x="54" y="38"/>
                  </a:cubicBezTo>
                  <a:cubicBezTo>
                    <a:pt x="55" y="38"/>
                    <a:pt x="55" y="37"/>
                    <a:pt x="56" y="37"/>
                  </a:cubicBezTo>
                  <a:cubicBezTo>
                    <a:pt x="57" y="35"/>
                    <a:pt x="59" y="34"/>
                    <a:pt x="61" y="34"/>
                  </a:cubicBezTo>
                  <a:cubicBezTo>
                    <a:pt x="61" y="34"/>
                    <a:pt x="62" y="34"/>
                    <a:pt x="63" y="33"/>
                  </a:cubicBezTo>
                  <a:cubicBezTo>
                    <a:pt x="64" y="32"/>
                    <a:pt x="66" y="31"/>
                    <a:pt x="68" y="32"/>
                  </a:cubicBezTo>
                  <a:cubicBezTo>
                    <a:pt x="69" y="32"/>
                    <a:pt x="70" y="33"/>
                    <a:pt x="71" y="34"/>
                  </a:cubicBezTo>
                  <a:cubicBezTo>
                    <a:pt x="71" y="34"/>
                    <a:pt x="72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4"/>
                    <a:pt x="75" y="33"/>
                    <a:pt x="76" y="33"/>
                  </a:cubicBezTo>
                  <a:cubicBezTo>
                    <a:pt x="77" y="33"/>
                    <a:pt x="78" y="33"/>
                    <a:pt x="80" y="30"/>
                  </a:cubicBezTo>
                  <a:cubicBezTo>
                    <a:pt x="83" y="27"/>
                    <a:pt x="86" y="26"/>
                    <a:pt x="90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6" y="27"/>
                    <a:pt x="97" y="25"/>
                    <a:pt x="99" y="23"/>
                  </a:cubicBezTo>
                  <a:cubicBezTo>
                    <a:pt x="100" y="20"/>
                    <a:pt x="102" y="19"/>
                    <a:pt x="105" y="19"/>
                  </a:cubicBezTo>
                  <a:cubicBezTo>
                    <a:pt x="106" y="18"/>
                    <a:pt x="107" y="18"/>
                    <a:pt x="108" y="17"/>
                  </a:cubicBezTo>
                  <a:cubicBezTo>
                    <a:pt x="108" y="17"/>
                    <a:pt x="109" y="17"/>
                    <a:pt x="109" y="16"/>
                  </a:cubicBezTo>
                  <a:cubicBezTo>
                    <a:pt x="109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2" y="15"/>
                    <a:pt x="112" y="15"/>
                  </a:cubicBezTo>
                  <a:cubicBezTo>
                    <a:pt x="112" y="15"/>
                    <a:pt x="112" y="14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6" y="13"/>
                    <a:pt x="117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Freeform 1122">
              <a:extLst>
                <a:ext uri="{FF2B5EF4-FFF2-40B4-BE49-F238E27FC236}">
                  <a16:creationId xmlns:a16="http://schemas.microsoft.com/office/drawing/2014/main" id="{60263CE5-B28F-48F0-9919-3C20D610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458" y="3931304"/>
              <a:ext cx="28812" cy="27232"/>
            </a:xfrm>
            <a:custGeom>
              <a:avLst/>
              <a:gdLst>
                <a:gd name="T0" fmla="*/ 1 w 22"/>
                <a:gd name="T1" fmla="*/ 6 h 20"/>
                <a:gd name="T2" fmla="*/ 1 w 22"/>
                <a:gd name="T3" fmla="*/ 6 h 20"/>
                <a:gd name="T4" fmla="*/ 1 w 22"/>
                <a:gd name="T5" fmla="*/ 8 h 20"/>
                <a:gd name="T6" fmla="*/ 1 w 22"/>
                <a:gd name="T7" fmla="*/ 8 h 20"/>
                <a:gd name="T8" fmla="*/ 5 w 22"/>
                <a:gd name="T9" fmla="*/ 13 h 20"/>
                <a:gd name="T10" fmla="*/ 7 w 22"/>
                <a:gd name="T11" fmla="*/ 14 h 20"/>
                <a:gd name="T12" fmla="*/ 8 w 22"/>
                <a:gd name="T13" fmla="*/ 15 h 20"/>
                <a:gd name="T14" fmla="*/ 9 w 22"/>
                <a:gd name="T15" fmla="*/ 15 h 20"/>
                <a:gd name="T16" fmla="*/ 9 w 22"/>
                <a:gd name="T17" fmla="*/ 17 h 20"/>
                <a:gd name="T18" fmla="*/ 9 w 22"/>
                <a:gd name="T19" fmla="*/ 17 h 20"/>
                <a:gd name="T20" fmla="*/ 10 w 22"/>
                <a:gd name="T21" fmla="*/ 18 h 20"/>
                <a:gd name="T22" fmla="*/ 10 w 22"/>
                <a:gd name="T23" fmla="*/ 19 h 20"/>
                <a:gd name="T24" fmla="*/ 10 w 22"/>
                <a:gd name="T25" fmla="*/ 20 h 20"/>
                <a:gd name="T26" fmla="*/ 10 w 22"/>
                <a:gd name="T27" fmla="*/ 20 h 20"/>
                <a:gd name="T28" fmla="*/ 10 w 22"/>
                <a:gd name="T29" fmla="*/ 20 h 20"/>
                <a:gd name="T30" fmla="*/ 11 w 22"/>
                <a:gd name="T31" fmla="*/ 20 h 20"/>
                <a:gd name="T32" fmla="*/ 11 w 22"/>
                <a:gd name="T33" fmla="*/ 20 h 20"/>
                <a:gd name="T34" fmla="*/ 12 w 22"/>
                <a:gd name="T35" fmla="*/ 20 h 20"/>
                <a:gd name="T36" fmla="*/ 22 w 22"/>
                <a:gd name="T37" fmla="*/ 8 h 20"/>
                <a:gd name="T38" fmla="*/ 10 w 22"/>
                <a:gd name="T39" fmla="*/ 0 h 20"/>
                <a:gd name="T40" fmla="*/ 10 w 22"/>
                <a:gd name="T41" fmla="*/ 0 h 20"/>
                <a:gd name="T42" fmla="*/ 9 w 22"/>
                <a:gd name="T43" fmla="*/ 0 h 20"/>
                <a:gd name="T44" fmla="*/ 8 w 22"/>
                <a:gd name="T45" fmla="*/ 0 h 20"/>
                <a:gd name="T46" fmla="*/ 7 w 22"/>
                <a:gd name="T47" fmla="*/ 0 h 20"/>
                <a:gd name="T48" fmla="*/ 7 w 22"/>
                <a:gd name="T49" fmla="*/ 0 h 20"/>
                <a:gd name="T50" fmla="*/ 6 w 22"/>
                <a:gd name="T51" fmla="*/ 1 h 20"/>
                <a:gd name="T52" fmla="*/ 5 w 22"/>
                <a:gd name="T53" fmla="*/ 1 h 20"/>
                <a:gd name="T54" fmla="*/ 4 w 22"/>
                <a:gd name="T55" fmla="*/ 2 h 20"/>
                <a:gd name="T56" fmla="*/ 3 w 22"/>
                <a:gd name="T57" fmla="*/ 2 h 20"/>
                <a:gd name="T58" fmla="*/ 3 w 22"/>
                <a:gd name="T59" fmla="*/ 2 h 20"/>
                <a:gd name="T60" fmla="*/ 2 w 22"/>
                <a:gd name="T61" fmla="*/ 3 h 20"/>
                <a:gd name="T62" fmla="*/ 1 w 22"/>
                <a:gd name="T63" fmla="*/ 3 h 20"/>
                <a:gd name="T64" fmla="*/ 1 w 22"/>
                <a:gd name="T65" fmla="*/ 4 h 20"/>
                <a:gd name="T66" fmla="*/ 0 w 22"/>
                <a:gd name="T67" fmla="*/ 4 h 20"/>
                <a:gd name="T68" fmla="*/ 0 w 22"/>
                <a:gd name="T69" fmla="*/ 5 h 20"/>
                <a:gd name="T70" fmla="*/ 0 w 22"/>
                <a:gd name="T71" fmla="*/ 5 h 20"/>
                <a:gd name="T72" fmla="*/ 0 w 22"/>
                <a:gd name="T73" fmla="*/ 5 h 20"/>
                <a:gd name="T74" fmla="*/ 1 w 22"/>
                <a:gd name="T7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" h="2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1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19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19"/>
                    <a:pt x="21" y="11"/>
                    <a:pt x="22" y="8"/>
                  </a:cubicBezTo>
                  <a:cubicBezTo>
                    <a:pt x="21" y="6"/>
                    <a:pt x="1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Freeform 1123">
              <a:extLst>
                <a:ext uri="{FF2B5EF4-FFF2-40B4-BE49-F238E27FC236}">
                  <a16:creationId xmlns:a16="http://schemas.microsoft.com/office/drawing/2014/main" id="{24037A80-FB65-491F-8700-19A4AB995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624" y="3802308"/>
              <a:ext cx="90552" cy="93164"/>
            </a:xfrm>
            <a:custGeom>
              <a:avLst/>
              <a:gdLst>
                <a:gd name="T0" fmla="*/ 11 w 69"/>
                <a:gd name="T1" fmla="*/ 46 h 68"/>
                <a:gd name="T2" fmla="*/ 7 w 69"/>
                <a:gd name="T3" fmla="*/ 58 h 68"/>
                <a:gd name="T4" fmla="*/ 4 w 69"/>
                <a:gd name="T5" fmla="*/ 60 h 68"/>
                <a:gd name="T6" fmla="*/ 4 w 69"/>
                <a:gd name="T7" fmla="*/ 61 h 68"/>
                <a:gd name="T8" fmla="*/ 5 w 69"/>
                <a:gd name="T9" fmla="*/ 62 h 68"/>
                <a:gd name="T10" fmla="*/ 7 w 69"/>
                <a:gd name="T11" fmla="*/ 66 h 68"/>
                <a:gd name="T12" fmla="*/ 9 w 69"/>
                <a:gd name="T13" fmla="*/ 68 h 68"/>
                <a:gd name="T14" fmla="*/ 9 w 69"/>
                <a:gd name="T15" fmla="*/ 68 h 68"/>
                <a:gd name="T16" fmla="*/ 14 w 69"/>
                <a:gd name="T17" fmla="*/ 65 h 68"/>
                <a:gd name="T18" fmla="*/ 16 w 69"/>
                <a:gd name="T19" fmla="*/ 65 h 68"/>
                <a:gd name="T20" fmla="*/ 22 w 69"/>
                <a:gd name="T21" fmla="*/ 66 h 68"/>
                <a:gd name="T22" fmla="*/ 22 w 69"/>
                <a:gd name="T23" fmla="*/ 66 h 68"/>
                <a:gd name="T24" fmla="*/ 25 w 69"/>
                <a:gd name="T25" fmla="*/ 64 h 68"/>
                <a:gd name="T26" fmla="*/ 27 w 69"/>
                <a:gd name="T27" fmla="*/ 62 h 68"/>
                <a:gd name="T28" fmla="*/ 39 w 69"/>
                <a:gd name="T29" fmla="*/ 59 h 68"/>
                <a:gd name="T30" fmla="*/ 40 w 69"/>
                <a:gd name="T31" fmla="*/ 59 h 68"/>
                <a:gd name="T32" fmla="*/ 41 w 69"/>
                <a:gd name="T33" fmla="*/ 59 h 68"/>
                <a:gd name="T34" fmla="*/ 41 w 69"/>
                <a:gd name="T35" fmla="*/ 59 h 68"/>
                <a:gd name="T36" fmla="*/ 42 w 69"/>
                <a:gd name="T37" fmla="*/ 59 h 68"/>
                <a:gd name="T38" fmla="*/ 34 w 69"/>
                <a:gd name="T39" fmla="*/ 51 h 68"/>
                <a:gd name="T40" fmla="*/ 31 w 69"/>
                <a:gd name="T41" fmla="*/ 45 h 68"/>
                <a:gd name="T42" fmla="*/ 37 w 69"/>
                <a:gd name="T43" fmla="*/ 38 h 68"/>
                <a:gd name="T44" fmla="*/ 51 w 69"/>
                <a:gd name="T45" fmla="*/ 29 h 68"/>
                <a:gd name="T46" fmla="*/ 57 w 69"/>
                <a:gd name="T47" fmla="*/ 26 h 68"/>
                <a:gd name="T48" fmla="*/ 58 w 69"/>
                <a:gd name="T49" fmla="*/ 21 h 68"/>
                <a:gd name="T50" fmla="*/ 60 w 69"/>
                <a:gd name="T51" fmla="*/ 13 h 68"/>
                <a:gd name="T52" fmla="*/ 69 w 69"/>
                <a:gd name="T53" fmla="*/ 4 h 68"/>
                <a:gd name="T54" fmla="*/ 69 w 69"/>
                <a:gd name="T55" fmla="*/ 3 h 68"/>
                <a:gd name="T56" fmla="*/ 64 w 69"/>
                <a:gd name="T57" fmla="*/ 1 h 68"/>
                <a:gd name="T58" fmla="*/ 62 w 69"/>
                <a:gd name="T59" fmla="*/ 0 h 68"/>
                <a:gd name="T60" fmla="*/ 60 w 69"/>
                <a:gd name="T61" fmla="*/ 3 h 68"/>
                <a:gd name="T62" fmla="*/ 55 w 69"/>
                <a:gd name="T63" fmla="*/ 8 h 68"/>
                <a:gd name="T64" fmla="*/ 53 w 69"/>
                <a:gd name="T65" fmla="*/ 10 h 68"/>
                <a:gd name="T66" fmla="*/ 47 w 69"/>
                <a:gd name="T67" fmla="*/ 14 h 68"/>
                <a:gd name="T68" fmla="*/ 47 w 69"/>
                <a:gd name="T69" fmla="*/ 14 h 68"/>
                <a:gd name="T70" fmla="*/ 44 w 69"/>
                <a:gd name="T71" fmla="*/ 15 h 68"/>
                <a:gd name="T72" fmla="*/ 44 w 69"/>
                <a:gd name="T73" fmla="*/ 16 h 68"/>
                <a:gd name="T74" fmla="*/ 45 w 69"/>
                <a:gd name="T75" fmla="*/ 19 h 68"/>
                <a:gd name="T76" fmla="*/ 41 w 69"/>
                <a:gd name="T77" fmla="*/ 21 h 68"/>
                <a:gd name="T78" fmla="*/ 38 w 69"/>
                <a:gd name="T79" fmla="*/ 21 h 68"/>
                <a:gd name="T80" fmla="*/ 35 w 69"/>
                <a:gd name="T81" fmla="*/ 21 h 68"/>
                <a:gd name="T82" fmla="*/ 30 w 69"/>
                <a:gd name="T83" fmla="*/ 19 h 68"/>
                <a:gd name="T84" fmla="*/ 28 w 69"/>
                <a:gd name="T85" fmla="*/ 18 h 68"/>
                <a:gd name="T86" fmla="*/ 24 w 69"/>
                <a:gd name="T87" fmla="*/ 22 h 68"/>
                <a:gd name="T88" fmla="*/ 23 w 69"/>
                <a:gd name="T89" fmla="*/ 25 h 68"/>
                <a:gd name="T90" fmla="*/ 4 w 69"/>
                <a:gd name="T91" fmla="*/ 36 h 68"/>
                <a:gd name="T92" fmla="*/ 1 w 69"/>
                <a:gd name="T93" fmla="*/ 37 h 68"/>
                <a:gd name="T94" fmla="*/ 1 w 69"/>
                <a:gd name="T95" fmla="*/ 37 h 68"/>
                <a:gd name="T96" fmla="*/ 1 w 69"/>
                <a:gd name="T97" fmla="*/ 37 h 68"/>
                <a:gd name="T98" fmla="*/ 0 w 69"/>
                <a:gd name="T99" fmla="*/ 38 h 68"/>
                <a:gd name="T100" fmla="*/ 0 w 69"/>
                <a:gd name="T101" fmla="*/ 38 h 68"/>
                <a:gd name="T102" fmla="*/ 0 w 69"/>
                <a:gd name="T103" fmla="*/ 38 h 68"/>
                <a:gd name="T104" fmla="*/ 0 w 69"/>
                <a:gd name="T105" fmla="*/ 38 h 68"/>
                <a:gd name="T106" fmla="*/ 0 w 69"/>
                <a:gd name="T107" fmla="*/ 39 h 68"/>
                <a:gd name="T108" fmla="*/ 0 w 69"/>
                <a:gd name="T109" fmla="*/ 39 h 68"/>
                <a:gd name="T110" fmla="*/ 11 w 69"/>
                <a:gd name="T111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68">
                  <a:moveTo>
                    <a:pt x="11" y="46"/>
                  </a:moveTo>
                  <a:cubicBezTo>
                    <a:pt x="15" y="50"/>
                    <a:pt x="10" y="54"/>
                    <a:pt x="7" y="58"/>
                  </a:cubicBezTo>
                  <a:cubicBezTo>
                    <a:pt x="6" y="58"/>
                    <a:pt x="5" y="59"/>
                    <a:pt x="4" y="60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5" y="62"/>
                  </a:cubicBezTo>
                  <a:cubicBezTo>
                    <a:pt x="5" y="62"/>
                    <a:pt x="7" y="64"/>
                    <a:pt x="7" y="66"/>
                  </a:cubicBezTo>
                  <a:cubicBezTo>
                    <a:pt x="7" y="67"/>
                    <a:pt x="8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5"/>
                    <a:pt x="12" y="65"/>
                    <a:pt x="14" y="65"/>
                  </a:cubicBezTo>
                  <a:cubicBezTo>
                    <a:pt x="15" y="65"/>
                    <a:pt x="16" y="65"/>
                    <a:pt x="16" y="65"/>
                  </a:cubicBezTo>
                  <a:cubicBezTo>
                    <a:pt x="18" y="65"/>
                    <a:pt x="21" y="65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4" y="64"/>
                    <a:pt x="25" y="64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9" y="60"/>
                    <a:pt x="33" y="59"/>
                    <a:pt x="39" y="59"/>
                  </a:cubicBezTo>
                  <a:cubicBezTo>
                    <a:pt x="39" y="59"/>
                    <a:pt x="40" y="59"/>
                    <a:pt x="40" y="59"/>
                  </a:cubicBezTo>
                  <a:cubicBezTo>
                    <a:pt x="40" y="59"/>
                    <a:pt x="40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8" y="55"/>
                    <a:pt x="35" y="52"/>
                    <a:pt x="34" y="51"/>
                  </a:cubicBezTo>
                  <a:cubicBezTo>
                    <a:pt x="32" y="50"/>
                    <a:pt x="30" y="48"/>
                    <a:pt x="31" y="45"/>
                  </a:cubicBezTo>
                  <a:cubicBezTo>
                    <a:pt x="31" y="41"/>
                    <a:pt x="34" y="38"/>
                    <a:pt x="37" y="38"/>
                  </a:cubicBezTo>
                  <a:cubicBezTo>
                    <a:pt x="40" y="37"/>
                    <a:pt x="47" y="32"/>
                    <a:pt x="51" y="29"/>
                  </a:cubicBezTo>
                  <a:cubicBezTo>
                    <a:pt x="54" y="28"/>
                    <a:pt x="55" y="26"/>
                    <a:pt x="57" y="26"/>
                  </a:cubicBezTo>
                  <a:cubicBezTo>
                    <a:pt x="57" y="25"/>
                    <a:pt x="58" y="24"/>
                    <a:pt x="58" y="21"/>
                  </a:cubicBezTo>
                  <a:cubicBezTo>
                    <a:pt x="58" y="19"/>
                    <a:pt x="58" y="16"/>
                    <a:pt x="60" y="13"/>
                  </a:cubicBezTo>
                  <a:cubicBezTo>
                    <a:pt x="61" y="11"/>
                    <a:pt x="65" y="7"/>
                    <a:pt x="69" y="4"/>
                  </a:cubicBezTo>
                  <a:cubicBezTo>
                    <a:pt x="69" y="4"/>
                    <a:pt x="69" y="3"/>
                    <a:pt x="69" y="3"/>
                  </a:cubicBezTo>
                  <a:cubicBezTo>
                    <a:pt x="67" y="3"/>
                    <a:pt x="65" y="2"/>
                    <a:pt x="64" y="1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1" y="0"/>
                    <a:pt x="61" y="2"/>
                    <a:pt x="60" y="3"/>
                  </a:cubicBezTo>
                  <a:cubicBezTo>
                    <a:pt x="59" y="5"/>
                    <a:pt x="58" y="8"/>
                    <a:pt x="55" y="8"/>
                  </a:cubicBezTo>
                  <a:cubicBezTo>
                    <a:pt x="55" y="8"/>
                    <a:pt x="54" y="9"/>
                    <a:pt x="53" y="10"/>
                  </a:cubicBezTo>
                  <a:cubicBezTo>
                    <a:pt x="52" y="11"/>
                    <a:pt x="51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5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5" y="16"/>
                    <a:pt x="46" y="18"/>
                    <a:pt x="45" y="19"/>
                  </a:cubicBezTo>
                  <a:cubicBezTo>
                    <a:pt x="44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2" y="21"/>
                    <a:pt x="31" y="20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5" y="21"/>
                    <a:pt x="24" y="22"/>
                  </a:cubicBezTo>
                  <a:cubicBezTo>
                    <a:pt x="24" y="23"/>
                    <a:pt x="23" y="24"/>
                    <a:pt x="23" y="25"/>
                  </a:cubicBezTo>
                  <a:cubicBezTo>
                    <a:pt x="21" y="28"/>
                    <a:pt x="13" y="32"/>
                    <a:pt x="4" y="36"/>
                  </a:cubicBezTo>
                  <a:cubicBezTo>
                    <a:pt x="3" y="36"/>
                    <a:pt x="2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9" y="43"/>
                    <a:pt x="11" y="4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Freeform 1124">
              <a:extLst>
                <a:ext uri="{FF2B5EF4-FFF2-40B4-BE49-F238E27FC236}">
                  <a16:creationId xmlns:a16="http://schemas.microsoft.com/office/drawing/2014/main" id="{14280FE3-F19B-42F9-9249-7628B3697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7654" y="4060300"/>
              <a:ext cx="116620" cy="278058"/>
            </a:xfrm>
            <a:custGeom>
              <a:avLst/>
              <a:gdLst>
                <a:gd name="T0" fmla="*/ 84 w 89"/>
                <a:gd name="T1" fmla="*/ 92 h 204"/>
                <a:gd name="T2" fmla="*/ 86 w 89"/>
                <a:gd name="T3" fmla="*/ 90 h 204"/>
                <a:gd name="T4" fmla="*/ 87 w 89"/>
                <a:gd name="T5" fmla="*/ 89 h 204"/>
                <a:gd name="T6" fmla="*/ 88 w 89"/>
                <a:gd name="T7" fmla="*/ 86 h 204"/>
                <a:gd name="T8" fmla="*/ 89 w 89"/>
                <a:gd name="T9" fmla="*/ 84 h 204"/>
                <a:gd name="T10" fmla="*/ 85 w 89"/>
                <a:gd name="T11" fmla="*/ 85 h 204"/>
                <a:gd name="T12" fmla="*/ 83 w 89"/>
                <a:gd name="T13" fmla="*/ 84 h 204"/>
                <a:gd name="T14" fmla="*/ 76 w 89"/>
                <a:gd name="T15" fmla="*/ 77 h 204"/>
                <a:gd name="T16" fmla="*/ 74 w 89"/>
                <a:gd name="T17" fmla="*/ 67 h 204"/>
                <a:gd name="T18" fmla="*/ 67 w 89"/>
                <a:gd name="T19" fmla="*/ 61 h 204"/>
                <a:gd name="T20" fmla="*/ 59 w 89"/>
                <a:gd name="T21" fmla="*/ 53 h 204"/>
                <a:gd name="T22" fmla="*/ 54 w 89"/>
                <a:gd name="T23" fmla="*/ 47 h 204"/>
                <a:gd name="T24" fmla="*/ 66 w 89"/>
                <a:gd name="T25" fmla="*/ 14 h 204"/>
                <a:gd name="T26" fmla="*/ 56 w 89"/>
                <a:gd name="T27" fmla="*/ 0 h 204"/>
                <a:gd name="T28" fmla="*/ 54 w 89"/>
                <a:gd name="T29" fmla="*/ 1 h 204"/>
                <a:gd name="T30" fmla="*/ 53 w 89"/>
                <a:gd name="T31" fmla="*/ 3 h 204"/>
                <a:gd name="T32" fmla="*/ 51 w 89"/>
                <a:gd name="T33" fmla="*/ 6 h 204"/>
                <a:gd name="T34" fmla="*/ 52 w 89"/>
                <a:gd name="T35" fmla="*/ 12 h 204"/>
                <a:gd name="T36" fmla="*/ 43 w 89"/>
                <a:gd name="T37" fmla="*/ 14 h 204"/>
                <a:gd name="T38" fmla="*/ 30 w 89"/>
                <a:gd name="T39" fmla="*/ 26 h 204"/>
                <a:gd name="T40" fmla="*/ 24 w 89"/>
                <a:gd name="T41" fmla="*/ 49 h 204"/>
                <a:gd name="T42" fmla="*/ 20 w 89"/>
                <a:gd name="T43" fmla="*/ 56 h 204"/>
                <a:gd name="T44" fmla="*/ 13 w 89"/>
                <a:gd name="T45" fmla="*/ 57 h 204"/>
                <a:gd name="T46" fmla="*/ 11 w 89"/>
                <a:gd name="T47" fmla="*/ 72 h 204"/>
                <a:gd name="T48" fmla="*/ 10 w 89"/>
                <a:gd name="T49" fmla="*/ 74 h 204"/>
                <a:gd name="T50" fmla="*/ 10 w 89"/>
                <a:gd name="T51" fmla="*/ 76 h 204"/>
                <a:gd name="T52" fmla="*/ 9 w 89"/>
                <a:gd name="T53" fmla="*/ 77 h 204"/>
                <a:gd name="T54" fmla="*/ 8 w 89"/>
                <a:gd name="T55" fmla="*/ 78 h 204"/>
                <a:gd name="T56" fmla="*/ 7 w 89"/>
                <a:gd name="T57" fmla="*/ 78 h 204"/>
                <a:gd name="T58" fmla="*/ 4 w 89"/>
                <a:gd name="T59" fmla="*/ 85 h 204"/>
                <a:gd name="T60" fmla="*/ 4 w 89"/>
                <a:gd name="T61" fmla="*/ 86 h 204"/>
                <a:gd name="T62" fmla="*/ 3 w 89"/>
                <a:gd name="T63" fmla="*/ 87 h 204"/>
                <a:gd name="T64" fmla="*/ 1 w 89"/>
                <a:gd name="T65" fmla="*/ 88 h 204"/>
                <a:gd name="T66" fmla="*/ 9 w 89"/>
                <a:gd name="T67" fmla="*/ 97 h 204"/>
                <a:gd name="T68" fmla="*/ 21 w 89"/>
                <a:gd name="T69" fmla="*/ 142 h 204"/>
                <a:gd name="T70" fmla="*/ 34 w 89"/>
                <a:gd name="T71" fmla="*/ 144 h 204"/>
                <a:gd name="T72" fmla="*/ 46 w 89"/>
                <a:gd name="T73" fmla="*/ 130 h 204"/>
                <a:gd name="T74" fmla="*/ 57 w 89"/>
                <a:gd name="T75" fmla="*/ 150 h 204"/>
                <a:gd name="T76" fmla="*/ 67 w 89"/>
                <a:gd name="T77" fmla="*/ 193 h 204"/>
                <a:gd name="T78" fmla="*/ 71 w 89"/>
                <a:gd name="T79" fmla="*/ 198 h 204"/>
                <a:gd name="T80" fmla="*/ 73 w 89"/>
                <a:gd name="T81" fmla="*/ 194 h 204"/>
                <a:gd name="T82" fmla="*/ 70 w 89"/>
                <a:gd name="T83" fmla="*/ 182 h 204"/>
                <a:gd name="T84" fmla="*/ 62 w 89"/>
                <a:gd name="T85" fmla="*/ 155 h 204"/>
                <a:gd name="T86" fmla="*/ 64 w 89"/>
                <a:gd name="T87" fmla="*/ 146 h 204"/>
                <a:gd name="T88" fmla="*/ 65 w 89"/>
                <a:gd name="T89" fmla="*/ 145 h 204"/>
                <a:gd name="T90" fmla="*/ 53 w 89"/>
                <a:gd name="T91" fmla="*/ 125 h 204"/>
                <a:gd name="T92" fmla="*/ 64 w 89"/>
                <a:gd name="T93" fmla="*/ 102 h 204"/>
                <a:gd name="T94" fmla="*/ 77 w 89"/>
                <a:gd name="T95" fmla="*/ 96 h 204"/>
                <a:gd name="T96" fmla="*/ 81 w 89"/>
                <a:gd name="T97" fmla="*/ 9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204">
                  <a:moveTo>
                    <a:pt x="81" y="93"/>
                  </a:moveTo>
                  <a:cubicBezTo>
                    <a:pt x="83" y="92"/>
                    <a:pt x="83" y="92"/>
                    <a:pt x="83" y="92"/>
                  </a:cubicBezTo>
                  <a:cubicBezTo>
                    <a:pt x="83" y="92"/>
                    <a:pt x="84" y="92"/>
                    <a:pt x="84" y="92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6" y="91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89"/>
                  </a:cubicBezTo>
                  <a:cubicBezTo>
                    <a:pt x="86" y="89"/>
                    <a:pt x="87" y="89"/>
                    <a:pt x="87" y="89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7"/>
                    <a:pt x="88" y="86"/>
                    <a:pt x="88" y="86"/>
                  </a:cubicBezTo>
                  <a:cubicBezTo>
                    <a:pt x="88" y="86"/>
                    <a:pt x="88" y="86"/>
                    <a:pt x="88" y="85"/>
                  </a:cubicBezTo>
                  <a:cubicBezTo>
                    <a:pt x="88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8" y="84"/>
                    <a:pt x="88" y="85"/>
                  </a:cubicBezTo>
                  <a:cubicBezTo>
                    <a:pt x="88" y="85"/>
                    <a:pt x="87" y="85"/>
                    <a:pt x="87" y="85"/>
                  </a:cubicBezTo>
                  <a:cubicBezTo>
                    <a:pt x="87" y="85"/>
                    <a:pt x="86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4" y="85"/>
                    <a:pt x="84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4"/>
                    <a:pt x="82" y="83"/>
                    <a:pt x="81" y="83"/>
                  </a:cubicBezTo>
                  <a:cubicBezTo>
                    <a:pt x="80" y="82"/>
                    <a:pt x="80" y="80"/>
                    <a:pt x="80" y="78"/>
                  </a:cubicBezTo>
                  <a:cubicBezTo>
                    <a:pt x="80" y="77"/>
                    <a:pt x="77" y="77"/>
                    <a:pt x="76" y="77"/>
                  </a:cubicBezTo>
                  <a:cubicBezTo>
                    <a:pt x="75" y="77"/>
                    <a:pt x="74" y="77"/>
                    <a:pt x="73" y="76"/>
                  </a:cubicBezTo>
                  <a:cubicBezTo>
                    <a:pt x="72" y="74"/>
                    <a:pt x="73" y="71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7"/>
                    <a:pt x="74" y="66"/>
                    <a:pt x="74" y="66"/>
                  </a:cubicBezTo>
                  <a:cubicBezTo>
                    <a:pt x="74" y="65"/>
                    <a:pt x="73" y="65"/>
                    <a:pt x="72" y="65"/>
                  </a:cubicBezTo>
                  <a:cubicBezTo>
                    <a:pt x="70" y="65"/>
                    <a:pt x="68" y="64"/>
                    <a:pt x="67" y="61"/>
                  </a:cubicBezTo>
                  <a:cubicBezTo>
                    <a:pt x="66" y="59"/>
                    <a:pt x="65" y="56"/>
                    <a:pt x="66" y="54"/>
                  </a:cubicBezTo>
                  <a:cubicBezTo>
                    <a:pt x="65" y="53"/>
                    <a:pt x="64" y="53"/>
                    <a:pt x="62" y="53"/>
                  </a:cubicBezTo>
                  <a:cubicBezTo>
                    <a:pt x="61" y="53"/>
                    <a:pt x="59" y="53"/>
                    <a:pt x="59" y="53"/>
                  </a:cubicBezTo>
                  <a:cubicBezTo>
                    <a:pt x="57" y="54"/>
                    <a:pt x="56" y="54"/>
                    <a:pt x="55" y="53"/>
                  </a:cubicBezTo>
                  <a:cubicBezTo>
                    <a:pt x="54" y="52"/>
                    <a:pt x="54" y="51"/>
                    <a:pt x="54" y="49"/>
                  </a:cubicBezTo>
                  <a:cubicBezTo>
                    <a:pt x="54" y="48"/>
                    <a:pt x="54" y="47"/>
                    <a:pt x="54" y="47"/>
                  </a:cubicBezTo>
                  <a:cubicBezTo>
                    <a:pt x="52" y="42"/>
                    <a:pt x="61" y="32"/>
                    <a:pt x="64" y="29"/>
                  </a:cubicBezTo>
                  <a:cubicBezTo>
                    <a:pt x="67" y="26"/>
                    <a:pt x="66" y="22"/>
                    <a:pt x="66" y="18"/>
                  </a:cubicBezTo>
                  <a:cubicBezTo>
                    <a:pt x="66" y="17"/>
                    <a:pt x="66" y="15"/>
                    <a:pt x="66" y="14"/>
                  </a:cubicBezTo>
                  <a:cubicBezTo>
                    <a:pt x="66" y="10"/>
                    <a:pt x="65" y="10"/>
                    <a:pt x="63" y="10"/>
                  </a:cubicBezTo>
                  <a:cubicBezTo>
                    <a:pt x="59" y="10"/>
                    <a:pt x="59" y="5"/>
                    <a:pt x="59" y="2"/>
                  </a:cubicBezTo>
                  <a:cubicBezTo>
                    <a:pt x="59" y="1"/>
                    <a:pt x="57" y="0"/>
                    <a:pt x="56" y="0"/>
                  </a:cubicBezTo>
                  <a:cubicBezTo>
                    <a:pt x="55" y="0"/>
                    <a:pt x="55" y="0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3" y="1"/>
                  </a:cubicBezTo>
                  <a:cubicBezTo>
                    <a:pt x="53" y="2"/>
                    <a:pt x="53" y="2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4"/>
                    <a:pt x="52" y="4"/>
                  </a:cubicBezTo>
                  <a:cubicBezTo>
                    <a:pt x="52" y="4"/>
                    <a:pt x="52" y="4"/>
                    <a:pt x="52" y="5"/>
                  </a:cubicBezTo>
                  <a:cubicBezTo>
                    <a:pt x="52" y="5"/>
                    <a:pt x="52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"/>
                    <a:pt x="50" y="7"/>
                    <a:pt x="50" y="7"/>
                  </a:cubicBezTo>
                  <a:cubicBezTo>
                    <a:pt x="50" y="7"/>
                    <a:pt x="50" y="9"/>
                    <a:pt x="52" y="12"/>
                  </a:cubicBezTo>
                  <a:cubicBezTo>
                    <a:pt x="53" y="13"/>
                    <a:pt x="53" y="15"/>
                    <a:pt x="52" y="16"/>
                  </a:cubicBezTo>
                  <a:cubicBezTo>
                    <a:pt x="52" y="16"/>
                    <a:pt x="51" y="17"/>
                    <a:pt x="49" y="17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2" y="15"/>
                    <a:pt x="40" y="16"/>
                    <a:pt x="37" y="18"/>
                  </a:cubicBezTo>
                  <a:cubicBezTo>
                    <a:pt x="36" y="19"/>
                    <a:pt x="35" y="20"/>
                    <a:pt x="34" y="20"/>
                  </a:cubicBezTo>
                  <a:cubicBezTo>
                    <a:pt x="32" y="22"/>
                    <a:pt x="30" y="23"/>
                    <a:pt x="30" y="26"/>
                  </a:cubicBezTo>
                  <a:cubicBezTo>
                    <a:pt x="30" y="29"/>
                    <a:pt x="29" y="31"/>
                    <a:pt x="28" y="33"/>
                  </a:cubicBezTo>
                  <a:cubicBezTo>
                    <a:pt x="27" y="36"/>
                    <a:pt x="27" y="38"/>
                    <a:pt x="27" y="39"/>
                  </a:cubicBezTo>
                  <a:cubicBezTo>
                    <a:pt x="28" y="42"/>
                    <a:pt x="26" y="46"/>
                    <a:pt x="24" y="49"/>
                  </a:cubicBezTo>
                  <a:cubicBezTo>
                    <a:pt x="24" y="51"/>
                    <a:pt x="23" y="53"/>
                    <a:pt x="23" y="53"/>
                  </a:cubicBezTo>
                  <a:cubicBezTo>
                    <a:pt x="23" y="54"/>
                    <a:pt x="23" y="55"/>
                    <a:pt x="22" y="55"/>
                  </a:cubicBezTo>
                  <a:cubicBezTo>
                    <a:pt x="22" y="56"/>
                    <a:pt x="20" y="56"/>
                    <a:pt x="20" y="56"/>
                  </a:cubicBezTo>
                  <a:cubicBezTo>
                    <a:pt x="18" y="56"/>
                    <a:pt x="16" y="56"/>
                    <a:pt x="14" y="55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3" y="60"/>
                    <a:pt x="13" y="63"/>
                    <a:pt x="12" y="65"/>
                  </a:cubicBezTo>
                  <a:cubicBezTo>
                    <a:pt x="11" y="66"/>
                    <a:pt x="11" y="69"/>
                    <a:pt x="11" y="70"/>
                  </a:cubicBezTo>
                  <a:cubicBezTo>
                    <a:pt x="11" y="71"/>
                    <a:pt x="11" y="71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0" y="73"/>
                    <a:pt x="10" y="73"/>
                  </a:cubicBezTo>
                  <a:cubicBezTo>
                    <a:pt x="10" y="73"/>
                    <a:pt x="10" y="73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8"/>
                    <a:pt x="1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92"/>
                    <a:pt x="6" y="96"/>
                    <a:pt x="9" y="97"/>
                  </a:cubicBezTo>
                  <a:cubicBezTo>
                    <a:pt x="15" y="99"/>
                    <a:pt x="19" y="108"/>
                    <a:pt x="23" y="121"/>
                  </a:cubicBezTo>
                  <a:cubicBezTo>
                    <a:pt x="25" y="129"/>
                    <a:pt x="24" y="137"/>
                    <a:pt x="21" y="141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43"/>
                    <a:pt x="22" y="143"/>
                    <a:pt x="23" y="143"/>
                  </a:cubicBezTo>
                  <a:cubicBezTo>
                    <a:pt x="24" y="144"/>
                    <a:pt x="24" y="144"/>
                    <a:pt x="25" y="144"/>
                  </a:cubicBezTo>
                  <a:cubicBezTo>
                    <a:pt x="29" y="146"/>
                    <a:pt x="32" y="146"/>
                    <a:pt x="34" y="144"/>
                  </a:cubicBezTo>
                  <a:cubicBezTo>
                    <a:pt x="35" y="142"/>
                    <a:pt x="36" y="141"/>
                    <a:pt x="38" y="139"/>
                  </a:cubicBezTo>
                  <a:cubicBezTo>
                    <a:pt x="40" y="137"/>
                    <a:pt x="42" y="135"/>
                    <a:pt x="43" y="133"/>
                  </a:cubicBezTo>
                  <a:cubicBezTo>
                    <a:pt x="43" y="131"/>
                    <a:pt x="45" y="130"/>
                    <a:pt x="46" y="130"/>
                  </a:cubicBezTo>
                  <a:cubicBezTo>
                    <a:pt x="47" y="130"/>
                    <a:pt x="49" y="132"/>
                    <a:pt x="50" y="134"/>
                  </a:cubicBezTo>
                  <a:cubicBezTo>
                    <a:pt x="51" y="135"/>
                    <a:pt x="51" y="136"/>
                    <a:pt x="52" y="137"/>
                  </a:cubicBezTo>
                  <a:cubicBezTo>
                    <a:pt x="55" y="139"/>
                    <a:pt x="57" y="144"/>
                    <a:pt x="57" y="150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8" y="158"/>
                    <a:pt x="59" y="170"/>
                    <a:pt x="62" y="173"/>
                  </a:cubicBezTo>
                  <a:cubicBezTo>
                    <a:pt x="68" y="179"/>
                    <a:pt x="69" y="190"/>
                    <a:pt x="67" y="193"/>
                  </a:cubicBezTo>
                  <a:cubicBezTo>
                    <a:pt x="67" y="195"/>
                    <a:pt x="67" y="197"/>
                    <a:pt x="68" y="199"/>
                  </a:cubicBezTo>
                  <a:cubicBezTo>
                    <a:pt x="68" y="200"/>
                    <a:pt x="69" y="202"/>
                    <a:pt x="69" y="204"/>
                  </a:cubicBezTo>
                  <a:cubicBezTo>
                    <a:pt x="70" y="202"/>
                    <a:pt x="70" y="200"/>
                    <a:pt x="71" y="198"/>
                  </a:cubicBezTo>
                  <a:cubicBezTo>
                    <a:pt x="71" y="198"/>
                    <a:pt x="71" y="198"/>
                    <a:pt x="71" y="197"/>
                  </a:cubicBezTo>
                  <a:cubicBezTo>
                    <a:pt x="72" y="197"/>
                    <a:pt x="72" y="196"/>
                    <a:pt x="72" y="195"/>
                  </a:cubicBezTo>
                  <a:cubicBezTo>
                    <a:pt x="72" y="194"/>
                    <a:pt x="73" y="194"/>
                    <a:pt x="73" y="194"/>
                  </a:cubicBezTo>
                  <a:cubicBezTo>
                    <a:pt x="73" y="193"/>
                    <a:pt x="73" y="192"/>
                    <a:pt x="74" y="190"/>
                  </a:cubicBezTo>
                  <a:cubicBezTo>
                    <a:pt x="74" y="189"/>
                    <a:pt x="73" y="188"/>
                    <a:pt x="72" y="187"/>
                  </a:cubicBezTo>
                  <a:cubicBezTo>
                    <a:pt x="71" y="186"/>
                    <a:pt x="70" y="184"/>
                    <a:pt x="70" y="182"/>
                  </a:cubicBezTo>
                  <a:cubicBezTo>
                    <a:pt x="70" y="179"/>
                    <a:pt x="70" y="173"/>
                    <a:pt x="66" y="170"/>
                  </a:cubicBezTo>
                  <a:cubicBezTo>
                    <a:pt x="63" y="167"/>
                    <a:pt x="61" y="162"/>
                    <a:pt x="61" y="159"/>
                  </a:cubicBezTo>
                  <a:cubicBezTo>
                    <a:pt x="61" y="157"/>
                    <a:pt x="61" y="156"/>
                    <a:pt x="62" y="155"/>
                  </a:cubicBezTo>
                  <a:cubicBezTo>
                    <a:pt x="63" y="154"/>
                    <a:pt x="63" y="152"/>
                    <a:pt x="63" y="150"/>
                  </a:cubicBezTo>
                  <a:cubicBezTo>
                    <a:pt x="63" y="149"/>
                    <a:pt x="63" y="148"/>
                    <a:pt x="64" y="147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3" y="143"/>
                    <a:pt x="63" y="141"/>
                    <a:pt x="63" y="139"/>
                  </a:cubicBezTo>
                  <a:cubicBezTo>
                    <a:pt x="63" y="138"/>
                    <a:pt x="63" y="137"/>
                    <a:pt x="63" y="137"/>
                  </a:cubicBezTo>
                  <a:cubicBezTo>
                    <a:pt x="60" y="136"/>
                    <a:pt x="53" y="128"/>
                    <a:pt x="53" y="125"/>
                  </a:cubicBezTo>
                  <a:cubicBezTo>
                    <a:pt x="53" y="123"/>
                    <a:pt x="54" y="115"/>
                    <a:pt x="55" y="108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03"/>
                    <a:pt x="61" y="102"/>
                    <a:pt x="64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9" y="102"/>
                    <a:pt x="70" y="101"/>
                    <a:pt x="70" y="100"/>
                  </a:cubicBezTo>
                  <a:cubicBezTo>
                    <a:pt x="72" y="98"/>
                    <a:pt x="75" y="97"/>
                    <a:pt x="77" y="96"/>
                  </a:cubicBezTo>
                  <a:cubicBezTo>
                    <a:pt x="79" y="95"/>
                    <a:pt x="80" y="95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lnTo>
                    <a:pt x="81" y="9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Freeform 1125">
              <a:extLst>
                <a:ext uri="{FF2B5EF4-FFF2-40B4-BE49-F238E27FC236}">
                  <a16:creationId xmlns:a16="http://schemas.microsoft.com/office/drawing/2014/main" id="{E53FAB2E-8FB4-4DE0-A019-D7F1962AE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714" y="4146297"/>
              <a:ext cx="100157" cy="227892"/>
            </a:xfrm>
            <a:custGeom>
              <a:avLst/>
              <a:gdLst>
                <a:gd name="T0" fmla="*/ 1 w 77"/>
                <a:gd name="T1" fmla="*/ 11 h 167"/>
                <a:gd name="T2" fmla="*/ 2 w 77"/>
                <a:gd name="T3" fmla="*/ 12 h 167"/>
                <a:gd name="T4" fmla="*/ 3 w 77"/>
                <a:gd name="T5" fmla="*/ 14 h 167"/>
                <a:gd name="T6" fmla="*/ 8 w 77"/>
                <a:gd name="T7" fmla="*/ 23 h 167"/>
                <a:gd name="T8" fmla="*/ 9 w 77"/>
                <a:gd name="T9" fmla="*/ 24 h 167"/>
                <a:gd name="T10" fmla="*/ 9 w 77"/>
                <a:gd name="T11" fmla="*/ 24 h 167"/>
                <a:gd name="T12" fmla="*/ 10 w 77"/>
                <a:gd name="T13" fmla="*/ 25 h 167"/>
                <a:gd name="T14" fmla="*/ 14 w 77"/>
                <a:gd name="T15" fmla="*/ 26 h 167"/>
                <a:gd name="T16" fmla="*/ 20 w 77"/>
                <a:gd name="T17" fmla="*/ 25 h 167"/>
                <a:gd name="T18" fmla="*/ 27 w 77"/>
                <a:gd name="T19" fmla="*/ 34 h 167"/>
                <a:gd name="T20" fmla="*/ 23 w 77"/>
                <a:gd name="T21" fmla="*/ 43 h 167"/>
                <a:gd name="T22" fmla="*/ 26 w 77"/>
                <a:gd name="T23" fmla="*/ 48 h 167"/>
                <a:gd name="T24" fmla="*/ 35 w 77"/>
                <a:gd name="T25" fmla="*/ 59 h 167"/>
                <a:gd name="T26" fmla="*/ 42 w 77"/>
                <a:gd name="T27" fmla="*/ 68 h 167"/>
                <a:gd name="T28" fmla="*/ 53 w 77"/>
                <a:gd name="T29" fmla="*/ 81 h 167"/>
                <a:gd name="T30" fmla="*/ 59 w 77"/>
                <a:gd name="T31" fmla="*/ 97 h 167"/>
                <a:gd name="T32" fmla="*/ 59 w 77"/>
                <a:gd name="T33" fmla="*/ 104 h 167"/>
                <a:gd name="T34" fmla="*/ 59 w 77"/>
                <a:gd name="T35" fmla="*/ 107 h 167"/>
                <a:gd name="T36" fmla="*/ 60 w 77"/>
                <a:gd name="T37" fmla="*/ 110 h 167"/>
                <a:gd name="T38" fmla="*/ 62 w 77"/>
                <a:gd name="T39" fmla="*/ 114 h 167"/>
                <a:gd name="T40" fmla="*/ 54 w 77"/>
                <a:gd name="T41" fmla="*/ 129 h 167"/>
                <a:gd name="T42" fmla="*/ 46 w 77"/>
                <a:gd name="T43" fmla="*/ 137 h 167"/>
                <a:gd name="T44" fmla="*/ 42 w 77"/>
                <a:gd name="T45" fmla="*/ 136 h 167"/>
                <a:gd name="T46" fmla="*/ 43 w 77"/>
                <a:gd name="T47" fmla="*/ 139 h 167"/>
                <a:gd name="T48" fmla="*/ 41 w 77"/>
                <a:gd name="T49" fmla="*/ 147 h 167"/>
                <a:gd name="T50" fmla="*/ 32 w 77"/>
                <a:gd name="T51" fmla="*/ 146 h 167"/>
                <a:gd name="T52" fmla="*/ 31 w 77"/>
                <a:gd name="T53" fmla="*/ 147 h 167"/>
                <a:gd name="T54" fmla="*/ 30 w 77"/>
                <a:gd name="T55" fmla="*/ 148 h 167"/>
                <a:gd name="T56" fmla="*/ 29 w 77"/>
                <a:gd name="T57" fmla="*/ 149 h 167"/>
                <a:gd name="T58" fmla="*/ 26 w 77"/>
                <a:gd name="T59" fmla="*/ 150 h 167"/>
                <a:gd name="T60" fmla="*/ 29 w 77"/>
                <a:gd name="T61" fmla="*/ 152 h 167"/>
                <a:gd name="T62" fmla="*/ 29 w 77"/>
                <a:gd name="T63" fmla="*/ 158 h 167"/>
                <a:gd name="T64" fmla="*/ 29 w 77"/>
                <a:gd name="T65" fmla="*/ 167 h 167"/>
                <a:gd name="T66" fmla="*/ 40 w 77"/>
                <a:gd name="T67" fmla="*/ 158 h 167"/>
                <a:gd name="T68" fmla="*/ 40 w 77"/>
                <a:gd name="T69" fmla="*/ 158 h 167"/>
                <a:gd name="T70" fmla="*/ 44 w 77"/>
                <a:gd name="T71" fmla="*/ 152 h 167"/>
                <a:gd name="T72" fmla="*/ 49 w 77"/>
                <a:gd name="T73" fmla="*/ 146 h 167"/>
                <a:gd name="T74" fmla="*/ 53 w 77"/>
                <a:gd name="T75" fmla="*/ 147 h 167"/>
                <a:gd name="T76" fmla="*/ 67 w 77"/>
                <a:gd name="T77" fmla="*/ 140 h 167"/>
                <a:gd name="T78" fmla="*/ 75 w 77"/>
                <a:gd name="T79" fmla="*/ 126 h 167"/>
                <a:gd name="T80" fmla="*/ 73 w 77"/>
                <a:gd name="T81" fmla="*/ 100 h 167"/>
                <a:gd name="T82" fmla="*/ 64 w 77"/>
                <a:gd name="T83" fmla="*/ 84 h 167"/>
                <a:gd name="T84" fmla="*/ 45 w 77"/>
                <a:gd name="T85" fmla="*/ 69 h 167"/>
                <a:gd name="T86" fmla="*/ 40 w 77"/>
                <a:gd name="T87" fmla="*/ 60 h 167"/>
                <a:gd name="T88" fmla="*/ 42 w 77"/>
                <a:gd name="T89" fmla="*/ 36 h 167"/>
                <a:gd name="T90" fmla="*/ 46 w 77"/>
                <a:gd name="T91" fmla="*/ 26 h 167"/>
                <a:gd name="T92" fmla="*/ 57 w 77"/>
                <a:gd name="T93" fmla="*/ 20 h 167"/>
                <a:gd name="T94" fmla="*/ 56 w 77"/>
                <a:gd name="T95" fmla="*/ 20 h 167"/>
                <a:gd name="T96" fmla="*/ 54 w 77"/>
                <a:gd name="T97" fmla="*/ 19 h 167"/>
                <a:gd name="T98" fmla="*/ 52 w 77"/>
                <a:gd name="T99" fmla="*/ 17 h 167"/>
                <a:gd name="T100" fmla="*/ 50 w 77"/>
                <a:gd name="T101" fmla="*/ 16 h 167"/>
                <a:gd name="T102" fmla="*/ 48 w 77"/>
                <a:gd name="T103" fmla="*/ 14 h 167"/>
                <a:gd name="T104" fmla="*/ 46 w 77"/>
                <a:gd name="T105" fmla="*/ 13 h 167"/>
                <a:gd name="T106" fmla="*/ 45 w 77"/>
                <a:gd name="T107" fmla="*/ 11 h 167"/>
                <a:gd name="T108" fmla="*/ 45 w 77"/>
                <a:gd name="T109" fmla="*/ 7 h 167"/>
                <a:gd name="T110" fmla="*/ 46 w 77"/>
                <a:gd name="T111" fmla="*/ 6 h 167"/>
                <a:gd name="T112" fmla="*/ 33 w 77"/>
                <a:gd name="T113" fmla="*/ 0 h 167"/>
                <a:gd name="T114" fmla="*/ 27 w 77"/>
                <a:gd name="T115" fmla="*/ 5 h 167"/>
                <a:gd name="T116" fmla="*/ 22 w 77"/>
                <a:gd name="T117" fmla="*/ 7 h 167"/>
                <a:gd name="T118" fmla="*/ 11 w 77"/>
                <a:gd name="T119" fmla="*/ 7 h 167"/>
                <a:gd name="T120" fmla="*/ 6 w 77"/>
                <a:gd name="T121" fmla="*/ 8 h 167"/>
                <a:gd name="T122" fmla="*/ 1 w 77"/>
                <a:gd name="T123" fmla="*/ 7 h 167"/>
                <a:gd name="T124" fmla="*/ 0 w 77"/>
                <a:gd name="T125" fmla="*/ 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167">
                  <a:moveTo>
                    <a:pt x="0" y="10"/>
                  </a:move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8"/>
                    <a:pt x="8" y="20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3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6" y="25"/>
                    <a:pt x="18" y="25"/>
                    <a:pt x="20" y="25"/>
                  </a:cubicBezTo>
                  <a:cubicBezTo>
                    <a:pt x="23" y="25"/>
                    <a:pt x="25" y="27"/>
                    <a:pt x="25" y="30"/>
                  </a:cubicBezTo>
                  <a:cubicBezTo>
                    <a:pt x="26" y="32"/>
                    <a:pt x="26" y="33"/>
                    <a:pt x="27" y="34"/>
                  </a:cubicBezTo>
                  <a:cubicBezTo>
                    <a:pt x="28" y="35"/>
                    <a:pt x="29" y="36"/>
                    <a:pt x="29" y="39"/>
                  </a:cubicBezTo>
                  <a:cubicBezTo>
                    <a:pt x="29" y="42"/>
                    <a:pt x="26" y="43"/>
                    <a:pt x="23" y="43"/>
                  </a:cubicBezTo>
                  <a:cubicBezTo>
                    <a:pt x="22" y="43"/>
                    <a:pt x="21" y="44"/>
                    <a:pt x="20" y="44"/>
                  </a:cubicBezTo>
                  <a:cubicBezTo>
                    <a:pt x="21" y="45"/>
                    <a:pt x="24" y="47"/>
                    <a:pt x="26" y="48"/>
                  </a:cubicBezTo>
                  <a:cubicBezTo>
                    <a:pt x="30" y="50"/>
                    <a:pt x="33" y="52"/>
                    <a:pt x="33" y="54"/>
                  </a:cubicBezTo>
                  <a:cubicBezTo>
                    <a:pt x="33" y="55"/>
                    <a:pt x="34" y="57"/>
                    <a:pt x="35" y="59"/>
                  </a:cubicBezTo>
                  <a:cubicBezTo>
                    <a:pt x="36" y="60"/>
                    <a:pt x="37" y="62"/>
                    <a:pt x="38" y="64"/>
                  </a:cubicBezTo>
                  <a:cubicBezTo>
                    <a:pt x="39" y="65"/>
                    <a:pt x="40" y="67"/>
                    <a:pt x="42" y="68"/>
                  </a:cubicBezTo>
                  <a:cubicBezTo>
                    <a:pt x="44" y="71"/>
                    <a:pt x="47" y="73"/>
                    <a:pt x="47" y="76"/>
                  </a:cubicBezTo>
                  <a:cubicBezTo>
                    <a:pt x="48" y="78"/>
                    <a:pt x="51" y="80"/>
                    <a:pt x="53" y="81"/>
                  </a:cubicBezTo>
                  <a:cubicBezTo>
                    <a:pt x="54" y="82"/>
                    <a:pt x="55" y="83"/>
                    <a:pt x="56" y="84"/>
                  </a:cubicBezTo>
                  <a:cubicBezTo>
                    <a:pt x="59" y="87"/>
                    <a:pt x="60" y="93"/>
                    <a:pt x="59" y="97"/>
                  </a:cubicBezTo>
                  <a:cubicBezTo>
                    <a:pt x="59" y="98"/>
                    <a:pt x="59" y="99"/>
                    <a:pt x="59" y="101"/>
                  </a:cubicBezTo>
                  <a:cubicBezTo>
                    <a:pt x="59" y="102"/>
                    <a:pt x="59" y="103"/>
                    <a:pt x="59" y="10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5"/>
                    <a:pt x="59" y="106"/>
                    <a:pt x="59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0" y="108"/>
                    <a:pt x="60" y="109"/>
                    <a:pt x="60" y="110"/>
                  </a:cubicBezTo>
                  <a:cubicBezTo>
                    <a:pt x="60" y="110"/>
                    <a:pt x="61" y="111"/>
                    <a:pt x="61" y="111"/>
                  </a:cubicBezTo>
                  <a:cubicBezTo>
                    <a:pt x="61" y="112"/>
                    <a:pt x="62" y="113"/>
                    <a:pt x="62" y="114"/>
                  </a:cubicBezTo>
                  <a:cubicBezTo>
                    <a:pt x="66" y="120"/>
                    <a:pt x="61" y="124"/>
                    <a:pt x="57" y="127"/>
                  </a:cubicBezTo>
                  <a:cubicBezTo>
                    <a:pt x="56" y="127"/>
                    <a:pt x="55" y="128"/>
                    <a:pt x="54" y="129"/>
                  </a:cubicBezTo>
                  <a:cubicBezTo>
                    <a:pt x="54" y="130"/>
                    <a:pt x="53" y="131"/>
                    <a:pt x="53" y="132"/>
                  </a:cubicBezTo>
                  <a:cubicBezTo>
                    <a:pt x="52" y="134"/>
                    <a:pt x="51" y="137"/>
                    <a:pt x="46" y="137"/>
                  </a:cubicBezTo>
                  <a:cubicBezTo>
                    <a:pt x="45" y="137"/>
                    <a:pt x="44" y="137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7"/>
                    <a:pt x="42" y="138"/>
                    <a:pt x="43" y="138"/>
                  </a:cubicBezTo>
                  <a:cubicBezTo>
                    <a:pt x="43" y="138"/>
                    <a:pt x="43" y="139"/>
                    <a:pt x="43" y="139"/>
                  </a:cubicBezTo>
                  <a:cubicBezTo>
                    <a:pt x="44" y="141"/>
                    <a:pt x="45" y="143"/>
                    <a:pt x="44" y="145"/>
                  </a:cubicBezTo>
                  <a:cubicBezTo>
                    <a:pt x="44" y="146"/>
                    <a:pt x="43" y="147"/>
                    <a:pt x="41" y="147"/>
                  </a:cubicBezTo>
                  <a:cubicBezTo>
                    <a:pt x="39" y="147"/>
                    <a:pt x="37" y="147"/>
                    <a:pt x="35" y="146"/>
                  </a:cubicBezTo>
                  <a:cubicBezTo>
                    <a:pt x="34" y="146"/>
                    <a:pt x="33" y="146"/>
                    <a:pt x="32" y="146"/>
                  </a:cubicBezTo>
                  <a:cubicBezTo>
                    <a:pt x="32" y="146"/>
                    <a:pt x="31" y="146"/>
                    <a:pt x="31" y="146"/>
                  </a:cubicBezTo>
                  <a:cubicBezTo>
                    <a:pt x="31" y="146"/>
                    <a:pt x="31" y="147"/>
                    <a:pt x="31" y="147"/>
                  </a:cubicBezTo>
                  <a:cubicBezTo>
                    <a:pt x="31" y="147"/>
                    <a:pt x="31" y="147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29" y="148"/>
                    <a:pt x="2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28" y="149"/>
                    <a:pt x="27" y="150"/>
                    <a:pt x="27" y="150"/>
                  </a:cubicBezTo>
                  <a:cubicBezTo>
                    <a:pt x="27" y="150"/>
                    <a:pt x="26" y="150"/>
                    <a:pt x="26" y="150"/>
                  </a:cubicBezTo>
                  <a:cubicBezTo>
                    <a:pt x="27" y="151"/>
                    <a:pt x="27" y="151"/>
                    <a:pt x="28" y="151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3"/>
                    <a:pt x="30" y="153"/>
                    <a:pt x="31" y="154"/>
                  </a:cubicBezTo>
                  <a:cubicBezTo>
                    <a:pt x="31" y="156"/>
                    <a:pt x="30" y="157"/>
                    <a:pt x="29" y="158"/>
                  </a:cubicBezTo>
                  <a:cubicBezTo>
                    <a:pt x="28" y="160"/>
                    <a:pt x="27" y="161"/>
                    <a:pt x="27" y="163"/>
                  </a:cubicBezTo>
                  <a:cubicBezTo>
                    <a:pt x="27" y="166"/>
                    <a:pt x="28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0" y="164"/>
                    <a:pt x="37" y="159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4"/>
                    <a:pt x="42" y="154"/>
                    <a:pt x="43" y="154"/>
                  </a:cubicBezTo>
                  <a:cubicBezTo>
                    <a:pt x="43" y="154"/>
                    <a:pt x="43" y="153"/>
                    <a:pt x="44" y="152"/>
                  </a:cubicBezTo>
                  <a:cubicBezTo>
                    <a:pt x="44" y="151"/>
                    <a:pt x="44" y="150"/>
                    <a:pt x="44" y="149"/>
                  </a:cubicBezTo>
                  <a:cubicBezTo>
                    <a:pt x="46" y="147"/>
                    <a:pt x="48" y="146"/>
                    <a:pt x="49" y="146"/>
                  </a:cubicBezTo>
                  <a:cubicBezTo>
                    <a:pt x="50" y="146"/>
                    <a:pt x="50" y="146"/>
                    <a:pt x="51" y="146"/>
                  </a:cubicBezTo>
                  <a:cubicBezTo>
                    <a:pt x="52" y="146"/>
                    <a:pt x="52" y="147"/>
                    <a:pt x="53" y="147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7" y="147"/>
                    <a:pt x="62" y="143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73" y="136"/>
                    <a:pt x="73" y="136"/>
                    <a:pt x="75" y="126"/>
                  </a:cubicBezTo>
                  <a:cubicBezTo>
                    <a:pt x="77" y="119"/>
                    <a:pt x="75" y="110"/>
                    <a:pt x="74" y="105"/>
                  </a:cubicBezTo>
                  <a:cubicBezTo>
                    <a:pt x="73" y="103"/>
                    <a:pt x="73" y="101"/>
                    <a:pt x="73" y="100"/>
                  </a:cubicBezTo>
                  <a:cubicBezTo>
                    <a:pt x="73" y="98"/>
                    <a:pt x="66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2" y="84"/>
                    <a:pt x="57" y="81"/>
                    <a:pt x="47" y="70"/>
                  </a:cubicBezTo>
                  <a:cubicBezTo>
                    <a:pt x="46" y="70"/>
                    <a:pt x="45" y="69"/>
                    <a:pt x="45" y="69"/>
                  </a:cubicBezTo>
                  <a:cubicBezTo>
                    <a:pt x="43" y="67"/>
                    <a:pt x="43" y="66"/>
                    <a:pt x="42" y="64"/>
                  </a:cubicBezTo>
                  <a:cubicBezTo>
                    <a:pt x="42" y="63"/>
                    <a:pt x="41" y="61"/>
                    <a:pt x="40" y="60"/>
                  </a:cubicBezTo>
                  <a:cubicBezTo>
                    <a:pt x="36" y="56"/>
                    <a:pt x="35" y="49"/>
                    <a:pt x="36" y="43"/>
                  </a:cubicBezTo>
                  <a:cubicBezTo>
                    <a:pt x="37" y="39"/>
                    <a:pt x="39" y="37"/>
                    <a:pt x="42" y="36"/>
                  </a:cubicBezTo>
                  <a:cubicBezTo>
                    <a:pt x="43" y="35"/>
                    <a:pt x="44" y="34"/>
                    <a:pt x="44" y="33"/>
                  </a:cubicBezTo>
                  <a:cubicBezTo>
                    <a:pt x="44" y="30"/>
                    <a:pt x="45" y="28"/>
                    <a:pt x="46" y="26"/>
                  </a:cubicBezTo>
                  <a:cubicBezTo>
                    <a:pt x="47" y="25"/>
                    <a:pt x="48" y="25"/>
                    <a:pt x="50" y="25"/>
                  </a:cubicBezTo>
                  <a:cubicBezTo>
                    <a:pt x="53" y="24"/>
                    <a:pt x="56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9"/>
                    <a:pt x="55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9" y="15"/>
                    <a:pt x="48" y="15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1"/>
                    <a:pt x="45" y="10"/>
                    <a:pt x="45" y="10"/>
                  </a:cubicBezTo>
                  <a:cubicBezTo>
                    <a:pt x="45" y="9"/>
                    <a:pt x="45" y="8"/>
                    <a:pt x="45" y="7"/>
                  </a:cubicBezTo>
                  <a:cubicBezTo>
                    <a:pt x="46" y="7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5" y="5"/>
                    <a:pt x="43" y="5"/>
                  </a:cubicBezTo>
                  <a:cubicBezTo>
                    <a:pt x="37" y="4"/>
                    <a:pt x="35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8" y="3"/>
                    <a:pt x="27" y="5"/>
                  </a:cubicBezTo>
                  <a:cubicBezTo>
                    <a:pt x="26" y="6"/>
                    <a:pt x="25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1" y="6"/>
                    <a:pt x="20" y="6"/>
                    <a:pt x="19" y="7"/>
                  </a:cubicBezTo>
                  <a:cubicBezTo>
                    <a:pt x="16" y="8"/>
                    <a:pt x="13" y="7"/>
                    <a:pt x="11" y="7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8"/>
                    <a:pt x="8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Freeform 1126">
              <a:extLst>
                <a:ext uri="{FF2B5EF4-FFF2-40B4-BE49-F238E27FC236}">
                  <a16:creationId xmlns:a16="http://schemas.microsoft.com/office/drawing/2014/main" id="{E319BCF2-DEA1-433B-AA9E-A4030C59B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902" y="4160629"/>
              <a:ext cx="100157" cy="130430"/>
            </a:xfrm>
            <a:custGeom>
              <a:avLst/>
              <a:gdLst>
                <a:gd name="T0" fmla="*/ 16 w 77"/>
                <a:gd name="T1" fmla="*/ 0 h 95"/>
                <a:gd name="T2" fmla="*/ 14 w 77"/>
                <a:gd name="T3" fmla="*/ 0 h 95"/>
                <a:gd name="T4" fmla="*/ 14 w 77"/>
                <a:gd name="T5" fmla="*/ 2 h 95"/>
                <a:gd name="T6" fmla="*/ 11 w 77"/>
                <a:gd name="T7" fmla="*/ 14 h 95"/>
                <a:gd name="T8" fmla="*/ 6 w 77"/>
                <a:gd name="T9" fmla="*/ 10 h 95"/>
                <a:gd name="T10" fmla="*/ 5 w 77"/>
                <a:gd name="T11" fmla="*/ 12 h 95"/>
                <a:gd name="T12" fmla="*/ 4 w 77"/>
                <a:gd name="T13" fmla="*/ 14 h 95"/>
                <a:gd name="T14" fmla="*/ 3 w 77"/>
                <a:gd name="T15" fmla="*/ 15 h 95"/>
                <a:gd name="T16" fmla="*/ 2 w 77"/>
                <a:gd name="T17" fmla="*/ 18 h 95"/>
                <a:gd name="T18" fmla="*/ 2 w 77"/>
                <a:gd name="T19" fmla="*/ 19 h 95"/>
                <a:gd name="T20" fmla="*/ 1 w 77"/>
                <a:gd name="T21" fmla="*/ 20 h 95"/>
                <a:gd name="T22" fmla="*/ 0 w 77"/>
                <a:gd name="T23" fmla="*/ 20 h 95"/>
                <a:gd name="T24" fmla="*/ 0 w 77"/>
                <a:gd name="T25" fmla="*/ 20 h 95"/>
                <a:gd name="T26" fmla="*/ 1 w 77"/>
                <a:gd name="T27" fmla="*/ 25 h 95"/>
                <a:gd name="T28" fmla="*/ 3 w 77"/>
                <a:gd name="T29" fmla="*/ 30 h 95"/>
                <a:gd name="T30" fmla="*/ 6 w 77"/>
                <a:gd name="T31" fmla="*/ 30 h 95"/>
                <a:gd name="T32" fmla="*/ 7 w 77"/>
                <a:gd name="T33" fmla="*/ 30 h 95"/>
                <a:gd name="T34" fmla="*/ 8 w 77"/>
                <a:gd name="T35" fmla="*/ 31 h 95"/>
                <a:gd name="T36" fmla="*/ 9 w 77"/>
                <a:gd name="T37" fmla="*/ 41 h 95"/>
                <a:gd name="T38" fmla="*/ 8 w 77"/>
                <a:gd name="T39" fmla="*/ 47 h 95"/>
                <a:gd name="T40" fmla="*/ 5 w 77"/>
                <a:gd name="T41" fmla="*/ 53 h 95"/>
                <a:gd name="T42" fmla="*/ 5 w 77"/>
                <a:gd name="T43" fmla="*/ 54 h 95"/>
                <a:gd name="T44" fmla="*/ 12 w 77"/>
                <a:gd name="T45" fmla="*/ 49 h 95"/>
                <a:gd name="T46" fmla="*/ 24 w 77"/>
                <a:gd name="T47" fmla="*/ 49 h 95"/>
                <a:gd name="T48" fmla="*/ 34 w 77"/>
                <a:gd name="T49" fmla="*/ 44 h 95"/>
                <a:gd name="T50" fmla="*/ 41 w 77"/>
                <a:gd name="T51" fmla="*/ 46 h 95"/>
                <a:gd name="T52" fmla="*/ 49 w 77"/>
                <a:gd name="T53" fmla="*/ 54 h 95"/>
                <a:gd name="T54" fmla="*/ 49 w 77"/>
                <a:gd name="T55" fmla="*/ 67 h 95"/>
                <a:gd name="T56" fmla="*/ 58 w 77"/>
                <a:gd name="T57" fmla="*/ 85 h 95"/>
                <a:gd name="T58" fmla="*/ 59 w 77"/>
                <a:gd name="T59" fmla="*/ 87 h 95"/>
                <a:gd name="T60" fmla="*/ 59 w 77"/>
                <a:gd name="T61" fmla="*/ 89 h 95"/>
                <a:gd name="T62" fmla="*/ 59 w 77"/>
                <a:gd name="T63" fmla="*/ 91 h 95"/>
                <a:gd name="T64" fmla="*/ 58 w 77"/>
                <a:gd name="T65" fmla="*/ 93 h 95"/>
                <a:gd name="T66" fmla="*/ 58 w 77"/>
                <a:gd name="T67" fmla="*/ 93 h 95"/>
                <a:gd name="T68" fmla="*/ 61 w 77"/>
                <a:gd name="T69" fmla="*/ 94 h 95"/>
                <a:gd name="T70" fmla="*/ 71 w 77"/>
                <a:gd name="T71" fmla="*/ 90 h 95"/>
                <a:gd name="T72" fmla="*/ 74 w 77"/>
                <a:gd name="T73" fmla="*/ 90 h 95"/>
                <a:gd name="T74" fmla="*/ 75 w 77"/>
                <a:gd name="T75" fmla="*/ 90 h 95"/>
                <a:gd name="T76" fmla="*/ 76 w 77"/>
                <a:gd name="T77" fmla="*/ 89 h 95"/>
                <a:gd name="T78" fmla="*/ 77 w 77"/>
                <a:gd name="T79" fmla="*/ 89 h 95"/>
                <a:gd name="T80" fmla="*/ 77 w 77"/>
                <a:gd name="T81" fmla="*/ 87 h 95"/>
                <a:gd name="T82" fmla="*/ 77 w 77"/>
                <a:gd name="T83" fmla="*/ 85 h 95"/>
                <a:gd name="T84" fmla="*/ 77 w 77"/>
                <a:gd name="T85" fmla="*/ 82 h 95"/>
                <a:gd name="T86" fmla="*/ 75 w 77"/>
                <a:gd name="T87" fmla="*/ 76 h 95"/>
                <a:gd name="T88" fmla="*/ 66 w 77"/>
                <a:gd name="T89" fmla="*/ 66 h 95"/>
                <a:gd name="T90" fmla="*/ 56 w 77"/>
                <a:gd name="T91" fmla="*/ 54 h 95"/>
                <a:gd name="T92" fmla="*/ 51 w 77"/>
                <a:gd name="T93" fmla="*/ 43 h 95"/>
                <a:gd name="T94" fmla="*/ 39 w 77"/>
                <a:gd name="T95" fmla="*/ 32 h 95"/>
                <a:gd name="T96" fmla="*/ 47 w 77"/>
                <a:gd name="T97" fmla="*/ 28 h 95"/>
                <a:gd name="T98" fmla="*/ 43 w 77"/>
                <a:gd name="T99" fmla="*/ 19 h 95"/>
                <a:gd name="T100" fmla="*/ 39 w 77"/>
                <a:gd name="T101" fmla="*/ 19 h 95"/>
                <a:gd name="T102" fmla="*/ 37 w 77"/>
                <a:gd name="T103" fmla="*/ 19 h 95"/>
                <a:gd name="T104" fmla="*/ 32 w 77"/>
                <a:gd name="T105" fmla="*/ 19 h 95"/>
                <a:gd name="T106" fmla="*/ 30 w 77"/>
                <a:gd name="T107" fmla="*/ 17 h 95"/>
                <a:gd name="T108" fmla="*/ 30 w 77"/>
                <a:gd name="T109" fmla="*/ 17 h 95"/>
                <a:gd name="T110" fmla="*/ 28 w 77"/>
                <a:gd name="T111" fmla="*/ 16 h 95"/>
                <a:gd name="T112" fmla="*/ 27 w 77"/>
                <a:gd name="T113" fmla="*/ 14 h 95"/>
                <a:gd name="T114" fmla="*/ 26 w 77"/>
                <a:gd name="T115" fmla="*/ 12 h 95"/>
                <a:gd name="T116" fmla="*/ 21 w 77"/>
                <a:gd name="T117" fmla="*/ 3 h 95"/>
                <a:gd name="T118" fmla="*/ 20 w 77"/>
                <a:gd name="T119" fmla="*/ 2 h 95"/>
                <a:gd name="T120" fmla="*/ 19 w 77"/>
                <a:gd name="T121" fmla="*/ 1 h 95"/>
                <a:gd name="T122" fmla="*/ 18 w 77"/>
                <a:gd name="T123" fmla="*/ 0 h 95"/>
                <a:gd name="T124" fmla="*/ 18 w 77"/>
                <a:gd name="T1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95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4"/>
                    <a:pt x="17" y="9"/>
                    <a:pt x="15" y="12"/>
                  </a:cubicBezTo>
                  <a:cubicBezTo>
                    <a:pt x="15" y="14"/>
                    <a:pt x="13" y="15"/>
                    <a:pt x="11" y="14"/>
                  </a:cubicBezTo>
                  <a:cubicBezTo>
                    <a:pt x="9" y="14"/>
                    <a:pt x="7" y="12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2"/>
                    <a:pt x="4" y="12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2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10" y="36"/>
                    <a:pt x="9" y="39"/>
                    <a:pt x="9" y="41"/>
                  </a:cubicBezTo>
                  <a:cubicBezTo>
                    <a:pt x="9" y="42"/>
                    <a:pt x="8" y="44"/>
                    <a:pt x="8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8" y="49"/>
                    <a:pt x="7" y="50"/>
                    <a:pt x="6" y="51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5" y="53"/>
                    <a:pt x="5" y="53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3"/>
                    <a:pt x="9" y="51"/>
                    <a:pt x="10" y="50"/>
                  </a:cubicBezTo>
                  <a:cubicBezTo>
                    <a:pt x="11" y="50"/>
                    <a:pt x="12" y="49"/>
                    <a:pt x="12" y="49"/>
                  </a:cubicBezTo>
                  <a:cubicBezTo>
                    <a:pt x="17" y="45"/>
                    <a:pt x="21" y="46"/>
                    <a:pt x="23" y="49"/>
                  </a:cubicBezTo>
                  <a:cubicBezTo>
                    <a:pt x="23" y="49"/>
                    <a:pt x="23" y="49"/>
                    <a:pt x="24" y="49"/>
                  </a:cubicBezTo>
                  <a:cubicBezTo>
                    <a:pt x="25" y="49"/>
                    <a:pt x="27" y="48"/>
                    <a:pt x="27" y="47"/>
                  </a:cubicBezTo>
                  <a:cubicBezTo>
                    <a:pt x="28" y="45"/>
                    <a:pt x="31" y="44"/>
                    <a:pt x="34" y="44"/>
                  </a:cubicBezTo>
                  <a:cubicBezTo>
                    <a:pt x="35" y="44"/>
                    <a:pt x="36" y="44"/>
                    <a:pt x="36" y="44"/>
                  </a:cubicBezTo>
                  <a:cubicBezTo>
                    <a:pt x="38" y="44"/>
                    <a:pt x="40" y="45"/>
                    <a:pt x="41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4" y="50"/>
                    <a:pt x="46" y="52"/>
                    <a:pt x="49" y="54"/>
                  </a:cubicBezTo>
                  <a:cubicBezTo>
                    <a:pt x="52" y="56"/>
                    <a:pt x="51" y="60"/>
                    <a:pt x="50" y="63"/>
                  </a:cubicBezTo>
                  <a:cubicBezTo>
                    <a:pt x="50" y="64"/>
                    <a:pt x="49" y="66"/>
                    <a:pt x="49" y="67"/>
                  </a:cubicBezTo>
                  <a:cubicBezTo>
                    <a:pt x="53" y="69"/>
                    <a:pt x="59" y="75"/>
                    <a:pt x="58" y="81"/>
                  </a:cubicBezTo>
                  <a:cubicBezTo>
                    <a:pt x="58" y="83"/>
                    <a:pt x="58" y="84"/>
                    <a:pt x="58" y="85"/>
                  </a:cubicBezTo>
                  <a:cubicBezTo>
                    <a:pt x="59" y="86"/>
                    <a:pt x="59" y="86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8"/>
                    <a:pt x="59" y="88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0"/>
                    <a:pt x="59" y="90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8" y="92"/>
                    <a:pt x="58" y="9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4"/>
                    <a:pt x="60" y="94"/>
                    <a:pt x="61" y="95"/>
                  </a:cubicBezTo>
                  <a:cubicBezTo>
                    <a:pt x="61" y="95"/>
                    <a:pt x="61" y="94"/>
                    <a:pt x="61" y="94"/>
                  </a:cubicBezTo>
                  <a:cubicBezTo>
                    <a:pt x="61" y="91"/>
                    <a:pt x="63" y="89"/>
                    <a:pt x="67" y="89"/>
                  </a:cubicBezTo>
                  <a:cubicBezTo>
                    <a:pt x="68" y="89"/>
                    <a:pt x="70" y="89"/>
                    <a:pt x="71" y="90"/>
                  </a:cubicBezTo>
                  <a:cubicBezTo>
                    <a:pt x="72" y="90"/>
                    <a:pt x="72" y="90"/>
                    <a:pt x="73" y="90"/>
                  </a:cubicBezTo>
                  <a:cubicBezTo>
                    <a:pt x="73" y="90"/>
                    <a:pt x="73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8"/>
                    <a:pt x="77" y="88"/>
                    <a:pt x="77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80"/>
                    <a:pt x="77" y="78"/>
                    <a:pt x="76" y="77"/>
                  </a:cubicBezTo>
                  <a:cubicBezTo>
                    <a:pt x="76" y="76"/>
                    <a:pt x="76" y="76"/>
                    <a:pt x="75" y="76"/>
                  </a:cubicBezTo>
                  <a:cubicBezTo>
                    <a:pt x="75" y="75"/>
                    <a:pt x="74" y="74"/>
                    <a:pt x="73" y="74"/>
                  </a:cubicBezTo>
                  <a:cubicBezTo>
                    <a:pt x="70" y="72"/>
                    <a:pt x="67" y="70"/>
                    <a:pt x="66" y="66"/>
                  </a:cubicBezTo>
                  <a:cubicBezTo>
                    <a:pt x="65" y="64"/>
                    <a:pt x="63" y="62"/>
                    <a:pt x="61" y="60"/>
                  </a:cubicBezTo>
                  <a:cubicBezTo>
                    <a:pt x="59" y="58"/>
                    <a:pt x="57" y="56"/>
                    <a:pt x="56" y="54"/>
                  </a:cubicBezTo>
                  <a:cubicBezTo>
                    <a:pt x="56" y="53"/>
                    <a:pt x="55" y="51"/>
                    <a:pt x="54" y="50"/>
                  </a:cubicBezTo>
                  <a:cubicBezTo>
                    <a:pt x="52" y="48"/>
                    <a:pt x="51" y="46"/>
                    <a:pt x="51" y="43"/>
                  </a:cubicBezTo>
                  <a:cubicBezTo>
                    <a:pt x="50" y="43"/>
                    <a:pt x="48" y="42"/>
                    <a:pt x="46" y="41"/>
                  </a:cubicBezTo>
                  <a:cubicBezTo>
                    <a:pt x="42" y="38"/>
                    <a:pt x="37" y="36"/>
                    <a:pt x="39" y="32"/>
                  </a:cubicBezTo>
                  <a:cubicBezTo>
                    <a:pt x="40" y="29"/>
                    <a:pt x="43" y="29"/>
                    <a:pt x="45" y="28"/>
                  </a:cubicBezTo>
                  <a:cubicBezTo>
                    <a:pt x="46" y="28"/>
                    <a:pt x="47" y="28"/>
                    <a:pt x="47" y="28"/>
                  </a:cubicBezTo>
                  <a:cubicBezTo>
                    <a:pt x="47" y="27"/>
                    <a:pt x="47" y="26"/>
                    <a:pt x="46" y="25"/>
                  </a:cubicBezTo>
                  <a:cubicBezTo>
                    <a:pt x="45" y="24"/>
                    <a:pt x="44" y="22"/>
                    <a:pt x="43" y="19"/>
                  </a:cubicBezTo>
                  <a:cubicBezTo>
                    <a:pt x="43" y="18"/>
                    <a:pt x="43" y="18"/>
                    <a:pt x="42" y="18"/>
                  </a:cubicBezTo>
                  <a:cubicBezTo>
                    <a:pt x="41" y="18"/>
                    <a:pt x="39" y="18"/>
                    <a:pt x="39" y="19"/>
                  </a:cubicBezTo>
                  <a:cubicBezTo>
                    <a:pt x="38" y="19"/>
                    <a:pt x="38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5" y="19"/>
                    <a:pt x="34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6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8" y="16"/>
                    <a:pt x="28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1"/>
                    <a:pt x="25" y="10"/>
                    <a:pt x="24" y="9"/>
                  </a:cubicBezTo>
                  <a:cubicBezTo>
                    <a:pt x="22" y="7"/>
                    <a:pt x="21" y="6"/>
                    <a:pt x="21" y="3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Freeform 1127">
              <a:extLst>
                <a:ext uri="{FF2B5EF4-FFF2-40B4-BE49-F238E27FC236}">
                  <a16:creationId xmlns:a16="http://schemas.microsoft.com/office/drawing/2014/main" id="{546309F0-8E00-45BC-BCD0-50C5B5DE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742" y="4190729"/>
              <a:ext cx="112505" cy="227892"/>
            </a:xfrm>
            <a:custGeom>
              <a:avLst/>
              <a:gdLst>
                <a:gd name="T0" fmla="*/ 86 w 86"/>
                <a:gd name="T1" fmla="*/ 67 h 166"/>
                <a:gd name="T2" fmla="*/ 86 w 86"/>
                <a:gd name="T3" fmla="*/ 66 h 166"/>
                <a:gd name="T4" fmla="*/ 85 w 86"/>
                <a:gd name="T5" fmla="*/ 59 h 166"/>
                <a:gd name="T6" fmla="*/ 77 w 86"/>
                <a:gd name="T7" fmla="*/ 40 h 166"/>
                <a:gd name="T8" fmla="*/ 70 w 86"/>
                <a:gd name="T9" fmla="*/ 28 h 166"/>
                <a:gd name="T10" fmla="*/ 65 w 86"/>
                <a:gd name="T11" fmla="*/ 26 h 166"/>
                <a:gd name="T12" fmla="*/ 55 w 86"/>
                <a:gd name="T13" fmla="*/ 31 h 166"/>
                <a:gd name="T14" fmla="*/ 49 w 86"/>
                <a:gd name="T15" fmla="*/ 28 h 166"/>
                <a:gd name="T16" fmla="*/ 44 w 86"/>
                <a:gd name="T17" fmla="*/ 31 h 166"/>
                <a:gd name="T18" fmla="*/ 32 w 86"/>
                <a:gd name="T19" fmla="*/ 33 h 166"/>
                <a:gd name="T20" fmla="*/ 34 w 86"/>
                <a:gd name="T21" fmla="*/ 27 h 166"/>
                <a:gd name="T22" fmla="*/ 35 w 86"/>
                <a:gd name="T23" fmla="*/ 23 h 166"/>
                <a:gd name="T24" fmla="*/ 36 w 86"/>
                <a:gd name="T25" fmla="*/ 12 h 166"/>
                <a:gd name="T26" fmla="*/ 34 w 86"/>
                <a:gd name="T27" fmla="*/ 11 h 166"/>
                <a:gd name="T28" fmla="*/ 28 w 86"/>
                <a:gd name="T29" fmla="*/ 3 h 166"/>
                <a:gd name="T30" fmla="*/ 28 w 86"/>
                <a:gd name="T31" fmla="*/ 1 h 166"/>
                <a:gd name="T32" fmla="*/ 27 w 86"/>
                <a:gd name="T33" fmla="*/ 0 h 166"/>
                <a:gd name="T34" fmla="*/ 26 w 86"/>
                <a:gd name="T35" fmla="*/ 1 h 166"/>
                <a:gd name="T36" fmla="*/ 25 w 86"/>
                <a:gd name="T37" fmla="*/ 2 h 166"/>
                <a:gd name="T38" fmla="*/ 24 w 86"/>
                <a:gd name="T39" fmla="*/ 3 h 166"/>
                <a:gd name="T40" fmla="*/ 17 w 86"/>
                <a:gd name="T41" fmla="*/ 6 h 166"/>
                <a:gd name="T42" fmla="*/ 7 w 86"/>
                <a:gd name="T43" fmla="*/ 10 h 166"/>
                <a:gd name="T44" fmla="*/ 2 w 86"/>
                <a:gd name="T45" fmla="*/ 12 h 166"/>
                <a:gd name="T46" fmla="*/ 7 w 86"/>
                <a:gd name="T47" fmla="*/ 38 h 166"/>
                <a:gd name="T48" fmla="*/ 10 w 86"/>
                <a:gd name="T49" fmla="*/ 45 h 166"/>
                <a:gd name="T50" fmla="*/ 10 w 86"/>
                <a:gd name="T51" fmla="*/ 54 h 166"/>
                <a:gd name="T52" fmla="*/ 8 w 86"/>
                <a:gd name="T53" fmla="*/ 62 h 166"/>
                <a:gd name="T54" fmla="*/ 12 w 86"/>
                <a:gd name="T55" fmla="*/ 71 h 166"/>
                <a:gd name="T56" fmla="*/ 18 w 86"/>
                <a:gd name="T57" fmla="*/ 89 h 166"/>
                <a:gd name="T58" fmla="*/ 21 w 86"/>
                <a:gd name="T59" fmla="*/ 95 h 166"/>
                <a:gd name="T60" fmla="*/ 20 w 86"/>
                <a:gd name="T61" fmla="*/ 98 h 166"/>
                <a:gd name="T62" fmla="*/ 19 w 86"/>
                <a:gd name="T63" fmla="*/ 101 h 166"/>
                <a:gd name="T64" fmla="*/ 18 w 86"/>
                <a:gd name="T65" fmla="*/ 104 h 166"/>
                <a:gd name="T66" fmla="*/ 17 w 86"/>
                <a:gd name="T67" fmla="*/ 107 h 166"/>
                <a:gd name="T68" fmla="*/ 14 w 86"/>
                <a:gd name="T69" fmla="*/ 112 h 166"/>
                <a:gd name="T70" fmla="*/ 12 w 86"/>
                <a:gd name="T71" fmla="*/ 114 h 166"/>
                <a:gd name="T72" fmla="*/ 11 w 86"/>
                <a:gd name="T73" fmla="*/ 115 h 166"/>
                <a:gd name="T74" fmla="*/ 8 w 86"/>
                <a:gd name="T75" fmla="*/ 130 h 166"/>
                <a:gd name="T76" fmla="*/ 23 w 86"/>
                <a:gd name="T77" fmla="*/ 153 h 166"/>
                <a:gd name="T78" fmla="*/ 32 w 86"/>
                <a:gd name="T79" fmla="*/ 158 h 166"/>
                <a:gd name="T80" fmla="*/ 36 w 86"/>
                <a:gd name="T81" fmla="*/ 160 h 166"/>
                <a:gd name="T82" fmla="*/ 41 w 86"/>
                <a:gd name="T83" fmla="*/ 166 h 166"/>
                <a:gd name="T84" fmla="*/ 45 w 86"/>
                <a:gd name="T85" fmla="*/ 165 h 166"/>
                <a:gd name="T86" fmla="*/ 45 w 86"/>
                <a:gd name="T87" fmla="*/ 164 h 166"/>
                <a:gd name="T88" fmla="*/ 46 w 86"/>
                <a:gd name="T89" fmla="*/ 163 h 166"/>
                <a:gd name="T90" fmla="*/ 30 w 86"/>
                <a:gd name="T91" fmla="*/ 154 h 166"/>
                <a:gd name="T92" fmla="*/ 25 w 86"/>
                <a:gd name="T93" fmla="*/ 138 h 166"/>
                <a:gd name="T94" fmla="*/ 19 w 86"/>
                <a:gd name="T95" fmla="*/ 130 h 166"/>
                <a:gd name="T96" fmla="*/ 15 w 86"/>
                <a:gd name="T97" fmla="*/ 114 h 166"/>
                <a:gd name="T98" fmla="*/ 19 w 86"/>
                <a:gd name="T99" fmla="*/ 100 h 166"/>
                <a:gd name="T100" fmla="*/ 23 w 86"/>
                <a:gd name="T101" fmla="*/ 83 h 166"/>
                <a:gd name="T102" fmla="*/ 36 w 86"/>
                <a:gd name="T103" fmla="*/ 83 h 166"/>
                <a:gd name="T104" fmla="*/ 43 w 86"/>
                <a:gd name="T105" fmla="*/ 88 h 166"/>
                <a:gd name="T106" fmla="*/ 54 w 86"/>
                <a:gd name="T107" fmla="*/ 94 h 166"/>
                <a:gd name="T108" fmla="*/ 53 w 86"/>
                <a:gd name="T109" fmla="*/ 93 h 166"/>
                <a:gd name="T110" fmla="*/ 51 w 86"/>
                <a:gd name="T111" fmla="*/ 85 h 166"/>
                <a:gd name="T112" fmla="*/ 70 w 86"/>
                <a:gd name="T113" fmla="*/ 68 h 166"/>
                <a:gd name="T114" fmla="*/ 76 w 86"/>
                <a:gd name="T115" fmla="*/ 68 h 166"/>
                <a:gd name="T116" fmla="*/ 82 w 86"/>
                <a:gd name="T117" fmla="*/ 68 h 166"/>
                <a:gd name="T118" fmla="*/ 83 w 86"/>
                <a:gd name="T119" fmla="*/ 68 h 166"/>
                <a:gd name="T120" fmla="*/ 84 w 86"/>
                <a:gd name="T121" fmla="*/ 68 h 166"/>
                <a:gd name="T122" fmla="*/ 85 w 86"/>
                <a:gd name="T123" fmla="*/ 6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166">
                  <a:moveTo>
                    <a:pt x="86" y="68"/>
                  </a:moveTo>
                  <a:cubicBezTo>
                    <a:pt x="86" y="67"/>
                    <a:pt x="86" y="67"/>
                    <a:pt x="86" y="67"/>
                  </a:cubicBezTo>
                  <a:cubicBezTo>
                    <a:pt x="86" y="67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5"/>
                    <a:pt x="86" y="65"/>
                    <a:pt x="86" y="64"/>
                  </a:cubicBezTo>
                  <a:cubicBezTo>
                    <a:pt x="85" y="62"/>
                    <a:pt x="85" y="61"/>
                    <a:pt x="85" y="59"/>
                  </a:cubicBezTo>
                  <a:cubicBezTo>
                    <a:pt x="86" y="54"/>
                    <a:pt x="81" y="50"/>
                    <a:pt x="79" y="49"/>
                  </a:cubicBezTo>
                  <a:cubicBezTo>
                    <a:pt x="76" y="48"/>
                    <a:pt x="76" y="44"/>
                    <a:pt x="77" y="40"/>
                  </a:cubicBezTo>
                  <a:cubicBezTo>
                    <a:pt x="77" y="39"/>
                    <a:pt x="78" y="36"/>
                    <a:pt x="78" y="35"/>
                  </a:cubicBezTo>
                  <a:cubicBezTo>
                    <a:pt x="74" y="33"/>
                    <a:pt x="72" y="31"/>
                    <a:pt x="70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6"/>
                    <a:pt x="67" y="26"/>
                    <a:pt x="65" y="26"/>
                  </a:cubicBezTo>
                  <a:cubicBezTo>
                    <a:pt x="63" y="26"/>
                    <a:pt x="62" y="26"/>
                    <a:pt x="62" y="27"/>
                  </a:cubicBezTo>
                  <a:cubicBezTo>
                    <a:pt x="61" y="29"/>
                    <a:pt x="57" y="31"/>
                    <a:pt x="55" y="31"/>
                  </a:cubicBezTo>
                  <a:cubicBezTo>
                    <a:pt x="53" y="31"/>
                    <a:pt x="52" y="30"/>
                    <a:pt x="51" y="29"/>
                  </a:cubicBezTo>
                  <a:cubicBezTo>
                    <a:pt x="51" y="28"/>
                    <a:pt x="50" y="28"/>
                    <a:pt x="49" y="28"/>
                  </a:cubicBezTo>
                  <a:cubicBezTo>
                    <a:pt x="49" y="28"/>
                    <a:pt x="47" y="29"/>
                    <a:pt x="46" y="30"/>
                  </a:cubicBezTo>
                  <a:cubicBezTo>
                    <a:pt x="45" y="30"/>
                    <a:pt x="44" y="31"/>
                    <a:pt x="44" y="31"/>
                  </a:cubicBezTo>
                  <a:cubicBezTo>
                    <a:pt x="41" y="34"/>
                    <a:pt x="38" y="36"/>
                    <a:pt x="36" y="36"/>
                  </a:cubicBezTo>
                  <a:cubicBezTo>
                    <a:pt x="35" y="36"/>
                    <a:pt x="33" y="36"/>
                    <a:pt x="32" y="33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29"/>
                    <a:pt x="33" y="27"/>
                    <a:pt x="34" y="27"/>
                  </a:cubicBezTo>
                  <a:cubicBezTo>
                    <a:pt x="34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1"/>
                    <a:pt x="36" y="20"/>
                    <a:pt x="36" y="18"/>
                  </a:cubicBezTo>
                  <a:cubicBezTo>
                    <a:pt x="37" y="16"/>
                    <a:pt x="37" y="14"/>
                    <a:pt x="36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2" y="12"/>
                    <a:pt x="30" y="11"/>
                    <a:pt x="29" y="9"/>
                  </a:cubicBezTo>
                  <a:cubicBezTo>
                    <a:pt x="28" y="7"/>
                    <a:pt x="28" y="5"/>
                    <a:pt x="28" y="3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3"/>
                    <a:pt x="22" y="4"/>
                  </a:cubicBezTo>
                  <a:cubicBezTo>
                    <a:pt x="20" y="4"/>
                    <a:pt x="18" y="5"/>
                    <a:pt x="17" y="6"/>
                  </a:cubicBezTo>
                  <a:cubicBezTo>
                    <a:pt x="16" y="9"/>
                    <a:pt x="13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0"/>
                    <a:pt x="3" y="10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22"/>
                    <a:pt x="0" y="28"/>
                    <a:pt x="0" y="29"/>
                  </a:cubicBezTo>
                  <a:cubicBezTo>
                    <a:pt x="1" y="31"/>
                    <a:pt x="6" y="37"/>
                    <a:pt x="7" y="38"/>
                  </a:cubicBezTo>
                  <a:cubicBezTo>
                    <a:pt x="10" y="38"/>
                    <a:pt x="10" y="41"/>
                    <a:pt x="10" y="43"/>
                  </a:cubicBezTo>
                  <a:cubicBezTo>
                    <a:pt x="10" y="43"/>
                    <a:pt x="10" y="45"/>
                    <a:pt x="10" y="45"/>
                  </a:cubicBezTo>
                  <a:cubicBezTo>
                    <a:pt x="12" y="46"/>
                    <a:pt x="13" y="48"/>
                    <a:pt x="12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0" y="60"/>
                    <a:pt x="8" y="62"/>
                  </a:cubicBezTo>
                  <a:cubicBezTo>
                    <a:pt x="8" y="62"/>
                    <a:pt x="8" y="62"/>
                    <a:pt x="8" y="63"/>
                  </a:cubicBezTo>
                  <a:cubicBezTo>
                    <a:pt x="8" y="65"/>
                    <a:pt x="9" y="68"/>
                    <a:pt x="12" y="71"/>
                  </a:cubicBezTo>
                  <a:cubicBezTo>
                    <a:pt x="17" y="75"/>
                    <a:pt x="17" y="82"/>
                    <a:pt x="17" y="86"/>
                  </a:cubicBezTo>
                  <a:cubicBezTo>
                    <a:pt x="17" y="87"/>
                    <a:pt x="18" y="88"/>
                    <a:pt x="18" y="89"/>
                  </a:cubicBezTo>
                  <a:cubicBezTo>
                    <a:pt x="19" y="90"/>
                    <a:pt x="21" y="92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0" y="96"/>
                    <a:pt x="20" y="97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19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2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5"/>
                    <a:pt x="17" y="106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6" y="109"/>
                    <a:pt x="15" y="110"/>
                    <a:pt x="14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3" y="113"/>
                    <a:pt x="13" y="113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6"/>
                    <a:pt x="10" y="118"/>
                    <a:pt x="10" y="119"/>
                  </a:cubicBezTo>
                  <a:cubicBezTo>
                    <a:pt x="9" y="123"/>
                    <a:pt x="9" y="127"/>
                    <a:pt x="8" y="130"/>
                  </a:cubicBezTo>
                  <a:cubicBezTo>
                    <a:pt x="7" y="132"/>
                    <a:pt x="6" y="137"/>
                    <a:pt x="7" y="138"/>
                  </a:cubicBezTo>
                  <a:cubicBezTo>
                    <a:pt x="10" y="138"/>
                    <a:pt x="15" y="143"/>
                    <a:pt x="23" y="153"/>
                  </a:cubicBezTo>
                  <a:cubicBezTo>
                    <a:pt x="24" y="154"/>
                    <a:pt x="25" y="156"/>
                    <a:pt x="26" y="158"/>
                  </a:cubicBezTo>
                  <a:cubicBezTo>
                    <a:pt x="28" y="158"/>
                    <a:pt x="30" y="158"/>
                    <a:pt x="32" y="158"/>
                  </a:cubicBezTo>
                  <a:cubicBezTo>
                    <a:pt x="32" y="158"/>
                    <a:pt x="33" y="159"/>
                    <a:pt x="33" y="159"/>
                  </a:cubicBezTo>
                  <a:cubicBezTo>
                    <a:pt x="34" y="159"/>
                    <a:pt x="35" y="160"/>
                    <a:pt x="36" y="160"/>
                  </a:cubicBezTo>
                  <a:cubicBezTo>
                    <a:pt x="38" y="162"/>
                    <a:pt x="39" y="164"/>
                    <a:pt x="39" y="166"/>
                  </a:cubicBezTo>
                  <a:cubicBezTo>
                    <a:pt x="39" y="166"/>
                    <a:pt x="40" y="166"/>
                    <a:pt x="41" y="166"/>
                  </a:cubicBezTo>
                  <a:cubicBezTo>
                    <a:pt x="42" y="166"/>
                    <a:pt x="44" y="166"/>
                    <a:pt x="44" y="166"/>
                  </a:cubicBezTo>
                  <a:cubicBezTo>
                    <a:pt x="44" y="166"/>
                    <a:pt x="45" y="166"/>
                    <a:pt x="45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45" y="164"/>
                    <a:pt x="46" y="164"/>
                    <a:pt x="46" y="164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4" y="161"/>
                    <a:pt x="39" y="158"/>
                    <a:pt x="36" y="158"/>
                  </a:cubicBezTo>
                  <a:cubicBezTo>
                    <a:pt x="34" y="158"/>
                    <a:pt x="32" y="156"/>
                    <a:pt x="30" y="154"/>
                  </a:cubicBezTo>
                  <a:cubicBezTo>
                    <a:pt x="27" y="151"/>
                    <a:pt x="26" y="146"/>
                    <a:pt x="26" y="143"/>
                  </a:cubicBezTo>
                  <a:cubicBezTo>
                    <a:pt x="27" y="141"/>
                    <a:pt x="26" y="140"/>
                    <a:pt x="25" y="138"/>
                  </a:cubicBezTo>
                  <a:cubicBezTo>
                    <a:pt x="23" y="137"/>
                    <a:pt x="22" y="135"/>
                    <a:pt x="22" y="133"/>
                  </a:cubicBezTo>
                  <a:cubicBezTo>
                    <a:pt x="22" y="132"/>
                    <a:pt x="22" y="131"/>
                    <a:pt x="19" y="130"/>
                  </a:cubicBezTo>
                  <a:cubicBezTo>
                    <a:pt x="18" y="130"/>
                    <a:pt x="17" y="130"/>
                    <a:pt x="16" y="129"/>
                  </a:cubicBezTo>
                  <a:cubicBezTo>
                    <a:pt x="12" y="127"/>
                    <a:pt x="14" y="120"/>
                    <a:pt x="15" y="114"/>
                  </a:cubicBezTo>
                  <a:cubicBezTo>
                    <a:pt x="16" y="112"/>
                    <a:pt x="16" y="110"/>
                    <a:pt x="16" y="109"/>
                  </a:cubicBezTo>
                  <a:cubicBezTo>
                    <a:pt x="17" y="107"/>
                    <a:pt x="18" y="104"/>
                    <a:pt x="19" y="100"/>
                  </a:cubicBezTo>
                  <a:cubicBezTo>
                    <a:pt x="21" y="96"/>
                    <a:pt x="24" y="89"/>
                    <a:pt x="23" y="87"/>
                  </a:cubicBezTo>
                  <a:cubicBezTo>
                    <a:pt x="22" y="86"/>
                    <a:pt x="22" y="84"/>
                    <a:pt x="23" y="83"/>
                  </a:cubicBezTo>
                  <a:cubicBezTo>
                    <a:pt x="24" y="80"/>
                    <a:pt x="28" y="79"/>
                    <a:pt x="30" y="79"/>
                  </a:cubicBezTo>
                  <a:cubicBezTo>
                    <a:pt x="33" y="79"/>
                    <a:pt x="35" y="80"/>
                    <a:pt x="36" y="83"/>
                  </a:cubicBezTo>
                  <a:cubicBezTo>
                    <a:pt x="37" y="88"/>
                    <a:pt x="38" y="88"/>
                    <a:pt x="42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7" y="88"/>
                    <a:pt x="49" y="90"/>
                    <a:pt x="51" y="92"/>
                  </a:cubicBezTo>
                  <a:cubicBezTo>
                    <a:pt x="52" y="93"/>
                    <a:pt x="53" y="94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4"/>
                    <a:pt x="54" y="94"/>
                    <a:pt x="53" y="93"/>
                  </a:cubicBezTo>
                  <a:cubicBezTo>
                    <a:pt x="53" y="92"/>
                    <a:pt x="52" y="91"/>
                    <a:pt x="52" y="88"/>
                  </a:cubicBezTo>
                  <a:cubicBezTo>
                    <a:pt x="52" y="87"/>
                    <a:pt x="52" y="86"/>
                    <a:pt x="51" y="85"/>
                  </a:cubicBezTo>
                  <a:cubicBezTo>
                    <a:pt x="50" y="83"/>
                    <a:pt x="49" y="81"/>
                    <a:pt x="52" y="77"/>
                  </a:cubicBezTo>
                  <a:cubicBezTo>
                    <a:pt x="57" y="70"/>
                    <a:pt x="65" y="67"/>
                    <a:pt x="70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72" y="69"/>
                    <a:pt x="74" y="68"/>
                    <a:pt x="76" y="68"/>
                  </a:cubicBezTo>
                  <a:cubicBezTo>
                    <a:pt x="78" y="68"/>
                    <a:pt x="79" y="68"/>
                    <a:pt x="81" y="68"/>
                  </a:cubicBezTo>
                  <a:cubicBezTo>
                    <a:pt x="81" y="68"/>
                    <a:pt x="81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8"/>
                    <a:pt x="85" y="68"/>
                    <a:pt x="85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8"/>
                    <a:pt x="86" y="68"/>
                    <a:pt x="86" y="6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Freeform 1128">
              <a:extLst>
                <a:ext uri="{FF2B5EF4-FFF2-40B4-BE49-F238E27FC236}">
                  <a16:creationId xmlns:a16="http://schemas.microsoft.com/office/drawing/2014/main" id="{8422D509-F5E7-41B1-B9B7-0E972E5D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102" y="4410022"/>
              <a:ext cx="137201" cy="85997"/>
            </a:xfrm>
            <a:custGeom>
              <a:avLst/>
              <a:gdLst>
                <a:gd name="T0" fmla="*/ 94 w 105"/>
                <a:gd name="T1" fmla="*/ 19 h 63"/>
                <a:gd name="T2" fmla="*/ 105 w 105"/>
                <a:gd name="T3" fmla="*/ 16 h 63"/>
                <a:gd name="T4" fmla="*/ 99 w 105"/>
                <a:gd name="T5" fmla="*/ 12 h 63"/>
                <a:gd name="T6" fmla="*/ 90 w 105"/>
                <a:gd name="T7" fmla="*/ 11 h 63"/>
                <a:gd name="T8" fmla="*/ 78 w 105"/>
                <a:gd name="T9" fmla="*/ 0 h 63"/>
                <a:gd name="T10" fmla="*/ 68 w 105"/>
                <a:gd name="T11" fmla="*/ 14 h 63"/>
                <a:gd name="T12" fmla="*/ 63 w 105"/>
                <a:gd name="T13" fmla="*/ 21 h 63"/>
                <a:gd name="T14" fmla="*/ 64 w 105"/>
                <a:gd name="T15" fmla="*/ 24 h 63"/>
                <a:gd name="T16" fmla="*/ 64 w 105"/>
                <a:gd name="T17" fmla="*/ 25 h 63"/>
                <a:gd name="T18" fmla="*/ 64 w 105"/>
                <a:gd name="T19" fmla="*/ 27 h 63"/>
                <a:gd name="T20" fmla="*/ 63 w 105"/>
                <a:gd name="T21" fmla="*/ 28 h 63"/>
                <a:gd name="T22" fmla="*/ 61 w 105"/>
                <a:gd name="T23" fmla="*/ 29 h 63"/>
                <a:gd name="T24" fmla="*/ 54 w 105"/>
                <a:gd name="T25" fmla="*/ 32 h 63"/>
                <a:gd name="T26" fmla="*/ 53 w 105"/>
                <a:gd name="T27" fmla="*/ 31 h 63"/>
                <a:gd name="T28" fmla="*/ 52 w 105"/>
                <a:gd name="T29" fmla="*/ 31 h 63"/>
                <a:gd name="T30" fmla="*/ 51 w 105"/>
                <a:gd name="T31" fmla="*/ 30 h 63"/>
                <a:gd name="T32" fmla="*/ 50 w 105"/>
                <a:gd name="T33" fmla="*/ 30 h 63"/>
                <a:gd name="T34" fmla="*/ 49 w 105"/>
                <a:gd name="T35" fmla="*/ 28 h 63"/>
                <a:gd name="T36" fmla="*/ 48 w 105"/>
                <a:gd name="T37" fmla="*/ 27 h 63"/>
                <a:gd name="T38" fmla="*/ 47 w 105"/>
                <a:gd name="T39" fmla="*/ 25 h 63"/>
                <a:gd name="T40" fmla="*/ 39 w 105"/>
                <a:gd name="T41" fmla="*/ 38 h 63"/>
                <a:gd name="T42" fmla="*/ 21 w 105"/>
                <a:gd name="T43" fmla="*/ 44 h 63"/>
                <a:gd name="T44" fmla="*/ 16 w 105"/>
                <a:gd name="T45" fmla="*/ 57 h 63"/>
                <a:gd name="T46" fmla="*/ 3 w 105"/>
                <a:gd name="T47" fmla="*/ 57 h 63"/>
                <a:gd name="T48" fmla="*/ 0 w 105"/>
                <a:gd name="T49" fmla="*/ 56 h 63"/>
                <a:gd name="T50" fmla="*/ 0 w 105"/>
                <a:gd name="T51" fmla="*/ 56 h 63"/>
                <a:gd name="T52" fmla="*/ 1 w 105"/>
                <a:gd name="T53" fmla="*/ 57 h 63"/>
                <a:gd name="T54" fmla="*/ 1 w 105"/>
                <a:gd name="T55" fmla="*/ 57 h 63"/>
                <a:gd name="T56" fmla="*/ 6 w 105"/>
                <a:gd name="T57" fmla="*/ 60 h 63"/>
                <a:gd name="T58" fmla="*/ 7 w 105"/>
                <a:gd name="T59" fmla="*/ 62 h 63"/>
                <a:gd name="T60" fmla="*/ 8 w 105"/>
                <a:gd name="T61" fmla="*/ 62 h 63"/>
                <a:gd name="T62" fmla="*/ 10 w 105"/>
                <a:gd name="T63" fmla="*/ 62 h 63"/>
                <a:gd name="T64" fmla="*/ 17 w 105"/>
                <a:gd name="T65" fmla="*/ 61 h 63"/>
                <a:gd name="T66" fmla="*/ 24 w 105"/>
                <a:gd name="T67" fmla="*/ 61 h 63"/>
                <a:gd name="T68" fmla="*/ 36 w 105"/>
                <a:gd name="T69" fmla="*/ 56 h 63"/>
                <a:gd name="T70" fmla="*/ 43 w 105"/>
                <a:gd name="T71" fmla="*/ 59 h 63"/>
                <a:gd name="T72" fmla="*/ 43 w 105"/>
                <a:gd name="T73" fmla="*/ 59 h 63"/>
                <a:gd name="T74" fmla="*/ 52 w 105"/>
                <a:gd name="T75" fmla="*/ 56 h 63"/>
                <a:gd name="T76" fmla="*/ 57 w 105"/>
                <a:gd name="T77" fmla="*/ 46 h 63"/>
                <a:gd name="T78" fmla="*/ 62 w 105"/>
                <a:gd name="T79" fmla="*/ 38 h 63"/>
                <a:gd name="T80" fmla="*/ 66 w 105"/>
                <a:gd name="T81" fmla="*/ 27 h 63"/>
                <a:gd name="T82" fmla="*/ 84 w 105"/>
                <a:gd name="T83" fmla="*/ 24 h 63"/>
                <a:gd name="T84" fmla="*/ 85 w 105"/>
                <a:gd name="T85" fmla="*/ 24 h 63"/>
                <a:gd name="T86" fmla="*/ 87 w 105"/>
                <a:gd name="T87" fmla="*/ 24 h 63"/>
                <a:gd name="T88" fmla="*/ 89 w 105"/>
                <a:gd name="T89" fmla="*/ 25 h 63"/>
                <a:gd name="T90" fmla="*/ 95 w 105"/>
                <a:gd name="T9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63">
                  <a:moveTo>
                    <a:pt x="95" y="22"/>
                  </a:moveTo>
                  <a:cubicBezTo>
                    <a:pt x="93" y="21"/>
                    <a:pt x="94" y="20"/>
                    <a:pt x="94" y="19"/>
                  </a:cubicBezTo>
                  <a:cubicBezTo>
                    <a:pt x="94" y="17"/>
                    <a:pt x="96" y="17"/>
                    <a:pt x="99" y="17"/>
                  </a:cubicBezTo>
                  <a:cubicBezTo>
                    <a:pt x="100" y="17"/>
                    <a:pt x="104" y="17"/>
                    <a:pt x="105" y="16"/>
                  </a:cubicBezTo>
                  <a:cubicBezTo>
                    <a:pt x="105" y="15"/>
                    <a:pt x="105" y="15"/>
                    <a:pt x="104" y="14"/>
                  </a:cubicBezTo>
                  <a:cubicBezTo>
                    <a:pt x="103" y="12"/>
                    <a:pt x="100" y="11"/>
                    <a:pt x="99" y="12"/>
                  </a:cubicBezTo>
                  <a:cubicBezTo>
                    <a:pt x="98" y="12"/>
                    <a:pt x="97" y="12"/>
                    <a:pt x="96" y="12"/>
                  </a:cubicBezTo>
                  <a:cubicBezTo>
                    <a:pt x="94" y="12"/>
                    <a:pt x="92" y="12"/>
                    <a:pt x="90" y="11"/>
                  </a:cubicBezTo>
                  <a:cubicBezTo>
                    <a:pt x="87" y="10"/>
                    <a:pt x="87" y="8"/>
                    <a:pt x="87" y="7"/>
                  </a:cubicBezTo>
                  <a:cubicBezTo>
                    <a:pt x="87" y="5"/>
                    <a:pt x="81" y="0"/>
                    <a:pt x="78" y="0"/>
                  </a:cubicBezTo>
                  <a:cubicBezTo>
                    <a:pt x="76" y="0"/>
                    <a:pt x="72" y="7"/>
                    <a:pt x="71" y="10"/>
                  </a:cubicBezTo>
                  <a:cubicBezTo>
                    <a:pt x="71" y="12"/>
                    <a:pt x="69" y="13"/>
                    <a:pt x="68" y="14"/>
                  </a:cubicBezTo>
                  <a:cubicBezTo>
                    <a:pt x="66" y="15"/>
                    <a:pt x="65" y="16"/>
                    <a:pt x="65" y="17"/>
                  </a:cubicBezTo>
                  <a:cubicBezTo>
                    <a:pt x="66" y="18"/>
                    <a:pt x="65" y="20"/>
                    <a:pt x="63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4" y="23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5"/>
                    <a:pt x="64" y="2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6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8"/>
                    <a:pt x="63" y="28"/>
                  </a:cubicBezTo>
                  <a:cubicBezTo>
                    <a:pt x="63" y="29"/>
                    <a:pt x="62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0" y="29"/>
                    <a:pt x="60" y="29"/>
                    <a:pt x="59" y="30"/>
                  </a:cubicBezTo>
                  <a:cubicBezTo>
                    <a:pt x="58" y="30"/>
                    <a:pt x="56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0" y="30"/>
                    <a:pt x="50" y="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6"/>
                    <a:pt x="40" y="32"/>
                    <a:pt x="39" y="38"/>
                  </a:cubicBezTo>
                  <a:cubicBezTo>
                    <a:pt x="38" y="44"/>
                    <a:pt x="33" y="44"/>
                    <a:pt x="27" y="44"/>
                  </a:cubicBezTo>
                  <a:cubicBezTo>
                    <a:pt x="25" y="44"/>
                    <a:pt x="23" y="44"/>
                    <a:pt x="21" y="44"/>
                  </a:cubicBezTo>
                  <a:cubicBezTo>
                    <a:pt x="17" y="45"/>
                    <a:pt x="17" y="47"/>
                    <a:pt x="17" y="52"/>
                  </a:cubicBezTo>
                  <a:cubicBezTo>
                    <a:pt x="16" y="54"/>
                    <a:pt x="16" y="56"/>
                    <a:pt x="16" y="57"/>
                  </a:cubicBezTo>
                  <a:cubicBezTo>
                    <a:pt x="15" y="58"/>
                    <a:pt x="14" y="60"/>
                    <a:pt x="12" y="60"/>
                  </a:cubicBezTo>
                  <a:cubicBezTo>
                    <a:pt x="9" y="60"/>
                    <a:pt x="6" y="58"/>
                    <a:pt x="3" y="57"/>
                  </a:cubicBezTo>
                  <a:cubicBezTo>
                    <a:pt x="2" y="56"/>
                    <a:pt x="1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3" y="58"/>
                    <a:pt x="4" y="59"/>
                    <a:pt x="6" y="60"/>
                  </a:cubicBezTo>
                  <a:cubicBezTo>
                    <a:pt x="6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9" y="63"/>
                    <a:pt x="9" y="63"/>
                  </a:cubicBezTo>
                  <a:cubicBezTo>
                    <a:pt x="9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2" y="61"/>
                    <a:pt x="15" y="61"/>
                    <a:pt x="17" y="61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21" y="61"/>
                    <a:pt x="23" y="61"/>
                    <a:pt x="24" y="61"/>
                  </a:cubicBezTo>
                  <a:cubicBezTo>
                    <a:pt x="25" y="61"/>
                    <a:pt x="26" y="60"/>
                    <a:pt x="27" y="59"/>
                  </a:cubicBezTo>
                  <a:cubicBezTo>
                    <a:pt x="29" y="58"/>
                    <a:pt x="31" y="56"/>
                    <a:pt x="36" y="56"/>
                  </a:cubicBezTo>
                  <a:cubicBezTo>
                    <a:pt x="40" y="56"/>
                    <a:pt x="41" y="58"/>
                    <a:pt x="42" y="59"/>
                  </a:cubicBezTo>
                  <a:cubicBezTo>
                    <a:pt x="42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4" y="59"/>
                    <a:pt x="46" y="58"/>
                  </a:cubicBezTo>
                  <a:cubicBezTo>
                    <a:pt x="48" y="57"/>
                    <a:pt x="50" y="57"/>
                    <a:pt x="52" y="56"/>
                  </a:cubicBezTo>
                  <a:cubicBezTo>
                    <a:pt x="55" y="56"/>
                    <a:pt x="55" y="56"/>
                    <a:pt x="54" y="54"/>
                  </a:cubicBezTo>
                  <a:cubicBezTo>
                    <a:pt x="54" y="50"/>
                    <a:pt x="56" y="48"/>
                    <a:pt x="57" y="46"/>
                  </a:cubicBezTo>
                  <a:cubicBezTo>
                    <a:pt x="57" y="45"/>
                    <a:pt x="58" y="45"/>
                    <a:pt x="58" y="43"/>
                  </a:cubicBezTo>
                  <a:cubicBezTo>
                    <a:pt x="57" y="40"/>
                    <a:pt x="60" y="39"/>
                    <a:pt x="62" y="38"/>
                  </a:cubicBezTo>
                  <a:cubicBezTo>
                    <a:pt x="63" y="37"/>
                    <a:pt x="65" y="37"/>
                    <a:pt x="64" y="33"/>
                  </a:cubicBezTo>
                  <a:cubicBezTo>
                    <a:pt x="64" y="31"/>
                    <a:pt x="65" y="29"/>
                    <a:pt x="66" y="27"/>
                  </a:cubicBezTo>
                  <a:cubicBezTo>
                    <a:pt x="70" y="23"/>
                    <a:pt x="77" y="23"/>
                    <a:pt x="82" y="24"/>
                  </a:cubicBezTo>
                  <a:cubicBezTo>
                    <a:pt x="83" y="24"/>
                    <a:pt x="83" y="24"/>
                    <a:pt x="84" y="24"/>
                  </a:cubicBezTo>
                  <a:cubicBezTo>
                    <a:pt x="84" y="24"/>
                    <a:pt x="84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4"/>
                    <a:pt x="87" y="24"/>
                    <a:pt x="87" y="24"/>
                  </a:cubicBezTo>
                  <a:cubicBezTo>
                    <a:pt x="87" y="24"/>
                    <a:pt x="87" y="24"/>
                    <a:pt x="88" y="25"/>
                  </a:cubicBezTo>
                  <a:cubicBezTo>
                    <a:pt x="88" y="25"/>
                    <a:pt x="88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1" y="24"/>
                    <a:pt x="94" y="23"/>
                    <a:pt x="95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Freeform 1129">
              <a:extLst>
                <a:ext uri="{FF2B5EF4-FFF2-40B4-BE49-F238E27FC236}">
                  <a16:creationId xmlns:a16="http://schemas.microsoft.com/office/drawing/2014/main" id="{78230140-1A73-4DDC-BB13-F9733FE2F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786" y="4412888"/>
              <a:ext cx="54881" cy="75965"/>
            </a:xfrm>
            <a:custGeom>
              <a:avLst/>
              <a:gdLst>
                <a:gd name="T0" fmla="*/ 9 w 42"/>
                <a:gd name="T1" fmla="*/ 29 h 56"/>
                <a:gd name="T2" fmla="*/ 13 w 42"/>
                <a:gd name="T3" fmla="*/ 36 h 56"/>
                <a:gd name="T4" fmla="*/ 20 w 42"/>
                <a:gd name="T5" fmla="*/ 43 h 56"/>
                <a:gd name="T6" fmla="*/ 23 w 42"/>
                <a:gd name="T7" fmla="*/ 45 h 56"/>
                <a:gd name="T8" fmla="*/ 42 w 42"/>
                <a:gd name="T9" fmla="*/ 56 h 56"/>
                <a:gd name="T10" fmla="*/ 35 w 42"/>
                <a:gd name="T11" fmla="*/ 43 h 56"/>
                <a:gd name="T12" fmla="*/ 33 w 42"/>
                <a:gd name="T13" fmla="*/ 28 h 56"/>
                <a:gd name="T14" fmla="*/ 34 w 42"/>
                <a:gd name="T15" fmla="*/ 20 h 56"/>
                <a:gd name="T16" fmla="*/ 31 w 42"/>
                <a:gd name="T17" fmla="*/ 15 h 56"/>
                <a:gd name="T18" fmla="*/ 26 w 42"/>
                <a:gd name="T19" fmla="*/ 9 h 56"/>
                <a:gd name="T20" fmla="*/ 24 w 42"/>
                <a:gd name="T21" fmla="*/ 7 h 56"/>
                <a:gd name="T22" fmla="*/ 20 w 42"/>
                <a:gd name="T23" fmla="*/ 4 h 56"/>
                <a:gd name="T24" fmla="*/ 20 w 42"/>
                <a:gd name="T25" fmla="*/ 5 h 56"/>
                <a:gd name="T26" fmla="*/ 20 w 42"/>
                <a:gd name="T27" fmla="*/ 5 h 56"/>
                <a:gd name="T28" fmla="*/ 18 w 42"/>
                <a:gd name="T29" fmla="*/ 8 h 56"/>
                <a:gd name="T30" fmla="*/ 13 w 42"/>
                <a:gd name="T31" fmla="*/ 8 h 56"/>
                <a:gd name="T32" fmla="*/ 11 w 42"/>
                <a:gd name="T33" fmla="*/ 8 h 56"/>
                <a:gd name="T34" fmla="*/ 10 w 42"/>
                <a:gd name="T35" fmla="*/ 8 h 56"/>
                <a:gd name="T36" fmla="*/ 10 w 42"/>
                <a:gd name="T37" fmla="*/ 8 h 56"/>
                <a:gd name="T38" fmla="*/ 9 w 42"/>
                <a:gd name="T39" fmla="*/ 8 h 56"/>
                <a:gd name="T40" fmla="*/ 8 w 42"/>
                <a:gd name="T41" fmla="*/ 7 h 56"/>
                <a:gd name="T42" fmla="*/ 7 w 42"/>
                <a:gd name="T43" fmla="*/ 7 h 56"/>
                <a:gd name="T44" fmla="*/ 7 w 42"/>
                <a:gd name="T45" fmla="*/ 6 h 56"/>
                <a:gd name="T46" fmla="*/ 7 w 42"/>
                <a:gd name="T47" fmla="*/ 5 h 56"/>
                <a:gd name="T48" fmla="*/ 3 w 42"/>
                <a:gd name="T49" fmla="*/ 0 h 56"/>
                <a:gd name="T50" fmla="*/ 0 w 42"/>
                <a:gd name="T51" fmla="*/ 0 h 56"/>
                <a:gd name="T52" fmla="*/ 0 w 42"/>
                <a:gd name="T53" fmla="*/ 0 h 56"/>
                <a:gd name="T54" fmla="*/ 2 w 42"/>
                <a:gd name="T55" fmla="*/ 15 h 56"/>
                <a:gd name="T56" fmla="*/ 9 w 42"/>
                <a:gd name="T57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56">
                  <a:moveTo>
                    <a:pt x="9" y="29"/>
                  </a:moveTo>
                  <a:cubicBezTo>
                    <a:pt x="11" y="32"/>
                    <a:pt x="13" y="34"/>
                    <a:pt x="13" y="36"/>
                  </a:cubicBezTo>
                  <a:cubicBezTo>
                    <a:pt x="14" y="39"/>
                    <a:pt x="16" y="40"/>
                    <a:pt x="20" y="43"/>
                  </a:cubicBezTo>
                  <a:cubicBezTo>
                    <a:pt x="21" y="44"/>
                    <a:pt x="22" y="45"/>
                    <a:pt x="23" y="45"/>
                  </a:cubicBezTo>
                  <a:cubicBezTo>
                    <a:pt x="30" y="50"/>
                    <a:pt x="39" y="55"/>
                    <a:pt x="42" y="56"/>
                  </a:cubicBezTo>
                  <a:cubicBezTo>
                    <a:pt x="42" y="53"/>
                    <a:pt x="38" y="47"/>
                    <a:pt x="35" y="43"/>
                  </a:cubicBezTo>
                  <a:cubicBezTo>
                    <a:pt x="32" y="40"/>
                    <a:pt x="33" y="34"/>
                    <a:pt x="33" y="28"/>
                  </a:cubicBezTo>
                  <a:cubicBezTo>
                    <a:pt x="34" y="25"/>
                    <a:pt x="34" y="23"/>
                    <a:pt x="34" y="20"/>
                  </a:cubicBezTo>
                  <a:cubicBezTo>
                    <a:pt x="34" y="17"/>
                    <a:pt x="33" y="16"/>
                    <a:pt x="31" y="15"/>
                  </a:cubicBezTo>
                  <a:cubicBezTo>
                    <a:pt x="29" y="13"/>
                    <a:pt x="27" y="12"/>
                    <a:pt x="26" y="9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3" y="7"/>
                    <a:pt x="21" y="6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8"/>
                    <a:pt x="18" y="8"/>
                  </a:cubicBezTo>
                  <a:cubicBezTo>
                    <a:pt x="17" y="8"/>
                    <a:pt x="15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2" y="15"/>
                  </a:cubicBezTo>
                  <a:cubicBezTo>
                    <a:pt x="2" y="19"/>
                    <a:pt x="6" y="24"/>
                    <a:pt x="9" y="2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Freeform 1130">
              <a:extLst>
                <a:ext uri="{FF2B5EF4-FFF2-40B4-BE49-F238E27FC236}">
                  <a16:creationId xmlns:a16="http://schemas.microsoft.com/office/drawing/2014/main" id="{FCBB6AFC-C204-4667-BB22-321632071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200" y="3970003"/>
              <a:ext cx="31556" cy="40131"/>
            </a:xfrm>
            <a:custGeom>
              <a:avLst/>
              <a:gdLst>
                <a:gd name="T0" fmla="*/ 1 w 24"/>
                <a:gd name="T1" fmla="*/ 10 h 30"/>
                <a:gd name="T2" fmla="*/ 4 w 24"/>
                <a:gd name="T3" fmla="*/ 6 h 30"/>
                <a:gd name="T4" fmla="*/ 6 w 24"/>
                <a:gd name="T5" fmla="*/ 4 h 30"/>
                <a:gd name="T6" fmla="*/ 9 w 24"/>
                <a:gd name="T7" fmla="*/ 6 h 30"/>
                <a:gd name="T8" fmla="*/ 9 w 24"/>
                <a:gd name="T9" fmla="*/ 19 h 30"/>
                <a:gd name="T10" fmla="*/ 9 w 24"/>
                <a:gd name="T11" fmla="*/ 29 h 30"/>
                <a:gd name="T12" fmla="*/ 11 w 24"/>
                <a:gd name="T13" fmla="*/ 30 h 30"/>
                <a:gd name="T14" fmla="*/ 11 w 24"/>
                <a:gd name="T15" fmla="*/ 30 h 30"/>
                <a:gd name="T16" fmla="*/ 16 w 24"/>
                <a:gd name="T17" fmla="*/ 22 h 30"/>
                <a:gd name="T18" fmla="*/ 23 w 24"/>
                <a:gd name="T19" fmla="*/ 12 h 30"/>
                <a:gd name="T20" fmla="*/ 24 w 24"/>
                <a:gd name="T21" fmla="*/ 10 h 30"/>
                <a:gd name="T22" fmla="*/ 23 w 24"/>
                <a:gd name="T23" fmla="*/ 10 h 30"/>
                <a:gd name="T24" fmla="*/ 20 w 24"/>
                <a:gd name="T25" fmla="*/ 6 h 30"/>
                <a:gd name="T26" fmla="*/ 17 w 24"/>
                <a:gd name="T27" fmla="*/ 4 h 30"/>
                <a:gd name="T28" fmla="*/ 12 w 24"/>
                <a:gd name="T29" fmla="*/ 0 h 30"/>
                <a:gd name="T30" fmla="*/ 5 w 24"/>
                <a:gd name="T31" fmla="*/ 4 h 30"/>
                <a:gd name="T32" fmla="*/ 4 w 24"/>
                <a:gd name="T33" fmla="*/ 5 h 30"/>
                <a:gd name="T34" fmla="*/ 1 w 24"/>
                <a:gd name="T35" fmla="*/ 9 h 30"/>
                <a:gd name="T36" fmla="*/ 1 w 24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0">
                  <a:moveTo>
                    <a:pt x="1" y="10"/>
                  </a:moveTo>
                  <a:cubicBezTo>
                    <a:pt x="2" y="10"/>
                    <a:pt x="3" y="8"/>
                    <a:pt x="4" y="6"/>
                  </a:cubicBezTo>
                  <a:cubicBezTo>
                    <a:pt x="4" y="4"/>
                    <a:pt x="6" y="4"/>
                    <a:pt x="6" y="4"/>
                  </a:cubicBezTo>
                  <a:cubicBezTo>
                    <a:pt x="7" y="4"/>
                    <a:pt x="8" y="4"/>
                    <a:pt x="9" y="6"/>
                  </a:cubicBezTo>
                  <a:cubicBezTo>
                    <a:pt x="10" y="8"/>
                    <a:pt x="11" y="14"/>
                    <a:pt x="9" y="19"/>
                  </a:cubicBezTo>
                  <a:cubicBezTo>
                    <a:pt x="7" y="22"/>
                    <a:pt x="8" y="26"/>
                    <a:pt x="9" y="29"/>
                  </a:cubicBezTo>
                  <a:cubicBezTo>
                    <a:pt x="10" y="29"/>
                    <a:pt x="10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30"/>
                    <a:pt x="15" y="25"/>
                    <a:pt x="16" y="22"/>
                  </a:cubicBezTo>
                  <a:cubicBezTo>
                    <a:pt x="18" y="18"/>
                    <a:pt x="20" y="14"/>
                    <a:pt x="23" y="12"/>
                  </a:cubicBezTo>
                  <a:cubicBezTo>
                    <a:pt x="23" y="11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0" y="8"/>
                    <a:pt x="20" y="6"/>
                  </a:cubicBezTo>
                  <a:cubicBezTo>
                    <a:pt x="20" y="5"/>
                    <a:pt x="18" y="5"/>
                    <a:pt x="17" y="4"/>
                  </a:cubicBezTo>
                  <a:cubicBezTo>
                    <a:pt x="15" y="4"/>
                    <a:pt x="13" y="3"/>
                    <a:pt x="12" y="0"/>
                  </a:cubicBezTo>
                  <a:cubicBezTo>
                    <a:pt x="11" y="0"/>
                    <a:pt x="8" y="2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Freeform 1131">
              <a:extLst>
                <a:ext uri="{FF2B5EF4-FFF2-40B4-BE49-F238E27FC236}">
                  <a16:creationId xmlns:a16="http://schemas.microsoft.com/office/drawing/2014/main" id="{16B73205-ABE6-44EA-8118-B3ABDC4AC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408" y="3835273"/>
              <a:ext cx="161896" cy="131863"/>
            </a:xfrm>
            <a:custGeom>
              <a:avLst/>
              <a:gdLst>
                <a:gd name="T0" fmla="*/ 7 w 123"/>
                <a:gd name="T1" fmla="*/ 91 h 96"/>
                <a:gd name="T2" fmla="*/ 11 w 123"/>
                <a:gd name="T3" fmla="*/ 90 h 96"/>
                <a:gd name="T4" fmla="*/ 41 w 123"/>
                <a:gd name="T5" fmla="*/ 82 h 96"/>
                <a:gd name="T6" fmla="*/ 42 w 123"/>
                <a:gd name="T7" fmla="*/ 82 h 96"/>
                <a:gd name="T8" fmla="*/ 48 w 123"/>
                <a:gd name="T9" fmla="*/ 84 h 96"/>
                <a:gd name="T10" fmla="*/ 49 w 123"/>
                <a:gd name="T11" fmla="*/ 90 h 96"/>
                <a:gd name="T12" fmla="*/ 48 w 123"/>
                <a:gd name="T13" fmla="*/ 94 h 96"/>
                <a:gd name="T14" fmla="*/ 51 w 123"/>
                <a:gd name="T15" fmla="*/ 96 h 96"/>
                <a:gd name="T16" fmla="*/ 58 w 123"/>
                <a:gd name="T17" fmla="*/ 92 h 96"/>
                <a:gd name="T18" fmla="*/ 62 w 123"/>
                <a:gd name="T19" fmla="*/ 88 h 96"/>
                <a:gd name="T20" fmla="*/ 63 w 123"/>
                <a:gd name="T21" fmla="*/ 88 h 96"/>
                <a:gd name="T22" fmla="*/ 62 w 123"/>
                <a:gd name="T23" fmla="*/ 87 h 96"/>
                <a:gd name="T24" fmla="*/ 60 w 123"/>
                <a:gd name="T25" fmla="*/ 83 h 96"/>
                <a:gd name="T26" fmla="*/ 64 w 123"/>
                <a:gd name="T27" fmla="*/ 80 h 96"/>
                <a:gd name="T28" fmla="*/ 68 w 123"/>
                <a:gd name="T29" fmla="*/ 83 h 96"/>
                <a:gd name="T30" fmla="*/ 73 w 123"/>
                <a:gd name="T31" fmla="*/ 85 h 96"/>
                <a:gd name="T32" fmla="*/ 79 w 123"/>
                <a:gd name="T33" fmla="*/ 82 h 96"/>
                <a:gd name="T34" fmla="*/ 84 w 123"/>
                <a:gd name="T35" fmla="*/ 79 h 96"/>
                <a:gd name="T36" fmla="*/ 87 w 123"/>
                <a:gd name="T37" fmla="*/ 81 h 96"/>
                <a:gd name="T38" fmla="*/ 89 w 123"/>
                <a:gd name="T39" fmla="*/ 82 h 96"/>
                <a:gd name="T40" fmla="*/ 93 w 123"/>
                <a:gd name="T41" fmla="*/ 77 h 96"/>
                <a:gd name="T42" fmla="*/ 96 w 123"/>
                <a:gd name="T43" fmla="*/ 74 h 96"/>
                <a:gd name="T44" fmla="*/ 98 w 123"/>
                <a:gd name="T45" fmla="*/ 77 h 96"/>
                <a:gd name="T46" fmla="*/ 99 w 123"/>
                <a:gd name="T47" fmla="*/ 77 h 96"/>
                <a:gd name="T48" fmla="*/ 105 w 123"/>
                <a:gd name="T49" fmla="*/ 74 h 96"/>
                <a:gd name="T50" fmla="*/ 107 w 123"/>
                <a:gd name="T51" fmla="*/ 67 h 96"/>
                <a:gd name="T52" fmla="*/ 108 w 123"/>
                <a:gd name="T53" fmla="*/ 58 h 96"/>
                <a:gd name="T54" fmla="*/ 111 w 123"/>
                <a:gd name="T55" fmla="*/ 43 h 96"/>
                <a:gd name="T56" fmla="*/ 117 w 123"/>
                <a:gd name="T57" fmla="*/ 31 h 96"/>
                <a:gd name="T58" fmla="*/ 121 w 123"/>
                <a:gd name="T59" fmla="*/ 28 h 96"/>
                <a:gd name="T60" fmla="*/ 118 w 123"/>
                <a:gd name="T61" fmla="*/ 11 h 96"/>
                <a:gd name="T62" fmla="*/ 115 w 123"/>
                <a:gd name="T63" fmla="*/ 0 h 96"/>
                <a:gd name="T64" fmla="*/ 115 w 123"/>
                <a:gd name="T65" fmla="*/ 0 h 96"/>
                <a:gd name="T66" fmla="*/ 107 w 123"/>
                <a:gd name="T67" fmla="*/ 4 h 96"/>
                <a:gd name="T68" fmla="*/ 104 w 123"/>
                <a:gd name="T69" fmla="*/ 6 h 96"/>
                <a:gd name="T70" fmla="*/ 101 w 123"/>
                <a:gd name="T71" fmla="*/ 12 h 96"/>
                <a:gd name="T72" fmla="*/ 102 w 123"/>
                <a:gd name="T73" fmla="*/ 17 h 96"/>
                <a:gd name="T74" fmla="*/ 101 w 123"/>
                <a:gd name="T75" fmla="*/ 27 h 96"/>
                <a:gd name="T76" fmla="*/ 97 w 123"/>
                <a:gd name="T77" fmla="*/ 34 h 96"/>
                <a:gd name="T78" fmla="*/ 93 w 123"/>
                <a:gd name="T79" fmla="*/ 42 h 96"/>
                <a:gd name="T80" fmla="*/ 90 w 123"/>
                <a:gd name="T81" fmla="*/ 45 h 96"/>
                <a:gd name="T82" fmla="*/ 85 w 123"/>
                <a:gd name="T83" fmla="*/ 51 h 96"/>
                <a:gd name="T84" fmla="*/ 79 w 123"/>
                <a:gd name="T85" fmla="*/ 55 h 96"/>
                <a:gd name="T86" fmla="*/ 69 w 123"/>
                <a:gd name="T87" fmla="*/ 54 h 96"/>
                <a:gd name="T88" fmla="*/ 68 w 123"/>
                <a:gd name="T89" fmla="*/ 51 h 96"/>
                <a:gd name="T90" fmla="*/ 64 w 123"/>
                <a:gd name="T91" fmla="*/ 58 h 96"/>
                <a:gd name="T92" fmla="*/ 59 w 123"/>
                <a:gd name="T93" fmla="*/ 68 h 96"/>
                <a:gd name="T94" fmla="*/ 57 w 123"/>
                <a:gd name="T95" fmla="*/ 69 h 96"/>
                <a:gd name="T96" fmla="*/ 57 w 123"/>
                <a:gd name="T97" fmla="*/ 72 h 96"/>
                <a:gd name="T98" fmla="*/ 51 w 123"/>
                <a:gd name="T99" fmla="*/ 75 h 96"/>
                <a:gd name="T100" fmla="*/ 47 w 123"/>
                <a:gd name="T101" fmla="*/ 74 h 96"/>
                <a:gd name="T102" fmla="*/ 46 w 123"/>
                <a:gd name="T103" fmla="*/ 72 h 96"/>
                <a:gd name="T104" fmla="*/ 35 w 123"/>
                <a:gd name="T105" fmla="*/ 75 h 96"/>
                <a:gd name="T106" fmla="*/ 25 w 123"/>
                <a:gd name="T107" fmla="*/ 76 h 96"/>
                <a:gd name="T108" fmla="*/ 19 w 123"/>
                <a:gd name="T109" fmla="*/ 76 h 96"/>
                <a:gd name="T110" fmla="*/ 19 w 123"/>
                <a:gd name="T111" fmla="*/ 77 h 96"/>
                <a:gd name="T112" fmla="*/ 1 w 123"/>
                <a:gd name="T113" fmla="*/ 90 h 96"/>
                <a:gd name="T114" fmla="*/ 0 w 123"/>
                <a:gd name="T115" fmla="*/ 91 h 96"/>
                <a:gd name="T116" fmla="*/ 0 w 123"/>
                <a:gd name="T117" fmla="*/ 92 h 96"/>
                <a:gd name="T118" fmla="*/ 7 w 123"/>
                <a:gd name="T119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96">
                  <a:moveTo>
                    <a:pt x="7" y="91"/>
                  </a:moveTo>
                  <a:cubicBezTo>
                    <a:pt x="9" y="91"/>
                    <a:pt x="11" y="91"/>
                    <a:pt x="11" y="90"/>
                  </a:cubicBezTo>
                  <a:cubicBezTo>
                    <a:pt x="14" y="86"/>
                    <a:pt x="33" y="83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4" y="82"/>
                    <a:pt x="47" y="82"/>
                    <a:pt x="48" y="84"/>
                  </a:cubicBezTo>
                  <a:cubicBezTo>
                    <a:pt x="50" y="86"/>
                    <a:pt x="49" y="88"/>
                    <a:pt x="49" y="90"/>
                  </a:cubicBezTo>
                  <a:cubicBezTo>
                    <a:pt x="48" y="91"/>
                    <a:pt x="48" y="93"/>
                    <a:pt x="48" y="94"/>
                  </a:cubicBezTo>
                  <a:cubicBezTo>
                    <a:pt x="48" y="94"/>
                    <a:pt x="48" y="96"/>
                    <a:pt x="51" y="96"/>
                  </a:cubicBezTo>
                  <a:cubicBezTo>
                    <a:pt x="53" y="96"/>
                    <a:pt x="56" y="95"/>
                    <a:pt x="58" y="92"/>
                  </a:cubicBezTo>
                  <a:cubicBezTo>
                    <a:pt x="59" y="90"/>
                    <a:pt x="61" y="89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8"/>
                    <a:pt x="62" y="88"/>
                    <a:pt x="62" y="87"/>
                  </a:cubicBezTo>
                  <a:cubicBezTo>
                    <a:pt x="60" y="86"/>
                    <a:pt x="60" y="84"/>
                    <a:pt x="60" y="83"/>
                  </a:cubicBezTo>
                  <a:cubicBezTo>
                    <a:pt x="61" y="81"/>
                    <a:pt x="62" y="80"/>
                    <a:pt x="64" y="80"/>
                  </a:cubicBezTo>
                  <a:cubicBezTo>
                    <a:pt x="65" y="80"/>
                    <a:pt x="67" y="81"/>
                    <a:pt x="68" y="83"/>
                  </a:cubicBezTo>
                  <a:cubicBezTo>
                    <a:pt x="69" y="84"/>
                    <a:pt x="71" y="85"/>
                    <a:pt x="73" y="85"/>
                  </a:cubicBezTo>
                  <a:cubicBezTo>
                    <a:pt x="76" y="85"/>
                    <a:pt x="78" y="84"/>
                    <a:pt x="79" y="82"/>
                  </a:cubicBezTo>
                  <a:cubicBezTo>
                    <a:pt x="80" y="81"/>
                    <a:pt x="82" y="79"/>
                    <a:pt x="84" y="79"/>
                  </a:cubicBezTo>
                  <a:cubicBezTo>
                    <a:pt x="85" y="79"/>
                    <a:pt x="86" y="80"/>
                    <a:pt x="87" y="81"/>
                  </a:cubicBezTo>
                  <a:cubicBezTo>
                    <a:pt x="88" y="81"/>
                    <a:pt x="88" y="82"/>
                    <a:pt x="89" y="82"/>
                  </a:cubicBezTo>
                  <a:cubicBezTo>
                    <a:pt x="90" y="82"/>
                    <a:pt x="92" y="79"/>
                    <a:pt x="93" y="77"/>
                  </a:cubicBezTo>
                  <a:cubicBezTo>
                    <a:pt x="94" y="76"/>
                    <a:pt x="94" y="74"/>
                    <a:pt x="96" y="74"/>
                  </a:cubicBezTo>
                  <a:cubicBezTo>
                    <a:pt x="96" y="74"/>
                    <a:pt x="98" y="75"/>
                    <a:pt x="98" y="77"/>
                  </a:cubicBezTo>
                  <a:cubicBezTo>
                    <a:pt x="98" y="77"/>
                    <a:pt x="98" y="77"/>
                    <a:pt x="99" y="77"/>
                  </a:cubicBezTo>
                  <a:cubicBezTo>
                    <a:pt x="101" y="77"/>
                    <a:pt x="103" y="76"/>
                    <a:pt x="105" y="74"/>
                  </a:cubicBezTo>
                  <a:cubicBezTo>
                    <a:pt x="107" y="72"/>
                    <a:pt x="107" y="70"/>
                    <a:pt x="107" y="67"/>
                  </a:cubicBezTo>
                  <a:cubicBezTo>
                    <a:pt x="107" y="64"/>
                    <a:pt x="107" y="61"/>
                    <a:pt x="108" y="58"/>
                  </a:cubicBezTo>
                  <a:cubicBezTo>
                    <a:pt x="111" y="55"/>
                    <a:pt x="113" y="47"/>
                    <a:pt x="111" y="43"/>
                  </a:cubicBezTo>
                  <a:cubicBezTo>
                    <a:pt x="108" y="38"/>
                    <a:pt x="113" y="34"/>
                    <a:pt x="117" y="31"/>
                  </a:cubicBezTo>
                  <a:cubicBezTo>
                    <a:pt x="119" y="30"/>
                    <a:pt x="120" y="29"/>
                    <a:pt x="121" y="28"/>
                  </a:cubicBezTo>
                  <a:cubicBezTo>
                    <a:pt x="123" y="27"/>
                    <a:pt x="120" y="16"/>
                    <a:pt x="118" y="11"/>
                  </a:cubicBezTo>
                  <a:cubicBezTo>
                    <a:pt x="117" y="6"/>
                    <a:pt x="116" y="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09" y="2"/>
                    <a:pt x="107" y="4"/>
                  </a:cubicBezTo>
                  <a:cubicBezTo>
                    <a:pt x="106" y="5"/>
                    <a:pt x="105" y="5"/>
                    <a:pt x="104" y="6"/>
                  </a:cubicBezTo>
                  <a:cubicBezTo>
                    <a:pt x="103" y="6"/>
                    <a:pt x="102" y="9"/>
                    <a:pt x="101" y="12"/>
                  </a:cubicBezTo>
                  <a:cubicBezTo>
                    <a:pt x="101" y="15"/>
                    <a:pt x="101" y="17"/>
                    <a:pt x="102" y="17"/>
                  </a:cubicBezTo>
                  <a:cubicBezTo>
                    <a:pt x="106" y="20"/>
                    <a:pt x="103" y="24"/>
                    <a:pt x="101" y="27"/>
                  </a:cubicBezTo>
                  <a:cubicBezTo>
                    <a:pt x="99" y="29"/>
                    <a:pt x="97" y="31"/>
                    <a:pt x="97" y="34"/>
                  </a:cubicBezTo>
                  <a:cubicBezTo>
                    <a:pt x="98" y="38"/>
                    <a:pt x="95" y="41"/>
                    <a:pt x="93" y="42"/>
                  </a:cubicBezTo>
                  <a:cubicBezTo>
                    <a:pt x="92" y="43"/>
                    <a:pt x="91" y="44"/>
                    <a:pt x="90" y="45"/>
                  </a:cubicBezTo>
                  <a:cubicBezTo>
                    <a:pt x="90" y="49"/>
                    <a:pt x="87" y="50"/>
                    <a:pt x="85" y="51"/>
                  </a:cubicBezTo>
                  <a:cubicBezTo>
                    <a:pt x="83" y="52"/>
                    <a:pt x="81" y="53"/>
                    <a:pt x="79" y="55"/>
                  </a:cubicBezTo>
                  <a:cubicBezTo>
                    <a:pt x="75" y="57"/>
                    <a:pt x="71" y="57"/>
                    <a:pt x="69" y="54"/>
                  </a:cubicBezTo>
                  <a:cubicBezTo>
                    <a:pt x="69" y="53"/>
                    <a:pt x="69" y="52"/>
                    <a:pt x="68" y="51"/>
                  </a:cubicBezTo>
                  <a:cubicBezTo>
                    <a:pt x="67" y="53"/>
                    <a:pt x="64" y="55"/>
                    <a:pt x="64" y="58"/>
                  </a:cubicBezTo>
                  <a:cubicBezTo>
                    <a:pt x="65" y="63"/>
                    <a:pt x="61" y="66"/>
                    <a:pt x="59" y="68"/>
                  </a:cubicBezTo>
                  <a:cubicBezTo>
                    <a:pt x="58" y="68"/>
                    <a:pt x="58" y="68"/>
                    <a:pt x="57" y="69"/>
                  </a:cubicBezTo>
                  <a:cubicBezTo>
                    <a:pt x="58" y="70"/>
                    <a:pt x="58" y="71"/>
                    <a:pt x="57" y="72"/>
                  </a:cubicBezTo>
                  <a:cubicBezTo>
                    <a:pt x="56" y="75"/>
                    <a:pt x="53" y="75"/>
                    <a:pt x="51" y="75"/>
                  </a:cubicBezTo>
                  <a:cubicBezTo>
                    <a:pt x="49" y="75"/>
                    <a:pt x="48" y="75"/>
                    <a:pt x="47" y="74"/>
                  </a:cubicBezTo>
                  <a:cubicBezTo>
                    <a:pt x="47" y="74"/>
                    <a:pt x="46" y="73"/>
                    <a:pt x="46" y="72"/>
                  </a:cubicBezTo>
                  <a:cubicBezTo>
                    <a:pt x="45" y="72"/>
                    <a:pt x="42" y="73"/>
                    <a:pt x="35" y="75"/>
                  </a:cubicBezTo>
                  <a:cubicBezTo>
                    <a:pt x="32" y="77"/>
                    <a:pt x="28" y="76"/>
                    <a:pt x="25" y="76"/>
                  </a:cubicBezTo>
                  <a:cubicBezTo>
                    <a:pt x="22" y="75"/>
                    <a:pt x="21" y="75"/>
                    <a:pt x="19" y="76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4" y="81"/>
                    <a:pt x="7" y="89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2" y="91"/>
                    <a:pt x="5" y="91"/>
                    <a:pt x="7" y="91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Freeform 1132">
              <a:extLst>
                <a:ext uri="{FF2B5EF4-FFF2-40B4-BE49-F238E27FC236}">
                  <a16:creationId xmlns:a16="http://schemas.microsoft.com/office/drawing/2014/main" id="{4923B678-C3AC-4042-9239-63BA546F4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8354" y="3756444"/>
              <a:ext cx="79576" cy="58765"/>
            </a:xfrm>
            <a:custGeom>
              <a:avLst/>
              <a:gdLst>
                <a:gd name="T0" fmla="*/ 1 w 60"/>
                <a:gd name="T1" fmla="*/ 33 h 43"/>
                <a:gd name="T2" fmla="*/ 0 w 60"/>
                <a:gd name="T3" fmla="*/ 37 h 43"/>
                <a:gd name="T4" fmla="*/ 3 w 60"/>
                <a:gd name="T5" fmla="*/ 37 h 43"/>
                <a:gd name="T6" fmla="*/ 8 w 60"/>
                <a:gd name="T7" fmla="*/ 37 h 43"/>
                <a:gd name="T8" fmla="*/ 13 w 60"/>
                <a:gd name="T9" fmla="*/ 36 h 43"/>
                <a:gd name="T10" fmla="*/ 27 w 60"/>
                <a:gd name="T11" fmla="*/ 41 h 43"/>
                <a:gd name="T12" fmla="*/ 30 w 60"/>
                <a:gd name="T13" fmla="*/ 43 h 43"/>
                <a:gd name="T14" fmla="*/ 31 w 60"/>
                <a:gd name="T15" fmla="*/ 40 h 43"/>
                <a:gd name="T16" fmla="*/ 49 w 60"/>
                <a:gd name="T17" fmla="*/ 31 h 43"/>
                <a:gd name="T18" fmla="*/ 55 w 60"/>
                <a:gd name="T19" fmla="*/ 29 h 43"/>
                <a:gd name="T20" fmla="*/ 54 w 60"/>
                <a:gd name="T21" fmla="*/ 29 h 43"/>
                <a:gd name="T22" fmla="*/ 53 w 60"/>
                <a:gd name="T23" fmla="*/ 27 h 43"/>
                <a:gd name="T24" fmla="*/ 60 w 60"/>
                <a:gd name="T25" fmla="*/ 19 h 43"/>
                <a:gd name="T26" fmla="*/ 56 w 60"/>
                <a:gd name="T27" fmla="*/ 17 h 43"/>
                <a:gd name="T28" fmla="*/ 55 w 60"/>
                <a:gd name="T29" fmla="*/ 17 h 43"/>
                <a:gd name="T30" fmla="*/ 52 w 60"/>
                <a:gd name="T31" fmla="*/ 19 h 43"/>
                <a:gd name="T32" fmla="*/ 46 w 60"/>
                <a:gd name="T33" fmla="*/ 21 h 43"/>
                <a:gd name="T34" fmla="*/ 45 w 60"/>
                <a:gd name="T35" fmla="*/ 21 h 43"/>
                <a:gd name="T36" fmla="*/ 20 w 60"/>
                <a:gd name="T37" fmla="*/ 2 h 43"/>
                <a:gd name="T38" fmla="*/ 15 w 60"/>
                <a:gd name="T39" fmla="*/ 1 h 43"/>
                <a:gd name="T40" fmla="*/ 16 w 60"/>
                <a:gd name="T41" fmla="*/ 3 h 43"/>
                <a:gd name="T42" fmla="*/ 16 w 60"/>
                <a:gd name="T43" fmla="*/ 11 h 43"/>
                <a:gd name="T44" fmla="*/ 15 w 60"/>
                <a:gd name="T45" fmla="*/ 16 h 43"/>
                <a:gd name="T46" fmla="*/ 13 w 60"/>
                <a:gd name="T47" fmla="*/ 23 h 43"/>
                <a:gd name="T48" fmla="*/ 12 w 60"/>
                <a:gd name="T49" fmla="*/ 26 h 43"/>
                <a:gd name="T50" fmla="*/ 11 w 60"/>
                <a:gd name="T51" fmla="*/ 29 h 43"/>
                <a:gd name="T52" fmla="*/ 4 w 60"/>
                <a:gd name="T53" fmla="*/ 32 h 43"/>
                <a:gd name="T54" fmla="*/ 1 w 60"/>
                <a:gd name="T55" fmla="*/ 32 h 43"/>
                <a:gd name="T56" fmla="*/ 1 w 60"/>
                <a:gd name="T57" fmla="*/ 32 h 43"/>
                <a:gd name="T58" fmla="*/ 1 w 60"/>
                <a:gd name="T5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43">
                  <a:moveTo>
                    <a:pt x="1" y="33"/>
                  </a:moveTo>
                  <a:cubicBezTo>
                    <a:pt x="1" y="34"/>
                    <a:pt x="1" y="35"/>
                    <a:pt x="0" y="37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5" y="37"/>
                    <a:pt x="7" y="38"/>
                    <a:pt x="8" y="37"/>
                  </a:cubicBezTo>
                  <a:cubicBezTo>
                    <a:pt x="9" y="36"/>
                    <a:pt x="11" y="36"/>
                    <a:pt x="13" y="36"/>
                  </a:cubicBezTo>
                  <a:cubicBezTo>
                    <a:pt x="18" y="36"/>
                    <a:pt x="23" y="38"/>
                    <a:pt x="27" y="41"/>
                  </a:cubicBezTo>
                  <a:cubicBezTo>
                    <a:pt x="29" y="43"/>
                    <a:pt x="30" y="43"/>
                    <a:pt x="30" y="43"/>
                  </a:cubicBezTo>
                  <a:cubicBezTo>
                    <a:pt x="30" y="43"/>
                    <a:pt x="31" y="43"/>
                    <a:pt x="31" y="40"/>
                  </a:cubicBezTo>
                  <a:cubicBezTo>
                    <a:pt x="32" y="33"/>
                    <a:pt x="41" y="31"/>
                    <a:pt x="49" y="31"/>
                  </a:cubicBezTo>
                  <a:cubicBezTo>
                    <a:pt x="53" y="31"/>
                    <a:pt x="55" y="29"/>
                    <a:pt x="55" y="29"/>
                  </a:cubicBezTo>
                  <a:cubicBezTo>
                    <a:pt x="55" y="29"/>
                    <a:pt x="55" y="29"/>
                    <a:pt x="54" y="29"/>
                  </a:cubicBezTo>
                  <a:cubicBezTo>
                    <a:pt x="54" y="28"/>
                    <a:pt x="53" y="28"/>
                    <a:pt x="53" y="27"/>
                  </a:cubicBezTo>
                  <a:cubicBezTo>
                    <a:pt x="53" y="25"/>
                    <a:pt x="55" y="23"/>
                    <a:pt x="60" y="19"/>
                  </a:cubicBezTo>
                  <a:cubicBezTo>
                    <a:pt x="58" y="19"/>
                    <a:pt x="57" y="19"/>
                    <a:pt x="56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3" y="18"/>
                    <a:pt x="52" y="19"/>
                  </a:cubicBezTo>
                  <a:cubicBezTo>
                    <a:pt x="51" y="19"/>
                    <a:pt x="49" y="20"/>
                    <a:pt x="46" y="21"/>
                  </a:cubicBezTo>
                  <a:cubicBezTo>
                    <a:pt x="46" y="21"/>
                    <a:pt x="46" y="21"/>
                    <a:pt x="45" y="21"/>
                  </a:cubicBezTo>
                  <a:cubicBezTo>
                    <a:pt x="39" y="21"/>
                    <a:pt x="24" y="8"/>
                    <a:pt x="20" y="2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2"/>
                    <a:pt x="15" y="2"/>
                    <a:pt x="16" y="3"/>
                  </a:cubicBezTo>
                  <a:cubicBezTo>
                    <a:pt x="18" y="7"/>
                    <a:pt x="17" y="9"/>
                    <a:pt x="16" y="11"/>
                  </a:cubicBezTo>
                  <a:cubicBezTo>
                    <a:pt x="16" y="12"/>
                    <a:pt x="15" y="14"/>
                    <a:pt x="15" y="16"/>
                  </a:cubicBezTo>
                  <a:cubicBezTo>
                    <a:pt x="15" y="20"/>
                    <a:pt x="14" y="22"/>
                    <a:pt x="13" y="23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7"/>
                    <a:pt x="12" y="28"/>
                    <a:pt x="11" y="29"/>
                  </a:cubicBezTo>
                  <a:cubicBezTo>
                    <a:pt x="10" y="31"/>
                    <a:pt x="7" y="31"/>
                    <a:pt x="4" y="32"/>
                  </a:cubicBezTo>
                  <a:cubicBezTo>
                    <a:pt x="3" y="32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Freeform 1133">
              <a:extLst>
                <a:ext uri="{FF2B5EF4-FFF2-40B4-BE49-F238E27FC236}">
                  <a16:creationId xmlns:a16="http://schemas.microsoft.com/office/drawing/2014/main" id="{0C216677-DA95-44E9-A5EA-EC34FF28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361" y="3958536"/>
              <a:ext cx="28812" cy="22932"/>
            </a:xfrm>
            <a:custGeom>
              <a:avLst/>
              <a:gdLst>
                <a:gd name="T0" fmla="*/ 15 w 22"/>
                <a:gd name="T1" fmla="*/ 1 h 17"/>
                <a:gd name="T2" fmla="*/ 7 w 22"/>
                <a:gd name="T3" fmla="*/ 5 h 17"/>
                <a:gd name="T4" fmla="*/ 2 w 22"/>
                <a:gd name="T5" fmla="*/ 6 h 17"/>
                <a:gd name="T6" fmla="*/ 0 w 22"/>
                <a:gd name="T7" fmla="*/ 11 h 17"/>
                <a:gd name="T8" fmla="*/ 1 w 22"/>
                <a:gd name="T9" fmla="*/ 17 h 17"/>
                <a:gd name="T10" fmla="*/ 3 w 22"/>
                <a:gd name="T11" fmla="*/ 17 h 17"/>
                <a:gd name="T12" fmla="*/ 5 w 22"/>
                <a:gd name="T13" fmla="*/ 15 h 17"/>
                <a:gd name="T14" fmla="*/ 13 w 22"/>
                <a:gd name="T15" fmla="*/ 9 h 17"/>
                <a:gd name="T16" fmla="*/ 17 w 22"/>
                <a:gd name="T17" fmla="*/ 10 h 17"/>
                <a:gd name="T18" fmla="*/ 20 w 22"/>
                <a:gd name="T19" fmla="*/ 8 h 17"/>
                <a:gd name="T20" fmla="*/ 22 w 22"/>
                <a:gd name="T21" fmla="*/ 2 h 17"/>
                <a:gd name="T22" fmla="*/ 18 w 22"/>
                <a:gd name="T23" fmla="*/ 0 h 17"/>
                <a:gd name="T24" fmla="*/ 15 w 22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7">
                  <a:moveTo>
                    <a:pt x="15" y="1"/>
                  </a:moveTo>
                  <a:cubicBezTo>
                    <a:pt x="13" y="5"/>
                    <a:pt x="10" y="5"/>
                    <a:pt x="7" y="5"/>
                  </a:cubicBezTo>
                  <a:cubicBezTo>
                    <a:pt x="6" y="5"/>
                    <a:pt x="4" y="5"/>
                    <a:pt x="2" y="6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4"/>
                    <a:pt x="1" y="17"/>
                    <a:pt x="1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4" y="17"/>
                    <a:pt x="4" y="17"/>
                    <a:pt x="5" y="15"/>
                  </a:cubicBezTo>
                  <a:cubicBezTo>
                    <a:pt x="6" y="12"/>
                    <a:pt x="9" y="9"/>
                    <a:pt x="13" y="9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8" y="10"/>
                    <a:pt x="19" y="10"/>
                    <a:pt x="20" y="8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2" y="0"/>
                    <a:pt x="20" y="0"/>
                    <a:pt x="18" y="0"/>
                  </a:cubicBezTo>
                  <a:cubicBezTo>
                    <a:pt x="16" y="0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Freeform 1134">
              <a:extLst>
                <a:ext uri="{FF2B5EF4-FFF2-40B4-BE49-F238E27FC236}">
                  <a16:creationId xmlns:a16="http://schemas.microsoft.com/office/drawing/2014/main" id="{C64BDE6A-AADF-4AF8-BE80-793219C30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717" y="3593048"/>
              <a:ext cx="879456" cy="594814"/>
            </a:xfrm>
            <a:custGeom>
              <a:avLst/>
              <a:gdLst>
                <a:gd name="T0" fmla="*/ 478 w 671"/>
                <a:gd name="T1" fmla="*/ 83 h 435"/>
                <a:gd name="T2" fmla="*/ 464 w 671"/>
                <a:gd name="T3" fmla="*/ 113 h 435"/>
                <a:gd name="T4" fmla="*/ 408 w 671"/>
                <a:gd name="T5" fmla="*/ 147 h 435"/>
                <a:gd name="T6" fmla="*/ 338 w 671"/>
                <a:gd name="T7" fmla="*/ 171 h 435"/>
                <a:gd name="T8" fmla="*/ 299 w 671"/>
                <a:gd name="T9" fmla="*/ 162 h 435"/>
                <a:gd name="T10" fmla="*/ 242 w 671"/>
                <a:gd name="T11" fmla="*/ 157 h 435"/>
                <a:gd name="T12" fmla="*/ 237 w 671"/>
                <a:gd name="T13" fmla="*/ 155 h 435"/>
                <a:gd name="T14" fmla="*/ 206 w 671"/>
                <a:gd name="T15" fmla="*/ 124 h 435"/>
                <a:gd name="T16" fmla="*/ 155 w 671"/>
                <a:gd name="T17" fmla="*/ 73 h 435"/>
                <a:gd name="T18" fmla="*/ 151 w 671"/>
                <a:gd name="T19" fmla="*/ 68 h 435"/>
                <a:gd name="T20" fmla="*/ 145 w 671"/>
                <a:gd name="T21" fmla="*/ 63 h 435"/>
                <a:gd name="T22" fmla="*/ 113 w 671"/>
                <a:gd name="T23" fmla="*/ 96 h 435"/>
                <a:gd name="T24" fmla="*/ 82 w 671"/>
                <a:gd name="T25" fmla="*/ 121 h 435"/>
                <a:gd name="T26" fmla="*/ 72 w 671"/>
                <a:gd name="T27" fmla="*/ 159 h 435"/>
                <a:gd name="T28" fmla="*/ 56 w 671"/>
                <a:gd name="T29" fmla="*/ 171 h 435"/>
                <a:gd name="T30" fmla="*/ 43 w 671"/>
                <a:gd name="T31" fmla="*/ 180 h 435"/>
                <a:gd name="T32" fmla="*/ 17 w 671"/>
                <a:gd name="T33" fmla="*/ 185 h 435"/>
                <a:gd name="T34" fmla="*/ 0 w 671"/>
                <a:gd name="T35" fmla="*/ 198 h 435"/>
                <a:gd name="T36" fmla="*/ 15 w 671"/>
                <a:gd name="T37" fmla="*/ 229 h 435"/>
                <a:gd name="T38" fmla="*/ 43 w 671"/>
                <a:gd name="T39" fmla="*/ 248 h 435"/>
                <a:gd name="T40" fmla="*/ 51 w 671"/>
                <a:gd name="T41" fmla="*/ 244 h 435"/>
                <a:gd name="T42" fmla="*/ 60 w 671"/>
                <a:gd name="T43" fmla="*/ 271 h 435"/>
                <a:gd name="T44" fmla="*/ 52 w 671"/>
                <a:gd name="T45" fmla="*/ 291 h 435"/>
                <a:gd name="T46" fmla="*/ 76 w 671"/>
                <a:gd name="T47" fmla="*/ 315 h 435"/>
                <a:gd name="T48" fmla="*/ 80 w 671"/>
                <a:gd name="T49" fmla="*/ 316 h 435"/>
                <a:gd name="T50" fmla="*/ 153 w 671"/>
                <a:gd name="T51" fmla="*/ 345 h 435"/>
                <a:gd name="T52" fmla="*/ 163 w 671"/>
                <a:gd name="T53" fmla="*/ 348 h 435"/>
                <a:gd name="T54" fmla="*/ 185 w 671"/>
                <a:gd name="T55" fmla="*/ 343 h 435"/>
                <a:gd name="T56" fmla="*/ 196 w 671"/>
                <a:gd name="T57" fmla="*/ 345 h 435"/>
                <a:gd name="T58" fmla="*/ 216 w 671"/>
                <a:gd name="T59" fmla="*/ 330 h 435"/>
                <a:gd name="T60" fmla="*/ 245 w 671"/>
                <a:gd name="T61" fmla="*/ 338 h 435"/>
                <a:gd name="T62" fmla="*/ 266 w 671"/>
                <a:gd name="T63" fmla="*/ 359 h 435"/>
                <a:gd name="T64" fmla="*/ 274 w 671"/>
                <a:gd name="T65" fmla="*/ 410 h 435"/>
                <a:gd name="T66" fmla="*/ 289 w 671"/>
                <a:gd name="T67" fmla="*/ 420 h 435"/>
                <a:gd name="T68" fmla="*/ 299 w 671"/>
                <a:gd name="T69" fmla="*/ 411 h 435"/>
                <a:gd name="T70" fmla="*/ 310 w 671"/>
                <a:gd name="T71" fmla="*/ 408 h 435"/>
                <a:gd name="T72" fmla="*/ 343 w 671"/>
                <a:gd name="T73" fmla="*/ 402 h 435"/>
                <a:gd name="T74" fmla="*/ 369 w 671"/>
                <a:gd name="T75" fmla="*/ 422 h 435"/>
                <a:gd name="T76" fmla="*/ 390 w 671"/>
                <a:gd name="T77" fmla="*/ 429 h 435"/>
                <a:gd name="T78" fmla="*/ 465 w 671"/>
                <a:gd name="T79" fmla="*/ 403 h 435"/>
                <a:gd name="T80" fmla="*/ 499 w 671"/>
                <a:gd name="T81" fmla="*/ 373 h 435"/>
                <a:gd name="T82" fmla="*/ 521 w 671"/>
                <a:gd name="T83" fmla="*/ 333 h 435"/>
                <a:gd name="T84" fmla="*/ 525 w 671"/>
                <a:gd name="T85" fmla="*/ 308 h 435"/>
                <a:gd name="T86" fmla="*/ 513 w 671"/>
                <a:gd name="T87" fmla="*/ 283 h 435"/>
                <a:gd name="T88" fmla="*/ 509 w 671"/>
                <a:gd name="T89" fmla="*/ 241 h 435"/>
                <a:gd name="T90" fmla="*/ 510 w 671"/>
                <a:gd name="T91" fmla="*/ 226 h 435"/>
                <a:gd name="T92" fmla="*/ 487 w 671"/>
                <a:gd name="T93" fmla="*/ 201 h 435"/>
                <a:gd name="T94" fmla="*/ 523 w 671"/>
                <a:gd name="T95" fmla="*/ 201 h 435"/>
                <a:gd name="T96" fmla="*/ 555 w 671"/>
                <a:gd name="T97" fmla="*/ 187 h 435"/>
                <a:gd name="T98" fmla="*/ 597 w 671"/>
                <a:gd name="T99" fmla="*/ 166 h 435"/>
                <a:gd name="T100" fmla="*/ 630 w 671"/>
                <a:gd name="T101" fmla="*/ 152 h 435"/>
                <a:gd name="T102" fmla="*/ 636 w 671"/>
                <a:gd name="T103" fmla="*/ 121 h 435"/>
                <a:gd name="T104" fmla="*/ 664 w 671"/>
                <a:gd name="T105" fmla="*/ 102 h 435"/>
                <a:gd name="T106" fmla="*/ 658 w 671"/>
                <a:gd name="T107" fmla="*/ 81 h 435"/>
                <a:gd name="T108" fmla="*/ 626 w 671"/>
                <a:gd name="T109" fmla="*/ 70 h 435"/>
                <a:gd name="T110" fmla="*/ 591 w 671"/>
                <a:gd name="T111" fmla="*/ 49 h 435"/>
                <a:gd name="T112" fmla="*/ 553 w 671"/>
                <a:gd name="T113" fmla="*/ 2 h 435"/>
                <a:gd name="T114" fmla="*/ 511 w 671"/>
                <a:gd name="T115" fmla="*/ 8 h 435"/>
                <a:gd name="T116" fmla="*/ 493 w 671"/>
                <a:gd name="T117" fmla="*/ 53 h 435"/>
                <a:gd name="T118" fmla="*/ 476 w 671"/>
                <a:gd name="T119" fmla="*/ 59 h 435"/>
                <a:gd name="T120" fmla="*/ 461 w 671"/>
                <a:gd name="T121" fmla="*/ 7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435">
                  <a:moveTo>
                    <a:pt x="461" y="71"/>
                  </a:moveTo>
                  <a:cubicBezTo>
                    <a:pt x="461" y="77"/>
                    <a:pt x="461" y="77"/>
                    <a:pt x="461" y="77"/>
                  </a:cubicBezTo>
                  <a:cubicBezTo>
                    <a:pt x="459" y="78"/>
                    <a:pt x="459" y="78"/>
                    <a:pt x="459" y="78"/>
                  </a:cubicBezTo>
                  <a:cubicBezTo>
                    <a:pt x="459" y="78"/>
                    <a:pt x="458" y="78"/>
                    <a:pt x="458" y="79"/>
                  </a:cubicBezTo>
                  <a:cubicBezTo>
                    <a:pt x="458" y="79"/>
                    <a:pt x="458" y="79"/>
                    <a:pt x="459" y="80"/>
                  </a:cubicBezTo>
                  <a:cubicBezTo>
                    <a:pt x="460" y="82"/>
                    <a:pt x="461" y="82"/>
                    <a:pt x="461" y="82"/>
                  </a:cubicBezTo>
                  <a:cubicBezTo>
                    <a:pt x="462" y="82"/>
                    <a:pt x="462" y="82"/>
                    <a:pt x="463" y="81"/>
                  </a:cubicBezTo>
                  <a:cubicBezTo>
                    <a:pt x="464" y="81"/>
                    <a:pt x="466" y="80"/>
                    <a:pt x="469" y="80"/>
                  </a:cubicBezTo>
                  <a:cubicBezTo>
                    <a:pt x="472" y="80"/>
                    <a:pt x="475" y="82"/>
                    <a:pt x="477" y="82"/>
                  </a:cubicBezTo>
                  <a:cubicBezTo>
                    <a:pt x="477" y="83"/>
                    <a:pt x="478" y="83"/>
                    <a:pt x="478" y="83"/>
                  </a:cubicBezTo>
                  <a:cubicBezTo>
                    <a:pt x="479" y="80"/>
                    <a:pt x="483" y="78"/>
                    <a:pt x="486" y="78"/>
                  </a:cubicBezTo>
                  <a:cubicBezTo>
                    <a:pt x="488" y="78"/>
                    <a:pt x="491" y="79"/>
                    <a:pt x="492" y="81"/>
                  </a:cubicBezTo>
                  <a:cubicBezTo>
                    <a:pt x="493" y="83"/>
                    <a:pt x="496" y="85"/>
                    <a:pt x="498" y="86"/>
                  </a:cubicBezTo>
                  <a:cubicBezTo>
                    <a:pt x="503" y="91"/>
                    <a:pt x="508" y="95"/>
                    <a:pt x="507" y="98"/>
                  </a:cubicBezTo>
                  <a:cubicBezTo>
                    <a:pt x="507" y="100"/>
                    <a:pt x="506" y="102"/>
                    <a:pt x="500" y="102"/>
                  </a:cubicBezTo>
                  <a:cubicBezTo>
                    <a:pt x="498" y="102"/>
                    <a:pt x="496" y="102"/>
                    <a:pt x="493" y="101"/>
                  </a:cubicBezTo>
                  <a:cubicBezTo>
                    <a:pt x="491" y="100"/>
                    <a:pt x="489" y="101"/>
                    <a:pt x="486" y="102"/>
                  </a:cubicBezTo>
                  <a:cubicBezTo>
                    <a:pt x="484" y="103"/>
                    <a:pt x="481" y="104"/>
                    <a:pt x="479" y="104"/>
                  </a:cubicBezTo>
                  <a:cubicBezTo>
                    <a:pt x="476" y="104"/>
                    <a:pt x="471" y="105"/>
                    <a:pt x="467" y="109"/>
                  </a:cubicBezTo>
                  <a:cubicBezTo>
                    <a:pt x="465" y="111"/>
                    <a:pt x="465" y="112"/>
                    <a:pt x="464" y="113"/>
                  </a:cubicBezTo>
                  <a:cubicBezTo>
                    <a:pt x="462" y="116"/>
                    <a:pt x="461" y="119"/>
                    <a:pt x="455" y="119"/>
                  </a:cubicBezTo>
                  <a:cubicBezTo>
                    <a:pt x="454" y="119"/>
                    <a:pt x="453" y="119"/>
                    <a:pt x="452" y="120"/>
                  </a:cubicBezTo>
                  <a:cubicBezTo>
                    <a:pt x="448" y="120"/>
                    <a:pt x="445" y="120"/>
                    <a:pt x="440" y="124"/>
                  </a:cubicBezTo>
                  <a:cubicBezTo>
                    <a:pt x="436" y="126"/>
                    <a:pt x="432" y="128"/>
                    <a:pt x="428" y="128"/>
                  </a:cubicBezTo>
                  <a:cubicBezTo>
                    <a:pt x="424" y="128"/>
                    <a:pt x="420" y="126"/>
                    <a:pt x="419" y="126"/>
                  </a:cubicBezTo>
                  <a:cubicBezTo>
                    <a:pt x="419" y="125"/>
                    <a:pt x="417" y="125"/>
                    <a:pt x="416" y="125"/>
                  </a:cubicBezTo>
                  <a:cubicBezTo>
                    <a:pt x="414" y="125"/>
                    <a:pt x="412" y="126"/>
                    <a:pt x="411" y="128"/>
                  </a:cubicBezTo>
                  <a:cubicBezTo>
                    <a:pt x="410" y="129"/>
                    <a:pt x="411" y="130"/>
                    <a:pt x="412" y="132"/>
                  </a:cubicBezTo>
                  <a:cubicBezTo>
                    <a:pt x="413" y="134"/>
                    <a:pt x="415" y="137"/>
                    <a:pt x="414" y="140"/>
                  </a:cubicBezTo>
                  <a:cubicBezTo>
                    <a:pt x="414" y="144"/>
                    <a:pt x="411" y="146"/>
                    <a:pt x="408" y="147"/>
                  </a:cubicBezTo>
                  <a:cubicBezTo>
                    <a:pt x="405" y="148"/>
                    <a:pt x="402" y="149"/>
                    <a:pt x="400" y="152"/>
                  </a:cubicBezTo>
                  <a:cubicBezTo>
                    <a:pt x="394" y="159"/>
                    <a:pt x="383" y="162"/>
                    <a:pt x="378" y="161"/>
                  </a:cubicBezTo>
                  <a:cubicBezTo>
                    <a:pt x="377" y="161"/>
                    <a:pt x="376" y="161"/>
                    <a:pt x="375" y="161"/>
                  </a:cubicBezTo>
                  <a:cubicBezTo>
                    <a:pt x="373" y="160"/>
                    <a:pt x="369" y="160"/>
                    <a:pt x="365" y="160"/>
                  </a:cubicBezTo>
                  <a:cubicBezTo>
                    <a:pt x="360" y="160"/>
                    <a:pt x="357" y="160"/>
                    <a:pt x="354" y="162"/>
                  </a:cubicBezTo>
                  <a:cubicBezTo>
                    <a:pt x="350" y="164"/>
                    <a:pt x="346" y="166"/>
                    <a:pt x="343" y="168"/>
                  </a:cubicBezTo>
                  <a:cubicBezTo>
                    <a:pt x="343" y="168"/>
                    <a:pt x="342" y="169"/>
                    <a:pt x="341" y="169"/>
                  </a:cubicBezTo>
                  <a:cubicBezTo>
                    <a:pt x="341" y="170"/>
                    <a:pt x="340" y="170"/>
                    <a:pt x="339" y="170"/>
                  </a:cubicBezTo>
                  <a:cubicBezTo>
                    <a:pt x="339" y="170"/>
                    <a:pt x="339" y="171"/>
                    <a:pt x="339" y="171"/>
                  </a:cubicBezTo>
                  <a:cubicBezTo>
                    <a:pt x="338" y="171"/>
                    <a:pt x="338" y="171"/>
                    <a:pt x="338" y="171"/>
                  </a:cubicBezTo>
                  <a:cubicBezTo>
                    <a:pt x="337" y="172"/>
                    <a:pt x="337" y="172"/>
                    <a:pt x="336" y="172"/>
                  </a:cubicBezTo>
                  <a:cubicBezTo>
                    <a:pt x="336" y="172"/>
                    <a:pt x="336" y="172"/>
                    <a:pt x="335" y="172"/>
                  </a:cubicBezTo>
                  <a:cubicBezTo>
                    <a:pt x="335" y="172"/>
                    <a:pt x="334" y="172"/>
                    <a:pt x="334" y="172"/>
                  </a:cubicBezTo>
                  <a:cubicBezTo>
                    <a:pt x="334" y="172"/>
                    <a:pt x="334" y="172"/>
                    <a:pt x="334" y="172"/>
                  </a:cubicBezTo>
                  <a:cubicBezTo>
                    <a:pt x="333" y="172"/>
                    <a:pt x="333" y="172"/>
                    <a:pt x="333" y="172"/>
                  </a:cubicBezTo>
                  <a:cubicBezTo>
                    <a:pt x="331" y="172"/>
                    <a:pt x="329" y="171"/>
                    <a:pt x="328" y="169"/>
                  </a:cubicBezTo>
                  <a:cubicBezTo>
                    <a:pt x="327" y="168"/>
                    <a:pt x="327" y="168"/>
                    <a:pt x="325" y="168"/>
                  </a:cubicBezTo>
                  <a:cubicBezTo>
                    <a:pt x="319" y="169"/>
                    <a:pt x="316" y="167"/>
                    <a:pt x="312" y="165"/>
                  </a:cubicBezTo>
                  <a:cubicBezTo>
                    <a:pt x="311" y="164"/>
                    <a:pt x="310" y="164"/>
                    <a:pt x="309" y="164"/>
                  </a:cubicBezTo>
                  <a:cubicBezTo>
                    <a:pt x="306" y="164"/>
                    <a:pt x="304" y="165"/>
                    <a:pt x="299" y="162"/>
                  </a:cubicBezTo>
                  <a:cubicBezTo>
                    <a:pt x="295" y="159"/>
                    <a:pt x="289" y="158"/>
                    <a:pt x="284" y="158"/>
                  </a:cubicBezTo>
                  <a:cubicBezTo>
                    <a:pt x="283" y="158"/>
                    <a:pt x="281" y="158"/>
                    <a:pt x="280" y="158"/>
                  </a:cubicBezTo>
                  <a:cubicBezTo>
                    <a:pt x="278" y="157"/>
                    <a:pt x="272" y="157"/>
                    <a:pt x="267" y="157"/>
                  </a:cubicBezTo>
                  <a:cubicBezTo>
                    <a:pt x="262" y="157"/>
                    <a:pt x="256" y="157"/>
                    <a:pt x="253" y="157"/>
                  </a:cubicBezTo>
                  <a:cubicBezTo>
                    <a:pt x="251" y="157"/>
                    <a:pt x="249" y="157"/>
                    <a:pt x="246" y="157"/>
                  </a:cubicBezTo>
                  <a:cubicBezTo>
                    <a:pt x="245" y="157"/>
                    <a:pt x="244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9" y="156"/>
                    <a:pt x="239" y="156"/>
                    <a:pt x="239" y="156"/>
                  </a:cubicBezTo>
                  <a:cubicBezTo>
                    <a:pt x="239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7" y="155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37" y="155"/>
                    <a:pt x="237" y="154"/>
                    <a:pt x="237" y="154"/>
                  </a:cubicBezTo>
                  <a:cubicBezTo>
                    <a:pt x="237" y="153"/>
                    <a:pt x="236" y="152"/>
                    <a:pt x="235" y="151"/>
                  </a:cubicBezTo>
                  <a:cubicBezTo>
                    <a:pt x="233" y="149"/>
                    <a:pt x="231" y="147"/>
                    <a:pt x="230" y="142"/>
                  </a:cubicBezTo>
                  <a:cubicBezTo>
                    <a:pt x="229" y="136"/>
                    <a:pt x="226" y="135"/>
                    <a:pt x="223" y="134"/>
                  </a:cubicBezTo>
                  <a:cubicBezTo>
                    <a:pt x="221" y="134"/>
                    <a:pt x="219" y="132"/>
                    <a:pt x="218" y="131"/>
                  </a:cubicBezTo>
                  <a:cubicBezTo>
                    <a:pt x="217" y="130"/>
                    <a:pt x="217" y="130"/>
                    <a:pt x="216" y="129"/>
                  </a:cubicBezTo>
                  <a:cubicBezTo>
                    <a:pt x="215" y="129"/>
                    <a:pt x="214" y="128"/>
                    <a:pt x="213" y="127"/>
                  </a:cubicBezTo>
                  <a:cubicBezTo>
                    <a:pt x="212" y="126"/>
                    <a:pt x="210" y="124"/>
                    <a:pt x="208" y="124"/>
                  </a:cubicBezTo>
                  <a:cubicBezTo>
                    <a:pt x="207" y="124"/>
                    <a:pt x="207" y="124"/>
                    <a:pt x="206" y="124"/>
                  </a:cubicBezTo>
                  <a:cubicBezTo>
                    <a:pt x="200" y="124"/>
                    <a:pt x="184" y="122"/>
                    <a:pt x="181" y="117"/>
                  </a:cubicBezTo>
                  <a:cubicBezTo>
                    <a:pt x="179" y="114"/>
                    <a:pt x="180" y="111"/>
                    <a:pt x="182" y="110"/>
                  </a:cubicBezTo>
                  <a:cubicBezTo>
                    <a:pt x="182" y="109"/>
                    <a:pt x="183" y="108"/>
                    <a:pt x="183" y="107"/>
                  </a:cubicBezTo>
                  <a:cubicBezTo>
                    <a:pt x="183" y="105"/>
                    <a:pt x="183" y="103"/>
                    <a:pt x="184" y="101"/>
                  </a:cubicBezTo>
                  <a:cubicBezTo>
                    <a:pt x="184" y="100"/>
                    <a:pt x="185" y="98"/>
                    <a:pt x="184" y="97"/>
                  </a:cubicBezTo>
                  <a:cubicBezTo>
                    <a:pt x="182" y="96"/>
                    <a:pt x="178" y="91"/>
                    <a:pt x="178" y="87"/>
                  </a:cubicBezTo>
                  <a:cubicBezTo>
                    <a:pt x="177" y="85"/>
                    <a:pt x="173" y="81"/>
                    <a:pt x="170" y="81"/>
                  </a:cubicBezTo>
                  <a:cubicBezTo>
                    <a:pt x="165" y="81"/>
                    <a:pt x="162" y="78"/>
                    <a:pt x="159" y="75"/>
                  </a:cubicBezTo>
                  <a:cubicBezTo>
                    <a:pt x="158" y="74"/>
                    <a:pt x="157" y="74"/>
                    <a:pt x="156" y="74"/>
                  </a:cubicBezTo>
                  <a:cubicBezTo>
                    <a:pt x="156" y="73"/>
                    <a:pt x="156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2" y="70"/>
                  </a:cubicBezTo>
                  <a:cubicBezTo>
                    <a:pt x="152" y="70"/>
                    <a:pt x="152" y="70"/>
                    <a:pt x="152" y="70"/>
                  </a:cubicBezTo>
                  <a:cubicBezTo>
                    <a:pt x="152" y="70"/>
                    <a:pt x="152" y="69"/>
                    <a:pt x="152" y="69"/>
                  </a:cubicBezTo>
                  <a:cubicBezTo>
                    <a:pt x="152" y="69"/>
                    <a:pt x="151" y="69"/>
                    <a:pt x="151" y="69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50" y="65"/>
                    <a:pt x="150" y="65"/>
                  </a:cubicBezTo>
                  <a:cubicBezTo>
                    <a:pt x="150" y="65"/>
                    <a:pt x="150" y="64"/>
                    <a:pt x="150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8" y="63"/>
                    <a:pt x="148" y="63"/>
                    <a:pt x="147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4" y="63"/>
                    <a:pt x="144" y="64"/>
                    <a:pt x="144" y="64"/>
                  </a:cubicBezTo>
                  <a:cubicBezTo>
                    <a:pt x="143" y="65"/>
                    <a:pt x="142" y="66"/>
                    <a:pt x="142" y="67"/>
                  </a:cubicBezTo>
                  <a:cubicBezTo>
                    <a:pt x="142" y="71"/>
                    <a:pt x="140" y="75"/>
                    <a:pt x="135" y="75"/>
                  </a:cubicBezTo>
                  <a:cubicBezTo>
                    <a:pt x="133" y="75"/>
                    <a:pt x="130" y="77"/>
                    <a:pt x="130" y="82"/>
                  </a:cubicBezTo>
                  <a:cubicBezTo>
                    <a:pt x="130" y="84"/>
                    <a:pt x="131" y="85"/>
                    <a:pt x="131" y="86"/>
                  </a:cubicBezTo>
                  <a:cubicBezTo>
                    <a:pt x="132" y="88"/>
                    <a:pt x="133" y="89"/>
                    <a:pt x="131" y="92"/>
                  </a:cubicBezTo>
                  <a:cubicBezTo>
                    <a:pt x="129" y="94"/>
                    <a:pt x="124" y="97"/>
                    <a:pt x="120" y="97"/>
                  </a:cubicBezTo>
                  <a:cubicBezTo>
                    <a:pt x="120" y="97"/>
                    <a:pt x="119" y="97"/>
                    <a:pt x="118" y="96"/>
                  </a:cubicBezTo>
                  <a:cubicBezTo>
                    <a:pt x="117" y="96"/>
                    <a:pt x="115" y="96"/>
                    <a:pt x="113" y="96"/>
                  </a:cubicBezTo>
                  <a:cubicBezTo>
                    <a:pt x="111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4"/>
                  </a:cubicBezTo>
                  <a:cubicBezTo>
                    <a:pt x="104" y="94"/>
                    <a:pt x="103" y="93"/>
                    <a:pt x="103" y="93"/>
                  </a:cubicBezTo>
                  <a:cubicBezTo>
                    <a:pt x="103" y="93"/>
                    <a:pt x="103" y="94"/>
                    <a:pt x="103" y="94"/>
                  </a:cubicBezTo>
                  <a:cubicBezTo>
                    <a:pt x="102" y="96"/>
                    <a:pt x="101" y="99"/>
                    <a:pt x="100" y="103"/>
                  </a:cubicBezTo>
                  <a:cubicBezTo>
                    <a:pt x="98" y="106"/>
                    <a:pt x="96" y="112"/>
                    <a:pt x="96" y="114"/>
                  </a:cubicBezTo>
                  <a:cubicBezTo>
                    <a:pt x="97" y="116"/>
                    <a:pt x="99" y="118"/>
                    <a:pt x="98" y="120"/>
                  </a:cubicBezTo>
                  <a:cubicBezTo>
                    <a:pt x="98" y="121"/>
                    <a:pt x="97" y="122"/>
                    <a:pt x="94" y="122"/>
                  </a:cubicBezTo>
                  <a:cubicBezTo>
                    <a:pt x="89" y="122"/>
                    <a:pt x="86" y="122"/>
                    <a:pt x="85" y="120"/>
                  </a:cubicBezTo>
                  <a:cubicBezTo>
                    <a:pt x="84" y="120"/>
                    <a:pt x="83" y="121"/>
                    <a:pt x="82" y="121"/>
                  </a:cubicBezTo>
                  <a:cubicBezTo>
                    <a:pt x="80" y="122"/>
                    <a:pt x="78" y="123"/>
                    <a:pt x="76" y="123"/>
                  </a:cubicBezTo>
                  <a:cubicBezTo>
                    <a:pt x="75" y="123"/>
                    <a:pt x="72" y="123"/>
                    <a:pt x="71" y="124"/>
                  </a:cubicBezTo>
                  <a:cubicBezTo>
                    <a:pt x="73" y="126"/>
                    <a:pt x="73" y="130"/>
                    <a:pt x="73" y="135"/>
                  </a:cubicBezTo>
                  <a:cubicBezTo>
                    <a:pt x="73" y="135"/>
                    <a:pt x="75" y="137"/>
                    <a:pt x="75" y="139"/>
                  </a:cubicBezTo>
                  <a:cubicBezTo>
                    <a:pt x="77" y="143"/>
                    <a:pt x="79" y="146"/>
                    <a:pt x="78" y="148"/>
                  </a:cubicBezTo>
                  <a:cubicBezTo>
                    <a:pt x="77" y="149"/>
                    <a:pt x="76" y="150"/>
                    <a:pt x="75" y="152"/>
                  </a:cubicBezTo>
                  <a:cubicBezTo>
                    <a:pt x="73" y="153"/>
                    <a:pt x="72" y="155"/>
                    <a:pt x="72" y="156"/>
                  </a:cubicBezTo>
                  <a:cubicBezTo>
                    <a:pt x="72" y="157"/>
                    <a:pt x="72" y="157"/>
                    <a:pt x="72" y="158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70" y="164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7" y="166"/>
                    <a:pt x="63" y="168"/>
                    <a:pt x="60" y="169"/>
                  </a:cubicBezTo>
                  <a:cubicBezTo>
                    <a:pt x="59" y="170"/>
                    <a:pt x="58" y="171"/>
                    <a:pt x="56" y="171"/>
                  </a:cubicBezTo>
                  <a:cubicBezTo>
                    <a:pt x="54" y="172"/>
                    <a:pt x="53" y="172"/>
                    <a:pt x="52" y="174"/>
                  </a:cubicBezTo>
                  <a:cubicBezTo>
                    <a:pt x="52" y="175"/>
                    <a:pt x="51" y="176"/>
                    <a:pt x="49" y="178"/>
                  </a:cubicBezTo>
                  <a:cubicBezTo>
                    <a:pt x="49" y="178"/>
                    <a:pt x="49" y="178"/>
                    <a:pt x="49" y="178"/>
                  </a:cubicBezTo>
                  <a:cubicBezTo>
                    <a:pt x="49" y="178"/>
                    <a:pt x="48" y="178"/>
                    <a:pt x="48" y="178"/>
                  </a:cubicBezTo>
                  <a:cubicBezTo>
                    <a:pt x="48" y="178"/>
                    <a:pt x="48" y="178"/>
                    <a:pt x="48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5" y="180"/>
                  </a:cubicBezTo>
                  <a:cubicBezTo>
                    <a:pt x="45" y="180"/>
                    <a:pt x="45" y="180"/>
                    <a:pt x="44" y="180"/>
                  </a:cubicBezTo>
                  <a:cubicBezTo>
                    <a:pt x="44" y="180"/>
                    <a:pt x="44" y="180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80"/>
                    <a:pt x="42" y="180"/>
                    <a:pt x="41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79"/>
                    <a:pt x="38" y="179"/>
                    <a:pt x="37" y="179"/>
                  </a:cubicBezTo>
                  <a:cubicBezTo>
                    <a:pt x="36" y="179"/>
                    <a:pt x="35" y="179"/>
                    <a:pt x="33" y="182"/>
                  </a:cubicBezTo>
                  <a:cubicBezTo>
                    <a:pt x="30" y="185"/>
                    <a:pt x="29" y="185"/>
                    <a:pt x="27" y="186"/>
                  </a:cubicBezTo>
                  <a:cubicBezTo>
                    <a:pt x="27" y="186"/>
                    <a:pt x="26" y="186"/>
                    <a:pt x="26" y="187"/>
                  </a:cubicBezTo>
                  <a:cubicBezTo>
                    <a:pt x="25" y="187"/>
                    <a:pt x="24" y="188"/>
                    <a:pt x="23" y="188"/>
                  </a:cubicBezTo>
                  <a:cubicBezTo>
                    <a:pt x="21" y="188"/>
                    <a:pt x="19" y="187"/>
                    <a:pt x="18" y="186"/>
                  </a:cubicBezTo>
                  <a:cubicBezTo>
                    <a:pt x="18" y="185"/>
                    <a:pt x="17" y="185"/>
                    <a:pt x="17" y="185"/>
                  </a:cubicBezTo>
                  <a:cubicBezTo>
                    <a:pt x="16" y="185"/>
                    <a:pt x="15" y="185"/>
                    <a:pt x="15" y="186"/>
                  </a:cubicBezTo>
                  <a:cubicBezTo>
                    <a:pt x="13" y="186"/>
                    <a:pt x="12" y="187"/>
                    <a:pt x="11" y="187"/>
                  </a:cubicBezTo>
                  <a:cubicBezTo>
                    <a:pt x="10" y="187"/>
                    <a:pt x="9" y="188"/>
                    <a:pt x="9" y="188"/>
                  </a:cubicBezTo>
                  <a:cubicBezTo>
                    <a:pt x="8" y="189"/>
                    <a:pt x="7" y="191"/>
                    <a:pt x="5" y="191"/>
                  </a:cubicBezTo>
                  <a:cubicBezTo>
                    <a:pt x="4" y="191"/>
                    <a:pt x="3" y="191"/>
                    <a:pt x="3" y="192"/>
                  </a:cubicBezTo>
                  <a:cubicBezTo>
                    <a:pt x="2" y="192"/>
                    <a:pt x="2" y="192"/>
                    <a:pt x="1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1" y="193"/>
                    <a:pt x="1" y="194"/>
                    <a:pt x="1" y="195"/>
                  </a:cubicBezTo>
                  <a:cubicBezTo>
                    <a:pt x="1" y="195"/>
                    <a:pt x="1" y="195"/>
                    <a:pt x="1" y="196"/>
                  </a:cubicBezTo>
                  <a:cubicBezTo>
                    <a:pt x="1" y="196"/>
                    <a:pt x="0" y="197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7"/>
                    <a:pt x="10" y="210"/>
                    <a:pt x="12" y="213"/>
                  </a:cubicBezTo>
                  <a:cubicBezTo>
                    <a:pt x="12" y="213"/>
                    <a:pt x="12" y="214"/>
                    <a:pt x="12" y="214"/>
                  </a:cubicBezTo>
                  <a:cubicBezTo>
                    <a:pt x="13" y="215"/>
                    <a:pt x="13" y="215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7"/>
                    <a:pt x="13" y="217"/>
                  </a:cubicBezTo>
                  <a:cubicBezTo>
                    <a:pt x="13" y="221"/>
                    <a:pt x="14" y="226"/>
                    <a:pt x="14" y="228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6" y="230"/>
                    <a:pt x="17" y="231"/>
                    <a:pt x="18" y="232"/>
                  </a:cubicBezTo>
                  <a:cubicBezTo>
                    <a:pt x="23" y="235"/>
                    <a:pt x="25" y="236"/>
                    <a:pt x="25" y="238"/>
                  </a:cubicBezTo>
                  <a:cubicBezTo>
                    <a:pt x="25" y="239"/>
                    <a:pt x="25" y="243"/>
                    <a:pt x="29" y="245"/>
                  </a:cubicBezTo>
                  <a:cubicBezTo>
                    <a:pt x="30" y="245"/>
                    <a:pt x="32" y="246"/>
                    <a:pt x="33" y="246"/>
                  </a:cubicBezTo>
                  <a:cubicBezTo>
                    <a:pt x="33" y="247"/>
                    <a:pt x="33" y="247"/>
                    <a:pt x="34" y="247"/>
                  </a:cubicBezTo>
                  <a:cubicBezTo>
                    <a:pt x="34" y="247"/>
                    <a:pt x="35" y="248"/>
                    <a:pt x="36" y="248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4" y="249"/>
                    <a:pt x="44" y="249"/>
                  </a:cubicBezTo>
                  <a:cubicBezTo>
                    <a:pt x="44" y="249"/>
                    <a:pt x="45" y="249"/>
                    <a:pt x="45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7" y="247"/>
                    <a:pt x="47" y="247"/>
                    <a:pt x="47" y="246"/>
                  </a:cubicBezTo>
                  <a:cubicBezTo>
                    <a:pt x="47" y="246"/>
                    <a:pt x="48" y="246"/>
                    <a:pt x="49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50" y="245"/>
                    <a:pt x="50" y="245"/>
                    <a:pt x="51" y="244"/>
                  </a:cubicBezTo>
                  <a:cubicBezTo>
                    <a:pt x="51" y="244"/>
                    <a:pt x="51" y="244"/>
                    <a:pt x="51" y="244"/>
                  </a:cubicBezTo>
                  <a:cubicBezTo>
                    <a:pt x="52" y="244"/>
                    <a:pt x="52" y="244"/>
                    <a:pt x="53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4" y="243"/>
                    <a:pt x="54" y="243"/>
                    <a:pt x="55" y="243"/>
                  </a:cubicBezTo>
                  <a:cubicBezTo>
                    <a:pt x="55" y="243"/>
                    <a:pt x="55" y="243"/>
                    <a:pt x="55" y="243"/>
                  </a:cubicBezTo>
                  <a:cubicBezTo>
                    <a:pt x="56" y="243"/>
                    <a:pt x="57" y="243"/>
                    <a:pt x="57" y="243"/>
                  </a:cubicBezTo>
                  <a:cubicBezTo>
                    <a:pt x="58" y="243"/>
                    <a:pt x="58" y="243"/>
                    <a:pt x="58" y="243"/>
                  </a:cubicBezTo>
                  <a:cubicBezTo>
                    <a:pt x="62" y="243"/>
                    <a:pt x="69" y="248"/>
                    <a:pt x="71" y="252"/>
                  </a:cubicBezTo>
                  <a:cubicBezTo>
                    <a:pt x="72" y="254"/>
                    <a:pt x="73" y="255"/>
                    <a:pt x="72" y="256"/>
                  </a:cubicBezTo>
                  <a:cubicBezTo>
                    <a:pt x="71" y="259"/>
                    <a:pt x="64" y="270"/>
                    <a:pt x="60" y="271"/>
                  </a:cubicBezTo>
                  <a:cubicBezTo>
                    <a:pt x="59" y="271"/>
                    <a:pt x="58" y="271"/>
                    <a:pt x="58" y="27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57" y="271"/>
                    <a:pt x="56" y="271"/>
                    <a:pt x="56" y="271"/>
                  </a:cubicBezTo>
                  <a:cubicBezTo>
                    <a:pt x="56" y="272"/>
                    <a:pt x="56" y="273"/>
                    <a:pt x="56" y="273"/>
                  </a:cubicBezTo>
                  <a:cubicBezTo>
                    <a:pt x="56" y="274"/>
                    <a:pt x="57" y="276"/>
                    <a:pt x="58" y="277"/>
                  </a:cubicBezTo>
                  <a:cubicBezTo>
                    <a:pt x="59" y="279"/>
                    <a:pt x="61" y="280"/>
                    <a:pt x="62" y="282"/>
                  </a:cubicBezTo>
                  <a:cubicBezTo>
                    <a:pt x="63" y="284"/>
                    <a:pt x="63" y="286"/>
                    <a:pt x="62" y="287"/>
                  </a:cubicBezTo>
                  <a:cubicBezTo>
                    <a:pt x="60" y="290"/>
                    <a:pt x="55" y="291"/>
                    <a:pt x="52" y="289"/>
                  </a:cubicBezTo>
                  <a:cubicBezTo>
                    <a:pt x="52" y="289"/>
                    <a:pt x="52" y="289"/>
                    <a:pt x="52" y="289"/>
                  </a:cubicBezTo>
                  <a:cubicBezTo>
                    <a:pt x="52" y="289"/>
                    <a:pt x="52" y="290"/>
                    <a:pt x="52" y="291"/>
                  </a:cubicBezTo>
                  <a:cubicBezTo>
                    <a:pt x="53" y="292"/>
                    <a:pt x="53" y="294"/>
                    <a:pt x="54" y="296"/>
                  </a:cubicBezTo>
                  <a:cubicBezTo>
                    <a:pt x="54" y="297"/>
                    <a:pt x="54" y="299"/>
                    <a:pt x="55" y="299"/>
                  </a:cubicBezTo>
                  <a:cubicBezTo>
                    <a:pt x="57" y="299"/>
                    <a:pt x="59" y="301"/>
                    <a:pt x="60" y="303"/>
                  </a:cubicBezTo>
                  <a:cubicBezTo>
                    <a:pt x="61" y="304"/>
                    <a:pt x="63" y="306"/>
                    <a:pt x="64" y="306"/>
                  </a:cubicBezTo>
                  <a:cubicBezTo>
                    <a:pt x="68" y="306"/>
                    <a:pt x="71" y="310"/>
                    <a:pt x="72" y="312"/>
                  </a:cubicBezTo>
                  <a:cubicBezTo>
                    <a:pt x="73" y="312"/>
                    <a:pt x="73" y="313"/>
                    <a:pt x="73" y="313"/>
                  </a:cubicBezTo>
                  <a:cubicBezTo>
                    <a:pt x="73" y="313"/>
                    <a:pt x="74" y="313"/>
                    <a:pt x="74" y="313"/>
                  </a:cubicBezTo>
                  <a:cubicBezTo>
                    <a:pt x="74" y="314"/>
                    <a:pt x="75" y="314"/>
                    <a:pt x="75" y="314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5"/>
                    <a:pt x="76" y="315"/>
                    <a:pt x="76" y="315"/>
                  </a:cubicBezTo>
                  <a:cubicBezTo>
                    <a:pt x="76" y="315"/>
                    <a:pt x="76" y="316"/>
                    <a:pt x="76" y="316"/>
                  </a:cubicBezTo>
                  <a:cubicBezTo>
                    <a:pt x="77" y="316"/>
                    <a:pt x="77" y="316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1" y="315"/>
                    <a:pt x="82" y="314"/>
                    <a:pt x="85" y="314"/>
                  </a:cubicBezTo>
                  <a:cubicBezTo>
                    <a:pt x="87" y="314"/>
                    <a:pt x="90" y="315"/>
                    <a:pt x="93" y="317"/>
                  </a:cubicBezTo>
                  <a:cubicBezTo>
                    <a:pt x="94" y="319"/>
                    <a:pt x="100" y="323"/>
                    <a:pt x="105" y="326"/>
                  </a:cubicBezTo>
                  <a:cubicBezTo>
                    <a:pt x="109" y="329"/>
                    <a:pt x="113" y="332"/>
                    <a:pt x="115" y="334"/>
                  </a:cubicBezTo>
                  <a:cubicBezTo>
                    <a:pt x="120" y="338"/>
                    <a:pt x="132" y="342"/>
                    <a:pt x="136" y="342"/>
                  </a:cubicBezTo>
                  <a:cubicBezTo>
                    <a:pt x="136" y="342"/>
                    <a:pt x="136" y="342"/>
                    <a:pt x="136" y="342"/>
                  </a:cubicBezTo>
                  <a:cubicBezTo>
                    <a:pt x="138" y="342"/>
                    <a:pt x="140" y="343"/>
                    <a:pt x="142" y="343"/>
                  </a:cubicBezTo>
                  <a:cubicBezTo>
                    <a:pt x="145" y="344"/>
                    <a:pt x="147" y="345"/>
                    <a:pt x="150" y="345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52" y="345"/>
                    <a:pt x="152" y="345"/>
                    <a:pt x="153" y="345"/>
                  </a:cubicBezTo>
                  <a:cubicBezTo>
                    <a:pt x="153" y="345"/>
                    <a:pt x="153" y="344"/>
                    <a:pt x="154" y="344"/>
                  </a:cubicBezTo>
                  <a:cubicBezTo>
                    <a:pt x="154" y="344"/>
                    <a:pt x="155" y="344"/>
                    <a:pt x="155" y="343"/>
                  </a:cubicBezTo>
                  <a:cubicBezTo>
                    <a:pt x="156" y="342"/>
                    <a:pt x="157" y="341"/>
                    <a:pt x="158" y="341"/>
                  </a:cubicBezTo>
                  <a:cubicBezTo>
                    <a:pt x="159" y="341"/>
                    <a:pt x="160" y="342"/>
                    <a:pt x="161" y="343"/>
                  </a:cubicBezTo>
                  <a:cubicBezTo>
                    <a:pt x="161" y="343"/>
                    <a:pt x="161" y="344"/>
                    <a:pt x="162" y="344"/>
                  </a:cubicBezTo>
                  <a:cubicBezTo>
                    <a:pt x="162" y="344"/>
                    <a:pt x="162" y="345"/>
                    <a:pt x="162" y="345"/>
                  </a:cubicBezTo>
                  <a:cubicBezTo>
                    <a:pt x="162" y="345"/>
                    <a:pt x="162" y="346"/>
                    <a:pt x="162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63" y="347"/>
                    <a:pt x="163" y="347"/>
                    <a:pt x="163" y="348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63" y="347"/>
                    <a:pt x="164" y="346"/>
                    <a:pt x="164" y="346"/>
                  </a:cubicBezTo>
                  <a:cubicBezTo>
                    <a:pt x="164" y="346"/>
                    <a:pt x="164" y="346"/>
                    <a:pt x="164" y="346"/>
                  </a:cubicBezTo>
                  <a:cubicBezTo>
                    <a:pt x="165" y="345"/>
                    <a:pt x="165" y="345"/>
                    <a:pt x="166" y="344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6" y="344"/>
                    <a:pt x="167" y="343"/>
                    <a:pt x="167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8" y="343"/>
                    <a:pt x="168" y="343"/>
                    <a:pt x="169" y="343"/>
                  </a:cubicBezTo>
                  <a:cubicBezTo>
                    <a:pt x="169" y="342"/>
                    <a:pt x="170" y="342"/>
                    <a:pt x="170" y="342"/>
                  </a:cubicBezTo>
                  <a:cubicBezTo>
                    <a:pt x="173" y="339"/>
                    <a:pt x="176" y="340"/>
                    <a:pt x="182" y="343"/>
                  </a:cubicBezTo>
                  <a:cubicBezTo>
                    <a:pt x="183" y="343"/>
                    <a:pt x="184" y="343"/>
                    <a:pt x="185" y="343"/>
                  </a:cubicBezTo>
                  <a:cubicBezTo>
                    <a:pt x="186" y="343"/>
                    <a:pt x="187" y="343"/>
                    <a:pt x="187" y="343"/>
                  </a:cubicBezTo>
                  <a:cubicBezTo>
                    <a:pt x="188" y="343"/>
                    <a:pt x="189" y="343"/>
                    <a:pt x="189" y="343"/>
                  </a:cubicBezTo>
                  <a:cubicBezTo>
                    <a:pt x="189" y="343"/>
                    <a:pt x="190" y="343"/>
                    <a:pt x="190" y="343"/>
                  </a:cubicBezTo>
                  <a:cubicBezTo>
                    <a:pt x="190" y="343"/>
                    <a:pt x="191" y="344"/>
                    <a:pt x="191" y="344"/>
                  </a:cubicBezTo>
                  <a:cubicBezTo>
                    <a:pt x="191" y="344"/>
                    <a:pt x="192" y="344"/>
                    <a:pt x="192" y="344"/>
                  </a:cubicBezTo>
                  <a:cubicBezTo>
                    <a:pt x="192" y="344"/>
                    <a:pt x="193" y="345"/>
                    <a:pt x="193" y="345"/>
                  </a:cubicBezTo>
                  <a:cubicBezTo>
                    <a:pt x="193" y="345"/>
                    <a:pt x="193" y="345"/>
                    <a:pt x="194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95" y="346"/>
                    <a:pt x="195" y="346"/>
                    <a:pt x="195" y="346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7" y="345"/>
                    <a:pt x="198" y="345"/>
                    <a:pt x="198" y="345"/>
                  </a:cubicBezTo>
                  <a:cubicBezTo>
                    <a:pt x="198" y="345"/>
                    <a:pt x="199" y="343"/>
                    <a:pt x="200" y="343"/>
                  </a:cubicBezTo>
                  <a:cubicBezTo>
                    <a:pt x="200" y="342"/>
                    <a:pt x="201" y="341"/>
                    <a:pt x="202" y="341"/>
                  </a:cubicBezTo>
                  <a:cubicBezTo>
                    <a:pt x="202" y="340"/>
                    <a:pt x="203" y="339"/>
                    <a:pt x="203" y="339"/>
                  </a:cubicBezTo>
                  <a:cubicBezTo>
                    <a:pt x="204" y="337"/>
                    <a:pt x="205" y="335"/>
                    <a:pt x="208" y="336"/>
                  </a:cubicBezTo>
                  <a:cubicBezTo>
                    <a:pt x="208" y="336"/>
                    <a:pt x="208" y="335"/>
                    <a:pt x="208" y="335"/>
                  </a:cubicBezTo>
                  <a:cubicBezTo>
                    <a:pt x="209" y="335"/>
                    <a:pt x="210" y="335"/>
                    <a:pt x="210" y="334"/>
                  </a:cubicBezTo>
                  <a:cubicBezTo>
                    <a:pt x="211" y="333"/>
                    <a:pt x="213" y="332"/>
                    <a:pt x="215" y="331"/>
                  </a:cubicBezTo>
                  <a:cubicBezTo>
                    <a:pt x="215" y="330"/>
                    <a:pt x="216" y="330"/>
                    <a:pt x="216" y="330"/>
                  </a:cubicBezTo>
                  <a:cubicBezTo>
                    <a:pt x="220" y="328"/>
                    <a:pt x="224" y="328"/>
                    <a:pt x="227" y="329"/>
                  </a:cubicBezTo>
                  <a:cubicBezTo>
                    <a:pt x="228" y="329"/>
                    <a:pt x="229" y="329"/>
                    <a:pt x="230" y="329"/>
                  </a:cubicBezTo>
                  <a:cubicBezTo>
                    <a:pt x="232" y="328"/>
                    <a:pt x="234" y="327"/>
                    <a:pt x="235" y="327"/>
                  </a:cubicBezTo>
                  <a:cubicBezTo>
                    <a:pt x="237" y="327"/>
                    <a:pt x="239" y="328"/>
                    <a:pt x="239" y="330"/>
                  </a:cubicBezTo>
                  <a:cubicBezTo>
                    <a:pt x="239" y="330"/>
                    <a:pt x="240" y="332"/>
                    <a:pt x="240" y="333"/>
                  </a:cubicBezTo>
                  <a:cubicBezTo>
                    <a:pt x="241" y="334"/>
                    <a:pt x="242" y="335"/>
                    <a:pt x="243" y="337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44" y="338"/>
                    <a:pt x="244" y="338"/>
                    <a:pt x="245" y="338"/>
                  </a:cubicBezTo>
                  <a:cubicBezTo>
                    <a:pt x="245" y="338"/>
                    <a:pt x="245" y="338"/>
                    <a:pt x="245" y="338"/>
                  </a:cubicBezTo>
                  <a:cubicBezTo>
                    <a:pt x="245" y="338"/>
                    <a:pt x="246" y="338"/>
                    <a:pt x="246" y="339"/>
                  </a:cubicBezTo>
                  <a:cubicBezTo>
                    <a:pt x="246" y="339"/>
                    <a:pt x="246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8" y="339"/>
                    <a:pt x="248" y="338"/>
                    <a:pt x="248" y="338"/>
                  </a:cubicBezTo>
                  <a:cubicBezTo>
                    <a:pt x="249" y="338"/>
                    <a:pt x="251" y="337"/>
                    <a:pt x="252" y="337"/>
                  </a:cubicBezTo>
                  <a:cubicBezTo>
                    <a:pt x="255" y="337"/>
                    <a:pt x="259" y="340"/>
                    <a:pt x="259" y="343"/>
                  </a:cubicBezTo>
                  <a:cubicBezTo>
                    <a:pt x="259" y="347"/>
                    <a:pt x="259" y="347"/>
                    <a:pt x="260" y="347"/>
                  </a:cubicBezTo>
                  <a:cubicBezTo>
                    <a:pt x="263" y="347"/>
                    <a:pt x="266" y="348"/>
                    <a:pt x="266" y="355"/>
                  </a:cubicBezTo>
                  <a:cubicBezTo>
                    <a:pt x="266" y="356"/>
                    <a:pt x="266" y="357"/>
                    <a:pt x="266" y="359"/>
                  </a:cubicBezTo>
                  <a:cubicBezTo>
                    <a:pt x="266" y="363"/>
                    <a:pt x="267" y="368"/>
                    <a:pt x="263" y="373"/>
                  </a:cubicBezTo>
                  <a:cubicBezTo>
                    <a:pt x="258" y="378"/>
                    <a:pt x="254" y="385"/>
                    <a:pt x="254" y="387"/>
                  </a:cubicBezTo>
                  <a:cubicBezTo>
                    <a:pt x="254" y="388"/>
                    <a:pt x="254" y="389"/>
                    <a:pt x="254" y="390"/>
                  </a:cubicBezTo>
                  <a:cubicBezTo>
                    <a:pt x="255" y="390"/>
                    <a:pt x="257" y="390"/>
                    <a:pt x="258" y="390"/>
                  </a:cubicBezTo>
                  <a:cubicBezTo>
                    <a:pt x="260" y="390"/>
                    <a:pt x="265" y="391"/>
                    <a:pt x="266" y="393"/>
                  </a:cubicBezTo>
                  <a:cubicBezTo>
                    <a:pt x="266" y="394"/>
                    <a:pt x="266" y="395"/>
                    <a:pt x="266" y="396"/>
                  </a:cubicBezTo>
                  <a:cubicBezTo>
                    <a:pt x="266" y="396"/>
                    <a:pt x="266" y="399"/>
                    <a:pt x="267" y="401"/>
                  </a:cubicBezTo>
                  <a:cubicBezTo>
                    <a:pt x="267" y="402"/>
                    <a:pt x="268" y="402"/>
                    <a:pt x="268" y="402"/>
                  </a:cubicBezTo>
                  <a:cubicBezTo>
                    <a:pt x="270" y="402"/>
                    <a:pt x="272" y="403"/>
                    <a:pt x="273" y="405"/>
                  </a:cubicBezTo>
                  <a:cubicBezTo>
                    <a:pt x="274" y="406"/>
                    <a:pt x="275" y="407"/>
                    <a:pt x="274" y="410"/>
                  </a:cubicBezTo>
                  <a:cubicBezTo>
                    <a:pt x="274" y="410"/>
                    <a:pt x="274" y="410"/>
                    <a:pt x="274" y="410"/>
                  </a:cubicBezTo>
                  <a:cubicBezTo>
                    <a:pt x="273" y="411"/>
                    <a:pt x="273" y="411"/>
                    <a:pt x="273" y="411"/>
                  </a:cubicBezTo>
                  <a:cubicBezTo>
                    <a:pt x="273" y="412"/>
                    <a:pt x="272" y="414"/>
                    <a:pt x="272" y="414"/>
                  </a:cubicBezTo>
                  <a:cubicBezTo>
                    <a:pt x="275" y="414"/>
                    <a:pt x="278" y="415"/>
                    <a:pt x="279" y="416"/>
                  </a:cubicBezTo>
                  <a:cubicBezTo>
                    <a:pt x="280" y="417"/>
                    <a:pt x="280" y="418"/>
                    <a:pt x="280" y="420"/>
                  </a:cubicBezTo>
                  <a:cubicBezTo>
                    <a:pt x="280" y="420"/>
                    <a:pt x="280" y="421"/>
                    <a:pt x="280" y="421"/>
                  </a:cubicBezTo>
                  <a:cubicBezTo>
                    <a:pt x="281" y="422"/>
                    <a:pt x="282" y="422"/>
                    <a:pt x="282" y="422"/>
                  </a:cubicBezTo>
                  <a:cubicBezTo>
                    <a:pt x="283" y="422"/>
                    <a:pt x="284" y="422"/>
                    <a:pt x="284" y="421"/>
                  </a:cubicBezTo>
                  <a:cubicBezTo>
                    <a:pt x="285" y="421"/>
                    <a:pt x="286" y="421"/>
                    <a:pt x="286" y="421"/>
                  </a:cubicBezTo>
                  <a:cubicBezTo>
                    <a:pt x="287" y="420"/>
                    <a:pt x="288" y="420"/>
                    <a:pt x="289" y="420"/>
                  </a:cubicBezTo>
                  <a:cubicBezTo>
                    <a:pt x="290" y="420"/>
                    <a:pt x="290" y="420"/>
                    <a:pt x="290" y="420"/>
                  </a:cubicBezTo>
                  <a:cubicBezTo>
                    <a:pt x="290" y="420"/>
                    <a:pt x="290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3" y="421"/>
                    <a:pt x="293" y="422"/>
                    <a:pt x="294" y="423"/>
                  </a:cubicBezTo>
                  <a:cubicBezTo>
                    <a:pt x="295" y="424"/>
                    <a:pt x="295" y="425"/>
                    <a:pt x="296" y="425"/>
                  </a:cubicBezTo>
                  <a:cubicBezTo>
                    <a:pt x="296" y="424"/>
                    <a:pt x="295" y="421"/>
                    <a:pt x="295" y="420"/>
                  </a:cubicBezTo>
                  <a:cubicBezTo>
                    <a:pt x="293" y="418"/>
                    <a:pt x="294" y="415"/>
                    <a:pt x="295" y="413"/>
                  </a:cubicBezTo>
                  <a:cubicBezTo>
                    <a:pt x="295" y="411"/>
                    <a:pt x="297" y="411"/>
                    <a:pt x="298" y="411"/>
                  </a:cubicBezTo>
                  <a:cubicBezTo>
                    <a:pt x="298" y="411"/>
                    <a:pt x="299" y="411"/>
                    <a:pt x="299" y="411"/>
                  </a:cubicBezTo>
                  <a:cubicBezTo>
                    <a:pt x="300" y="411"/>
                    <a:pt x="301" y="411"/>
                    <a:pt x="301" y="411"/>
                  </a:cubicBezTo>
                  <a:cubicBezTo>
                    <a:pt x="301" y="411"/>
                    <a:pt x="301" y="411"/>
                    <a:pt x="302" y="411"/>
                  </a:cubicBezTo>
                  <a:cubicBezTo>
                    <a:pt x="302" y="410"/>
                    <a:pt x="302" y="410"/>
                    <a:pt x="303" y="410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3" y="410"/>
                    <a:pt x="304" y="409"/>
                    <a:pt x="304" y="409"/>
                  </a:cubicBezTo>
                  <a:cubicBezTo>
                    <a:pt x="304" y="409"/>
                    <a:pt x="304" y="409"/>
                    <a:pt x="304" y="409"/>
                  </a:cubicBezTo>
                  <a:cubicBezTo>
                    <a:pt x="304" y="409"/>
                    <a:pt x="304" y="408"/>
                    <a:pt x="305" y="408"/>
                  </a:cubicBezTo>
                  <a:cubicBezTo>
                    <a:pt x="305" y="408"/>
                    <a:pt x="305" y="408"/>
                    <a:pt x="306" y="407"/>
                  </a:cubicBezTo>
                  <a:cubicBezTo>
                    <a:pt x="306" y="407"/>
                    <a:pt x="307" y="407"/>
                    <a:pt x="307" y="407"/>
                  </a:cubicBezTo>
                  <a:cubicBezTo>
                    <a:pt x="308" y="407"/>
                    <a:pt x="310" y="408"/>
                    <a:pt x="310" y="408"/>
                  </a:cubicBezTo>
                  <a:cubicBezTo>
                    <a:pt x="311" y="408"/>
                    <a:pt x="312" y="408"/>
                    <a:pt x="312" y="408"/>
                  </a:cubicBezTo>
                  <a:cubicBezTo>
                    <a:pt x="313" y="407"/>
                    <a:pt x="314" y="406"/>
                    <a:pt x="316" y="406"/>
                  </a:cubicBezTo>
                  <a:cubicBezTo>
                    <a:pt x="317" y="406"/>
                    <a:pt x="318" y="407"/>
                    <a:pt x="319" y="407"/>
                  </a:cubicBezTo>
                  <a:cubicBezTo>
                    <a:pt x="320" y="408"/>
                    <a:pt x="322" y="408"/>
                    <a:pt x="323" y="407"/>
                  </a:cubicBezTo>
                  <a:cubicBezTo>
                    <a:pt x="325" y="406"/>
                    <a:pt x="328" y="406"/>
                    <a:pt x="329" y="407"/>
                  </a:cubicBezTo>
                  <a:cubicBezTo>
                    <a:pt x="329" y="407"/>
                    <a:pt x="329" y="407"/>
                    <a:pt x="330" y="407"/>
                  </a:cubicBezTo>
                  <a:cubicBezTo>
                    <a:pt x="330" y="407"/>
                    <a:pt x="330" y="407"/>
                    <a:pt x="330" y="407"/>
                  </a:cubicBezTo>
                  <a:cubicBezTo>
                    <a:pt x="331" y="404"/>
                    <a:pt x="337" y="400"/>
                    <a:pt x="340" y="400"/>
                  </a:cubicBezTo>
                  <a:cubicBezTo>
                    <a:pt x="341" y="400"/>
                    <a:pt x="341" y="400"/>
                    <a:pt x="342" y="401"/>
                  </a:cubicBezTo>
                  <a:cubicBezTo>
                    <a:pt x="342" y="401"/>
                    <a:pt x="342" y="401"/>
                    <a:pt x="343" y="402"/>
                  </a:cubicBezTo>
                  <a:cubicBezTo>
                    <a:pt x="344" y="403"/>
                    <a:pt x="345" y="404"/>
                    <a:pt x="350" y="405"/>
                  </a:cubicBezTo>
                  <a:cubicBezTo>
                    <a:pt x="352" y="405"/>
                    <a:pt x="354" y="406"/>
                    <a:pt x="355" y="408"/>
                  </a:cubicBezTo>
                  <a:cubicBezTo>
                    <a:pt x="356" y="409"/>
                    <a:pt x="356" y="411"/>
                    <a:pt x="355" y="412"/>
                  </a:cubicBezTo>
                  <a:cubicBezTo>
                    <a:pt x="355" y="413"/>
                    <a:pt x="355" y="413"/>
                    <a:pt x="355" y="414"/>
                  </a:cubicBezTo>
                  <a:cubicBezTo>
                    <a:pt x="355" y="415"/>
                    <a:pt x="362" y="420"/>
                    <a:pt x="364" y="420"/>
                  </a:cubicBezTo>
                  <a:cubicBezTo>
                    <a:pt x="365" y="420"/>
                    <a:pt x="365" y="420"/>
                    <a:pt x="365" y="421"/>
                  </a:cubicBezTo>
                  <a:cubicBezTo>
                    <a:pt x="365" y="421"/>
                    <a:pt x="365" y="421"/>
                    <a:pt x="366" y="421"/>
                  </a:cubicBezTo>
                  <a:cubicBezTo>
                    <a:pt x="366" y="421"/>
                    <a:pt x="366" y="421"/>
                    <a:pt x="367" y="422"/>
                  </a:cubicBezTo>
                  <a:cubicBezTo>
                    <a:pt x="367" y="422"/>
                    <a:pt x="367" y="422"/>
                    <a:pt x="367" y="422"/>
                  </a:cubicBezTo>
                  <a:cubicBezTo>
                    <a:pt x="367" y="422"/>
                    <a:pt x="368" y="422"/>
                    <a:pt x="369" y="422"/>
                  </a:cubicBezTo>
                  <a:cubicBezTo>
                    <a:pt x="370" y="422"/>
                    <a:pt x="370" y="422"/>
                    <a:pt x="370" y="422"/>
                  </a:cubicBezTo>
                  <a:cubicBezTo>
                    <a:pt x="371" y="422"/>
                    <a:pt x="371" y="421"/>
                    <a:pt x="371" y="421"/>
                  </a:cubicBezTo>
                  <a:cubicBezTo>
                    <a:pt x="372" y="419"/>
                    <a:pt x="374" y="418"/>
                    <a:pt x="376" y="418"/>
                  </a:cubicBezTo>
                  <a:cubicBezTo>
                    <a:pt x="378" y="418"/>
                    <a:pt x="380" y="419"/>
                    <a:pt x="381" y="421"/>
                  </a:cubicBezTo>
                  <a:cubicBezTo>
                    <a:pt x="381" y="422"/>
                    <a:pt x="382" y="422"/>
                    <a:pt x="382" y="422"/>
                  </a:cubicBezTo>
                  <a:cubicBezTo>
                    <a:pt x="382" y="422"/>
                    <a:pt x="383" y="422"/>
                    <a:pt x="384" y="421"/>
                  </a:cubicBezTo>
                  <a:cubicBezTo>
                    <a:pt x="385" y="420"/>
                    <a:pt x="386" y="420"/>
                    <a:pt x="387" y="420"/>
                  </a:cubicBezTo>
                  <a:cubicBezTo>
                    <a:pt x="389" y="420"/>
                    <a:pt x="391" y="421"/>
                    <a:pt x="391" y="423"/>
                  </a:cubicBezTo>
                  <a:cubicBezTo>
                    <a:pt x="392" y="424"/>
                    <a:pt x="392" y="427"/>
                    <a:pt x="390" y="429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90" y="431"/>
                    <a:pt x="391" y="434"/>
                    <a:pt x="392" y="435"/>
                  </a:cubicBezTo>
                  <a:cubicBezTo>
                    <a:pt x="393" y="435"/>
                    <a:pt x="393" y="434"/>
                    <a:pt x="392" y="433"/>
                  </a:cubicBezTo>
                  <a:cubicBezTo>
                    <a:pt x="391" y="428"/>
                    <a:pt x="398" y="424"/>
                    <a:pt x="409" y="421"/>
                  </a:cubicBezTo>
                  <a:cubicBezTo>
                    <a:pt x="419" y="417"/>
                    <a:pt x="429" y="411"/>
                    <a:pt x="430" y="409"/>
                  </a:cubicBezTo>
                  <a:cubicBezTo>
                    <a:pt x="430" y="408"/>
                    <a:pt x="431" y="407"/>
                    <a:pt x="433" y="407"/>
                  </a:cubicBezTo>
                  <a:cubicBezTo>
                    <a:pt x="433" y="407"/>
                    <a:pt x="434" y="408"/>
                    <a:pt x="436" y="408"/>
                  </a:cubicBezTo>
                  <a:cubicBezTo>
                    <a:pt x="438" y="409"/>
                    <a:pt x="441" y="409"/>
                    <a:pt x="442" y="408"/>
                  </a:cubicBezTo>
                  <a:cubicBezTo>
                    <a:pt x="445" y="406"/>
                    <a:pt x="454" y="405"/>
                    <a:pt x="461" y="405"/>
                  </a:cubicBezTo>
                  <a:cubicBezTo>
                    <a:pt x="462" y="405"/>
                    <a:pt x="462" y="405"/>
                    <a:pt x="462" y="405"/>
                  </a:cubicBezTo>
                  <a:cubicBezTo>
                    <a:pt x="463" y="405"/>
                    <a:pt x="464" y="405"/>
                    <a:pt x="465" y="403"/>
                  </a:cubicBezTo>
                  <a:cubicBezTo>
                    <a:pt x="465" y="402"/>
                    <a:pt x="466" y="401"/>
                    <a:pt x="468" y="400"/>
                  </a:cubicBezTo>
                  <a:cubicBezTo>
                    <a:pt x="469" y="399"/>
                    <a:pt x="470" y="398"/>
                    <a:pt x="470" y="397"/>
                  </a:cubicBezTo>
                  <a:cubicBezTo>
                    <a:pt x="472" y="396"/>
                    <a:pt x="472" y="395"/>
                    <a:pt x="475" y="394"/>
                  </a:cubicBezTo>
                  <a:cubicBezTo>
                    <a:pt x="479" y="393"/>
                    <a:pt x="480" y="390"/>
                    <a:pt x="480" y="389"/>
                  </a:cubicBezTo>
                  <a:cubicBezTo>
                    <a:pt x="480" y="387"/>
                    <a:pt x="483" y="386"/>
                    <a:pt x="485" y="385"/>
                  </a:cubicBezTo>
                  <a:cubicBezTo>
                    <a:pt x="486" y="384"/>
                    <a:pt x="488" y="384"/>
                    <a:pt x="488" y="384"/>
                  </a:cubicBezTo>
                  <a:cubicBezTo>
                    <a:pt x="488" y="382"/>
                    <a:pt x="490" y="381"/>
                    <a:pt x="492" y="380"/>
                  </a:cubicBezTo>
                  <a:cubicBezTo>
                    <a:pt x="492" y="380"/>
                    <a:pt x="494" y="379"/>
                    <a:pt x="494" y="379"/>
                  </a:cubicBezTo>
                  <a:cubicBezTo>
                    <a:pt x="494" y="376"/>
                    <a:pt x="496" y="375"/>
                    <a:pt x="497" y="374"/>
                  </a:cubicBezTo>
                  <a:cubicBezTo>
                    <a:pt x="498" y="374"/>
                    <a:pt x="499" y="374"/>
                    <a:pt x="499" y="373"/>
                  </a:cubicBezTo>
                  <a:cubicBezTo>
                    <a:pt x="499" y="373"/>
                    <a:pt x="499" y="371"/>
                    <a:pt x="499" y="370"/>
                  </a:cubicBezTo>
                  <a:cubicBezTo>
                    <a:pt x="499" y="368"/>
                    <a:pt x="498" y="365"/>
                    <a:pt x="501" y="364"/>
                  </a:cubicBezTo>
                  <a:cubicBezTo>
                    <a:pt x="500" y="364"/>
                    <a:pt x="500" y="363"/>
                    <a:pt x="500" y="363"/>
                  </a:cubicBezTo>
                  <a:cubicBezTo>
                    <a:pt x="499" y="362"/>
                    <a:pt x="499" y="362"/>
                    <a:pt x="499" y="361"/>
                  </a:cubicBezTo>
                  <a:cubicBezTo>
                    <a:pt x="498" y="360"/>
                    <a:pt x="499" y="359"/>
                    <a:pt x="499" y="359"/>
                  </a:cubicBezTo>
                  <a:cubicBezTo>
                    <a:pt x="500" y="358"/>
                    <a:pt x="501" y="357"/>
                    <a:pt x="503" y="356"/>
                  </a:cubicBezTo>
                  <a:cubicBezTo>
                    <a:pt x="505" y="356"/>
                    <a:pt x="506" y="356"/>
                    <a:pt x="507" y="355"/>
                  </a:cubicBezTo>
                  <a:cubicBezTo>
                    <a:pt x="510" y="353"/>
                    <a:pt x="511" y="351"/>
                    <a:pt x="512" y="348"/>
                  </a:cubicBezTo>
                  <a:cubicBezTo>
                    <a:pt x="512" y="344"/>
                    <a:pt x="518" y="341"/>
                    <a:pt x="520" y="340"/>
                  </a:cubicBezTo>
                  <a:cubicBezTo>
                    <a:pt x="521" y="340"/>
                    <a:pt x="522" y="337"/>
                    <a:pt x="521" y="333"/>
                  </a:cubicBezTo>
                  <a:cubicBezTo>
                    <a:pt x="521" y="331"/>
                    <a:pt x="522" y="329"/>
                    <a:pt x="523" y="329"/>
                  </a:cubicBezTo>
                  <a:cubicBezTo>
                    <a:pt x="522" y="328"/>
                    <a:pt x="522" y="327"/>
                    <a:pt x="522" y="326"/>
                  </a:cubicBezTo>
                  <a:cubicBezTo>
                    <a:pt x="523" y="325"/>
                    <a:pt x="523" y="324"/>
                    <a:pt x="525" y="323"/>
                  </a:cubicBezTo>
                  <a:cubicBezTo>
                    <a:pt x="523" y="323"/>
                    <a:pt x="522" y="321"/>
                    <a:pt x="521" y="320"/>
                  </a:cubicBezTo>
                  <a:cubicBezTo>
                    <a:pt x="520" y="320"/>
                    <a:pt x="520" y="320"/>
                    <a:pt x="520" y="320"/>
                  </a:cubicBezTo>
                  <a:cubicBezTo>
                    <a:pt x="519" y="320"/>
                    <a:pt x="518" y="321"/>
                    <a:pt x="517" y="321"/>
                  </a:cubicBezTo>
                  <a:cubicBezTo>
                    <a:pt x="515" y="321"/>
                    <a:pt x="512" y="319"/>
                    <a:pt x="512" y="317"/>
                  </a:cubicBezTo>
                  <a:cubicBezTo>
                    <a:pt x="511" y="316"/>
                    <a:pt x="512" y="314"/>
                    <a:pt x="514" y="314"/>
                  </a:cubicBezTo>
                  <a:cubicBezTo>
                    <a:pt x="516" y="313"/>
                    <a:pt x="519" y="312"/>
                    <a:pt x="521" y="310"/>
                  </a:cubicBezTo>
                  <a:cubicBezTo>
                    <a:pt x="523" y="310"/>
                    <a:pt x="524" y="309"/>
                    <a:pt x="525" y="308"/>
                  </a:cubicBezTo>
                  <a:cubicBezTo>
                    <a:pt x="524" y="307"/>
                    <a:pt x="521" y="306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17" y="306"/>
                    <a:pt x="515" y="303"/>
                    <a:pt x="513" y="301"/>
                  </a:cubicBezTo>
                  <a:cubicBezTo>
                    <a:pt x="512" y="300"/>
                    <a:pt x="511" y="298"/>
                    <a:pt x="510" y="298"/>
                  </a:cubicBezTo>
                  <a:cubicBezTo>
                    <a:pt x="507" y="298"/>
                    <a:pt x="507" y="297"/>
                    <a:pt x="507" y="296"/>
                  </a:cubicBezTo>
                  <a:cubicBezTo>
                    <a:pt x="507" y="293"/>
                    <a:pt x="511" y="293"/>
                    <a:pt x="512" y="293"/>
                  </a:cubicBezTo>
                  <a:cubicBezTo>
                    <a:pt x="514" y="293"/>
                    <a:pt x="516" y="293"/>
                    <a:pt x="517" y="294"/>
                  </a:cubicBezTo>
                  <a:cubicBezTo>
                    <a:pt x="520" y="296"/>
                    <a:pt x="522" y="297"/>
                    <a:pt x="524" y="297"/>
                  </a:cubicBezTo>
                  <a:cubicBezTo>
                    <a:pt x="523" y="295"/>
                    <a:pt x="520" y="292"/>
                    <a:pt x="515" y="289"/>
                  </a:cubicBezTo>
                  <a:cubicBezTo>
                    <a:pt x="513" y="287"/>
                    <a:pt x="513" y="284"/>
                    <a:pt x="513" y="283"/>
                  </a:cubicBezTo>
                  <a:cubicBezTo>
                    <a:pt x="513" y="282"/>
                    <a:pt x="513" y="282"/>
                    <a:pt x="513" y="282"/>
                  </a:cubicBezTo>
                  <a:cubicBezTo>
                    <a:pt x="511" y="280"/>
                    <a:pt x="507" y="270"/>
                    <a:pt x="506" y="267"/>
                  </a:cubicBezTo>
                  <a:cubicBezTo>
                    <a:pt x="505" y="266"/>
                    <a:pt x="503" y="265"/>
                    <a:pt x="501" y="264"/>
                  </a:cubicBezTo>
                  <a:cubicBezTo>
                    <a:pt x="499" y="263"/>
                    <a:pt x="497" y="262"/>
                    <a:pt x="496" y="261"/>
                  </a:cubicBezTo>
                  <a:cubicBezTo>
                    <a:pt x="495" y="259"/>
                    <a:pt x="495" y="257"/>
                    <a:pt x="495" y="255"/>
                  </a:cubicBezTo>
                  <a:cubicBezTo>
                    <a:pt x="496" y="252"/>
                    <a:pt x="499" y="249"/>
                    <a:pt x="502" y="247"/>
                  </a:cubicBezTo>
                  <a:cubicBezTo>
                    <a:pt x="504" y="247"/>
                    <a:pt x="504" y="245"/>
                    <a:pt x="505" y="244"/>
                  </a:cubicBezTo>
                  <a:cubicBezTo>
                    <a:pt x="505" y="243"/>
                    <a:pt x="506" y="241"/>
                    <a:pt x="508" y="241"/>
                  </a:cubicBezTo>
                  <a:cubicBezTo>
                    <a:pt x="508" y="241"/>
                    <a:pt x="508" y="241"/>
                    <a:pt x="508" y="241"/>
                  </a:cubicBezTo>
                  <a:cubicBezTo>
                    <a:pt x="509" y="241"/>
                    <a:pt x="509" y="241"/>
                    <a:pt x="509" y="241"/>
                  </a:cubicBezTo>
                  <a:cubicBezTo>
                    <a:pt x="510" y="241"/>
                    <a:pt x="511" y="241"/>
                    <a:pt x="512" y="238"/>
                  </a:cubicBezTo>
                  <a:cubicBezTo>
                    <a:pt x="514" y="235"/>
                    <a:pt x="517" y="235"/>
                    <a:pt x="518" y="234"/>
                  </a:cubicBezTo>
                  <a:cubicBezTo>
                    <a:pt x="519" y="234"/>
                    <a:pt x="519" y="234"/>
                    <a:pt x="520" y="234"/>
                  </a:cubicBezTo>
                  <a:cubicBezTo>
                    <a:pt x="521" y="233"/>
                    <a:pt x="524" y="232"/>
                    <a:pt x="527" y="231"/>
                  </a:cubicBezTo>
                  <a:cubicBezTo>
                    <a:pt x="529" y="231"/>
                    <a:pt x="532" y="231"/>
                    <a:pt x="533" y="230"/>
                  </a:cubicBezTo>
                  <a:cubicBezTo>
                    <a:pt x="533" y="230"/>
                    <a:pt x="533" y="229"/>
                    <a:pt x="532" y="228"/>
                  </a:cubicBezTo>
                  <a:cubicBezTo>
                    <a:pt x="531" y="227"/>
                    <a:pt x="529" y="226"/>
                    <a:pt x="528" y="226"/>
                  </a:cubicBezTo>
                  <a:cubicBezTo>
                    <a:pt x="527" y="227"/>
                    <a:pt x="526" y="227"/>
                    <a:pt x="525" y="227"/>
                  </a:cubicBezTo>
                  <a:cubicBezTo>
                    <a:pt x="521" y="227"/>
                    <a:pt x="517" y="225"/>
                    <a:pt x="515" y="221"/>
                  </a:cubicBezTo>
                  <a:cubicBezTo>
                    <a:pt x="514" y="221"/>
                    <a:pt x="511" y="224"/>
                    <a:pt x="510" y="226"/>
                  </a:cubicBezTo>
                  <a:cubicBezTo>
                    <a:pt x="507" y="228"/>
                    <a:pt x="505" y="230"/>
                    <a:pt x="502" y="232"/>
                  </a:cubicBezTo>
                  <a:cubicBezTo>
                    <a:pt x="499" y="233"/>
                    <a:pt x="496" y="232"/>
                    <a:pt x="494" y="229"/>
                  </a:cubicBezTo>
                  <a:cubicBezTo>
                    <a:pt x="492" y="226"/>
                    <a:pt x="491" y="223"/>
                    <a:pt x="493" y="220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3" y="219"/>
                    <a:pt x="492" y="219"/>
                    <a:pt x="488" y="219"/>
                  </a:cubicBezTo>
                  <a:cubicBezTo>
                    <a:pt x="486" y="219"/>
                    <a:pt x="485" y="219"/>
                    <a:pt x="483" y="219"/>
                  </a:cubicBezTo>
                  <a:cubicBezTo>
                    <a:pt x="483" y="219"/>
                    <a:pt x="483" y="219"/>
                    <a:pt x="483" y="219"/>
                  </a:cubicBezTo>
                  <a:cubicBezTo>
                    <a:pt x="479" y="219"/>
                    <a:pt x="476" y="216"/>
                    <a:pt x="476" y="212"/>
                  </a:cubicBezTo>
                  <a:cubicBezTo>
                    <a:pt x="476" y="208"/>
                    <a:pt x="478" y="201"/>
                    <a:pt x="482" y="201"/>
                  </a:cubicBezTo>
                  <a:cubicBezTo>
                    <a:pt x="484" y="201"/>
                    <a:pt x="486" y="201"/>
                    <a:pt x="487" y="201"/>
                  </a:cubicBezTo>
                  <a:cubicBezTo>
                    <a:pt x="488" y="201"/>
                    <a:pt x="490" y="202"/>
                    <a:pt x="491" y="202"/>
                  </a:cubicBezTo>
                  <a:cubicBezTo>
                    <a:pt x="492" y="202"/>
                    <a:pt x="494" y="201"/>
                    <a:pt x="495" y="198"/>
                  </a:cubicBezTo>
                  <a:cubicBezTo>
                    <a:pt x="496" y="193"/>
                    <a:pt x="499" y="192"/>
                    <a:pt x="502" y="192"/>
                  </a:cubicBezTo>
                  <a:cubicBezTo>
                    <a:pt x="504" y="191"/>
                    <a:pt x="506" y="191"/>
                    <a:pt x="508" y="188"/>
                  </a:cubicBezTo>
                  <a:cubicBezTo>
                    <a:pt x="512" y="184"/>
                    <a:pt x="518" y="178"/>
                    <a:pt x="524" y="178"/>
                  </a:cubicBezTo>
                  <a:cubicBezTo>
                    <a:pt x="526" y="178"/>
                    <a:pt x="528" y="179"/>
                    <a:pt x="530" y="180"/>
                  </a:cubicBezTo>
                  <a:cubicBezTo>
                    <a:pt x="532" y="182"/>
                    <a:pt x="532" y="183"/>
                    <a:pt x="532" y="184"/>
                  </a:cubicBezTo>
                  <a:cubicBezTo>
                    <a:pt x="533" y="188"/>
                    <a:pt x="530" y="191"/>
                    <a:pt x="527" y="194"/>
                  </a:cubicBezTo>
                  <a:cubicBezTo>
                    <a:pt x="525" y="195"/>
                    <a:pt x="524" y="197"/>
                    <a:pt x="523" y="198"/>
                  </a:cubicBezTo>
                  <a:cubicBezTo>
                    <a:pt x="523" y="199"/>
                    <a:pt x="523" y="200"/>
                    <a:pt x="523" y="201"/>
                  </a:cubicBezTo>
                  <a:cubicBezTo>
                    <a:pt x="523" y="202"/>
                    <a:pt x="523" y="204"/>
                    <a:pt x="522" y="206"/>
                  </a:cubicBezTo>
                  <a:cubicBezTo>
                    <a:pt x="523" y="206"/>
                    <a:pt x="525" y="205"/>
                    <a:pt x="526" y="204"/>
                  </a:cubicBezTo>
                  <a:cubicBezTo>
                    <a:pt x="534" y="199"/>
                    <a:pt x="541" y="195"/>
                    <a:pt x="548" y="192"/>
                  </a:cubicBezTo>
                  <a:cubicBezTo>
                    <a:pt x="549" y="192"/>
                    <a:pt x="551" y="191"/>
                    <a:pt x="552" y="191"/>
                  </a:cubicBezTo>
                  <a:cubicBezTo>
                    <a:pt x="552" y="191"/>
                    <a:pt x="552" y="191"/>
                    <a:pt x="553" y="191"/>
                  </a:cubicBezTo>
                  <a:cubicBezTo>
                    <a:pt x="553" y="191"/>
                    <a:pt x="553" y="190"/>
                    <a:pt x="553" y="190"/>
                  </a:cubicBezTo>
                  <a:cubicBezTo>
                    <a:pt x="553" y="190"/>
                    <a:pt x="553" y="189"/>
                    <a:pt x="554" y="189"/>
                  </a:cubicBezTo>
                  <a:cubicBezTo>
                    <a:pt x="554" y="189"/>
                    <a:pt x="554" y="189"/>
                    <a:pt x="554" y="189"/>
                  </a:cubicBezTo>
                  <a:cubicBezTo>
                    <a:pt x="554" y="188"/>
                    <a:pt x="554" y="188"/>
                    <a:pt x="555" y="188"/>
                  </a:cubicBezTo>
                  <a:cubicBezTo>
                    <a:pt x="555" y="188"/>
                    <a:pt x="555" y="188"/>
                    <a:pt x="555" y="187"/>
                  </a:cubicBezTo>
                  <a:cubicBezTo>
                    <a:pt x="555" y="187"/>
                    <a:pt x="556" y="187"/>
                    <a:pt x="556" y="187"/>
                  </a:cubicBezTo>
                  <a:cubicBezTo>
                    <a:pt x="557" y="186"/>
                    <a:pt x="558" y="186"/>
                    <a:pt x="559" y="185"/>
                  </a:cubicBezTo>
                  <a:cubicBezTo>
                    <a:pt x="564" y="183"/>
                    <a:pt x="575" y="178"/>
                    <a:pt x="576" y="176"/>
                  </a:cubicBezTo>
                  <a:cubicBezTo>
                    <a:pt x="577" y="175"/>
                    <a:pt x="577" y="174"/>
                    <a:pt x="578" y="173"/>
                  </a:cubicBezTo>
                  <a:cubicBezTo>
                    <a:pt x="580" y="170"/>
                    <a:pt x="582" y="167"/>
                    <a:pt x="585" y="167"/>
                  </a:cubicBezTo>
                  <a:cubicBezTo>
                    <a:pt x="587" y="167"/>
                    <a:pt x="588" y="168"/>
                    <a:pt x="589" y="169"/>
                  </a:cubicBezTo>
                  <a:cubicBezTo>
                    <a:pt x="590" y="169"/>
                    <a:pt x="591" y="170"/>
                    <a:pt x="592" y="170"/>
                  </a:cubicBezTo>
                  <a:cubicBezTo>
                    <a:pt x="594" y="170"/>
                    <a:pt x="595" y="170"/>
                    <a:pt x="596" y="170"/>
                  </a:cubicBezTo>
                  <a:cubicBezTo>
                    <a:pt x="596" y="170"/>
                    <a:pt x="597" y="170"/>
                    <a:pt x="598" y="170"/>
                  </a:cubicBezTo>
                  <a:cubicBezTo>
                    <a:pt x="597" y="169"/>
                    <a:pt x="596" y="167"/>
                    <a:pt x="597" y="166"/>
                  </a:cubicBezTo>
                  <a:cubicBezTo>
                    <a:pt x="598" y="164"/>
                    <a:pt x="600" y="164"/>
                    <a:pt x="603" y="163"/>
                  </a:cubicBezTo>
                  <a:cubicBezTo>
                    <a:pt x="604" y="163"/>
                    <a:pt x="604" y="163"/>
                    <a:pt x="604" y="163"/>
                  </a:cubicBezTo>
                  <a:cubicBezTo>
                    <a:pt x="606" y="163"/>
                    <a:pt x="606" y="162"/>
                    <a:pt x="607" y="161"/>
                  </a:cubicBezTo>
                  <a:cubicBezTo>
                    <a:pt x="608" y="159"/>
                    <a:pt x="609" y="157"/>
                    <a:pt x="612" y="157"/>
                  </a:cubicBezTo>
                  <a:cubicBezTo>
                    <a:pt x="612" y="157"/>
                    <a:pt x="613" y="155"/>
                    <a:pt x="613" y="154"/>
                  </a:cubicBezTo>
                  <a:cubicBezTo>
                    <a:pt x="614" y="152"/>
                    <a:pt x="615" y="149"/>
                    <a:pt x="619" y="149"/>
                  </a:cubicBezTo>
                  <a:cubicBezTo>
                    <a:pt x="621" y="149"/>
                    <a:pt x="622" y="150"/>
                    <a:pt x="624" y="151"/>
                  </a:cubicBezTo>
                  <a:cubicBezTo>
                    <a:pt x="625" y="152"/>
                    <a:pt x="626" y="153"/>
                    <a:pt x="627" y="152"/>
                  </a:cubicBezTo>
                  <a:cubicBezTo>
                    <a:pt x="628" y="152"/>
                    <a:pt x="629" y="152"/>
                    <a:pt x="629" y="152"/>
                  </a:cubicBezTo>
                  <a:cubicBezTo>
                    <a:pt x="629" y="152"/>
                    <a:pt x="630" y="152"/>
                    <a:pt x="630" y="152"/>
                  </a:cubicBezTo>
                  <a:cubicBezTo>
                    <a:pt x="630" y="152"/>
                    <a:pt x="630" y="152"/>
                    <a:pt x="631" y="153"/>
                  </a:cubicBezTo>
                  <a:cubicBezTo>
                    <a:pt x="631" y="152"/>
                    <a:pt x="631" y="152"/>
                    <a:pt x="632" y="152"/>
                  </a:cubicBezTo>
                  <a:cubicBezTo>
                    <a:pt x="632" y="152"/>
                    <a:pt x="632" y="152"/>
                    <a:pt x="632" y="151"/>
                  </a:cubicBezTo>
                  <a:cubicBezTo>
                    <a:pt x="632" y="150"/>
                    <a:pt x="632" y="149"/>
                    <a:pt x="632" y="148"/>
                  </a:cubicBezTo>
                  <a:cubicBezTo>
                    <a:pt x="632" y="146"/>
                    <a:pt x="632" y="144"/>
                    <a:pt x="631" y="143"/>
                  </a:cubicBezTo>
                  <a:cubicBezTo>
                    <a:pt x="630" y="140"/>
                    <a:pt x="630" y="137"/>
                    <a:pt x="630" y="136"/>
                  </a:cubicBezTo>
                  <a:cubicBezTo>
                    <a:pt x="631" y="135"/>
                    <a:pt x="631" y="134"/>
                    <a:pt x="630" y="133"/>
                  </a:cubicBezTo>
                  <a:cubicBezTo>
                    <a:pt x="630" y="132"/>
                    <a:pt x="629" y="127"/>
                    <a:pt x="631" y="124"/>
                  </a:cubicBezTo>
                  <a:cubicBezTo>
                    <a:pt x="632" y="123"/>
                    <a:pt x="633" y="123"/>
                    <a:pt x="634" y="123"/>
                  </a:cubicBezTo>
                  <a:cubicBezTo>
                    <a:pt x="634" y="123"/>
                    <a:pt x="636" y="121"/>
                    <a:pt x="636" y="121"/>
                  </a:cubicBezTo>
                  <a:cubicBezTo>
                    <a:pt x="638" y="119"/>
                    <a:pt x="640" y="118"/>
                    <a:pt x="642" y="118"/>
                  </a:cubicBezTo>
                  <a:cubicBezTo>
                    <a:pt x="643" y="118"/>
                    <a:pt x="644" y="118"/>
                    <a:pt x="645" y="119"/>
                  </a:cubicBezTo>
                  <a:cubicBezTo>
                    <a:pt x="646" y="120"/>
                    <a:pt x="648" y="120"/>
                    <a:pt x="650" y="120"/>
                  </a:cubicBezTo>
                  <a:cubicBezTo>
                    <a:pt x="650" y="120"/>
                    <a:pt x="650" y="120"/>
                    <a:pt x="650" y="120"/>
                  </a:cubicBezTo>
                  <a:cubicBezTo>
                    <a:pt x="651" y="120"/>
                    <a:pt x="651" y="120"/>
                    <a:pt x="652" y="120"/>
                  </a:cubicBezTo>
                  <a:cubicBezTo>
                    <a:pt x="651" y="118"/>
                    <a:pt x="653" y="117"/>
                    <a:pt x="654" y="115"/>
                  </a:cubicBezTo>
                  <a:cubicBezTo>
                    <a:pt x="656" y="114"/>
                    <a:pt x="657" y="114"/>
                    <a:pt x="657" y="113"/>
                  </a:cubicBezTo>
                  <a:cubicBezTo>
                    <a:pt x="657" y="110"/>
                    <a:pt x="659" y="108"/>
                    <a:pt x="661" y="107"/>
                  </a:cubicBezTo>
                  <a:cubicBezTo>
                    <a:pt x="662" y="106"/>
                    <a:pt x="663" y="105"/>
                    <a:pt x="663" y="104"/>
                  </a:cubicBezTo>
                  <a:cubicBezTo>
                    <a:pt x="664" y="103"/>
                    <a:pt x="664" y="103"/>
                    <a:pt x="664" y="102"/>
                  </a:cubicBezTo>
                  <a:cubicBezTo>
                    <a:pt x="665" y="97"/>
                    <a:pt x="666" y="93"/>
                    <a:pt x="668" y="90"/>
                  </a:cubicBezTo>
                  <a:cubicBezTo>
                    <a:pt x="669" y="89"/>
                    <a:pt x="670" y="89"/>
                    <a:pt x="670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0" y="87"/>
                    <a:pt x="670" y="87"/>
                  </a:cubicBezTo>
                  <a:cubicBezTo>
                    <a:pt x="670" y="86"/>
                    <a:pt x="669" y="84"/>
                    <a:pt x="669" y="80"/>
                  </a:cubicBezTo>
                  <a:cubicBezTo>
                    <a:pt x="669" y="80"/>
                    <a:pt x="669" y="79"/>
                    <a:pt x="669" y="79"/>
                  </a:cubicBezTo>
                  <a:cubicBezTo>
                    <a:pt x="668" y="79"/>
                    <a:pt x="668" y="79"/>
                    <a:pt x="667" y="79"/>
                  </a:cubicBezTo>
                  <a:cubicBezTo>
                    <a:pt x="666" y="79"/>
                    <a:pt x="664" y="79"/>
                    <a:pt x="663" y="80"/>
                  </a:cubicBezTo>
                  <a:cubicBezTo>
                    <a:pt x="662" y="81"/>
                    <a:pt x="660" y="81"/>
                    <a:pt x="658" y="81"/>
                  </a:cubicBezTo>
                  <a:cubicBezTo>
                    <a:pt x="656" y="81"/>
                    <a:pt x="654" y="82"/>
                    <a:pt x="653" y="83"/>
                  </a:cubicBezTo>
                  <a:cubicBezTo>
                    <a:pt x="651" y="86"/>
                    <a:pt x="649" y="87"/>
                    <a:pt x="647" y="87"/>
                  </a:cubicBezTo>
                  <a:cubicBezTo>
                    <a:pt x="646" y="87"/>
                    <a:pt x="646" y="87"/>
                    <a:pt x="645" y="87"/>
                  </a:cubicBezTo>
                  <a:cubicBezTo>
                    <a:pt x="644" y="86"/>
                    <a:pt x="643" y="86"/>
                    <a:pt x="641" y="87"/>
                  </a:cubicBezTo>
                  <a:cubicBezTo>
                    <a:pt x="641" y="87"/>
                    <a:pt x="640" y="87"/>
                    <a:pt x="639" y="87"/>
                  </a:cubicBezTo>
                  <a:cubicBezTo>
                    <a:pt x="636" y="87"/>
                    <a:pt x="631" y="86"/>
                    <a:pt x="629" y="83"/>
                  </a:cubicBezTo>
                  <a:cubicBezTo>
                    <a:pt x="628" y="82"/>
                    <a:pt x="628" y="81"/>
                    <a:pt x="628" y="80"/>
                  </a:cubicBezTo>
                  <a:cubicBezTo>
                    <a:pt x="628" y="79"/>
                    <a:pt x="628" y="78"/>
                    <a:pt x="627" y="77"/>
                  </a:cubicBezTo>
                  <a:cubicBezTo>
                    <a:pt x="627" y="76"/>
                    <a:pt x="627" y="76"/>
                    <a:pt x="627" y="75"/>
                  </a:cubicBezTo>
                  <a:cubicBezTo>
                    <a:pt x="626" y="74"/>
                    <a:pt x="626" y="72"/>
                    <a:pt x="626" y="70"/>
                  </a:cubicBezTo>
                  <a:cubicBezTo>
                    <a:pt x="626" y="70"/>
                    <a:pt x="625" y="70"/>
                    <a:pt x="624" y="70"/>
                  </a:cubicBezTo>
                  <a:cubicBezTo>
                    <a:pt x="622" y="69"/>
                    <a:pt x="620" y="69"/>
                    <a:pt x="618" y="67"/>
                  </a:cubicBezTo>
                  <a:cubicBezTo>
                    <a:pt x="618" y="66"/>
                    <a:pt x="617" y="65"/>
                    <a:pt x="616" y="65"/>
                  </a:cubicBezTo>
                  <a:cubicBezTo>
                    <a:pt x="613" y="63"/>
                    <a:pt x="610" y="62"/>
                    <a:pt x="609" y="62"/>
                  </a:cubicBezTo>
                  <a:cubicBezTo>
                    <a:pt x="609" y="62"/>
                    <a:pt x="609" y="62"/>
                    <a:pt x="609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7" y="62"/>
                    <a:pt x="606" y="62"/>
                    <a:pt x="604" y="61"/>
                  </a:cubicBezTo>
                  <a:cubicBezTo>
                    <a:pt x="603" y="60"/>
                    <a:pt x="600" y="58"/>
                    <a:pt x="597" y="58"/>
                  </a:cubicBezTo>
                  <a:cubicBezTo>
                    <a:pt x="595" y="58"/>
                    <a:pt x="593" y="57"/>
                    <a:pt x="592" y="56"/>
                  </a:cubicBezTo>
                  <a:cubicBezTo>
                    <a:pt x="590" y="54"/>
                    <a:pt x="591" y="51"/>
                    <a:pt x="591" y="49"/>
                  </a:cubicBezTo>
                  <a:cubicBezTo>
                    <a:pt x="591" y="49"/>
                    <a:pt x="590" y="45"/>
                    <a:pt x="589" y="44"/>
                  </a:cubicBezTo>
                  <a:cubicBezTo>
                    <a:pt x="587" y="41"/>
                    <a:pt x="586" y="39"/>
                    <a:pt x="585" y="37"/>
                  </a:cubicBezTo>
                  <a:cubicBezTo>
                    <a:pt x="585" y="36"/>
                    <a:pt x="585" y="35"/>
                    <a:pt x="584" y="34"/>
                  </a:cubicBezTo>
                  <a:cubicBezTo>
                    <a:pt x="582" y="32"/>
                    <a:pt x="580" y="29"/>
                    <a:pt x="579" y="23"/>
                  </a:cubicBezTo>
                  <a:cubicBezTo>
                    <a:pt x="578" y="19"/>
                    <a:pt x="577" y="18"/>
                    <a:pt x="575" y="17"/>
                  </a:cubicBezTo>
                  <a:cubicBezTo>
                    <a:pt x="574" y="16"/>
                    <a:pt x="573" y="15"/>
                    <a:pt x="573" y="12"/>
                  </a:cubicBezTo>
                  <a:cubicBezTo>
                    <a:pt x="574" y="11"/>
                    <a:pt x="572" y="10"/>
                    <a:pt x="570" y="8"/>
                  </a:cubicBezTo>
                  <a:cubicBezTo>
                    <a:pt x="569" y="7"/>
                    <a:pt x="567" y="7"/>
                    <a:pt x="566" y="5"/>
                  </a:cubicBezTo>
                  <a:cubicBezTo>
                    <a:pt x="566" y="5"/>
                    <a:pt x="564" y="5"/>
                    <a:pt x="562" y="4"/>
                  </a:cubicBezTo>
                  <a:cubicBezTo>
                    <a:pt x="559" y="4"/>
                    <a:pt x="556" y="3"/>
                    <a:pt x="553" y="2"/>
                  </a:cubicBezTo>
                  <a:cubicBezTo>
                    <a:pt x="551" y="1"/>
                    <a:pt x="550" y="1"/>
                    <a:pt x="548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3" y="1"/>
                    <a:pt x="541" y="0"/>
                  </a:cubicBezTo>
                  <a:cubicBezTo>
                    <a:pt x="539" y="0"/>
                    <a:pt x="534" y="0"/>
                    <a:pt x="530" y="1"/>
                  </a:cubicBezTo>
                  <a:cubicBezTo>
                    <a:pt x="529" y="1"/>
                    <a:pt x="529" y="1"/>
                    <a:pt x="528" y="1"/>
                  </a:cubicBezTo>
                  <a:cubicBezTo>
                    <a:pt x="527" y="1"/>
                    <a:pt x="525" y="2"/>
                    <a:pt x="525" y="2"/>
                  </a:cubicBezTo>
                  <a:cubicBezTo>
                    <a:pt x="525" y="2"/>
                    <a:pt x="525" y="2"/>
                    <a:pt x="524" y="2"/>
                  </a:cubicBezTo>
                  <a:cubicBezTo>
                    <a:pt x="524" y="1"/>
                    <a:pt x="523" y="1"/>
                    <a:pt x="522" y="1"/>
                  </a:cubicBezTo>
                  <a:cubicBezTo>
                    <a:pt x="517" y="1"/>
                    <a:pt x="514" y="3"/>
                    <a:pt x="512" y="5"/>
                  </a:cubicBezTo>
                  <a:cubicBezTo>
                    <a:pt x="511" y="7"/>
                    <a:pt x="511" y="8"/>
                    <a:pt x="511" y="8"/>
                  </a:cubicBezTo>
                  <a:cubicBezTo>
                    <a:pt x="511" y="8"/>
                    <a:pt x="511" y="8"/>
                    <a:pt x="511" y="8"/>
                  </a:cubicBezTo>
                  <a:cubicBezTo>
                    <a:pt x="512" y="8"/>
                    <a:pt x="512" y="8"/>
                    <a:pt x="512" y="8"/>
                  </a:cubicBezTo>
                  <a:cubicBezTo>
                    <a:pt x="512" y="8"/>
                    <a:pt x="513" y="8"/>
                    <a:pt x="513" y="8"/>
                  </a:cubicBezTo>
                  <a:cubicBezTo>
                    <a:pt x="515" y="9"/>
                    <a:pt x="516" y="14"/>
                    <a:pt x="517" y="18"/>
                  </a:cubicBezTo>
                  <a:cubicBezTo>
                    <a:pt x="518" y="21"/>
                    <a:pt x="513" y="25"/>
                    <a:pt x="511" y="26"/>
                  </a:cubicBezTo>
                  <a:cubicBezTo>
                    <a:pt x="510" y="26"/>
                    <a:pt x="506" y="33"/>
                    <a:pt x="505" y="35"/>
                  </a:cubicBezTo>
                  <a:cubicBezTo>
                    <a:pt x="505" y="36"/>
                    <a:pt x="504" y="38"/>
                    <a:pt x="502" y="40"/>
                  </a:cubicBezTo>
                  <a:cubicBezTo>
                    <a:pt x="501" y="42"/>
                    <a:pt x="500" y="45"/>
                    <a:pt x="500" y="46"/>
                  </a:cubicBezTo>
                  <a:cubicBezTo>
                    <a:pt x="500" y="47"/>
                    <a:pt x="500" y="48"/>
                    <a:pt x="499" y="50"/>
                  </a:cubicBezTo>
                  <a:cubicBezTo>
                    <a:pt x="498" y="52"/>
                    <a:pt x="495" y="53"/>
                    <a:pt x="493" y="53"/>
                  </a:cubicBezTo>
                  <a:cubicBezTo>
                    <a:pt x="492" y="53"/>
                    <a:pt x="489" y="55"/>
                    <a:pt x="487" y="56"/>
                  </a:cubicBezTo>
                  <a:cubicBezTo>
                    <a:pt x="487" y="57"/>
                    <a:pt x="487" y="57"/>
                    <a:pt x="486" y="57"/>
                  </a:cubicBezTo>
                  <a:cubicBezTo>
                    <a:pt x="485" y="58"/>
                    <a:pt x="484" y="59"/>
                    <a:pt x="483" y="59"/>
                  </a:cubicBezTo>
                  <a:cubicBezTo>
                    <a:pt x="482" y="59"/>
                    <a:pt x="481" y="59"/>
                    <a:pt x="481" y="59"/>
                  </a:cubicBezTo>
                  <a:cubicBezTo>
                    <a:pt x="480" y="59"/>
                    <a:pt x="480" y="59"/>
                    <a:pt x="480" y="59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9"/>
                    <a:pt x="479" y="59"/>
                    <a:pt x="478" y="59"/>
                  </a:cubicBezTo>
                  <a:cubicBezTo>
                    <a:pt x="478" y="59"/>
                    <a:pt x="478" y="59"/>
                    <a:pt x="478" y="59"/>
                  </a:cubicBezTo>
                  <a:cubicBezTo>
                    <a:pt x="477" y="59"/>
                    <a:pt x="477" y="59"/>
                    <a:pt x="477" y="59"/>
                  </a:cubicBezTo>
                  <a:cubicBezTo>
                    <a:pt x="476" y="59"/>
                    <a:pt x="476" y="59"/>
                    <a:pt x="476" y="59"/>
                  </a:cubicBezTo>
                  <a:cubicBezTo>
                    <a:pt x="476" y="58"/>
                    <a:pt x="475" y="58"/>
                    <a:pt x="475" y="58"/>
                  </a:cubicBezTo>
                  <a:cubicBezTo>
                    <a:pt x="475" y="58"/>
                    <a:pt x="474" y="58"/>
                    <a:pt x="474" y="58"/>
                  </a:cubicBezTo>
                  <a:cubicBezTo>
                    <a:pt x="474" y="58"/>
                    <a:pt x="473" y="58"/>
                    <a:pt x="473" y="58"/>
                  </a:cubicBezTo>
                  <a:cubicBezTo>
                    <a:pt x="473" y="58"/>
                    <a:pt x="473" y="57"/>
                    <a:pt x="472" y="57"/>
                  </a:cubicBezTo>
                  <a:cubicBezTo>
                    <a:pt x="472" y="57"/>
                    <a:pt x="472" y="57"/>
                    <a:pt x="472" y="57"/>
                  </a:cubicBezTo>
                  <a:cubicBezTo>
                    <a:pt x="471" y="57"/>
                    <a:pt x="471" y="57"/>
                    <a:pt x="471" y="57"/>
                  </a:cubicBezTo>
                  <a:cubicBezTo>
                    <a:pt x="471" y="56"/>
                    <a:pt x="470" y="56"/>
                    <a:pt x="470" y="56"/>
                  </a:cubicBezTo>
                  <a:cubicBezTo>
                    <a:pt x="470" y="56"/>
                    <a:pt x="470" y="56"/>
                    <a:pt x="470" y="55"/>
                  </a:cubicBezTo>
                  <a:cubicBezTo>
                    <a:pt x="470" y="55"/>
                    <a:pt x="469" y="55"/>
                    <a:pt x="469" y="55"/>
                  </a:cubicBezTo>
                  <a:lnTo>
                    <a:pt x="461" y="71"/>
                  </a:ln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Freeform 1135">
              <a:extLst>
                <a:ext uri="{FF2B5EF4-FFF2-40B4-BE49-F238E27FC236}">
                  <a16:creationId xmlns:a16="http://schemas.microsoft.com/office/drawing/2014/main" id="{73C7568E-81ED-4048-B48A-336E37FEA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011" y="4199329"/>
              <a:ext cx="30184" cy="22932"/>
            </a:xfrm>
            <a:custGeom>
              <a:avLst/>
              <a:gdLst>
                <a:gd name="T0" fmla="*/ 2 w 23"/>
                <a:gd name="T1" fmla="*/ 6 h 17"/>
                <a:gd name="T2" fmla="*/ 2 w 23"/>
                <a:gd name="T3" fmla="*/ 13 h 17"/>
                <a:gd name="T4" fmla="*/ 8 w 23"/>
                <a:gd name="T5" fmla="*/ 17 h 17"/>
                <a:gd name="T6" fmla="*/ 17 w 23"/>
                <a:gd name="T7" fmla="*/ 13 h 17"/>
                <a:gd name="T8" fmla="*/ 20 w 23"/>
                <a:gd name="T9" fmla="*/ 5 h 17"/>
                <a:gd name="T10" fmla="*/ 23 w 23"/>
                <a:gd name="T11" fmla="*/ 0 h 17"/>
                <a:gd name="T12" fmla="*/ 20 w 23"/>
                <a:gd name="T13" fmla="*/ 0 h 17"/>
                <a:gd name="T14" fmla="*/ 15 w 23"/>
                <a:gd name="T15" fmla="*/ 0 h 17"/>
                <a:gd name="T16" fmla="*/ 11 w 23"/>
                <a:gd name="T17" fmla="*/ 1 h 17"/>
                <a:gd name="T18" fmla="*/ 2 w 23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" y="6"/>
                  </a:move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2" y="17"/>
                    <a:pt x="17" y="14"/>
                    <a:pt x="17" y="13"/>
                  </a:cubicBezTo>
                  <a:cubicBezTo>
                    <a:pt x="17" y="10"/>
                    <a:pt x="19" y="8"/>
                    <a:pt x="20" y="5"/>
                  </a:cubicBezTo>
                  <a:cubicBezTo>
                    <a:pt x="21" y="4"/>
                    <a:pt x="23" y="2"/>
                    <a:pt x="23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9" y="1"/>
                    <a:pt x="4" y="3"/>
                    <a:pt x="2" y="6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Freeform 1136">
              <a:extLst>
                <a:ext uri="{FF2B5EF4-FFF2-40B4-BE49-F238E27FC236}">
                  <a16:creationId xmlns:a16="http://schemas.microsoft.com/office/drawing/2014/main" id="{9A9B1DBB-04F8-4BD9-8106-8B3DD7EF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138" y="4114765"/>
              <a:ext cx="27440" cy="42999"/>
            </a:xfrm>
            <a:custGeom>
              <a:avLst/>
              <a:gdLst>
                <a:gd name="T0" fmla="*/ 6 w 21"/>
                <a:gd name="T1" fmla="*/ 32 h 32"/>
                <a:gd name="T2" fmla="*/ 19 w 21"/>
                <a:gd name="T3" fmla="*/ 1 h 32"/>
                <a:gd name="T4" fmla="*/ 18 w 21"/>
                <a:gd name="T5" fmla="*/ 0 h 32"/>
                <a:gd name="T6" fmla="*/ 3 w 21"/>
                <a:gd name="T7" fmla="*/ 16 h 32"/>
                <a:gd name="T8" fmla="*/ 6 w 2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2">
                  <a:moveTo>
                    <a:pt x="6" y="32"/>
                  </a:moveTo>
                  <a:cubicBezTo>
                    <a:pt x="10" y="28"/>
                    <a:pt x="21" y="4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5" y="6"/>
                    <a:pt x="3" y="16"/>
                  </a:cubicBezTo>
                  <a:cubicBezTo>
                    <a:pt x="0" y="26"/>
                    <a:pt x="4" y="31"/>
                    <a:pt x="6" y="32"/>
                  </a:cubicBezTo>
                  <a:close/>
                </a:path>
              </a:pathLst>
            </a:custGeom>
            <a:solidFill>
              <a:srgbClr val="FF7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Freeform 1137">
              <a:extLst>
                <a:ext uri="{FF2B5EF4-FFF2-40B4-BE49-F238E27FC236}">
                  <a16:creationId xmlns:a16="http://schemas.microsoft.com/office/drawing/2014/main" id="{F9F776B8-2361-43CC-8BC6-1B399978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581" y="4362723"/>
              <a:ext cx="65856" cy="63065"/>
            </a:xfrm>
            <a:custGeom>
              <a:avLst/>
              <a:gdLst>
                <a:gd name="T0" fmla="*/ 43 w 51"/>
                <a:gd name="T1" fmla="*/ 0 h 46"/>
                <a:gd name="T2" fmla="*/ 41 w 51"/>
                <a:gd name="T3" fmla="*/ 1 h 46"/>
                <a:gd name="T4" fmla="*/ 41 w 51"/>
                <a:gd name="T5" fmla="*/ 2 h 46"/>
                <a:gd name="T6" fmla="*/ 42 w 51"/>
                <a:gd name="T7" fmla="*/ 6 h 46"/>
                <a:gd name="T8" fmla="*/ 38 w 51"/>
                <a:gd name="T9" fmla="*/ 8 h 46"/>
                <a:gd name="T10" fmla="*/ 35 w 51"/>
                <a:gd name="T11" fmla="*/ 9 h 46"/>
                <a:gd name="T12" fmla="*/ 30 w 51"/>
                <a:gd name="T13" fmla="*/ 14 h 46"/>
                <a:gd name="T14" fmla="*/ 29 w 51"/>
                <a:gd name="T15" fmla="*/ 14 h 46"/>
                <a:gd name="T16" fmla="*/ 28 w 51"/>
                <a:gd name="T17" fmla="*/ 17 h 46"/>
                <a:gd name="T18" fmla="*/ 25 w 51"/>
                <a:gd name="T19" fmla="*/ 18 h 46"/>
                <a:gd name="T20" fmla="*/ 16 w 51"/>
                <a:gd name="T21" fmla="*/ 13 h 46"/>
                <a:gd name="T22" fmla="*/ 11 w 51"/>
                <a:gd name="T23" fmla="*/ 16 h 46"/>
                <a:gd name="T24" fmla="*/ 4 w 51"/>
                <a:gd name="T25" fmla="*/ 21 h 46"/>
                <a:gd name="T26" fmla="*/ 1 w 51"/>
                <a:gd name="T27" fmla="*/ 25 h 46"/>
                <a:gd name="T28" fmla="*/ 0 w 51"/>
                <a:gd name="T29" fmla="*/ 29 h 46"/>
                <a:gd name="T30" fmla="*/ 3 w 51"/>
                <a:gd name="T31" fmla="*/ 27 h 46"/>
                <a:gd name="T32" fmla="*/ 9 w 51"/>
                <a:gd name="T33" fmla="*/ 24 h 46"/>
                <a:gd name="T34" fmla="*/ 10 w 51"/>
                <a:gd name="T35" fmla="*/ 24 h 46"/>
                <a:gd name="T36" fmla="*/ 11 w 51"/>
                <a:gd name="T37" fmla="*/ 23 h 46"/>
                <a:gd name="T38" fmla="*/ 16 w 51"/>
                <a:gd name="T39" fmla="*/ 20 h 46"/>
                <a:gd name="T40" fmla="*/ 18 w 51"/>
                <a:gd name="T41" fmla="*/ 21 h 46"/>
                <a:gd name="T42" fmla="*/ 23 w 51"/>
                <a:gd name="T43" fmla="*/ 31 h 46"/>
                <a:gd name="T44" fmla="*/ 27 w 51"/>
                <a:gd name="T45" fmla="*/ 40 h 46"/>
                <a:gd name="T46" fmla="*/ 36 w 51"/>
                <a:gd name="T47" fmla="*/ 44 h 46"/>
                <a:gd name="T48" fmla="*/ 38 w 51"/>
                <a:gd name="T49" fmla="*/ 46 h 46"/>
                <a:gd name="T50" fmla="*/ 37 w 51"/>
                <a:gd name="T51" fmla="*/ 40 h 46"/>
                <a:gd name="T52" fmla="*/ 36 w 51"/>
                <a:gd name="T53" fmla="*/ 33 h 46"/>
                <a:gd name="T54" fmla="*/ 43 w 51"/>
                <a:gd name="T55" fmla="*/ 29 h 46"/>
                <a:gd name="T56" fmla="*/ 49 w 51"/>
                <a:gd name="T57" fmla="*/ 27 h 46"/>
                <a:gd name="T58" fmla="*/ 48 w 51"/>
                <a:gd name="T59" fmla="*/ 15 h 46"/>
                <a:gd name="T60" fmla="*/ 46 w 51"/>
                <a:gd name="T61" fmla="*/ 4 h 46"/>
                <a:gd name="T62" fmla="*/ 43 w 51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6">
                  <a:moveTo>
                    <a:pt x="43" y="0"/>
                  </a:moveTo>
                  <a:cubicBezTo>
                    <a:pt x="42" y="0"/>
                    <a:pt x="41" y="1"/>
                    <a:pt x="41" y="1"/>
                  </a:cubicBezTo>
                  <a:cubicBezTo>
                    <a:pt x="41" y="1"/>
                    <a:pt x="41" y="2"/>
                    <a:pt x="41" y="2"/>
                  </a:cubicBezTo>
                  <a:cubicBezTo>
                    <a:pt x="42" y="3"/>
                    <a:pt x="43" y="4"/>
                    <a:pt x="42" y="6"/>
                  </a:cubicBezTo>
                  <a:cubicBezTo>
                    <a:pt x="41" y="7"/>
                    <a:pt x="40" y="8"/>
                    <a:pt x="38" y="8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5" y="13"/>
                    <a:pt x="31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8" y="16"/>
                    <a:pt x="28" y="17"/>
                  </a:cubicBezTo>
                  <a:cubicBezTo>
                    <a:pt x="27" y="17"/>
                    <a:pt x="27" y="18"/>
                    <a:pt x="25" y="18"/>
                  </a:cubicBezTo>
                  <a:cubicBezTo>
                    <a:pt x="22" y="18"/>
                    <a:pt x="17" y="14"/>
                    <a:pt x="16" y="13"/>
                  </a:cubicBezTo>
                  <a:cubicBezTo>
                    <a:pt x="15" y="13"/>
                    <a:pt x="13" y="15"/>
                    <a:pt x="11" y="16"/>
                  </a:cubicBezTo>
                  <a:cubicBezTo>
                    <a:pt x="9" y="18"/>
                    <a:pt x="7" y="20"/>
                    <a:pt x="4" y="21"/>
                  </a:cubicBezTo>
                  <a:cubicBezTo>
                    <a:pt x="3" y="21"/>
                    <a:pt x="2" y="23"/>
                    <a:pt x="1" y="25"/>
                  </a:cubicBezTo>
                  <a:cubicBezTo>
                    <a:pt x="0" y="26"/>
                    <a:pt x="0" y="28"/>
                    <a:pt x="0" y="29"/>
                  </a:cubicBezTo>
                  <a:cubicBezTo>
                    <a:pt x="1" y="28"/>
                    <a:pt x="2" y="28"/>
                    <a:pt x="3" y="27"/>
                  </a:cubicBezTo>
                  <a:cubicBezTo>
                    <a:pt x="5" y="25"/>
                    <a:pt x="6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12" y="22"/>
                    <a:pt x="13" y="20"/>
                    <a:pt x="16" y="20"/>
                  </a:cubicBezTo>
                  <a:cubicBezTo>
                    <a:pt x="17" y="20"/>
                    <a:pt x="17" y="20"/>
                    <a:pt x="18" y="21"/>
                  </a:cubicBezTo>
                  <a:cubicBezTo>
                    <a:pt x="22" y="21"/>
                    <a:pt x="23" y="26"/>
                    <a:pt x="23" y="31"/>
                  </a:cubicBezTo>
                  <a:cubicBezTo>
                    <a:pt x="24" y="36"/>
                    <a:pt x="25" y="40"/>
                    <a:pt x="27" y="40"/>
                  </a:cubicBezTo>
                  <a:cubicBezTo>
                    <a:pt x="32" y="41"/>
                    <a:pt x="35" y="43"/>
                    <a:pt x="36" y="44"/>
                  </a:cubicBezTo>
                  <a:cubicBezTo>
                    <a:pt x="37" y="45"/>
                    <a:pt x="38" y="46"/>
                    <a:pt x="38" y="46"/>
                  </a:cubicBezTo>
                  <a:cubicBezTo>
                    <a:pt x="38" y="45"/>
                    <a:pt x="38" y="42"/>
                    <a:pt x="37" y="40"/>
                  </a:cubicBezTo>
                  <a:cubicBezTo>
                    <a:pt x="37" y="37"/>
                    <a:pt x="36" y="35"/>
                    <a:pt x="36" y="33"/>
                  </a:cubicBezTo>
                  <a:cubicBezTo>
                    <a:pt x="37" y="30"/>
                    <a:pt x="40" y="30"/>
                    <a:pt x="43" y="29"/>
                  </a:cubicBezTo>
                  <a:cubicBezTo>
                    <a:pt x="45" y="29"/>
                    <a:pt x="47" y="29"/>
                    <a:pt x="49" y="27"/>
                  </a:cubicBezTo>
                  <a:cubicBezTo>
                    <a:pt x="51" y="25"/>
                    <a:pt x="49" y="20"/>
                    <a:pt x="48" y="15"/>
                  </a:cubicBezTo>
                  <a:cubicBezTo>
                    <a:pt x="47" y="11"/>
                    <a:pt x="46" y="7"/>
                    <a:pt x="46" y="4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Freeform 1138">
              <a:extLst>
                <a:ext uri="{FF2B5EF4-FFF2-40B4-BE49-F238E27FC236}">
                  <a16:creationId xmlns:a16="http://schemas.microsoft.com/office/drawing/2014/main" id="{5BF695CF-72C8-4CD0-B741-A6B17019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396" y="4223695"/>
              <a:ext cx="34300" cy="70230"/>
            </a:xfrm>
            <a:custGeom>
              <a:avLst/>
              <a:gdLst>
                <a:gd name="T0" fmla="*/ 6 w 26"/>
                <a:gd name="T1" fmla="*/ 40 h 51"/>
                <a:gd name="T2" fmla="*/ 6 w 26"/>
                <a:gd name="T3" fmla="*/ 49 h 51"/>
                <a:gd name="T4" fmla="*/ 6 w 26"/>
                <a:gd name="T5" fmla="*/ 50 h 51"/>
                <a:gd name="T6" fmla="*/ 9 w 26"/>
                <a:gd name="T7" fmla="*/ 51 h 51"/>
                <a:gd name="T8" fmla="*/ 15 w 26"/>
                <a:gd name="T9" fmla="*/ 50 h 51"/>
                <a:gd name="T10" fmla="*/ 18 w 26"/>
                <a:gd name="T11" fmla="*/ 49 h 51"/>
                <a:gd name="T12" fmla="*/ 18 w 26"/>
                <a:gd name="T13" fmla="*/ 46 h 51"/>
                <a:gd name="T14" fmla="*/ 16 w 26"/>
                <a:gd name="T15" fmla="*/ 40 h 51"/>
                <a:gd name="T16" fmla="*/ 22 w 26"/>
                <a:gd name="T17" fmla="*/ 24 h 51"/>
                <a:gd name="T18" fmla="*/ 24 w 26"/>
                <a:gd name="T19" fmla="*/ 22 h 51"/>
                <a:gd name="T20" fmla="*/ 24 w 26"/>
                <a:gd name="T21" fmla="*/ 11 h 51"/>
                <a:gd name="T22" fmla="*/ 22 w 26"/>
                <a:gd name="T23" fmla="*/ 4 h 51"/>
                <a:gd name="T24" fmla="*/ 23 w 26"/>
                <a:gd name="T25" fmla="*/ 3 h 51"/>
                <a:gd name="T26" fmla="*/ 16 w 26"/>
                <a:gd name="T27" fmla="*/ 2 h 51"/>
                <a:gd name="T28" fmla="*/ 7 w 26"/>
                <a:gd name="T29" fmla="*/ 1 h 51"/>
                <a:gd name="T30" fmla="*/ 6 w 26"/>
                <a:gd name="T31" fmla="*/ 16 h 51"/>
                <a:gd name="T32" fmla="*/ 5 w 26"/>
                <a:gd name="T33" fmla="*/ 27 h 51"/>
                <a:gd name="T34" fmla="*/ 0 w 26"/>
                <a:gd name="T35" fmla="*/ 27 h 51"/>
                <a:gd name="T36" fmla="*/ 2 w 26"/>
                <a:gd name="T37" fmla="*/ 38 h 51"/>
                <a:gd name="T38" fmla="*/ 6 w 26"/>
                <a:gd name="T3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1">
                  <a:moveTo>
                    <a:pt x="6" y="40"/>
                  </a:moveTo>
                  <a:cubicBezTo>
                    <a:pt x="7" y="42"/>
                    <a:pt x="7" y="45"/>
                    <a:pt x="6" y="49"/>
                  </a:cubicBezTo>
                  <a:cubicBezTo>
                    <a:pt x="6" y="49"/>
                    <a:pt x="6" y="50"/>
                    <a:pt x="6" y="50"/>
                  </a:cubicBezTo>
                  <a:cubicBezTo>
                    <a:pt x="7" y="51"/>
                    <a:pt x="8" y="51"/>
                    <a:pt x="9" y="51"/>
                  </a:cubicBezTo>
                  <a:cubicBezTo>
                    <a:pt x="11" y="51"/>
                    <a:pt x="13" y="51"/>
                    <a:pt x="15" y="50"/>
                  </a:cubicBezTo>
                  <a:cubicBezTo>
                    <a:pt x="16" y="50"/>
                    <a:pt x="17" y="49"/>
                    <a:pt x="18" y="49"/>
                  </a:cubicBezTo>
                  <a:cubicBezTo>
                    <a:pt x="18" y="48"/>
                    <a:pt x="18" y="47"/>
                    <a:pt x="18" y="46"/>
                  </a:cubicBezTo>
                  <a:cubicBezTo>
                    <a:pt x="17" y="44"/>
                    <a:pt x="17" y="42"/>
                    <a:pt x="16" y="40"/>
                  </a:cubicBezTo>
                  <a:cubicBezTo>
                    <a:pt x="11" y="35"/>
                    <a:pt x="17" y="29"/>
                    <a:pt x="22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6" y="19"/>
                    <a:pt x="25" y="15"/>
                    <a:pt x="24" y="11"/>
                  </a:cubicBezTo>
                  <a:cubicBezTo>
                    <a:pt x="23" y="8"/>
                    <a:pt x="22" y="6"/>
                    <a:pt x="22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3"/>
                    <a:pt x="19" y="3"/>
                    <a:pt x="16" y="2"/>
                  </a:cubicBezTo>
                  <a:cubicBezTo>
                    <a:pt x="13" y="1"/>
                    <a:pt x="9" y="0"/>
                    <a:pt x="7" y="1"/>
                  </a:cubicBezTo>
                  <a:cubicBezTo>
                    <a:pt x="6" y="2"/>
                    <a:pt x="6" y="12"/>
                    <a:pt x="6" y="16"/>
                  </a:cubicBezTo>
                  <a:cubicBezTo>
                    <a:pt x="6" y="23"/>
                    <a:pt x="7" y="26"/>
                    <a:pt x="5" y="27"/>
                  </a:cubicBezTo>
                  <a:cubicBezTo>
                    <a:pt x="4" y="28"/>
                    <a:pt x="1" y="28"/>
                    <a:pt x="0" y="27"/>
                  </a:cubicBezTo>
                  <a:cubicBezTo>
                    <a:pt x="0" y="30"/>
                    <a:pt x="1" y="36"/>
                    <a:pt x="2" y="38"/>
                  </a:cubicBezTo>
                  <a:cubicBezTo>
                    <a:pt x="3" y="38"/>
                    <a:pt x="5" y="39"/>
                    <a:pt x="6" y="4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Freeform 1139">
              <a:extLst>
                <a:ext uri="{FF2B5EF4-FFF2-40B4-BE49-F238E27FC236}">
                  <a16:creationId xmlns:a16="http://schemas.microsoft.com/office/drawing/2014/main" id="{E6B3BF20-0F8D-47BA-9F0D-D9E5DA6A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208" y="4292493"/>
              <a:ext cx="52136" cy="58765"/>
            </a:xfrm>
            <a:custGeom>
              <a:avLst/>
              <a:gdLst>
                <a:gd name="T0" fmla="*/ 4 w 40"/>
                <a:gd name="T1" fmla="*/ 3 h 43"/>
                <a:gd name="T2" fmla="*/ 19 w 40"/>
                <a:gd name="T3" fmla="*/ 11 h 43"/>
                <a:gd name="T4" fmla="*/ 20 w 40"/>
                <a:gd name="T5" fmla="*/ 16 h 43"/>
                <a:gd name="T6" fmla="*/ 20 w 40"/>
                <a:gd name="T7" fmla="*/ 23 h 43"/>
                <a:gd name="T8" fmla="*/ 23 w 40"/>
                <a:gd name="T9" fmla="*/ 22 h 43"/>
                <a:gd name="T10" fmla="*/ 28 w 40"/>
                <a:gd name="T11" fmla="*/ 25 h 43"/>
                <a:gd name="T12" fmla="*/ 27 w 40"/>
                <a:gd name="T13" fmla="*/ 31 h 43"/>
                <a:gd name="T14" fmla="*/ 30 w 40"/>
                <a:gd name="T15" fmla="*/ 37 h 43"/>
                <a:gd name="T16" fmla="*/ 33 w 40"/>
                <a:gd name="T17" fmla="*/ 43 h 43"/>
                <a:gd name="T18" fmla="*/ 33 w 40"/>
                <a:gd name="T19" fmla="*/ 42 h 43"/>
                <a:gd name="T20" fmla="*/ 37 w 40"/>
                <a:gd name="T21" fmla="*/ 34 h 43"/>
                <a:gd name="T22" fmla="*/ 39 w 40"/>
                <a:gd name="T23" fmla="*/ 33 h 43"/>
                <a:gd name="T24" fmla="*/ 37 w 40"/>
                <a:gd name="T25" fmla="*/ 26 h 43"/>
                <a:gd name="T26" fmla="*/ 35 w 40"/>
                <a:gd name="T27" fmla="*/ 22 h 43"/>
                <a:gd name="T28" fmla="*/ 29 w 40"/>
                <a:gd name="T29" fmla="*/ 18 h 43"/>
                <a:gd name="T30" fmla="*/ 22 w 40"/>
                <a:gd name="T31" fmla="*/ 12 h 43"/>
                <a:gd name="T32" fmla="*/ 19 w 40"/>
                <a:gd name="T33" fmla="*/ 7 h 43"/>
                <a:gd name="T34" fmla="*/ 15 w 40"/>
                <a:gd name="T35" fmla="*/ 2 h 43"/>
                <a:gd name="T36" fmla="*/ 7 w 40"/>
                <a:gd name="T37" fmla="*/ 0 h 43"/>
                <a:gd name="T38" fmla="*/ 2 w 40"/>
                <a:gd name="T39" fmla="*/ 1 h 43"/>
                <a:gd name="T40" fmla="*/ 0 w 40"/>
                <a:gd name="T41" fmla="*/ 2 h 43"/>
                <a:gd name="T42" fmla="*/ 1 w 40"/>
                <a:gd name="T43" fmla="*/ 2 h 43"/>
                <a:gd name="T44" fmla="*/ 4 w 40"/>
                <a:gd name="T4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43">
                  <a:moveTo>
                    <a:pt x="4" y="3"/>
                  </a:moveTo>
                  <a:cubicBezTo>
                    <a:pt x="9" y="2"/>
                    <a:pt x="16" y="7"/>
                    <a:pt x="19" y="11"/>
                  </a:cubicBezTo>
                  <a:cubicBezTo>
                    <a:pt x="20" y="13"/>
                    <a:pt x="20" y="15"/>
                    <a:pt x="20" y="16"/>
                  </a:cubicBezTo>
                  <a:cubicBezTo>
                    <a:pt x="19" y="18"/>
                    <a:pt x="19" y="22"/>
                    <a:pt x="20" y="23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5" y="22"/>
                    <a:pt x="27" y="23"/>
                    <a:pt x="28" y="25"/>
                  </a:cubicBezTo>
                  <a:cubicBezTo>
                    <a:pt x="29" y="27"/>
                    <a:pt x="29" y="29"/>
                    <a:pt x="27" y="31"/>
                  </a:cubicBezTo>
                  <a:cubicBezTo>
                    <a:pt x="27" y="33"/>
                    <a:pt x="27" y="34"/>
                    <a:pt x="30" y="37"/>
                  </a:cubicBezTo>
                  <a:cubicBezTo>
                    <a:pt x="31" y="39"/>
                    <a:pt x="32" y="41"/>
                    <a:pt x="33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37"/>
                    <a:pt x="34" y="36"/>
                    <a:pt x="37" y="34"/>
                  </a:cubicBezTo>
                  <a:cubicBezTo>
                    <a:pt x="37" y="34"/>
                    <a:pt x="38" y="34"/>
                    <a:pt x="39" y="33"/>
                  </a:cubicBezTo>
                  <a:cubicBezTo>
                    <a:pt x="40" y="32"/>
                    <a:pt x="40" y="31"/>
                    <a:pt x="37" y="26"/>
                  </a:cubicBezTo>
                  <a:cubicBezTo>
                    <a:pt x="37" y="24"/>
                    <a:pt x="36" y="23"/>
                    <a:pt x="35" y="22"/>
                  </a:cubicBezTo>
                  <a:cubicBezTo>
                    <a:pt x="34" y="20"/>
                    <a:pt x="32" y="19"/>
                    <a:pt x="29" y="18"/>
                  </a:cubicBezTo>
                  <a:cubicBezTo>
                    <a:pt x="26" y="17"/>
                    <a:pt x="22" y="16"/>
                    <a:pt x="22" y="12"/>
                  </a:cubicBezTo>
                  <a:cubicBezTo>
                    <a:pt x="22" y="10"/>
                    <a:pt x="21" y="9"/>
                    <a:pt x="19" y="7"/>
                  </a:cubicBezTo>
                  <a:cubicBezTo>
                    <a:pt x="17" y="6"/>
                    <a:pt x="15" y="4"/>
                    <a:pt x="15" y="2"/>
                  </a:cubicBezTo>
                  <a:cubicBezTo>
                    <a:pt x="14" y="2"/>
                    <a:pt x="11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4"/>
                    <a:pt x="4" y="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Freeform 1140">
              <a:extLst>
                <a:ext uri="{FF2B5EF4-FFF2-40B4-BE49-F238E27FC236}">
                  <a16:creationId xmlns:a16="http://schemas.microsoft.com/office/drawing/2014/main" id="{4235BB23-FEE7-4973-AB67-F877479C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835" y="4329758"/>
              <a:ext cx="27440" cy="40131"/>
            </a:xfrm>
            <a:custGeom>
              <a:avLst/>
              <a:gdLst>
                <a:gd name="T0" fmla="*/ 19 w 21"/>
                <a:gd name="T1" fmla="*/ 15 h 30"/>
                <a:gd name="T2" fmla="*/ 18 w 21"/>
                <a:gd name="T3" fmla="*/ 15 h 30"/>
                <a:gd name="T4" fmla="*/ 17 w 21"/>
                <a:gd name="T5" fmla="*/ 14 h 30"/>
                <a:gd name="T6" fmla="*/ 17 w 21"/>
                <a:gd name="T7" fmla="*/ 11 h 30"/>
                <a:gd name="T8" fmla="*/ 15 w 21"/>
                <a:gd name="T9" fmla="*/ 8 h 30"/>
                <a:gd name="T10" fmla="*/ 2 w 21"/>
                <a:gd name="T11" fmla="*/ 0 h 30"/>
                <a:gd name="T12" fmla="*/ 1 w 21"/>
                <a:gd name="T13" fmla="*/ 3 h 30"/>
                <a:gd name="T14" fmla="*/ 2 w 21"/>
                <a:gd name="T15" fmla="*/ 12 h 30"/>
                <a:gd name="T16" fmla="*/ 3 w 21"/>
                <a:gd name="T17" fmla="*/ 11 h 30"/>
                <a:gd name="T18" fmla="*/ 6 w 21"/>
                <a:gd name="T19" fmla="*/ 10 h 30"/>
                <a:gd name="T20" fmla="*/ 9 w 21"/>
                <a:gd name="T21" fmla="*/ 8 h 30"/>
                <a:gd name="T22" fmla="*/ 11 w 21"/>
                <a:gd name="T23" fmla="*/ 10 h 30"/>
                <a:gd name="T24" fmla="*/ 11 w 21"/>
                <a:gd name="T25" fmla="*/ 21 h 30"/>
                <a:gd name="T26" fmla="*/ 10 w 21"/>
                <a:gd name="T27" fmla="*/ 27 h 30"/>
                <a:gd name="T28" fmla="*/ 11 w 21"/>
                <a:gd name="T29" fmla="*/ 30 h 30"/>
                <a:gd name="T30" fmla="*/ 12 w 21"/>
                <a:gd name="T31" fmla="*/ 30 h 30"/>
                <a:gd name="T32" fmla="*/ 15 w 21"/>
                <a:gd name="T33" fmla="*/ 27 h 30"/>
                <a:gd name="T34" fmla="*/ 21 w 21"/>
                <a:gd name="T35" fmla="*/ 15 h 30"/>
                <a:gd name="T36" fmla="*/ 21 w 21"/>
                <a:gd name="T37" fmla="*/ 15 h 30"/>
                <a:gd name="T38" fmla="*/ 19 w 21"/>
                <a:gd name="T3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0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7" y="12"/>
                    <a:pt x="17" y="11"/>
                  </a:cubicBezTo>
                  <a:cubicBezTo>
                    <a:pt x="17" y="11"/>
                    <a:pt x="16" y="10"/>
                    <a:pt x="15" y="8"/>
                  </a:cubicBezTo>
                  <a:cubicBezTo>
                    <a:pt x="11" y="4"/>
                    <a:pt x="5" y="0"/>
                    <a:pt x="2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0" y="8"/>
                    <a:pt x="11" y="9"/>
                    <a:pt x="11" y="10"/>
                  </a:cubicBezTo>
                  <a:cubicBezTo>
                    <a:pt x="12" y="12"/>
                    <a:pt x="14" y="18"/>
                    <a:pt x="11" y="21"/>
                  </a:cubicBezTo>
                  <a:cubicBezTo>
                    <a:pt x="9" y="22"/>
                    <a:pt x="9" y="25"/>
                    <a:pt x="10" y="27"/>
                  </a:cubicBezTo>
                  <a:cubicBezTo>
                    <a:pt x="10" y="29"/>
                    <a:pt x="11" y="29"/>
                    <a:pt x="11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29"/>
                    <a:pt x="15" y="27"/>
                  </a:cubicBezTo>
                  <a:cubicBezTo>
                    <a:pt x="18" y="23"/>
                    <a:pt x="21" y="17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Freeform 1141">
              <a:extLst>
                <a:ext uri="{FF2B5EF4-FFF2-40B4-BE49-F238E27FC236}">
                  <a16:creationId xmlns:a16="http://schemas.microsoft.com/office/drawing/2014/main" id="{186B4F2B-EE55-42F0-9814-17B5DAD4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09" y="4365590"/>
              <a:ext cx="27440" cy="53031"/>
            </a:xfrm>
            <a:custGeom>
              <a:avLst/>
              <a:gdLst>
                <a:gd name="T0" fmla="*/ 4 w 20"/>
                <a:gd name="T1" fmla="*/ 0 h 39"/>
                <a:gd name="T2" fmla="*/ 3 w 20"/>
                <a:gd name="T3" fmla="*/ 4 h 39"/>
                <a:gd name="T4" fmla="*/ 1 w 20"/>
                <a:gd name="T5" fmla="*/ 9 h 39"/>
                <a:gd name="T6" fmla="*/ 1 w 20"/>
                <a:gd name="T7" fmla="*/ 23 h 39"/>
                <a:gd name="T8" fmla="*/ 1 w 20"/>
                <a:gd name="T9" fmla="*/ 26 h 39"/>
                <a:gd name="T10" fmla="*/ 5 w 20"/>
                <a:gd name="T11" fmla="*/ 38 h 39"/>
                <a:gd name="T12" fmla="*/ 8 w 20"/>
                <a:gd name="T13" fmla="*/ 39 h 39"/>
                <a:gd name="T14" fmla="*/ 20 w 20"/>
                <a:gd name="T15" fmla="*/ 24 h 39"/>
                <a:gd name="T16" fmla="*/ 4 w 20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9">
                  <a:moveTo>
                    <a:pt x="4" y="0"/>
                  </a:moveTo>
                  <a:cubicBezTo>
                    <a:pt x="3" y="0"/>
                    <a:pt x="3" y="2"/>
                    <a:pt x="3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0" y="13"/>
                    <a:pt x="0" y="17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31"/>
                    <a:pt x="2" y="36"/>
                    <a:pt x="5" y="38"/>
                  </a:cubicBezTo>
                  <a:cubicBezTo>
                    <a:pt x="6" y="39"/>
                    <a:pt x="7" y="39"/>
                    <a:pt x="8" y="39"/>
                  </a:cubicBezTo>
                  <a:cubicBezTo>
                    <a:pt x="12" y="39"/>
                    <a:pt x="19" y="31"/>
                    <a:pt x="20" y="24"/>
                  </a:cubicBezTo>
                  <a:cubicBezTo>
                    <a:pt x="20" y="16"/>
                    <a:pt x="7" y="2"/>
                    <a:pt x="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Freeform 1142">
              <a:extLst>
                <a:ext uri="{FF2B5EF4-FFF2-40B4-BE49-F238E27FC236}">
                  <a16:creationId xmlns:a16="http://schemas.microsoft.com/office/drawing/2014/main" id="{83BF696D-87BC-44B7-8CFD-B8A66852F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0857" y="3551483"/>
              <a:ext cx="595451" cy="286657"/>
            </a:xfrm>
            <a:custGeom>
              <a:avLst/>
              <a:gdLst>
                <a:gd name="T0" fmla="*/ 74 w 454"/>
                <a:gd name="T1" fmla="*/ 126 h 209"/>
                <a:gd name="T2" fmla="*/ 61 w 454"/>
                <a:gd name="T3" fmla="*/ 149 h 209"/>
                <a:gd name="T4" fmla="*/ 42 w 454"/>
                <a:gd name="T5" fmla="*/ 160 h 209"/>
                <a:gd name="T6" fmla="*/ 63 w 454"/>
                <a:gd name="T7" fmla="*/ 181 h 209"/>
                <a:gd name="T8" fmla="*/ 70 w 454"/>
                <a:gd name="T9" fmla="*/ 194 h 209"/>
                <a:gd name="T10" fmla="*/ 70 w 454"/>
                <a:gd name="T11" fmla="*/ 190 h 209"/>
                <a:gd name="T12" fmla="*/ 134 w 454"/>
                <a:gd name="T13" fmla="*/ 140 h 209"/>
                <a:gd name="T14" fmla="*/ 155 w 454"/>
                <a:gd name="T15" fmla="*/ 140 h 209"/>
                <a:gd name="T16" fmla="*/ 164 w 454"/>
                <a:gd name="T17" fmla="*/ 159 h 209"/>
                <a:gd name="T18" fmla="*/ 170 w 454"/>
                <a:gd name="T19" fmla="*/ 165 h 209"/>
                <a:gd name="T20" fmla="*/ 175 w 454"/>
                <a:gd name="T21" fmla="*/ 171 h 209"/>
                <a:gd name="T22" fmla="*/ 187 w 454"/>
                <a:gd name="T23" fmla="*/ 169 h 209"/>
                <a:gd name="T24" fmla="*/ 224 w 454"/>
                <a:gd name="T25" fmla="*/ 186 h 209"/>
                <a:gd name="T26" fmla="*/ 249 w 454"/>
                <a:gd name="T27" fmla="*/ 209 h 209"/>
                <a:gd name="T28" fmla="*/ 269 w 454"/>
                <a:gd name="T29" fmla="*/ 196 h 209"/>
                <a:gd name="T30" fmla="*/ 270 w 454"/>
                <a:gd name="T31" fmla="*/ 194 h 209"/>
                <a:gd name="T32" fmla="*/ 272 w 454"/>
                <a:gd name="T33" fmla="*/ 191 h 209"/>
                <a:gd name="T34" fmla="*/ 279 w 454"/>
                <a:gd name="T35" fmla="*/ 184 h 209"/>
                <a:gd name="T36" fmla="*/ 319 w 454"/>
                <a:gd name="T37" fmla="*/ 176 h 209"/>
                <a:gd name="T38" fmla="*/ 366 w 454"/>
                <a:gd name="T39" fmla="*/ 182 h 209"/>
                <a:gd name="T40" fmla="*/ 380 w 454"/>
                <a:gd name="T41" fmla="*/ 186 h 209"/>
                <a:gd name="T42" fmla="*/ 378 w 454"/>
                <a:gd name="T43" fmla="*/ 154 h 209"/>
                <a:gd name="T44" fmla="*/ 405 w 454"/>
                <a:gd name="T45" fmla="*/ 147 h 209"/>
                <a:gd name="T46" fmla="*/ 425 w 454"/>
                <a:gd name="T47" fmla="*/ 122 h 209"/>
                <a:gd name="T48" fmla="*/ 438 w 454"/>
                <a:gd name="T49" fmla="*/ 111 h 209"/>
                <a:gd name="T50" fmla="*/ 454 w 454"/>
                <a:gd name="T51" fmla="*/ 90 h 209"/>
                <a:gd name="T52" fmla="*/ 433 w 454"/>
                <a:gd name="T53" fmla="*/ 82 h 209"/>
                <a:gd name="T54" fmla="*/ 410 w 454"/>
                <a:gd name="T55" fmla="*/ 70 h 209"/>
                <a:gd name="T56" fmla="*/ 386 w 454"/>
                <a:gd name="T57" fmla="*/ 66 h 209"/>
                <a:gd name="T58" fmla="*/ 341 w 454"/>
                <a:gd name="T59" fmla="*/ 20 h 209"/>
                <a:gd name="T60" fmla="*/ 327 w 454"/>
                <a:gd name="T61" fmla="*/ 22 h 209"/>
                <a:gd name="T62" fmla="*/ 304 w 454"/>
                <a:gd name="T63" fmla="*/ 26 h 209"/>
                <a:gd name="T64" fmla="*/ 297 w 454"/>
                <a:gd name="T65" fmla="*/ 21 h 209"/>
                <a:gd name="T66" fmla="*/ 293 w 454"/>
                <a:gd name="T67" fmla="*/ 16 h 209"/>
                <a:gd name="T68" fmla="*/ 281 w 454"/>
                <a:gd name="T69" fmla="*/ 12 h 209"/>
                <a:gd name="T70" fmla="*/ 264 w 454"/>
                <a:gd name="T71" fmla="*/ 0 h 209"/>
                <a:gd name="T72" fmla="*/ 215 w 454"/>
                <a:gd name="T73" fmla="*/ 13 h 209"/>
                <a:gd name="T74" fmla="*/ 184 w 454"/>
                <a:gd name="T75" fmla="*/ 20 h 209"/>
                <a:gd name="T76" fmla="*/ 168 w 454"/>
                <a:gd name="T77" fmla="*/ 21 h 209"/>
                <a:gd name="T78" fmla="*/ 170 w 454"/>
                <a:gd name="T79" fmla="*/ 37 h 209"/>
                <a:gd name="T80" fmla="*/ 158 w 454"/>
                <a:gd name="T81" fmla="*/ 52 h 209"/>
                <a:gd name="T82" fmla="*/ 157 w 454"/>
                <a:gd name="T83" fmla="*/ 70 h 209"/>
                <a:gd name="T84" fmla="*/ 147 w 454"/>
                <a:gd name="T85" fmla="*/ 72 h 209"/>
                <a:gd name="T86" fmla="*/ 120 w 454"/>
                <a:gd name="T87" fmla="*/ 66 h 209"/>
                <a:gd name="T88" fmla="*/ 94 w 454"/>
                <a:gd name="T89" fmla="*/ 68 h 209"/>
                <a:gd name="T90" fmla="*/ 90 w 454"/>
                <a:gd name="T91" fmla="*/ 71 h 209"/>
                <a:gd name="T92" fmla="*/ 88 w 454"/>
                <a:gd name="T93" fmla="*/ 69 h 209"/>
                <a:gd name="T94" fmla="*/ 73 w 454"/>
                <a:gd name="T95" fmla="*/ 59 h 209"/>
                <a:gd name="T96" fmla="*/ 52 w 454"/>
                <a:gd name="T97" fmla="*/ 57 h 209"/>
                <a:gd name="T98" fmla="*/ 32 w 454"/>
                <a:gd name="T99" fmla="*/ 66 h 209"/>
                <a:gd name="T100" fmla="*/ 27 w 454"/>
                <a:gd name="T101" fmla="*/ 79 h 209"/>
                <a:gd name="T102" fmla="*/ 11 w 454"/>
                <a:gd name="T103" fmla="*/ 75 h 209"/>
                <a:gd name="T104" fmla="*/ 6 w 454"/>
                <a:gd name="T105" fmla="*/ 90 h 209"/>
                <a:gd name="T106" fmla="*/ 11 w 454"/>
                <a:gd name="T107" fmla="*/ 109 h 209"/>
                <a:gd name="T108" fmla="*/ 24 w 454"/>
                <a:gd name="T109" fmla="*/ 128 h 209"/>
                <a:gd name="T110" fmla="*/ 311 w 454"/>
                <a:gd name="T111" fmla="*/ 132 h 209"/>
                <a:gd name="T112" fmla="*/ 358 w 454"/>
                <a:gd name="T113" fmla="*/ 135 h 209"/>
                <a:gd name="T114" fmla="*/ 313 w 454"/>
                <a:gd name="T115" fmla="*/ 154 h 209"/>
                <a:gd name="T116" fmla="*/ 170 w 454"/>
                <a:gd name="T117" fmla="*/ 13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4" h="209">
                  <a:moveTo>
                    <a:pt x="30" y="130"/>
                  </a:moveTo>
                  <a:cubicBezTo>
                    <a:pt x="35" y="126"/>
                    <a:pt x="43" y="121"/>
                    <a:pt x="51" y="121"/>
                  </a:cubicBezTo>
                  <a:cubicBezTo>
                    <a:pt x="52" y="121"/>
                    <a:pt x="54" y="122"/>
                    <a:pt x="55" y="122"/>
                  </a:cubicBezTo>
                  <a:cubicBezTo>
                    <a:pt x="58" y="123"/>
                    <a:pt x="61" y="123"/>
                    <a:pt x="63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8" y="123"/>
                    <a:pt x="71" y="123"/>
                    <a:pt x="74" y="126"/>
                  </a:cubicBezTo>
                  <a:cubicBezTo>
                    <a:pt x="76" y="130"/>
                    <a:pt x="76" y="134"/>
                    <a:pt x="75" y="138"/>
                  </a:cubicBezTo>
                  <a:cubicBezTo>
                    <a:pt x="75" y="140"/>
                    <a:pt x="75" y="142"/>
                    <a:pt x="75" y="143"/>
                  </a:cubicBezTo>
                  <a:cubicBezTo>
                    <a:pt x="76" y="144"/>
                    <a:pt x="76" y="146"/>
                    <a:pt x="75" y="147"/>
                  </a:cubicBezTo>
                  <a:cubicBezTo>
                    <a:pt x="74" y="148"/>
                    <a:pt x="71" y="149"/>
                    <a:pt x="67" y="149"/>
                  </a:cubicBezTo>
                  <a:cubicBezTo>
                    <a:pt x="65" y="149"/>
                    <a:pt x="64" y="149"/>
                    <a:pt x="62" y="149"/>
                  </a:cubicBezTo>
                  <a:cubicBezTo>
                    <a:pt x="62" y="149"/>
                    <a:pt x="61" y="149"/>
                    <a:pt x="61" y="149"/>
                  </a:cubicBezTo>
                  <a:cubicBezTo>
                    <a:pt x="56" y="149"/>
                    <a:pt x="52" y="150"/>
                    <a:pt x="50" y="151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2" y="155"/>
                    <a:pt x="53" y="158"/>
                    <a:pt x="52" y="160"/>
                  </a:cubicBezTo>
                  <a:cubicBezTo>
                    <a:pt x="51" y="162"/>
                    <a:pt x="49" y="162"/>
                    <a:pt x="46" y="160"/>
                  </a:cubicBezTo>
                  <a:cubicBezTo>
                    <a:pt x="44" y="159"/>
                    <a:pt x="42" y="159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6" y="160"/>
                    <a:pt x="52" y="165"/>
                    <a:pt x="52" y="169"/>
                  </a:cubicBezTo>
                  <a:cubicBezTo>
                    <a:pt x="52" y="174"/>
                    <a:pt x="53" y="176"/>
                    <a:pt x="53" y="176"/>
                  </a:cubicBezTo>
                  <a:cubicBezTo>
                    <a:pt x="53" y="176"/>
                    <a:pt x="54" y="176"/>
                    <a:pt x="54" y="176"/>
                  </a:cubicBezTo>
                  <a:cubicBezTo>
                    <a:pt x="56" y="176"/>
                    <a:pt x="57" y="177"/>
                    <a:pt x="58" y="179"/>
                  </a:cubicBezTo>
                  <a:cubicBezTo>
                    <a:pt x="59" y="180"/>
                    <a:pt x="60" y="181"/>
                    <a:pt x="61" y="181"/>
                  </a:cubicBezTo>
                  <a:cubicBezTo>
                    <a:pt x="62" y="181"/>
                    <a:pt x="62" y="181"/>
                    <a:pt x="63" y="181"/>
                  </a:cubicBezTo>
                  <a:cubicBezTo>
                    <a:pt x="66" y="181"/>
                    <a:pt x="69" y="182"/>
                    <a:pt x="70" y="184"/>
                  </a:cubicBezTo>
                  <a:cubicBezTo>
                    <a:pt x="70" y="185"/>
                    <a:pt x="71" y="187"/>
                    <a:pt x="68" y="190"/>
                  </a:cubicBezTo>
                  <a:cubicBezTo>
                    <a:pt x="68" y="190"/>
                    <a:pt x="67" y="192"/>
                    <a:pt x="68" y="193"/>
                  </a:cubicBezTo>
                  <a:cubicBezTo>
                    <a:pt x="68" y="195"/>
                    <a:pt x="68" y="197"/>
                    <a:pt x="69" y="198"/>
                  </a:cubicBezTo>
                  <a:cubicBezTo>
                    <a:pt x="69" y="197"/>
                    <a:pt x="69" y="195"/>
                    <a:pt x="70" y="194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193"/>
                    <a:pt x="70" y="193"/>
                    <a:pt x="69" y="193"/>
                  </a:cubicBezTo>
                  <a:cubicBezTo>
                    <a:pt x="69" y="193"/>
                    <a:pt x="69" y="193"/>
                    <a:pt x="69" y="192"/>
                  </a:cubicBezTo>
                  <a:cubicBezTo>
                    <a:pt x="69" y="192"/>
                    <a:pt x="69" y="192"/>
                    <a:pt x="70" y="192"/>
                  </a:cubicBezTo>
                  <a:cubicBezTo>
                    <a:pt x="70" y="192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2" y="187"/>
                    <a:pt x="78" y="186"/>
                    <a:pt x="83" y="186"/>
                  </a:cubicBezTo>
                  <a:cubicBezTo>
                    <a:pt x="88" y="186"/>
                    <a:pt x="95" y="193"/>
                    <a:pt x="99" y="198"/>
                  </a:cubicBezTo>
                  <a:cubicBezTo>
                    <a:pt x="100" y="200"/>
                    <a:pt x="102" y="200"/>
                    <a:pt x="103" y="19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0"/>
                  </a:cubicBezTo>
                  <a:cubicBezTo>
                    <a:pt x="136" y="137"/>
                    <a:pt x="139" y="137"/>
                    <a:pt x="140" y="137"/>
                  </a:cubicBezTo>
                  <a:cubicBezTo>
                    <a:pt x="142" y="137"/>
                    <a:pt x="144" y="138"/>
                    <a:pt x="146" y="139"/>
                  </a:cubicBezTo>
                  <a:cubicBezTo>
                    <a:pt x="146" y="137"/>
                    <a:pt x="148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3" y="134"/>
                    <a:pt x="154" y="135"/>
                    <a:pt x="154" y="136"/>
                  </a:cubicBezTo>
                  <a:cubicBezTo>
                    <a:pt x="155" y="137"/>
                    <a:pt x="155" y="139"/>
                    <a:pt x="155" y="140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56" y="141"/>
                    <a:pt x="157" y="142"/>
                    <a:pt x="158" y="144"/>
                  </a:cubicBezTo>
                  <a:cubicBezTo>
                    <a:pt x="160" y="147"/>
                    <a:pt x="163" y="152"/>
                    <a:pt x="162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58"/>
                    <a:pt x="164" y="159"/>
                    <a:pt x="164" y="159"/>
                  </a:cubicBezTo>
                  <a:cubicBezTo>
                    <a:pt x="164" y="159"/>
                    <a:pt x="165" y="159"/>
                    <a:pt x="165" y="160"/>
                  </a:cubicBezTo>
                  <a:cubicBezTo>
                    <a:pt x="165" y="160"/>
                    <a:pt x="166" y="160"/>
                    <a:pt x="166" y="161"/>
                  </a:cubicBezTo>
                  <a:cubicBezTo>
                    <a:pt x="166" y="161"/>
                    <a:pt x="167" y="161"/>
                    <a:pt x="167" y="162"/>
                  </a:cubicBezTo>
                  <a:cubicBezTo>
                    <a:pt x="167" y="162"/>
                    <a:pt x="168" y="162"/>
                    <a:pt x="168" y="163"/>
                  </a:cubicBezTo>
                  <a:cubicBezTo>
                    <a:pt x="168" y="163"/>
                    <a:pt x="169" y="163"/>
                    <a:pt x="169" y="164"/>
                  </a:cubicBezTo>
                  <a:cubicBezTo>
                    <a:pt x="169" y="164"/>
                    <a:pt x="170" y="165"/>
                    <a:pt x="170" y="165"/>
                  </a:cubicBezTo>
                  <a:cubicBezTo>
                    <a:pt x="170" y="165"/>
                    <a:pt x="170" y="166"/>
                    <a:pt x="171" y="166"/>
                  </a:cubicBezTo>
                  <a:cubicBezTo>
                    <a:pt x="171" y="166"/>
                    <a:pt x="171" y="167"/>
                    <a:pt x="172" y="167"/>
                  </a:cubicBezTo>
                  <a:cubicBezTo>
                    <a:pt x="172" y="167"/>
                    <a:pt x="172" y="168"/>
                    <a:pt x="172" y="168"/>
                  </a:cubicBezTo>
                  <a:cubicBezTo>
                    <a:pt x="173" y="168"/>
                    <a:pt x="173" y="169"/>
                    <a:pt x="173" y="169"/>
                  </a:cubicBezTo>
                  <a:cubicBezTo>
                    <a:pt x="173" y="169"/>
                    <a:pt x="174" y="169"/>
                    <a:pt x="174" y="170"/>
                  </a:cubicBezTo>
                  <a:cubicBezTo>
                    <a:pt x="174" y="170"/>
                    <a:pt x="174" y="171"/>
                    <a:pt x="175" y="171"/>
                  </a:cubicBezTo>
                  <a:cubicBezTo>
                    <a:pt x="175" y="171"/>
                    <a:pt x="175" y="171"/>
                    <a:pt x="175" y="171"/>
                  </a:cubicBezTo>
                  <a:cubicBezTo>
                    <a:pt x="177" y="171"/>
                    <a:pt x="179" y="170"/>
                    <a:pt x="181" y="170"/>
                  </a:cubicBezTo>
                  <a:cubicBezTo>
                    <a:pt x="182" y="170"/>
                    <a:pt x="183" y="170"/>
                    <a:pt x="184" y="169"/>
                  </a:cubicBezTo>
                  <a:cubicBezTo>
                    <a:pt x="184" y="169"/>
                    <a:pt x="184" y="169"/>
                    <a:pt x="185" y="169"/>
                  </a:cubicBezTo>
                  <a:cubicBezTo>
                    <a:pt x="185" y="169"/>
                    <a:pt x="186" y="169"/>
                    <a:pt x="186" y="169"/>
                  </a:cubicBezTo>
                  <a:cubicBezTo>
                    <a:pt x="186" y="169"/>
                    <a:pt x="187" y="169"/>
                    <a:pt x="187" y="169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87" y="169"/>
                    <a:pt x="188" y="169"/>
                    <a:pt x="188" y="169"/>
                  </a:cubicBezTo>
                  <a:cubicBezTo>
                    <a:pt x="189" y="170"/>
                    <a:pt x="196" y="170"/>
                    <a:pt x="210" y="170"/>
                  </a:cubicBezTo>
                  <a:cubicBezTo>
                    <a:pt x="213" y="170"/>
                    <a:pt x="215" y="172"/>
                    <a:pt x="216" y="174"/>
                  </a:cubicBezTo>
                  <a:cubicBezTo>
                    <a:pt x="217" y="175"/>
                    <a:pt x="219" y="177"/>
                    <a:pt x="220" y="177"/>
                  </a:cubicBezTo>
                  <a:cubicBezTo>
                    <a:pt x="224" y="178"/>
                    <a:pt x="224" y="183"/>
                    <a:pt x="224" y="186"/>
                  </a:cubicBezTo>
                  <a:cubicBezTo>
                    <a:pt x="224" y="187"/>
                    <a:pt x="224" y="188"/>
                    <a:pt x="224" y="189"/>
                  </a:cubicBezTo>
                  <a:cubicBezTo>
                    <a:pt x="224" y="191"/>
                    <a:pt x="225" y="193"/>
                    <a:pt x="227" y="194"/>
                  </a:cubicBezTo>
                  <a:cubicBezTo>
                    <a:pt x="228" y="196"/>
                    <a:pt x="230" y="199"/>
                    <a:pt x="230" y="201"/>
                  </a:cubicBezTo>
                  <a:cubicBezTo>
                    <a:pt x="230" y="202"/>
                    <a:pt x="235" y="201"/>
                    <a:pt x="238" y="202"/>
                  </a:cubicBezTo>
                  <a:cubicBezTo>
                    <a:pt x="239" y="202"/>
                    <a:pt x="241" y="202"/>
                    <a:pt x="242" y="203"/>
                  </a:cubicBezTo>
                  <a:cubicBezTo>
                    <a:pt x="245" y="204"/>
                    <a:pt x="249" y="205"/>
                    <a:pt x="249" y="209"/>
                  </a:cubicBezTo>
                  <a:cubicBezTo>
                    <a:pt x="250" y="209"/>
                    <a:pt x="250" y="208"/>
                    <a:pt x="250" y="208"/>
                  </a:cubicBezTo>
                  <a:cubicBezTo>
                    <a:pt x="251" y="208"/>
                    <a:pt x="251" y="208"/>
                    <a:pt x="251" y="207"/>
                  </a:cubicBezTo>
                  <a:cubicBezTo>
                    <a:pt x="251" y="203"/>
                    <a:pt x="258" y="199"/>
                    <a:pt x="263" y="197"/>
                  </a:cubicBezTo>
                  <a:cubicBezTo>
                    <a:pt x="265" y="197"/>
                    <a:pt x="266" y="196"/>
                    <a:pt x="266" y="196"/>
                  </a:cubicBezTo>
                  <a:cubicBezTo>
                    <a:pt x="267" y="196"/>
                    <a:pt x="267" y="196"/>
                    <a:pt x="267" y="196"/>
                  </a:cubicBezTo>
                  <a:cubicBezTo>
                    <a:pt x="268" y="196"/>
                    <a:pt x="268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70" y="196"/>
                    <a:pt x="270" y="196"/>
                  </a:cubicBezTo>
                  <a:cubicBezTo>
                    <a:pt x="270" y="196"/>
                    <a:pt x="270" y="195"/>
                    <a:pt x="270" y="195"/>
                  </a:cubicBezTo>
                  <a:cubicBezTo>
                    <a:pt x="270" y="195"/>
                    <a:pt x="270" y="195"/>
                    <a:pt x="270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271" y="194"/>
                    <a:pt x="271" y="193"/>
                    <a:pt x="271" y="193"/>
                  </a:cubicBezTo>
                  <a:cubicBezTo>
                    <a:pt x="271" y="193"/>
                    <a:pt x="271" y="193"/>
                    <a:pt x="271" y="193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2" y="192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3" y="191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5" y="189"/>
                    <a:pt x="279" y="186"/>
                    <a:pt x="279" y="184"/>
                  </a:cubicBezTo>
                  <a:cubicBezTo>
                    <a:pt x="279" y="183"/>
                    <a:pt x="280" y="180"/>
                    <a:pt x="287" y="180"/>
                  </a:cubicBezTo>
                  <a:cubicBezTo>
                    <a:pt x="290" y="180"/>
                    <a:pt x="294" y="181"/>
                    <a:pt x="297" y="182"/>
                  </a:cubicBezTo>
                  <a:cubicBezTo>
                    <a:pt x="300" y="184"/>
                    <a:pt x="302" y="184"/>
                    <a:pt x="303" y="184"/>
                  </a:cubicBezTo>
                  <a:cubicBezTo>
                    <a:pt x="304" y="184"/>
                    <a:pt x="304" y="184"/>
                    <a:pt x="304" y="182"/>
                  </a:cubicBezTo>
                  <a:cubicBezTo>
                    <a:pt x="305" y="178"/>
                    <a:pt x="310" y="175"/>
                    <a:pt x="315" y="175"/>
                  </a:cubicBezTo>
                  <a:cubicBezTo>
                    <a:pt x="316" y="175"/>
                    <a:pt x="318" y="175"/>
                    <a:pt x="319" y="176"/>
                  </a:cubicBezTo>
                  <a:cubicBezTo>
                    <a:pt x="320" y="176"/>
                    <a:pt x="320" y="176"/>
                    <a:pt x="320" y="176"/>
                  </a:cubicBezTo>
                  <a:cubicBezTo>
                    <a:pt x="322" y="178"/>
                    <a:pt x="328" y="180"/>
                    <a:pt x="331" y="180"/>
                  </a:cubicBezTo>
                  <a:cubicBezTo>
                    <a:pt x="332" y="180"/>
                    <a:pt x="332" y="180"/>
                    <a:pt x="332" y="180"/>
                  </a:cubicBezTo>
                  <a:cubicBezTo>
                    <a:pt x="333" y="180"/>
                    <a:pt x="335" y="179"/>
                    <a:pt x="339" y="179"/>
                  </a:cubicBezTo>
                  <a:cubicBezTo>
                    <a:pt x="347" y="179"/>
                    <a:pt x="359" y="181"/>
                    <a:pt x="363" y="182"/>
                  </a:cubicBezTo>
                  <a:cubicBezTo>
                    <a:pt x="364" y="182"/>
                    <a:pt x="365" y="182"/>
                    <a:pt x="366" y="182"/>
                  </a:cubicBezTo>
                  <a:cubicBezTo>
                    <a:pt x="369" y="181"/>
                    <a:pt x="372" y="182"/>
                    <a:pt x="374" y="185"/>
                  </a:cubicBezTo>
                  <a:cubicBezTo>
                    <a:pt x="376" y="187"/>
                    <a:pt x="376" y="187"/>
                    <a:pt x="377" y="187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9" y="187"/>
                    <a:pt x="379" y="187"/>
                    <a:pt x="380" y="187"/>
                  </a:cubicBezTo>
                  <a:cubicBezTo>
                    <a:pt x="380" y="187"/>
                    <a:pt x="380" y="187"/>
                    <a:pt x="380" y="187"/>
                  </a:cubicBezTo>
                  <a:cubicBezTo>
                    <a:pt x="380" y="187"/>
                    <a:pt x="380" y="186"/>
                    <a:pt x="380" y="186"/>
                  </a:cubicBezTo>
                  <a:cubicBezTo>
                    <a:pt x="380" y="183"/>
                    <a:pt x="382" y="181"/>
                    <a:pt x="384" y="179"/>
                  </a:cubicBezTo>
                  <a:cubicBezTo>
                    <a:pt x="385" y="178"/>
                    <a:pt x="386" y="177"/>
                    <a:pt x="386" y="176"/>
                  </a:cubicBezTo>
                  <a:cubicBezTo>
                    <a:pt x="386" y="176"/>
                    <a:pt x="385" y="172"/>
                    <a:pt x="384" y="171"/>
                  </a:cubicBezTo>
                  <a:cubicBezTo>
                    <a:pt x="382" y="168"/>
                    <a:pt x="381" y="166"/>
                    <a:pt x="381" y="165"/>
                  </a:cubicBezTo>
                  <a:cubicBezTo>
                    <a:pt x="381" y="158"/>
                    <a:pt x="380" y="157"/>
                    <a:pt x="380" y="157"/>
                  </a:cubicBezTo>
                  <a:cubicBezTo>
                    <a:pt x="379" y="156"/>
                    <a:pt x="378" y="155"/>
                    <a:pt x="378" y="154"/>
                  </a:cubicBezTo>
                  <a:cubicBezTo>
                    <a:pt x="379" y="151"/>
                    <a:pt x="385" y="148"/>
                    <a:pt x="387" y="148"/>
                  </a:cubicBezTo>
                  <a:cubicBezTo>
                    <a:pt x="389" y="149"/>
                    <a:pt x="391" y="148"/>
                    <a:pt x="392" y="147"/>
                  </a:cubicBezTo>
                  <a:cubicBezTo>
                    <a:pt x="394" y="147"/>
                    <a:pt x="395" y="146"/>
                    <a:pt x="397" y="146"/>
                  </a:cubicBezTo>
                  <a:cubicBezTo>
                    <a:pt x="398" y="146"/>
                    <a:pt x="399" y="147"/>
                    <a:pt x="399" y="147"/>
                  </a:cubicBezTo>
                  <a:cubicBezTo>
                    <a:pt x="400" y="148"/>
                    <a:pt x="402" y="148"/>
                    <a:pt x="406" y="148"/>
                  </a:cubicBezTo>
                  <a:cubicBezTo>
                    <a:pt x="406" y="148"/>
                    <a:pt x="405" y="147"/>
                    <a:pt x="405" y="147"/>
                  </a:cubicBezTo>
                  <a:cubicBezTo>
                    <a:pt x="403" y="145"/>
                    <a:pt x="404" y="141"/>
                    <a:pt x="408" y="131"/>
                  </a:cubicBezTo>
                  <a:cubicBezTo>
                    <a:pt x="409" y="128"/>
                    <a:pt x="411" y="125"/>
                    <a:pt x="411" y="123"/>
                  </a:cubicBezTo>
                  <a:cubicBezTo>
                    <a:pt x="412" y="120"/>
                    <a:pt x="413" y="119"/>
                    <a:pt x="415" y="119"/>
                  </a:cubicBezTo>
                  <a:cubicBezTo>
                    <a:pt x="416" y="119"/>
                    <a:pt x="417" y="120"/>
                    <a:pt x="418" y="120"/>
                  </a:cubicBezTo>
                  <a:cubicBezTo>
                    <a:pt x="419" y="121"/>
                    <a:pt x="420" y="121"/>
                    <a:pt x="421" y="122"/>
                  </a:cubicBezTo>
                  <a:cubicBezTo>
                    <a:pt x="422" y="122"/>
                    <a:pt x="424" y="122"/>
                    <a:pt x="425" y="122"/>
                  </a:cubicBezTo>
                  <a:cubicBezTo>
                    <a:pt x="428" y="122"/>
                    <a:pt x="430" y="122"/>
                    <a:pt x="432" y="123"/>
                  </a:cubicBezTo>
                  <a:cubicBezTo>
                    <a:pt x="432" y="123"/>
                    <a:pt x="432" y="123"/>
                    <a:pt x="432" y="123"/>
                  </a:cubicBezTo>
                  <a:cubicBezTo>
                    <a:pt x="433" y="123"/>
                    <a:pt x="433" y="123"/>
                    <a:pt x="434" y="123"/>
                  </a:cubicBezTo>
                  <a:cubicBezTo>
                    <a:pt x="436" y="122"/>
                    <a:pt x="439" y="121"/>
                    <a:pt x="440" y="119"/>
                  </a:cubicBezTo>
                  <a:cubicBezTo>
                    <a:pt x="440" y="119"/>
                    <a:pt x="440" y="119"/>
                    <a:pt x="440" y="118"/>
                  </a:cubicBezTo>
                  <a:cubicBezTo>
                    <a:pt x="439" y="117"/>
                    <a:pt x="438" y="115"/>
                    <a:pt x="438" y="111"/>
                  </a:cubicBezTo>
                  <a:cubicBezTo>
                    <a:pt x="438" y="104"/>
                    <a:pt x="443" y="101"/>
                    <a:pt x="447" y="101"/>
                  </a:cubicBezTo>
                  <a:cubicBezTo>
                    <a:pt x="450" y="101"/>
                    <a:pt x="450" y="98"/>
                    <a:pt x="450" y="97"/>
                  </a:cubicBezTo>
                  <a:cubicBezTo>
                    <a:pt x="450" y="96"/>
                    <a:pt x="450" y="96"/>
                    <a:pt x="450" y="95"/>
                  </a:cubicBezTo>
                  <a:cubicBezTo>
                    <a:pt x="451" y="94"/>
                    <a:pt x="452" y="93"/>
                    <a:pt x="452" y="92"/>
                  </a:cubicBezTo>
                  <a:cubicBezTo>
                    <a:pt x="453" y="91"/>
                    <a:pt x="453" y="91"/>
                    <a:pt x="454" y="90"/>
                  </a:cubicBezTo>
                  <a:cubicBezTo>
                    <a:pt x="454" y="90"/>
                    <a:pt x="454" y="90"/>
                    <a:pt x="454" y="90"/>
                  </a:cubicBezTo>
                  <a:cubicBezTo>
                    <a:pt x="453" y="89"/>
                    <a:pt x="453" y="89"/>
                    <a:pt x="453" y="88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52" y="87"/>
                    <a:pt x="452" y="87"/>
                    <a:pt x="452" y="86"/>
                  </a:cubicBezTo>
                  <a:cubicBezTo>
                    <a:pt x="452" y="86"/>
                    <a:pt x="451" y="86"/>
                    <a:pt x="451" y="87"/>
                  </a:cubicBezTo>
                  <a:cubicBezTo>
                    <a:pt x="449" y="88"/>
                    <a:pt x="443" y="89"/>
                    <a:pt x="441" y="89"/>
                  </a:cubicBezTo>
                  <a:cubicBezTo>
                    <a:pt x="438" y="89"/>
                    <a:pt x="433" y="85"/>
                    <a:pt x="433" y="82"/>
                  </a:cubicBezTo>
                  <a:cubicBezTo>
                    <a:pt x="433" y="80"/>
                    <a:pt x="433" y="80"/>
                    <a:pt x="433" y="80"/>
                  </a:cubicBezTo>
                  <a:cubicBezTo>
                    <a:pt x="430" y="80"/>
                    <a:pt x="426" y="79"/>
                    <a:pt x="424" y="73"/>
                  </a:cubicBezTo>
                  <a:cubicBezTo>
                    <a:pt x="423" y="70"/>
                    <a:pt x="421" y="69"/>
                    <a:pt x="419" y="69"/>
                  </a:cubicBezTo>
                  <a:cubicBezTo>
                    <a:pt x="419" y="68"/>
                    <a:pt x="418" y="68"/>
                    <a:pt x="417" y="68"/>
                  </a:cubicBezTo>
                  <a:cubicBezTo>
                    <a:pt x="417" y="68"/>
                    <a:pt x="417" y="68"/>
                    <a:pt x="417" y="68"/>
                  </a:cubicBezTo>
                  <a:cubicBezTo>
                    <a:pt x="416" y="68"/>
                    <a:pt x="412" y="69"/>
                    <a:pt x="410" y="70"/>
                  </a:cubicBezTo>
                  <a:cubicBezTo>
                    <a:pt x="409" y="70"/>
                    <a:pt x="409" y="71"/>
                    <a:pt x="408" y="71"/>
                  </a:cubicBezTo>
                  <a:cubicBezTo>
                    <a:pt x="405" y="72"/>
                    <a:pt x="402" y="71"/>
                    <a:pt x="399" y="70"/>
                  </a:cubicBezTo>
                  <a:cubicBezTo>
                    <a:pt x="398" y="70"/>
                    <a:pt x="397" y="70"/>
                    <a:pt x="396" y="69"/>
                  </a:cubicBezTo>
                  <a:cubicBezTo>
                    <a:pt x="393" y="69"/>
                    <a:pt x="392" y="67"/>
                    <a:pt x="390" y="65"/>
                  </a:cubicBezTo>
                  <a:cubicBezTo>
                    <a:pt x="390" y="64"/>
                    <a:pt x="389" y="63"/>
                    <a:pt x="388" y="63"/>
                  </a:cubicBezTo>
                  <a:cubicBezTo>
                    <a:pt x="387" y="63"/>
                    <a:pt x="386" y="65"/>
                    <a:pt x="386" y="66"/>
                  </a:cubicBezTo>
                  <a:cubicBezTo>
                    <a:pt x="385" y="68"/>
                    <a:pt x="383" y="70"/>
                    <a:pt x="381" y="70"/>
                  </a:cubicBezTo>
                  <a:cubicBezTo>
                    <a:pt x="378" y="70"/>
                    <a:pt x="377" y="67"/>
                    <a:pt x="373" y="60"/>
                  </a:cubicBezTo>
                  <a:cubicBezTo>
                    <a:pt x="371" y="56"/>
                    <a:pt x="369" y="52"/>
                    <a:pt x="367" y="49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1" y="39"/>
                    <a:pt x="354" y="28"/>
                    <a:pt x="348" y="26"/>
                  </a:cubicBezTo>
                  <a:cubicBezTo>
                    <a:pt x="344" y="24"/>
                    <a:pt x="342" y="22"/>
                    <a:pt x="341" y="20"/>
                  </a:cubicBezTo>
                  <a:cubicBezTo>
                    <a:pt x="341" y="19"/>
                    <a:pt x="341" y="17"/>
                    <a:pt x="342" y="15"/>
                  </a:cubicBezTo>
                  <a:cubicBezTo>
                    <a:pt x="342" y="15"/>
                    <a:pt x="342" y="15"/>
                    <a:pt x="342" y="15"/>
                  </a:cubicBezTo>
                  <a:cubicBezTo>
                    <a:pt x="341" y="15"/>
                    <a:pt x="339" y="16"/>
                    <a:pt x="339" y="16"/>
                  </a:cubicBezTo>
                  <a:cubicBezTo>
                    <a:pt x="338" y="17"/>
                    <a:pt x="337" y="17"/>
                    <a:pt x="336" y="18"/>
                  </a:cubicBezTo>
                  <a:cubicBezTo>
                    <a:pt x="333" y="20"/>
                    <a:pt x="331" y="22"/>
                    <a:pt x="328" y="22"/>
                  </a:cubicBezTo>
                  <a:cubicBezTo>
                    <a:pt x="328" y="22"/>
                    <a:pt x="327" y="22"/>
                    <a:pt x="327" y="22"/>
                  </a:cubicBezTo>
                  <a:cubicBezTo>
                    <a:pt x="326" y="23"/>
                    <a:pt x="325" y="24"/>
                    <a:pt x="324" y="24"/>
                  </a:cubicBezTo>
                  <a:cubicBezTo>
                    <a:pt x="321" y="26"/>
                    <a:pt x="317" y="28"/>
                    <a:pt x="315" y="27"/>
                  </a:cubicBezTo>
                  <a:cubicBezTo>
                    <a:pt x="314" y="27"/>
                    <a:pt x="313" y="27"/>
                    <a:pt x="312" y="28"/>
                  </a:cubicBezTo>
                  <a:cubicBezTo>
                    <a:pt x="311" y="29"/>
                    <a:pt x="310" y="30"/>
                    <a:pt x="308" y="30"/>
                  </a:cubicBezTo>
                  <a:cubicBezTo>
                    <a:pt x="307" y="30"/>
                    <a:pt x="306" y="29"/>
                    <a:pt x="305" y="29"/>
                  </a:cubicBezTo>
                  <a:cubicBezTo>
                    <a:pt x="304" y="28"/>
                    <a:pt x="304" y="26"/>
                    <a:pt x="304" y="26"/>
                  </a:cubicBezTo>
                  <a:cubicBezTo>
                    <a:pt x="304" y="24"/>
                    <a:pt x="305" y="23"/>
                    <a:pt x="307" y="21"/>
                  </a:cubicBezTo>
                  <a:cubicBezTo>
                    <a:pt x="305" y="22"/>
                    <a:pt x="304" y="21"/>
                    <a:pt x="303" y="20"/>
                  </a:cubicBezTo>
                  <a:cubicBezTo>
                    <a:pt x="303" y="20"/>
                    <a:pt x="302" y="20"/>
                    <a:pt x="301" y="19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299" y="22"/>
                    <a:pt x="298" y="22"/>
                  </a:cubicBezTo>
                  <a:cubicBezTo>
                    <a:pt x="298" y="22"/>
                    <a:pt x="298" y="22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5" y="20"/>
                    <a:pt x="294" y="19"/>
                    <a:pt x="294" y="18"/>
                  </a:cubicBezTo>
                  <a:cubicBezTo>
                    <a:pt x="294" y="17"/>
                    <a:pt x="294" y="16"/>
                    <a:pt x="293" y="16"/>
                  </a:cubicBezTo>
                  <a:cubicBezTo>
                    <a:pt x="292" y="18"/>
                    <a:pt x="287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2" y="19"/>
                    <a:pt x="281" y="19"/>
                    <a:pt x="280" y="18"/>
                  </a:cubicBezTo>
                  <a:cubicBezTo>
                    <a:pt x="278" y="16"/>
                    <a:pt x="280" y="14"/>
                    <a:pt x="280" y="13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81" y="11"/>
                    <a:pt x="280" y="10"/>
                    <a:pt x="280" y="9"/>
                  </a:cubicBezTo>
                  <a:cubicBezTo>
                    <a:pt x="279" y="8"/>
                    <a:pt x="279" y="6"/>
                    <a:pt x="279" y="4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8" y="2"/>
                    <a:pt x="276" y="1"/>
                    <a:pt x="275" y="1"/>
                  </a:cubicBezTo>
                  <a:cubicBezTo>
                    <a:pt x="275" y="1"/>
                    <a:pt x="274" y="1"/>
                    <a:pt x="274" y="1"/>
                  </a:cubicBezTo>
                  <a:cubicBezTo>
                    <a:pt x="271" y="2"/>
                    <a:pt x="267" y="1"/>
                    <a:pt x="264" y="0"/>
                  </a:cubicBezTo>
                  <a:cubicBezTo>
                    <a:pt x="264" y="0"/>
                    <a:pt x="264" y="0"/>
                    <a:pt x="262" y="0"/>
                  </a:cubicBezTo>
                  <a:cubicBezTo>
                    <a:pt x="258" y="0"/>
                    <a:pt x="253" y="1"/>
                    <a:pt x="253" y="2"/>
                  </a:cubicBezTo>
                  <a:cubicBezTo>
                    <a:pt x="252" y="5"/>
                    <a:pt x="248" y="6"/>
                    <a:pt x="239" y="8"/>
                  </a:cubicBezTo>
                  <a:cubicBezTo>
                    <a:pt x="238" y="8"/>
                    <a:pt x="236" y="9"/>
                    <a:pt x="235" y="9"/>
                  </a:cubicBezTo>
                  <a:cubicBezTo>
                    <a:pt x="232" y="10"/>
                    <a:pt x="223" y="11"/>
                    <a:pt x="219" y="12"/>
                  </a:cubicBezTo>
                  <a:cubicBezTo>
                    <a:pt x="217" y="12"/>
                    <a:pt x="216" y="13"/>
                    <a:pt x="215" y="13"/>
                  </a:cubicBezTo>
                  <a:cubicBezTo>
                    <a:pt x="212" y="14"/>
                    <a:pt x="210" y="15"/>
                    <a:pt x="207" y="15"/>
                  </a:cubicBezTo>
                  <a:cubicBezTo>
                    <a:pt x="200" y="15"/>
                    <a:pt x="194" y="17"/>
                    <a:pt x="191" y="19"/>
                  </a:cubicBezTo>
                  <a:cubicBezTo>
                    <a:pt x="191" y="19"/>
                    <a:pt x="190" y="19"/>
                    <a:pt x="189" y="20"/>
                  </a:cubicBezTo>
                  <a:cubicBezTo>
                    <a:pt x="187" y="20"/>
                    <a:pt x="186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3" y="20"/>
                    <a:pt x="182" y="20"/>
                    <a:pt x="181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6" y="21"/>
                    <a:pt x="174" y="21"/>
                    <a:pt x="173" y="21"/>
                  </a:cubicBezTo>
                  <a:cubicBezTo>
                    <a:pt x="172" y="21"/>
                    <a:pt x="171" y="21"/>
                    <a:pt x="171" y="21"/>
                  </a:cubicBezTo>
                  <a:cubicBezTo>
                    <a:pt x="170" y="21"/>
                    <a:pt x="169" y="21"/>
                    <a:pt x="168" y="21"/>
                  </a:cubicBezTo>
                  <a:cubicBezTo>
                    <a:pt x="168" y="22"/>
                    <a:pt x="168" y="26"/>
                    <a:pt x="169" y="27"/>
                  </a:cubicBezTo>
                  <a:cubicBezTo>
                    <a:pt x="170" y="28"/>
                    <a:pt x="173" y="29"/>
                    <a:pt x="174" y="30"/>
                  </a:cubicBezTo>
                  <a:cubicBezTo>
                    <a:pt x="177" y="31"/>
                    <a:pt x="179" y="31"/>
                    <a:pt x="179" y="33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6" y="37"/>
                    <a:pt x="170" y="37"/>
                  </a:cubicBezTo>
                  <a:cubicBezTo>
                    <a:pt x="168" y="37"/>
                    <a:pt x="167" y="37"/>
                    <a:pt x="166" y="37"/>
                  </a:cubicBezTo>
                  <a:cubicBezTo>
                    <a:pt x="165" y="37"/>
                    <a:pt x="165" y="38"/>
                    <a:pt x="165" y="38"/>
                  </a:cubicBezTo>
                  <a:cubicBezTo>
                    <a:pt x="164" y="39"/>
                    <a:pt x="164" y="41"/>
                    <a:pt x="165" y="43"/>
                  </a:cubicBezTo>
                  <a:cubicBezTo>
                    <a:pt x="166" y="44"/>
                    <a:pt x="166" y="45"/>
                    <a:pt x="165" y="46"/>
                  </a:cubicBezTo>
                  <a:cubicBezTo>
                    <a:pt x="164" y="49"/>
                    <a:pt x="159" y="51"/>
                    <a:pt x="157" y="51"/>
                  </a:cubicBezTo>
                  <a:cubicBezTo>
                    <a:pt x="157" y="51"/>
                    <a:pt x="157" y="52"/>
                    <a:pt x="158" y="52"/>
                  </a:cubicBezTo>
                  <a:cubicBezTo>
                    <a:pt x="158" y="53"/>
                    <a:pt x="159" y="53"/>
                    <a:pt x="159" y="53"/>
                  </a:cubicBezTo>
                  <a:cubicBezTo>
                    <a:pt x="161" y="53"/>
                    <a:pt x="163" y="54"/>
                    <a:pt x="165" y="55"/>
                  </a:cubicBezTo>
                  <a:cubicBezTo>
                    <a:pt x="166" y="55"/>
                    <a:pt x="167" y="56"/>
                    <a:pt x="167" y="56"/>
                  </a:cubicBezTo>
                  <a:cubicBezTo>
                    <a:pt x="171" y="56"/>
                    <a:pt x="172" y="59"/>
                    <a:pt x="172" y="66"/>
                  </a:cubicBezTo>
                  <a:cubicBezTo>
                    <a:pt x="172" y="68"/>
                    <a:pt x="171" y="72"/>
                    <a:pt x="163" y="72"/>
                  </a:cubicBezTo>
                  <a:cubicBezTo>
                    <a:pt x="160" y="72"/>
                    <a:pt x="158" y="71"/>
                    <a:pt x="157" y="70"/>
                  </a:cubicBezTo>
                  <a:cubicBezTo>
                    <a:pt x="156" y="69"/>
                    <a:pt x="155" y="69"/>
                    <a:pt x="155" y="68"/>
                  </a:cubicBezTo>
                  <a:cubicBezTo>
                    <a:pt x="155" y="69"/>
                    <a:pt x="155" y="69"/>
                    <a:pt x="154" y="70"/>
                  </a:cubicBezTo>
                  <a:cubicBezTo>
                    <a:pt x="154" y="71"/>
                    <a:pt x="153" y="73"/>
                    <a:pt x="152" y="74"/>
                  </a:cubicBezTo>
                  <a:cubicBezTo>
                    <a:pt x="151" y="74"/>
                    <a:pt x="151" y="74"/>
                    <a:pt x="150" y="74"/>
                  </a:cubicBezTo>
                  <a:cubicBezTo>
                    <a:pt x="150" y="74"/>
                    <a:pt x="150" y="74"/>
                    <a:pt x="149" y="74"/>
                  </a:cubicBezTo>
                  <a:cubicBezTo>
                    <a:pt x="148" y="73"/>
                    <a:pt x="148" y="73"/>
                    <a:pt x="147" y="72"/>
                  </a:cubicBezTo>
                  <a:cubicBezTo>
                    <a:pt x="146" y="71"/>
                    <a:pt x="146" y="70"/>
                    <a:pt x="145" y="70"/>
                  </a:cubicBezTo>
                  <a:cubicBezTo>
                    <a:pt x="143" y="70"/>
                    <a:pt x="138" y="70"/>
                    <a:pt x="136" y="66"/>
                  </a:cubicBezTo>
                  <a:cubicBezTo>
                    <a:pt x="136" y="65"/>
                    <a:pt x="135" y="64"/>
                    <a:pt x="133" y="64"/>
                  </a:cubicBezTo>
                  <a:cubicBezTo>
                    <a:pt x="131" y="64"/>
                    <a:pt x="129" y="65"/>
                    <a:pt x="128" y="66"/>
                  </a:cubicBezTo>
                  <a:cubicBezTo>
                    <a:pt x="127" y="67"/>
                    <a:pt x="126" y="68"/>
                    <a:pt x="124" y="68"/>
                  </a:cubicBezTo>
                  <a:cubicBezTo>
                    <a:pt x="122" y="68"/>
                    <a:pt x="121" y="67"/>
                    <a:pt x="120" y="66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5"/>
                    <a:pt x="119" y="65"/>
                    <a:pt x="118" y="65"/>
                  </a:cubicBezTo>
                  <a:cubicBezTo>
                    <a:pt x="115" y="65"/>
                    <a:pt x="112" y="67"/>
                    <a:pt x="111" y="68"/>
                  </a:cubicBezTo>
                  <a:cubicBezTo>
                    <a:pt x="110" y="70"/>
                    <a:pt x="108" y="72"/>
                    <a:pt x="104" y="72"/>
                  </a:cubicBezTo>
                  <a:cubicBezTo>
                    <a:pt x="102" y="72"/>
                    <a:pt x="100" y="71"/>
                    <a:pt x="98" y="70"/>
                  </a:cubicBezTo>
                  <a:cubicBezTo>
                    <a:pt x="96" y="69"/>
                    <a:pt x="95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72"/>
                    <a:pt x="92" y="72"/>
                    <a:pt x="92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8" y="70"/>
                    <a:pt x="88" y="69"/>
                    <a:pt x="88" y="69"/>
                  </a:cubicBezTo>
                  <a:cubicBezTo>
                    <a:pt x="88" y="69"/>
                    <a:pt x="88" y="69"/>
                    <a:pt x="88" y="68"/>
                  </a:cubicBezTo>
                  <a:cubicBezTo>
                    <a:pt x="88" y="68"/>
                    <a:pt x="87" y="67"/>
                    <a:pt x="87" y="67"/>
                  </a:cubicBezTo>
                  <a:cubicBezTo>
                    <a:pt x="87" y="67"/>
                    <a:pt x="86" y="66"/>
                    <a:pt x="85" y="65"/>
                  </a:cubicBezTo>
                  <a:cubicBezTo>
                    <a:pt x="84" y="64"/>
                    <a:pt x="81" y="62"/>
                    <a:pt x="80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8" y="60"/>
                    <a:pt x="75" y="59"/>
                    <a:pt x="73" y="59"/>
                  </a:cubicBezTo>
                  <a:cubicBezTo>
                    <a:pt x="69" y="58"/>
                    <a:pt x="66" y="58"/>
                    <a:pt x="65" y="55"/>
                  </a:cubicBezTo>
                  <a:cubicBezTo>
                    <a:pt x="65" y="55"/>
                    <a:pt x="64" y="55"/>
                    <a:pt x="63" y="55"/>
                  </a:cubicBezTo>
                  <a:cubicBezTo>
                    <a:pt x="62" y="55"/>
                    <a:pt x="61" y="55"/>
                    <a:pt x="61" y="56"/>
                  </a:cubicBezTo>
                  <a:cubicBezTo>
                    <a:pt x="60" y="58"/>
                    <a:pt x="58" y="59"/>
                    <a:pt x="57" y="59"/>
                  </a:cubicBezTo>
                  <a:cubicBezTo>
                    <a:pt x="55" y="59"/>
                    <a:pt x="54" y="58"/>
                    <a:pt x="53" y="57"/>
                  </a:cubicBezTo>
                  <a:cubicBezTo>
                    <a:pt x="53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0" y="57"/>
                    <a:pt x="47" y="58"/>
                    <a:pt x="46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9"/>
                    <a:pt x="44" y="60"/>
                    <a:pt x="43" y="60"/>
                  </a:cubicBezTo>
                  <a:cubicBezTo>
                    <a:pt x="39" y="63"/>
                    <a:pt x="35" y="65"/>
                    <a:pt x="32" y="65"/>
                  </a:cubicBezTo>
                  <a:cubicBezTo>
                    <a:pt x="32" y="65"/>
                    <a:pt x="32" y="66"/>
                    <a:pt x="32" y="66"/>
                  </a:cubicBezTo>
                  <a:cubicBezTo>
                    <a:pt x="31" y="67"/>
                    <a:pt x="31" y="69"/>
                    <a:pt x="29" y="70"/>
                  </a:cubicBezTo>
                  <a:cubicBezTo>
                    <a:pt x="28" y="70"/>
                    <a:pt x="28" y="70"/>
                    <a:pt x="27" y="70"/>
                  </a:cubicBezTo>
                  <a:cubicBezTo>
                    <a:pt x="26" y="71"/>
                    <a:pt x="25" y="71"/>
                    <a:pt x="25" y="71"/>
                  </a:cubicBezTo>
                  <a:cubicBezTo>
                    <a:pt x="25" y="72"/>
                    <a:pt x="25" y="73"/>
                    <a:pt x="25" y="74"/>
                  </a:cubicBezTo>
                  <a:cubicBezTo>
                    <a:pt x="25" y="74"/>
                    <a:pt x="26" y="75"/>
                    <a:pt x="26" y="75"/>
                  </a:cubicBezTo>
                  <a:cubicBezTo>
                    <a:pt x="26" y="76"/>
                    <a:pt x="27" y="78"/>
                    <a:pt x="27" y="79"/>
                  </a:cubicBezTo>
                  <a:cubicBezTo>
                    <a:pt x="27" y="80"/>
                    <a:pt x="26" y="80"/>
                    <a:pt x="26" y="81"/>
                  </a:cubicBezTo>
                  <a:cubicBezTo>
                    <a:pt x="26" y="82"/>
                    <a:pt x="25" y="83"/>
                    <a:pt x="23" y="83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18" y="84"/>
                    <a:pt x="17" y="81"/>
                    <a:pt x="15" y="79"/>
                  </a:cubicBezTo>
                  <a:cubicBezTo>
                    <a:pt x="14" y="78"/>
                    <a:pt x="13" y="76"/>
                    <a:pt x="12" y="76"/>
                  </a:cubicBezTo>
                  <a:cubicBezTo>
                    <a:pt x="12" y="75"/>
                    <a:pt x="11" y="75"/>
                    <a:pt x="11" y="75"/>
                  </a:cubicBezTo>
                  <a:cubicBezTo>
                    <a:pt x="10" y="75"/>
                    <a:pt x="9" y="76"/>
                    <a:pt x="9" y="78"/>
                  </a:cubicBezTo>
                  <a:cubicBezTo>
                    <a:pt x="9" y="81"/>
                    <a:pt x="7" y="82"/>
                    <a:pt x="5" y="83"/>
                  </a:cubicBezTo>
                  <a:cubicBezTo>
                    <a:pt x="4" y="84"/>
                    <a:pt x="3" y="85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7"/>
                    <a:pt x="3" y="87"/>
                    <a:pt x="4" y="87"/>
                  </a:cubicBezTo>
                  <a:cubicBezTo>
                    <a:pt x="5" y="88"/>
                    <a:pt x="6" y="89"/>
                    <a:pt x="6" y="90"/>
                  </a:cubicBezTo>
                  <a:cubicBezTo>
                    <a:pt x="6" y="93"/>
                    <a:pt x="4" y="94"/>
                    <a:pt x="1" y="96"/>
                  </a:cubicBezTo>
                  <a:cubicBezTo>
                    <a:pt x="1" y="96"/>
                    <a:pt x="0" y="99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3" y="101"/>
                    <a:pt x="7" y="102"/>
                    <a:pt x="6" y="106"/>
                  </a:cubicBezTo>
                  <a:cubicBezTo>
                    <a:pt x="6" y="107"/>
                    <a:pt x="6" y="108"/>
                    <a:pt x="6" y="109"/>
                  </a:cubicBezTo>
                  <a:cubicBezTo>
                    <a:pt x="8" y="109"/>
                    <a:pt x="9" y="109"/>
                    <a:pt x="11" y="109"/>
                  </a:cubicBezTo>
                  <a:cubicBezTo>
                    <a:pt x="12" y="109"/>
                    <a:pt x="12" y="109"/>
                    <a:pt x="13" y="109"/>
                  </a:cubicBezTo>
                  <a:cubicBezTo>
                    <a:pt x="13" y="109"/>
                    <a:pt x="14" y="109"/>
                    <a:pt x="14" y="109"/>
                  </a:cubicBezTo>
                  <a:cubicBezTo>
                    <a:pt x="17" y="109"/>
                    <a:pt x="18" y="111"/>
                    <a:pt x="20" y="113"/>
                  </a:cubicBezTo>
                  <a:cubicBezTo>
                    <a:pt x="21" y="115"/>
                    <a:pt x="22" y="116"/>
                    <a:pt x="23" y="118"/>
                  </a:cubicBezTo>
                  <a:cubicBezTo>
                    <a:pt x="26" y="121"/>
                    <a:pt x="27" y="123"/>
                    <a:pt x="27" y="125"/>
                  </a:cubicBezTo>
                  <a:cubicBezTo>
                    <a:pt x="26" y="127"/>
                    <a:pt x="25" y="127"/>
                    <a:pt x="24" y="128"/>
                  </a:cubicBezTo>
                  <a:cubicBezTo>
                    <a:pt x="24" y="128"/>
                    <a:pt x="25" y="129"/>
                    <a:pt x="26" y="129"/>
                  </a:cubicBezTo>
                  <a:cubicBezTo>
                    <a:pt x="27" y="129"/>
                    <a:pt x="27" y="130"/>
                    <a:pt x="28" y="130"/>
                  </a:cubicBezTo>
                  <a:cubicBezTo>
                    <a:pt x="28" y="130"/>
                    <a:pt x="28" y="130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0"/>
                    <a:pt x="30" y="130"/>
                    <a:pt x="30" y="130"/>
                  </a:cubicBezTo>
                  <a:close/>
                  <a:moveTo>
                    <a:pt x="311" y="132"/>
                  </a:moveTo>
                  <a:cubicBezTo>
                    <a:pt x="315" y="128"/>
                    <a:pt x="324" y="126"/>
                    <a:pt x="332" y="126"/>
                  </a:cubicBezTo>
                  <a:cubicBezTo>
                    <a:pt x="336" y="126"/>
                    <a:pt x="339" y="126"/>
                    <a:pt x="342" y="127"/>
                  </a:cubicBezTo>
                  <a:cubicBezTo>
                    <a:pt x="347" y="128"/>
                    <a:pt x="356" y="127"/>
                    <a:pt x="363" y="126"/>
                  </a:cubicBezTo>
                  <a:cubicBezTo>
                    <a:pt x="366" y="126"/>
                    <a:pt x="369" y="125"/>
                    <a:pt x="370" y="126"/>
                  </a:cubicBezTo>
                  <a:cubicBezTo>
                    <a:pt x="371" y="126"/>
                    <a:pt x="372" y="127"/>
                    <a:pt x="372" y="129"/>
                  </a:cubicBezTo>
                  <a:cubicBezTo>
                    <a:pt x="372" y="132"/>
                    <a:pt x="366" y="135"/>
                    <a:pt x="358" y="135"/>
                  </a:cubicBezTo>
                  <a:cubicBezTo>
                    <a:pt x="356" y="135"/>
                    <a:pt x="353" y="135"/>
                    <a:pt x="350" y="134"/>
                  </a:cubicBezTo>
                  <a:cubicBezTo>
                    <a:pt x="346" y="134"/>
                    <a:pt x="342" y="134"/>
                    <a:pt x="338" y="134"/>
                  </a:cubicBezTo>
                  <a:cubicBezTo>
                    <a:pt x="329" y="134"/>
                    <a:pt x="324" y="135"/>
                    <a:pt x="321" y="139"/>
                  </a:cubicBezTo>
                  <a:cubicBezTo>
                    <a:pt x="316" y="143"/>
                    <a:pt x="317" y="147"/>
                    <a:pt x="317" y="149"/>
                  </a:cubicBezTo>
                  <a:cubicBezTo>
                    <a:pt x="317" y="150"/>
                    <a:pt x="317" y="153"/>
                    <a:pt x="314" y="154"/>
                  </a:cubicBezTo>
                  <a:cubicBezTo>
                    <a:pt x="313" y="154"/>
                    <a:pt x="313" y="154"/>
                    <a:pt x="313" y="154"/>
                  </a:cubicBezTo>
                  <a:cubicBezTo>
                    <a:pt x="312" y="154"/>
                    <a:pt x="310" y="153"/>
                    <a:pt x="309" y="150"/>
                  </a:cubicBezTo>
                  <a:cubicBezTo>
                    <a:pt x="307" y="145"/>
                    <a:pt x="307" y="136"/>
                    <a:pt x="311" y="132"/>
                  </a:cubicBezTo>
                  <a:close/>
                  <a:moveTo>
                    <a:pt x="151" y="128"/>
                  </a:moveTo>
                  <a:cubicBezTo>
                    <a:pt x="152" y="127"/>
                    <a:pt x="153" y="127"/>
                    <a:pt x="156" y="127"/>
                  </a:cubicBezTo>
                  <a:cubicBezTo>
                    <a:pt x="159" y="127"/>
                    <a:pt x="169" y="128"/>
                    <a:pt x="170" y="132"/>
                  </a:cubicBezTo>
                  <a:cubicBezTo>
                    <a:pt x="171" y="133"/>
                    <a:pt x="171" y="134"/>
                    <a:pt x="170" y="135"/>
                  </a:cubicBezTo>
                  <a:cubicBezTo>
                    <a:pt x="169" y="136"/>
                    <a:pt x="168" y="137"/>
                    <a:pt x="166" y="137"/>
                  </a:cubicBezTo>
                  <a:cubicBezTo>
                    <a:pt x="163" y="137"/>
                    <a:pt x="152" y="134"/>
                    <a:pt x="151" y="131"/>
                  </a:cubicBezTo>
                  <a:cubicBezTo>
                    <a:pt x="151" y="130"/>
                    <a:pt x="151" y="129"/>
                    <a:pt x="151" y="12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Freeform 1143">
              <a:extLst>
                <a:ext uri="{FF2B5EF4-FFF2-40B4-BE49-F238E27FC236}">
                  <a16:creationId xmlns:a16="http://schemas.microsoft.com/office/drawing/2014/main" id="{317E13EE-6F5E-4219-B3D7-6CADAC7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704" y="3006835"/>
              <a:ext cx="113877" cy="42999"/>
            </a:xfrm>
            <a:custGeom>
              <a:avLst/>
              <a:gdLst>
                <a:gd name="T0" fmla="*/ 3 w 87"/>
                <a:gd name="T1" fmla="*/ 22 h 31"/>
                <a:gd name="T2" fmla="*/ 11 w 87"/>
                <a:gd name="T3" fmla="*/ 29 h 31"/>
                <a:gd name="T4" fmla="*/ 12 w 87"/>
                <a:gd name="T5" fmla="*/ 30 h 31"/>
                <a:gd name="T6" fmla="*/ 14 w 87"/>
                <a:gd name="T7" fmla="*/ 30 h 31"/>
                <a:gd name="T8" fmla="*/ 25 w 87"/>
                <a:gd name="T9" fmla="*/ 28 h 31"/>
                <a:gd name="T10" fmla="*/ 27 w 87"/>
                <a:gd name="T11" fmla="*/ 27 h 31"/>
                <a:gd name="T12" fmla="*/ 33 w 87"/>
                <a:gd name="T13" fmla="*/ 29 h 31"/>
                <a:gd name="T14" fmla="*/ 37 w 87"/>
                <a:gd name="T15" fmla="*/ 29 h 31"/>
                <a:gd name="T16" fmla="*/ 48 w 87"/>
                <a:gd name="T17" fmla="*/ 26 h 31"/>
                <a:gd name="T18" fmla="*/ 53 w 87"/>
                <a:gd name="T19" fmla="*/ 27 h 31"/>
                <a:gd name="T20" fmla="*/ 58 w 87"/>
                <a:gd name="T21" fmla="*/ 27 h 31"/>
                <a:gd name="T22" fmla="*/ 59 w 87"/>
                <a:gd name="T23" fmla="*/ 27 h 31"/>
                <a:gd name="T24" fmla="*/ 57 w 87"/>
                <a:gd name="T25" fmla="*/ 22 h 31"/>
                <a:gd name="T26" fmla="*/ 55 w 87"/>
                <a:gd name="T27" fmla="*/ 16 h 31"/>
                <a:gd name="T28" fmla="*/ 60 w 87"/>
                <a:gd name="T29" fmla="*/ 12 h 31"/>
                <a:gd name="T30" fmla="*/ 65 w 87"/>
                <a:gd name="T31" fmla="*/ 15 h 31"/>
                <a:gd name="T32" fmla="*/ 65 w 87"/>
                <a:gd name="T33" fmla="*/ 19 h 31"/>
                <a:gd name="T34" fmla="*/ 65 w 87"/>
                <a:gd name="T35" fmla="*/ 21 h 31"/>
                <a:gd name="T36" fmla="*/ 78 w 87"/>
                <a:gd name="T37" fmla="*/ 26 h 31"/>
                <a:gd name="T38" fmla="*/ 82 w 87"/>
                <a:gd name="T39" fmla="*/ 23 h 31"/>
                <a:gd name="T40" fmla="*/ 85 w 87"/>
                <a:gd name="T41" fmla="*/ 17 h 31"/>
                <a:gd name="T42" fmla="*/ 87 w 87"/>
                <a:gd name="T43" fmla="*/ 15 h 31"/>
                <a:gd name="T44" fmla="*/ 82 w 87"/>
                <a:gd name="T45" fmla="*/ 11 h 31"/>
                <a:gd name="T46" fmla="*/ 69 w 87"/>
                <a:gd name="T47" fmla="*/ 8 h 31"/>
                <a:gd name="T48" fmla="*/ 58 w 87"/>
                <a:gd name="T49" fmla="*/ 6 h 31"/>
                <a:gd name="T50" fmla="*/ 50 w 87"/>
                <a:gd name="T51" fmla="*/ 4 h 31"/>
                <a:gd name="T52" fmla="*/ 44 w 87"/>
                <a:gd name="T53" fmla="*/ 8 h 31"/>
                <a:gd name="T54" fmla="*/ 41 w 87"/>
                <a:gd name="T55" fmla="*/ 12 h 31"/>
                <a:gd name="T56" fmla="*/ 30 w 87"/>
                <a:gd name="T57" fmla="*/ 6 h 31"/>
                <a:gd name="T58" fmla="*/ 20 w 87"/>
                <a:gd name="T59" fmla="*/ 0 h 31"/>
                <a:gd name="T60" fmla="*/ 20 w 87"/>
                <a:gd name="T61" fmla="*/ 0 h 31"/>
                <a:gd name="T62" fmla="*/ 1 w 87"/>
                <a:gd name="T63" fmla="*/ 18 h 31"/>
                <a:gd name="T64" fmla="*/ 3 w 87"/>
                <a:gd name="T65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31">
                  <a:moveTo>
                    <a:pt x="3" y="22"/>
                  </a:moveTo>
                  <a:cubicBezTo>
                    <a:pt x="7" y="25"/>
                    <a:pt x="9" y="27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2" y="30"/>
                    <a:pt x="12" y="30"/>
                    <a:pt x="14" y="30"/>
                  </a:cubicBezTo>
                  <a:cubicBezTo>
                    <a:pt x="17" y="30"/>
                    <a:pt x="22" y="29"/>
                    <a:pt x="25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6"/>
                    <a:pt x="31" y="28"/>
                    <a:pt x="33" y="29"/>
                  </a:cubicBezTo>
                  <a:cubicBezTo>
                    <a:pt x="34" y="30"/>
                    <a:pt x="35" y="31"/>
                    <a:pt x="37" y="29"/>
                  </a:cubicBezTo>
                  <a:cubicBezTo>
                    <a:pt x="41" y="27"/>
                    <a:pt x="45" y="26"/>
                    <a:pt x="48" y="26"/>
                  </a:cubicBezTo>
                  <a:cubicBezTo>
                    <a:pt x="49" y="26"/>
                    <a:pt x="51" y="27"/>
                    <a:pt x="53" y="27"/>
                  </a:cubicBezTo>
                  <a:cubicBezTo>
                    <a:pt x="54" y="27"/>
                    <a:pt x="56" y="27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6"/>
                    <a:pt x="58" y="24"/>
                    <a:pt x="57" y="22"/>
                  </a:cubicBezTo>
                  <a:cubicBezTo>
                    <a:pt x="56" y="20"/>
                    <a:pt x="55" y="18"/>
                    <a:pt x="55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62" y="12"/>
                    <a:pt x="64" y="13"/>
                    <a:pt x="65" y="15"/>
                  </a:cubicBezTo>
                  <a:cubicBezTo>
                    <a:pt x="66" y="16"/>
                    <a:pt x="66" y="18"/>
                    <a:pt x="65" y="19"/>
                  </a:cubicBezTo>
                  <a:cubicBezTo>
                    <a:pt x="64" y="20"/>
                    <a:pt x="65" y="20"/>
                    <a:pt x="65" y="21"/>
                  </a:cubicBezTo>
                  <a:cubicBezTo>
                    <a:pt x="66" y="24"/>
                    <a:pt x="71" y="27"/>
                    <a:pt x="78" y="26"/>
                  </a:cubicBezTo>
                  <a:cubicBezTo>
                    <a:pt x="82" y="26"/>
                    <a:pt x="82" y="25"/>
                    <a:pt x="82" y="23"/>
                  </a:cubicBezTo>
                  <a:cubicBezTo>
                    <a:pt x="82" y="21"/>
                    <a:pt x="81" y="18"/>
                    <a:pt x="85" y="17"/>
                  </a:cubicBezTo>
                  <a:cubicBezTo>
                    <a:pt x="87" y="16"/>
                    <a:pt x="87" y="15"/>
                    <a:pt x="87" y="15"/>
                  </a:cubicBezTo>
                  <a:cubicBezTo>
                    <a:pt x="87" y="15"/>
                    <a:pt x="87" y="14"/>
                    <a:pt x="82" y="11"/>
                  </a:cubicBezTo>
                  <a:cubicBezTo>
                    <a:pt x="78" y="8"/>
                    <a:pt x="73" y="8"/>
                    <a:pt x="69" y="8"/>
                  </a:cubicBezTo>
                  <a:cubicBezTo>
                    <a:pt x="65" y="8"/>
                    <a:pt x="61" y="8"/>
                    <a:pt x="58" y="6"/>
                  </a:cubicBezTo>
                  <a:cubicBezTo>
                    <a:pt x="55" y="5"/>
                    <a:pt x="52" y="4"/>
                    <a:pt x="50" y="4"/>
                  </a:cubicBezTo>
                  <a:cubicBezTo>
                    <a:pt x="45" y="4"/>
                    <a:pt x="44" y="7"/>
                    <a:pt x="44" y="8"/>
                  </a:cubicBezTo>
                  <a:cubicBezTo>
                    <a:pt x="44" y="11"/>
                    <a:pt x="42" y="12"/>
                    <a:pt x="41" y="12"/>
                  </a:cubicBezTo>
                  <a:cubicBezTo>
                    <a:pt x="38" y="12"/>
                    <a:pt x="35" y="10"/>
                    <a:pt x="30" y="6"/>
                  </a:cubicBezTo>
                  <a:cubicBezTo>
                    <a:pt x="27" y="4"/>
                    <a:pt x="23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3" y="10"/>
                    <a:pt x="1" y="18"/>
                  </a:cubicBezTo>
                  <a:cubicBezTo>
                    <a:pt x="0" y="21"/>
                    <a:pt x="1" y="22"/>
                    <a:pt x="3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Freeform 1144">
              <a:extLst>
                <a:ext uri="{FF2B5EF4-FFF2-40B4-BE49-F238E27FC236}">
                  <a16:creationId xmlns:a16="http://schemas.microsoft.com/office/drawing/2014/main" id="{A3247764-88EC-43A2-B368-0580111D6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926" y="2897904"/>
              <a:ext cx="86436" cy="45866"/>
            </a:xfrm>
            <a:custGeom>
              <a:avLst/>
              <a:gdLst>
                <a:gd name="T0" fmla="*/ 13 w 66"/>
                <a:gd name="T1" fmla="*/ 33 h 34"/>
                <a:gd name="T2" fmla="*/ 28 w 66"/>
                <a:gd name="T3" fmla="*/ 31 h 34"/>
                <a:gd name="T4" fmla="*/ 29 w 66"/>
                <a:gd name="T5" fmla="*/ 31 h 34"/>
                <a:gd name="T6" fmla="*/ 65 w 66"/>
                <a:gd name="T7" fmla="*/ 19 h 34"/>
                <a:gd name="T8" fmla="*/ 60 w 66"/>
                <a:gd name="T9" fmla="*/ 16 h 34"/>
                <a:gd name="T10" fmla="*/ 51 w 66"/>
                <a:gd name="T11" fmla="*/ 11 h 34"/>
                <a:gd name="T12" fmla="*/ 47 w 66"/>
                <a:gd name="T13" fmla="*/ 10 h 34"/>
                <a:gd name="T14" fmla="*/ 38 w 66"/>
                <a:gd name="T15" fmla="*/ 14 h 34"/>
                <a:gd name="T16" fmla="*/ 35 w 66"/>
                <a:gd name="T17" fmla="*/ 17 h 34"/>
                <a:gd name="T18" fmla="*/ 32 w 66"/>
                <a:gd name="T19" fmla="*/ 15 h 34"/>
                <a:gd name="T20" fmla="*/ 36 w 66"/>
                <a:gd name="T21" fmla="*/ 6 h 34"/>
                <a:gd name="T22" fmla="*/ 37 w 66"/>
                <a:gd name="T23" fmla="*/ 3 h 34"/>
                <a:gd name="T24" fmla="*/ 33 w 66"/>
                <a:gd name="T25" fmla="*/ 0 h 34"/>
                <a:gd name="T26" fmla="*/ 33 w 66"/>
                <a:gd name="T27" fmla="*/ 0 h 34"/>
                <a:gd name="T28" fmla="*/ 25 w 66"/>
                <a:gd name="T29" fmla="*/ 4 h 34"/>
                <a:gd name="T30" fmla="*/ 21 w 66"/>
                <a:gd name="T31" fmla="*/ 5 h 34"/>
                <a:gd name="T32" fmla="*/ 19 w 66"/>
                <a:gd name="T33" fmla="*/ 10 h 34"/>
                <a:gd name="T34" fmla="*/ 17 w 66"/>
                <a:gd name="T35" fmla="*/ 13 h 34"/>
                <a:gd name="T36" fmla="*/ 16 w 66"/>
                <a:gd name="T37" fmla="*/ 16 h 34"/>
                <a:gd name="T38" fmla="*/ 13 w 66"/>
                <a:gd name="T39" fmla="*/ 17 h 34"/>
                <a:gd name="T40" fmla="*/ 12 w 66"/>
                <a:gd name="T41" fmla="*/ 17 h 34"/>
                <a:gd name="T42" fmla="*/ 9 w 66"/>
                <a:gd name="T43" fmla="*/ 20 h 34"/>
                <a:gd name="T44" fmla="*/ 2 w 66"/>
                <a:gd name="T45" fmla="*/ 31 h 34"/>
                <a:gd name="T46" fmla="*/ 0 w 66"/>
                <a:gd name="T47" fmla="*/ 34 h 34"/>
                <a:gd name="T48" fmla="*/ 2 w 66"/>
                <a:gd name="T49" fmla="*/ 34 h 34"/>
                <a:gd name="T50" fmla="*/ 13 w 66"/>
                <a:gd name="T51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4">
                  <a:moveTo>
                    <a:pt x="13" y="33"/>
                  </a:moveTo>
                  <a:cubicBezTo>
                    <a:pt x="18" y="32"/>
                    <a:pt x="23" y="31"/>
                    <a:pt x="28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41" y="31"/>
                    <a:pt x="64" y="23"/>
                    <a:pt x="65" y="19"/>
                  </a:cubicBezTo>
                  <a:cubicBezTo>
                    <a:pt x="66" y="18"/>
                    <a:pt x="64" y="17"/>
                    <a:pt x="60" y="16"/>
                  </a:cubicBezTo>
                  <a:cubicBezTo>
                    <a:pt x="57" y="15"/>
                    <a:pt x="53" y="14"/>
                    <a:pt x="51" y="11"/>
                  </a:cubicBezTo>
                  <a:cubicBezTo>
                    <a:pt x="50" y="10"/>
                    <a:pt x="49" y="10"/>
                    <a:pt x="47" y="10"/>
                  </a:cubicBezTo>
                  <a:cubicBezTo>
                    <a:pt x="44" y="10"/>
                    <a:pt x="39" y="12"/>
                    <a:pt x="38" y="14"/>
                  </a:cubicBezTo>
                  <a:cubicBezTo>
                    <a:pt x="37" y="17"/>
                    <a:pt x="35" y="17"/>
                    <a:pt x="35" y="17"/>
                  </a:cubicBezTo>
                  <a:cubicBezTo>
                    <a:pt x="33" y="17"/>
                    <a:pt x="32" y="16"/>
                    <a:pt x="32" y="15"/>
                  </a:cubicBezTo>
                  <a:cubicBezTo>
                    <a:pt x="31" y="13"/>
                    <a:pt x="33" y="9"/>
                    <a:pt x="36" y="6"/>
                  </a:cubicBezTo>
                  <a:cubicBezTo>
                    <a:pt x="38" y="4"/>
                    <a:pt x="38" y="3"/>
                    <a:pt x="37" y="3"/>
                  </a:cubicBezTo>
                  <a:cubicBezTo>
                    <a:pt x="37" y="2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4"/>
                    <a:pt x="28" y="4"/>
                    <a:pt x="25" y="4"/>
                  </a:cubicBezTo>
                  <a:cubicBezTo>
                    <a:pt x="24" y="4"/>
                    <a:pt x="22" y="4"/>
                    <a:pt x="21" y="5"/>
                  </a:cubicBezTo>
                  <a:cubicBezTo>
                    <a:pt x="21" y="7"/>
                    <a:pt x="20" y="9"/>
                    <a:pt x="19" y="10"/>
                  </a:cubicBezTo>
                  <a:cubicBezTo>
                    <a:pt x="18" y="11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7"/>
                    <a:pt x="14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9" y="17"/>
                    <a:pt x="9" y="20"/>
                  </a:cubicBezTo>
                  <a:cubicBezTo>
                    <a:pt x="9" y="25"/>
                    <a:pt x="5" y="28"/>
                    <a:pt x="2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4"/>
                    <a:pt x="1" y="34"/>
                    <a:pt x="2" y="34"/>
                  </a:cubicBezTo>
                  <a:cubicBezTo>
                    <a:pt x="5" y="34"/>
                    <a:pt x="9" y="33"/>
                    <a:pt x="13" y="3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Freeform 1145">
              <a:extLst>
                <a:ext uri="{FF2B5EF4-FFF2-40B4-BE49-F238E27FC236}">
                  <a16:creationId xmlns:a16="http://schemas.microsoft.com/office/drawing/2014/main" id="{9AEB3491-70B5-420E-B8B4-B6262A804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026" y="2831974"/>
              <a:ext cx="72716" cy="55898"/>
            </a:xfrm>
            <a:custGeom>
              <a:avLst/>
              <a:gdLst>
                <a:gd name="T0" fmla="*/ 9 w 56"/>
                <a:gd name="T1" fmla="*/ 25 h 41"/>
                <a:gd name="T2" fmla="*/ 14 w 56"/>
                <a:gd name="T3" fmla="*/ 30 h 41"/>
                <a:gd name="T4" fmla="*/ 6 w 56"/>
                <a:gd name="T5" fmla="*/ 34 h 41"/>
                <a:gd name="T6" fmla="*/ 0 w 56"/>
                <a:gd name="T7" fmla="*/ 34 h 41"/>
                <a:gd name="T8" fmla="*/ 2 w 56"/>
                <a:gd name="T9" fmla="*/ 37 h 41"/>
                <a:gd name="T10" fmla="*/ 8 w 56"/>
                <a:gd name="T11" fmla="*/ 40 h 41"/>
                <a:gd name="T12" fmla="*/ 18 w 56"/>
                <a:gd name="T13" fmla="*/ 37 h 41"/>
                <a:gd name="T14" fmla="*/ 19 w 56"/>
                <a:gd name="T15" fmla="*/ 35 h 41"/>
                <a:gd name="T16" fmla="*/ 45 w 56"/>
                <a:gd name="T17" fmla="*/ 24 h 41"/>
                <a:gd name="T18" fmla="*/ 52 w 56"/>
                <a:gd name="T19" fmla="*/ 23 h 41"/>
                <a:gd name="T20" fmla="*/ 52 w 56"/>
                <a:gd name="T21" fmla="*/ 23 h 41"/>
                <a:gd name="T22" fmla="*/ 52 w 56"/>
                <a:gd name="T23" fmla="*/ 21 h 41"/>
                <a:gd name="T24" fmla="*/ 51 w 56"/>
                <a:gd name="T25" fmla="*/ 16 h 41"/>
                <a:gd name="T26" fmla="*/ 55 w 56"/>
                <a:gd name="T27" fmla="*/ 14 h 41"/>
                <a:gd name="T28" fmla="*/ 56 w 56"/>
                <a:gd name="T29" fmla="*/ 14 h 41"/>
                <a:gd name="T30" fmla="*/ 50 w 56"/>
                <a:gd name="T31" fmla="*/ 12 h 41"/>
                <a:gd name="T32" fmla="*/ 42 w 56"/>
                <a:gd name="T33" fmla="*/ 3 h 41"/>
                <a:gd name="T34" fmla="*/ 41 w 56"/>
                <a:gd name="T35" fmla="*/ 0 h 41"/>
                <a:gd name="T36" fmla="*/ 38 w 56"/>
                <a:gd name="T37" fmla="*/ 1 h 41"/>
                <a:gd name="T38" fmla="*/ 26 w 56"/>
                <a:gd name="T39" fmla="*/ 6 h 41"/>
                <a:gd name="T40" fmla="*/ 14 w 56"/>
                <a:gd name="T41" fmla="*/ 10 h 41"/>
                <a:gd name="T42" fmla="*/ 14 w 56"/>
                <a:gd name="T43" fmla="*/ 10 h 41"/>
                <a:gd name="T44" fmla="*/ 17 w 56"/>
                <a:gd name="T45" fmla="*/ 16 h 41"/>
                <a:gd name="T46" fmla="*/ 8 w 56"/>
                <a:gd name="T47" fmla="*/ 22 h 41"/>
                <a:gd name="T48" fmla="*/ 8 w 56"/>
                <a:gd name="T49" fmla="*/ 22 h 41"/>
                <a:gd name="T50" fmla="*/ 6 w 56"/>
                <a:gd name="T51" fmla="*/ 22 h 41"/>
                <a:gd name="T52" fmla="*/ 9 w 56"/>
                <a:gd name="T5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41">
                  <a:moveTo>
                    <a:pt x="9" y="25"/>
                  </a:moveTo>
                  <a:cubicBezTo>
                    <a:pt x="11" y="26"/>
                    <a:pt x="15" y="28"/>
                    <a:pt x="14" y="30"/>
                  </a:cubicBezTo>
                  <a:cubicBezTo>
                    <a:pt x="14" y="33"/>
                    <a:pt x="11" y="34"/>
                    <a:pt x="6" y="34"/>
                  </a:cubicBezTo>
                  <a:cubicBezTo>
                    <a:pt x="3" y="34"/>
                    <a:pt x="1" y="34"/>
                    <a:pt x="0" y="34"/>
                  </a:cubicBezTo>
                  <a:cubicBezTo>
                    <a:pt x="1" y="35"/>
                    <a:pt x="1" y="36"/>
                    <a:pt x="2" y="37"/>
                  </a:cubicBezTo>
                  <a:cubicBezTo>
                    <a:pt x="3" y="38"/>
                    <a:pt x="5" y="39"/>
                    <a:pt x="8" y="40"/>
                  </a:cubicBezTo>
                  <a:cubicBezTo>
                    <a:pt x="12" y="41"/>
                    <a:pt x="16" y="39"/>
                    <a:pt x="18" y="37"/>
                  </a:cubicBezTo>
                  <a:cubicBezTo>
                    <a:pt x="19" y="36"/>
                    <a:pt x="19" y="35"/>
                    <a:pt x="19" y="35"/>
                  </a:cubicBezTo>
                  <a:cubicBezTo>
                    <a:pt x="18" y="30"/>
                    <a:pt x="25" y="28"/>
                    <a:pt x="45" y="24"/>
                  </a:cubicBezTo>
                  <a:cubicBezTo>
                    <a:pt x="48" y="24"/>
                    <a:pt x="50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1" y="19"/>
                    <a:pt x="50" y="17"/>
                    <a:pt x="51" y="16"/>
                  </a:cubicBezTo>
                  <a:cubicBezTo>
                    <a:pt x="52" y="14"/>
                    <a:pt x="54" y="14"/>
                    <a:pt x="55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4" y="13"/>
                    <a:pt x="53" y="13"/>
                    <a:pt x="50" y="12"/>
                  </a:cubicBezTo>
                  <a:cubicBezTo>
                    <a:pt x="43" y="11"/>
                    <a:pt x="42" y="6"/>
                    <a:pt x="42" y="3"/>
                  </a:cubicBezTo>
                  <a:cubicBezTo>
                    <a:pt x="41" y="2"/>
                    <a:pt x="41" y="1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6" y="3"/>
                    <a:pt x="33" y="5"/>
                    <a:pt x="26" y="6"/>
                  </a:cubicBezTo>
                  <a:cubicBezTo>
                    <a:pt x="18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7" y="13"/>
                    <a:pt x="17" y="16"/>
                  </a:cubicBezTo>
                  <a:cubicBezTo>
                    <a:pt x="16" y="19"/>
                    <a:pt x="12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6" y="22"/>
                  </a:cubicBezTo>
                  <a:cubicBezTo>
                    <a:pt x="6" y="23"/>
                    <a:pt x="7" y="24"/>
                    <a:pt x="9" y="2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Freeform 1146">
              <a:extLst>
                <a:ext uri="{FF2B5EF4-FFF2-40B4-BE49-F238E27FC236}">
                  <a16:creationId xmlns:a16="http://schemas.microsoft.com/office/drawing/2014/main" id="{3DD62448-1B4C-4636-99D8-8BAFBD93A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095" y="2874973"/>
              <a:ext cx="79576" cy="40131"/>
            </a:xfrm>
            <a:custGeom>
              <a:avLst/>
              <a:gdLst>
                <a:gd name="T0" fmla="*/ 3 w 61"/>
                <a:gd name="T1" fmla="*/ 12 h 30"/>
                <a:gd name="T2" fmla="*/ 0 w 61"/>
                <a:gd name="T3" fmla="*/ 14 h 30"/>
                <a:gd name="T4" fmla="*/ 4 w 61"/>
                <a:gd name="T5" fmla="*/ 16 h 30"/>
                <a:gd name="T6" fmla="*/ 7 w 61"/>
                <a:gd name="T7" fmla="*/ 16 h 30"/>
                <a:gd name="T8" fmla="*/ 12 w 61"/>
                <a:gd name="T9" fmla="*/ 20 h 30"/>
                <a:gd name="T10" fmla="*/ 17 w 61"/>
                <a:gd name="T11" fmla="*/ 24 h 30"/>
                <a:gd name="T12" fmla="*/ 19 w 61"/>
                <a:gd name="T13" fmla="*/ 23 h 30"/>
                <a:gd name="T14" fmla="*/ 33 w 61"/>
                <a:gd name="T15" fmla="*/ 27 h 30"/>
                <a:gd name="T16" fmla="*/ 50 w 61"/>
                <a:gd name="T17" fmla="*/ 30 h 30"/>
                <a:gd name="T18" fmla="*/ 56 w 61"/>
                <a:gd name="T19" fmla="*/ 27 h 30"/>
                <a:gd name="T20" fmla="*/ 57 w 61"/>
                <a:gd name="T21" fmla="*/ 26 h 30"/>
                <a:gd name="T22" fmla="*/ 57 w 61"/>
                <a:gd name="T23" fmla="*/ 26 h 30"/>
                <a:gd name="T24" fmla="*/ 54 w 61"/>
                <a:gd name="T25" fmla="*/ 24 h 30"/>
                <a:gd name="T26" fmla="*/ 61 w 61"/>
                <a:gd name="T27" fmla="*/ 10 h 30"/>
                <a:gd name="T28" fmla="*/ 61 w 61"/>
                <a:gd name="T29" fmla="*/ 8 h 30"/>
                <a:gd name="T30" fmla="*/ 50 w 61"/>
                <a:gd name="T31" fmla="*/ 3 h 30"/>
                <a:gd name="T32" fmla="*/ 48 w 61"/>
                <a:gd name="T33" fmla="*/ 4 h 30"/>
                <a:gd name="T34" fmla="*/ 45 w 61"/>
                <a:gd name="T35" fmla="*/ 8 h 30"/>
                <a:gd name="T36" fmla="*/ 36 w 61"/>
                <a:gd name="T37" fmla="*/ 0 h 30"/>
                <a:gd name="T38" fmla="*/ 33 w 61"/>
                <a:gd name="T39" fmla="*/ 0 h 30"/>
                <a:gd name="T40" fmla="*/ 8 w 61"/>
                <a:gd name="T41" fmla="*/ 6 h 30"/>
                <a:gd name="T42" fmla="*/ 3 w 61"/>
                <a:gd name="T4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30">
                  <a:moveTo>
                    <a:pt x="3" y="12"/>
                  </a:moveTo>
                  <a:cubicBezTo>
                    <a:pt x="2" y="13"/>
                    <a:pt x="1" y="14"/>
                    <a:pt x="0" y="14"/>
                  </a:cubicBezTo>
                  <a:cubicBezTo>
                    <a:pt x="1" y="15"/>
                    <a:pt x="2" y="15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9" y="16"/>
                    <a:pt x="11" y="18"/>
                    <a:pt x="12" y="20"/>
                  </a:cubicBezTo>
                  <a:cubicBezTo>
                    <a:pt x="14" y="23"/>
                    <a:pt x="15" y="24"/>
                    <a:pt x="17" y="24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3" y="23"/>
                    <a:pt x="28" y="25"/>
                    <a:pt x="33" y="27"/>
                  </a:cubicBezTo>
                  <a:cubicBezTo>
                    <a:pt x="39" y="28"/>
                    <a:pt x="45" y="30"/>
                    <a:pt x="50" y="30"/>
                  </a:cubicBezTo>
                  <a:cubicBezTo>
                    <a:pt x="54" y="30"/>
                    <a:pt x="56" y="28"/>
                    <a:pt x="56" y="27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6"/>
                    <a:pt x="55" y="25"/>
                    <a:pt x="54" y="24"/>
                  </a:cubicBezTo>
                  <a:cubicBezTo>
                    <a:pt x="53" y="22"/>
                    <a:pt x="55" y="19"/>
                    <a:pt x="61" y="10"/>
                  </a:cubicBezTo>
                  <a:cubicBezTo>
                    <a:pt x="61" y="9"/>
                    <a:pt x="61" y="9"/>
                    <a:pt x="61" y="8"/>
                  </a:cubicBezTo>
                  <a:cubicBezTo>
                    <a:pt x="60" y="6"/>
                    <a:pt x="54" y="3"/>
                    <a:pt x="50" y="3"/>
                  </a:cubicBezTo>
                  <a:cubicBezTo>
                    <a:pt x="48" y="3"/>
                    <a:pt x="48" y="4"/>
                    <a:pt x="48" y="4"/>
                  </a:cubicBezTo>
                  <a:cubicBezTo>
                    <a:pt x="48" y="8"/>
                    <a:pt x="45" y="8"/>
                    <a:pt x="45" y="8"/>
                  </a:cubicBezTo>
                  <a:cubicBezTo>
                    <a:pt x="41" y="8"/>
                    <a:pt x="37" y="2"/>
                    <a:pt x="36" y="0"/>
                  </a:cubicBezTo>
                  <a:cubicBezTo>
                    <a:pt x="36" y="0"/>
                    <a:pt x="35" y="0"/>
                    <a:pt x="33" y="0"/>
                  </a:cubicBezTo>
                  <a:cubicBezTo>
                    <a:pt x="25" y="0"/>
                    <a:pt x="10" y="4"/>
                    <a:pt x="8" y="6"/>
                  </a:cubicBezTo>
                  <a:cubicBezTo>
                    <a:pt x="8" y="9"/>
                    <a:pt x="5" y="10"/>
                    <a:pt x="3" y="1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Freeform 1147">
              <a:extLst>
                <a:ext uri="{FF2B5EF4-FFF2-40B4-BE49-F238E27FC236}">
                  <a16:creationId xmlns:a16="http://schemas.microsoft.com/office/drawing/2014/main" id="{0965463A-07BB-474A-B197-CE8EA1119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8225" y="2958104"/>
              <a:ext cx="2399639" cy="868570"/>
            </a:xfrm>
            <a:custGeom>
              <a:avLst/>
              <a:gdLst>
                <a:gd name="T0" fmla="*/ 49 w 1831"/>
                <a:gd name="T1" fmla="*/ 223 h 635"/>
                <a:gd name="T2" fmla="*/ 53 w 1831"/>
                <a:gd name="T3" fmla="*/ 179 h 635"/>
                <a:gd name="T4" fmla="*/ 15 w 1831"/>
                <a:gd name="T5" fmla="*/ 190 h 635"/>
                <a:gd name="T6" fmla="*/ 32 w 1831"/>
                <a:gd name="T7" fmla="*/ 275 h 635"/>
                <a:gd name="T8" fmla="*/ 7 w 1831"/>
                <a:gd name="T9" fmla="*/ 361 h 635"/>
                <a:gd name="T10" fmla="*/ 1 w 1831"/>
                <a:gd name="T11" fmla="*/ 391 h 635"/>
                <a:gd name="T12" fmla="*/ 45 w 1831"/>
                <a:gd name="T13" fmla="*/ 445 h 635"/>
                <a:gd name="T14" fmla="*/ 75 w 1831"/>
                <a:gd name="T15" fmla="*/ 484 h 635"/>
                <a:gd name="T16" fmla="*/ 139 w 1831"/>
                <a:gd name="T17" fmla="*/ 532 h 635"/>
                <a:gd name="T18" fmla="*/ 136 w 1831"/>
                <a:gd name="T19" fmla="*/ 603 h 635"/>
                <a:gd name="T20" fmla="*/ 216 w 1831"/>
                <a:gd name="T21" fmla="*/ 628 h 635"/>
                <a:gd name="T22" fmla="*/ 236 w 1831"/>
                <a:gd name="T23" fmla="*/ 554 h 635"/>
                <a:gd name="T24" fmla="*/ 234 w 1831"/>
                <a:gd name="T25" fmla="*/ 511 h 635"/>
                <a:gd name="T26" fmla="*/ 320 w 1831"/>
                <a:gd name="T27" fmla="*/ 502 h 635"/>
                <a:gd name="T28" fmla="*/ 377 w 1831"/>
                <a:gd name="T29" fmla="*/ 470 h 635"/>
                <a:gd name="T30" fmla="*/ 501 w 1831"/>
                <a:gd name="T31" fmla="*/ 446 h 635"/>
                <a:gd name="T32" fmla="*/ 563 w 1831"/>
                <a:gd name="T33" fmla="*/ 447 h 635"/>
                <a:gd name="T34" fmla="*/ 672 w 1831"/>
                <a:gd name="T35" fmla="*/ 520 h 635"/>
                <a:gd name="T36" fmla="*/ 732 w 1831"/>
                <a:gd name="T37" fmla="*/ 501 h 635"/>
                <a:gd name="T38" fmla="*/ 822 w 1831"/>
                <a:gd name="T39" fmla="*/ 490 h 635"/>
                <a:gd name="T40" fmla="*/ 931 w 1831"/>
                <a:gd name="T41" fmla="*/ 524 h 635"/>
                <a:gd name="T42" fmla="*/ 1000 w 1831"/>
                <a:gd name="T43" fmla="*/ 516 h 635"/>
                <a:gd name="T44" fmla="*/ 1041 w 1831"/>
                <a:gd name="T45" fmla="*/ 482 h 635"/>
                <a:gd name="T46" fmla="*/ 1091 w 1831"/>
                <a:gd name="T47" fmla="*/ 464 h 635"/>
                <a:gd name="T48" fmla="*/ 1160 w 1831"/>
                <a:gd name="T49" fmla="*/ 543 h 635"/>
                <a:gd name="T50" fmla="*/ 1181 w 1831"/>
                <a:gd name="T51" fmla="*/ 588 h 635"/>
                <a:gd name="T52" fmla="*/ 1267 w 1831"/>
                <a:gd name="T53" fmla="*/ 502 h 635"/>
                <a:gd name="T54" fmla="*/ 1232 w 1831"/>
                <a:gd name="T55" fmla="*/ 454 h 635"/>
                <a:gd name="T56" fmla="*/ 1342 w 1831"/>
                <a:gd name="T57" fmla="*/ 367 h 635"/>
                <a:gd name="T58" fmla="*/ 1444 w 1831"/>
                <a:gd name="T59" fmla="*/ 340 h 635"/>
                <a:gd name="T60" fmla="*/ 1525 w 1831"/>
                <a:gd name="T61" fmla="*/ 328 h 635"/>
                <a:gd name="T62" fmla="*/ 1457 w 1831"/>
                <a:gd name="T63" fmla="*/ 395 h 635"/>
                <a:gd name="T64" fmla="*/ 1508 w 1831"/>
                <a:gd name="T65" fmla="*/ 445 h 635"/>
                <a:gd name="T66" fmla="*/ 1540 w 1831"/>
                <a:gd name="T67" fmla="*/ 355 h 635"/>
                <a:gd name="T68" fmla="*/ 1687 w 1831"/>
                <a:gd name="T69" fmla="*/ 309 h 635"/>
                <a:gd name="T70" fmla="*/ 1710 w 1831"/>
                <a:gd name="T71" fmla="*/ 271 h 635"/>
                <a:gd name="T72" fmla="*/ 1775 w 1831"/>
                <a:gd name="T73" fmla="*/ 272 h 635"/>
                <a:gd name="T74" fmla="*/ 1825 w 1831"/>
                <a:gd name="T75" fmla="*/ 256 h 635"/>
                <a:gd name="T76" fmla="*/ 1685 w 1831"/>
                <a:gd name="T77" fmla="*/ 181 h 635"/>
                <a:gd name="T78" fmla="*/ 1565 w 1831"/>
                <a:gd name="T79" fmla="*/ 185 h 635"/>
                <a:gd name="T80" fmla="*/ 1389 w 1831"/>
                <a:gd name="T81" fmla="*/ 145 h 635"/>
                <a:gd name="T82" fmla="*/ 1315 w 1831"/>
                <a:gd name="T83" fmla="*/ 121 h 635"/>
                <a:gd name="T84" fmla="*/ 1244 w 1831"/>
                <a:gd name="T85" fmla="*/ 141 h 635"/>
                <a:gd name="T86" fmla="*/ 1135 w 1831"/>
                <a:gd name="T87" fmla="*/ 125 h 635"/>
                <a:gd name="T88" fmla="*/ 1076 w 1831"/>
                <a:gd name="T89" fmla="*/ 97 h 635"/>
                <a:gd name="T90" fmla="*/ 957 w 1831"/>
                <a:gd name="T91" fmla="*/ 95 h 635"/>
                <a:gd name="T92" fmla="*/ 905 w 1831"/>
                <a:gd name="T93" fmla="*/ 87 h 635"/>
                <a:gd name="T94" fmla="*/ 949 w 1831"/>
                <a:gd name="T95" fmla="*/ 27 h 635"/>
                <a:gd name="T96" fmla="*/ 866 w 1831"/>
                <a:gd name="T97" fmla="*/ 9 h 635"/>
                <a:gd name="T98" fmla="*/ 781 w 1831"/>
                <a:gd name="T99" fmla="*/ 40 h 635"/>
                <a:gd name="T100" fmla="*/ 701 w 1831"/>
                <a:gd name="T101" fmla="*/ 55 h 635"/>
                <a:gd name="T102" fmla="*/ 654 w 1831"/>
                <a:gd name="T103" fmla="*/ 93 h 635"/>
                <a:gd name="T104" fmla="*/ 564 w 1831"/>
                <a:gd name="T105" fmla="*/ 129 h 635"/>
                <a:gd name="T106" fmla="*/ 523 w 1831"/>
                <a:gd name="T107" fmla="*/ 140 h 635"/>
                <a:gd name="T108" fmla="*/ 565 w 1831"/>
                <a:gd name="T109" fmla="*/ 206 h 635"/>
                <a:gd name="T110" fmla="*/ 483 w 1831"/>
                <a:gd name="T111" fmla="*/ 235 h 635"/>
                <a:gd name="T112" fmla="*/ 514 w 1831"/>
                <a:gd name="T113" fmla="*/ 176 h 635"/>
                <a:gd name="T114" fmla="*/ 454 w 1831"/>
                <a:gd name="T115" fmla="*/ 170 h 635"/>
                <a:gd name="T116" fmla="*/ 358 w 1831"/>
                <a:gd name="T117" fmla="*/ 163 h 635"/>
                <a:gd name="T118" fmla="*/ 294 w 1831"/>
                <a:gd name="T119" fmla="*/ 206 h 635"/>
                <a:gd name="T120" fmla="*/ 203 w 1831"/>
                <a:gd name="T121" fmla="*/ 227 h 635"/>
                <a:gd name="T122" fmla="*/ 185 w 1831"/>
                <a:gd name="T123" fmla="*/ 245 h 635"/>
                <a:gd name="T124" fmla="*/ 104 w 1831"/>
                <a:gd name="T125" fmla="*/ 26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1" h="635">
                  <a:moveTo>
                    <a:pt x="104" y="268"/>
                  </a:moveTo>
                  <a:cubicBezTo>
                    <a:pt x="105" y="269"/>
                    <a:pt x="106" y="270"/>
                    <a:pt x="107" y="272"/>
                  </a:cubicBezTo>
                  <a:cubicBezTo>
                    <a:pt x="107" y="274"/>
                    <a:pt x="110" y="275"/>
                    <a:pt x="116" y="275"/>
                  </a:cubicBezTo>
                  <a:cubicBezTo>
                    <a:pt x="117" y="275"/>
                    <a:pt x="118" y="275"/>
                    <a:pt x="119" y="277"/>
                  </a:cubicBezTo>
                  <a:cubicBezTo>
                    <a:pt x="121" y="279"/>
                    <a:pt x="119" y="283"/>
                    <a:pt x="119" y="284"/>
                  </a:cubicBezTo>
                  <a:cubicBezTo>
                    <a:pt x="117" y="287"/>
                    <a:pt x="114" y="288"/>
                    <a:pt x="111" y="288"/>
                  </a:cubicBezTo>
                  <a:cubicBezTo>
                    <a:pt x="109" y="288"/>
                    <a:pt x="108" y="287"/>
                    <a:pt x="107" y="286"/>
                  </a:cubicBezTo>
                  <a:cubicBezTo>
                    <a:pt x="106" y="286"/>
                    <a:pt x="105" y="286"/>
                    <a:pt x="104" y="286"/>
                  </a:cubicBezTo>
                  <a:cubicBezTo>
                    <a:pt x="101" y="286"/>
                    <a:pt x="98" y="286"/>
                    <a:pt x="97" y="282"/>
                  </a:cubicBezTo>
                  <a:cubicBezTo>
                    <a:pt x="97" y="281"/>
                    <a:pt x="94" y="278"/>
                    <a:pt x="89" y="278"/>
                  </a:cubicBezTo>
                  <a:cubicBezTo>
                    <a:pt x="86" y="279"/>
                    <a:pt x="84" y="278"/>
                    <a:pt x="83" y="277"/>
                  </a:cubicBezTo>
                  <a:cubicBezTo>
                    <a:pt x="82" y="275"/>
                    <a:pt x="81" y="273"/>
                    <a:pt x="81" y="270"/>
                  </a:cubicBezTo>
                  <a:cubicBezTo>
                    <a:pt x="81" y="268"/>
                    <a:pt x="81" y="267"/>
                    <a:pt x="80" y="265"/>
                  </a:cubicBezTo>
                  <a:cubicBezTo>
                    <a:pt x="79" y="264"/>
                    <a:pt x="78" y="263"/>
                    <a:pt x="79" y="262"/>
                  </a:cubicBezTo>
                  <a:cubicBezTo>
                    <a:pt x="79" y="261"/>
                    <a:pt x="78" y="261"/>
                    <a:pt x="78" y="260"/>
                  </a:cubicBezTo>
                  <a:cubicBezTo>
                    <a:pt x="78" y="258"/>
                    <a:pt x="77" y="255"/>
                    <a:pt x="80" y="253"/>
                  </a:cubicBezTo>
                  <a:cubicBezTo>
                    <a:pt x="80" y="252"/>
                    <a:pt x="80" y="252"/>
                    <a:pt x="80" y="250"/>
                  </a:cubicBezTo>
                  <a:cubicBezTo>
                    <a:pt x="80" y="249"/>
                    <a:pt x="80" y="248"/>
                    <a:pt x="80" y="247"/>
                  </a:cubicBezTo>
                  <a:cubicBezTo>
                    <a:pt x="80" y="247"/>
                    <a:pt x="80" y="246"/>
                    <a:pt x="79" y="246"/>
                  </a:cubicBezTo>
                  <a:cubicBezTo>
                    <a:pt x="77" y="244"/>
                    <a:pt x="75" y="243"/>
                    <a:pt x="73" y="243"/>
                  </a:cubicBezTo>
                  <a:cubicBezTo>
                    <a:pt x="70" y="243"/>
                    <a:pt x="68" y="241"/>
                    <a:pt x="68" y="240"/>
                  </a:cubicBezTo>
                  <a:cubicBezTo>
                    <a:pt x="67" y="239"/>
                    <a:pt x="67" y="238"/>
                    <a:pt x="66" y="238"/>
                  </a:cubicBezTo>
                  <a:cubicBezTo>
                    <a:pt x="62" y="237"/>
                    <a:pt x="54" y="231"/>
                    <a:pt x="53" y="227"/>
                  </a:cubicBezTo>
                  <a:cubicBezTo>
                    <a:pt x="53" y="227"/>
                    <a:pt x="52" y="226"/>
                    <a:pt x="51" y="226"/>
                  </a:cubicBezTo>
                  <a:cubicBezTo>
                    <a:pt x="50" y="226"/>
                    <a:pt x="49" y="225"/>
                    <a:pt x="49" y="223"/>
                  </a:cubicBezTo>
                  <a:cubicBezTo>
                    <a:pt x="49" y="223"/>
                    <a:pt x="49" y="222"/>
                    <a:pt x="50" y="221"/>
                  </a:cubicBezTo>
                  <a:cubicBezTo>
                    <a:pt x="53" y="220"/>
                    <a:pt x="58" y="222"/>
                    <a:pt x="62" y="225"/>
                  </a:cubicBezTo>
                  <a:cubicBezTo>
                    <a:pt x="65" y="228"/>
                    <a:pt x="70" y="230"/>
                    <a:pt x="76" y="231"/>
                  </a:cubicBezTo>
                  <a:cubicBezTo>
                    <a:pt x="80" y="232"/>
                    <a:pt x="83" y="233"/>
                    <a:pt x="86" y="234"/>
                  </a:cubicBezTo>
                  <a:cubicBezTo>
                    <a:pt x="89" y="235"/>
                    <a:pt x="92" y="237"/>
                    <a:pt x="96" y="237"/>
                  </a:cubicBezTo>
                  <a:cubicBezTo>
                    <a:pt x="101" y="238"/>
                    <a:pt x="101" y="238"/>
                    <a:pt x="101" y="238"/>
                  </a:cubicBezTo>
                  <a:cubicBezTo>
                    <a:pt x="107" y="239"/>
                    <a:pt x="112" y="240"/>
                    <a:pt x="122" y="242"/>
                  </a:cubicBezTo>
                  <a:cubicBezTo>
                    <a:pt x="134" y="243"/>
                    <a:pt x="150" y="231"/>
                    <a:pt x="153" y="228"/>
                  </a:cubicBezTo>
                  <a:cubicBezTo>
                    <a:pt x="155" y="226"/>
                    <a:pt x="154" y="223"/>
                    <a:pt x="153" y="220"/>
                  </a:cubicBezTo>
                  <a:cubicBezTo>
                    <a:pt x="152" y="218"/>
                    <a:pt x="152" y="217"/>
                    <a:pt x="152" y="216"/>
                  </a:cubicBezTo>
                  <a:cubicBezTo>
                    <a:pt x="151" y="216"/>
                    <a:pt x="150" y="215"/>
                    <a:pt x="149" y="215"/>
                  </a:cubicBezTo>
                  <a:cubicBezTo>
                    <a:pt x="148" y="214"/>
                    <a:pt x="146" y="213"/>
                    <a:pt x="145" y="212"/>
                  </a:cubicBezTo>
                  <a:cubicBezTo>
                    <a:pt x="145" y="210"/>
                    <a:pt x="142" y="207"/>
                    <a:pt x="138" y="207"/>
                  </a:cubicBezTo>
                  <a:cubicBezTo>
                    <a:pt x="134" y="207"/>
                    <a:pt x="132" y="205"/>
                    <a:pt x="131" y="204"/>
                  </a:cubicBezTo>
                  <a:cubicBezTo>
                    <a:pt x="130" y="203"/>
                    <a:pt x="129" y="202"/>
                    <a:pt x="129" y="202"/>
                  </a:cubicBezTo>
                  <a:cubicBezTo>
                    <a:pt x="128" y="202"/>
                    <a:pt x="128" y="202"/>
                    <a:pt x="128" y="202"/>
                  </a:cubicBezTo>
                  <a:cubicBezTo>
                    <a:pt x="124" y="202"/>
                    <a:pt x="121" y="200"/>
                    <a:pt x="113" y="195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2" y="188"/>
                    <a:pt x="90" y="183"/>
                    <a:pt x="87" y="183"/>
                  </a:cubicBezTo>
                  <a:cubicBezTo>
                    <a:pt x="85" y="184"/>
                    <a:pt x="84" y="184"/>
                    <a:pt x="82" y="184"/>
                  </a:cubicBezTo>
                  <a:cubicBezTo>
                    <a:pt x="81" y="184"/>
                    <a:pt x="79" y="184"/>
                    <a:pt x="78" y="182"/>
                  </a:cubicBezTo>
                  <a:cubicBezTo>
                    <a:pt x="77" y="181"/>
                    <a:pt x="75" y="181"/>
                    <a:pt x="73" y="182"/>
                  </a:cubicBezTo>
                  <a:cubicBezTo>
                    <a:pt x="71" y="184"/>
                    <a:pt x="69" y="183"/>
                    <a:pt x="67" y="182"/>
                  </a:cubicBezTo>
                  <a:cubicBezTo>
                    <a:pt x="65" y="182"/>
                    <a:pt x="63" y="181"/>
                    <a:pt x="62" y="182"/>
                  </a:cubicBezTo>
                  <a:cubicBezTo>
                    <a:pt x="58" y="183"/>
                    <a:pt x="54" y="181"/>
                    <a:pt x="53" y="179"/>
                  </a:cubicBezTo>
                  <a:cubicBezTo>
                    <a:pt x="52" y="177"/>
                    <a:pt x="52" y="176"/>
                    <a:pt x="53" y="175"/>
                  </a:cubicBezTo>
                  <a:cubicBezTo>
                    <a:pt x="54" y="174"/>
                    <a:pt x="56" y="174"/>
                    <a:pt x="57" y="174"/>
                  </a:cubicBezTo>
                  <a:cubicBezTo>
                    <a:pt x="56" y="173"/>
                    <a:pt x="55" y="173"/>
                    <a:pt x="55" y="172"/>
                  </a:cubicBezTo>
                  <a:cubicBezTo>
                    <a:pt x="52" y="171"/>
                    <a:pt x="50" y="171"/>
                    <a:pt x="50" y="173"/>
                  </a:cubicBezTo>
                  <a:cubicBezTo>
                    <a:pt x="48" y="176"/>
                    <a:pt x="44" y="176"/>
                    <a:pt x="41" y="174"/>
                  </a:cubicBezTo>
                  <a:cubicBezTo>
                    <a:pt x="41" y="174"/>
                    <a:pt x="41" y="174"/>
                    <a:pt x="41" y="175"/>
                  </a:cubicBezTo>
                  <a:cubicBezTo>
                    <a:pt x="41" y="175"/>
                    <a:pt x="40" y="175"/>
                    <a:pt x="40" y="17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7"/>
                    <a:pt x="39" y="17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8" y="177"/>
                    <a:pt x="38" y="177"/>
                    <a:pt x="37" y="177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7"/>
                    <a:pt x="35" y="177"/>
                    <a:pt x="34" y="177"/>
                  </a:cubicBezTo>
                  <a:cubicBezTo>
                    <a:pt x="34" y="177"/>
                    <a:pt x="33" y="177"/>
                    <a:pt x="33" y="178"/>
                  </a:cubicBezTo>
                  <a:cubicBezTo>
                    <a:pt x="32" y="178"/>
                    <a:pt x="32" y="178"/>
                    <a:pt x="31" y="179"/>
                  </a:cubicBezTo>
                  <a:cubicBezTo>
                    <a:pt x="29" y="180"/>
                    <a:pt x="27" y="182"/>
                    <a:pt x="25" y="182"/>
                  </a:cubicBezTo>
                  <a:cubicBezTo>
                    <a:pt x="24" y="182"/>
                    <a:pt x="23" y="182"/>
                    <a:pt x="21" y="184"/>
                  </a:cubicBezTo>
                  <a:cubicBezTo>
                    <a:pt x="21" y="184"/>
                    <a:pt x="20" y="185"/>
                    <a:pt x="20" y="185"/>
                  </a:cubicBezTo>
                  <a:cubicBezTo>
                    <a:pt x="20" y="185"/>
                    <a:pt x="20" y="185"/>
                    <a:pt x="20" y="185"/>
                  </a:cubicBezTo>
                  <a:cubicBezTo>
                    <a:pt x="20" y="186"/>
                    <a:pt x="19" y="186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9" y="189"/>
                    <a:pt x="17" y="190"/>
                    <a:pt x="16" y="190"/>
                  </a:cubicBezTo>
                  <a:cubicBezTo>
                    <a:pt x="16" y="190"/>
                    <a:pt x="15" y="190"/>
                    <a:pt x="15" y="190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5" y="192"/>
                    <a:pt x="15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7"/>
                    <a:pt x="13" y="198"/>
                    <a:pt x="14" y="199"/>
                  </a:cubicBezTo>
                  <a:cubicBezTo>
                    <a:pt x="14" y="199"/>
                    <a:pt x="14" y="200"/>
                    <a:pt x="15" y="201"/>
                  </a:cubicBezTo>
                  <a:cubicBezTo>
                    <a:pt x="16" y="202"/>
                    <a:pt x="17" y="203"/>
                    <a:pt x="19" y="203"/>
                  </a:cubicBezTo>
                  <a:cubicBezTo>
                    <a:pt x="19" y="204"/>
                    <a:pt x="20" y="204"/>
                    <a:pt x="21" y="204"/>
                  </a:cubicBezTo>
                  <a:cubicBezTo>
                    <a:pt x="21" y="204"/>
                    <a:pt x="30" y="211"/>
                    <a:pt x="30" y="214"/>
                  </a:cubicBezTo>
                  <a:cubicBezTo>
                    <a:pt x="30" y="216"/>
                    <a:pt x="29" y="217"/>
                    <a:pt x="28" y="219"/>
                  </a:cubicBezTo>
                  <a:cubicBezTo>
                    <a:pt x="26" y="221"/>
                    <a:pt x="23" y="224"/>
                    <a:pt x="22" y="224"/>
                  </a:cubicBezTo>
                  <a:cubicBezTo>
                    <a:pt x="21" y="225"/>
                    <a:pt x="20" y="226"/>
                    <a:pt x="20" y="227"/>
                  </a:cubicBezTo>
                  <a:cubicBezTo>
                    <a:pt x="20" y="227"/>
                    <a:pt x="19" y="227"/>
                    <a:pt x="19" y="228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2" y="232"/>
                    <a:pt x="27" y="239"/>
                    <a:pt x="30" y="245"/>
                  </a:cubicBezTo>
                  <a:cubicBezTo>
                    <a:pt x="31" y="248"/>
                    <a:pt x="32" y="249"/>
                    <a:pt x="31" y="251"/>
                  </a:cubicBezTo>
                  <a:cubicBezTo>
                    <a:pt x="31" y="253"/>
                    <a:pt x="29" y="253"/>
                    <a:pt x="28" y="253"/>
                  </a:cubicBezTo>
                  <a:cubicBezTo>
                    <a:pt x="27" y="253"/>
                    <a:pt x="27" y="254"/>
                    <a:pt x="26" y="254"/>
                  </a:cubicBezTo>
                  <a:cubicBezTo>
                    <a:pt x="25" y="255"/>
                    <a:pt x="26" y="257"/>
                    <a:pt x="27" y="259"/>
                  </a:cubicBezTo>
                  <a:cubicBezTo>
                    <a:pt x="28" y="260"/>
                    <a:pt x="28" y="260"/>
                    <a:pt x="28" y="261"/>
                  </a:cubicBezTo>
                  <a:cubicBezTo>
                    <a:pt x="29" y="263"/>
                    <a:pt x="28" y="264"/>
                    <a:pt x="27" y="265"/>
                  </a:cubicBezTo>
                  <a:cubicBezTo>
                    <a:pt x="27" y="265"/>
                    <a:pt x="27" y="265"/>
                    <a:pt x="28" y="265"/>
                  </a:cubicBezTo>
                  <a:cubicBezTo>
                    <a:pt x="29" y="266"/>
                    <a:pt x="31" y="266"/>
                    <a:pt x="31" y="268"/>
                  </a:cubicBezTo>
                  <a:cubicBezTo>
                    <a:pt x="32" y="270"/>
                    <a:pt x="31" y="271"/>
                    <a:pt x="30" y="272"/>
                  </a:cubicBezTo>
                  <a:cubicBezTo>
                    <a:pt x="29" y="273"/>
                    <a:pt x="29" y="273"/>
                    <a:pt x="29" y="273"/>
                  </a:cubicBezTo>
                  <a:cubicBezTo>
                    <a:pt x="30" y="274"/>
                    <a:pt x="31" y="274"/>
                    <a:pt x="32" y="275"/>
                  </a:cubicBezTo>
                  <a:cubicBezTo>
                    <a:pt x="33" y="276"/>
                    <a:pt x="35" y="277"/>
                    <a:pt x="36" y="280"/>
                  </a:cubicBezTo>
                  <a:cubicBezTo>
                    <a:pt x="36" y="283"/>
                    <a:pt x="33" y="285"/>
                    <a:pt x="31" y="286"/>
                  </a:cubicBezTo>
                  <a:cubicBezTo>
                    <a:pt x="30" y="286"/>
                    <a:pt x="29" y="286"/>
                    <a:pt x="29" y="287"/>
                  </a:cubicBezTo>
                  <a:cubicBezTo>
                    <a:pt x="29" y="287"/>
                    <a:pt x="29" y="287"/>
                    <a:pt x="30" y="287"/>
                  </a:cubicBezTo>
                  <a:cubicBezTo>
                    <a:pt x="31" y="288"/>
                    <a:pt x="32" y="289"/>
                    <a:pt x="33" y="290"/>
                  </a:cubicBezTo>
                  <a:cubicBezTo>
                    <a:pt x="36" y="291"/>
                    <a:pt x="38" y="292"/>
                    <a:pt x="41" y="294"/>
                  </a:cubicBezTo>
                  <a:cubicBezTo>
                    <a:pt x="41" y="295"/>
                    <a:pt x="42" y="296"/>
                    <a:pt x="43" y="296"/>
                  </a:cubicBezTo>
                  <a:cubicBezTo>
                    <a:pt x="47" y="301"/>
                    <a:pt x="47" y="304"/>
                    <a:pt x="46" y="307"/>
                  </a:cubicBezTo>
                  <a:cubicBezTo>
                    <a:pt x="45" y="311"/>
                    <a:pt x="41" y="313"/>
                    <a:pt x="37" y="316"/>
                  </a:cubicBezTo>
                  <a:cubicBezTo>
                    <a:pt x="34" y="318"/>
                    <a:pt x="30" y="321"/>
                    <a:pt x="29" y="323"/>
                  </a:cubicBezTo>
                  <a:cubicBezTo>
                    <a:pt x="27" y="328"/>
                    <a:pt x="23" y="330"/>
                    <a:pt x="18" y="333"/>
                  </a:cubicBezTo>
                  <a:cubicBezTo>
                    <a:pt x="16" y="335"/>
                    <a:pt x="13" y="336"/>
                    <a:pt x="11" y="338"/>
                  </a:cubicBezTo>
                  <a:cubicBezTo>
                    <a:pt x="11" y="338"/>
                    <a:pt x="11" y="339"/>
                    <a:pt x="10" y="339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3" y="340"/>
                    <a:pt x="14" y="342"/>
                    <a:pt x="15" y="344"/>
                  </a:cubicBezTo>
                  <a:cubicBezTo>
                    <a:pt x="16" y="346"/>
                    <a:pt x="17" y="347"/>
                    <a:pt x="18" y="348"/>
                  </a:cubicBezTo>
                  <a:cubicBezTo>
                    <a:pt x="19" y="348"/>
                    <a:pt x="20" y="348"/>
                    <a:pt x="22" y="348"/>
                  </a:cubicBezTo>
                  <a:cubicBezTo>
                    <a:pt x="24" y="348"/>
                    <a:pt x="26" y="348"/>
                    <a:pt x="28" y="350"/>
                  </a:cubicBezTo>
                  <a:cubicBezTo>
                    <a:pt x="29" y="351"/>
                    <a:pt x="29" y="353"/>
                    <a:pt x="29" y="353"/>
                  </a:cubicBezTo>
                  <a:cubicBezTo>
                    <a:pt x="28" y="355"/>
                    <a:pt x="25" y="355"/>
                    <a:pt x="25" y="355"/>
                  </a:cubicBezTo>
                  <a:cubicBezTo>
                    <a:pt x="23" y="355"/>
                    <a:pt x="22" y="355"/>
                    <a:pt x="21" y="355"/>
                  </a:cubicBezTo>
                  <a:cubicBezTo>
                    <a:pt x="19" y="354"/>
                    <a:pt x="18" y="355"/>
                    <a:pt x="16" y="356"/>
                  </a:cubicBezTo>
                  <a:cubicBezTo>
                    <a:pt x="15" y="357"/>
                    <a:pt x="13" y="357"/>
                    <a:pt x="11" y="358"/>
                  </a:cubicBezTo>
                  <a:cubicBezTo>
                    <a:pt x="8" y="359"/>
                    <a:pt x="8" y="360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2"/>
                    <a:pt x="7" y="362"/>
                    <a:pt x="8" y="362"/>
                  </a:cubicBezTo>
                  <a:cubicBezTo>
                    <a:pt x="8" y="362"/>
                    <a:pt x="8" y="362"/>
                    <a:pt x="8" y="363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8" y="363"/>
                    <a:pt x="8" y="364"/>
                    <a:pt x="8" y="364"/>
                  </a:cubicBezTo>
                  <a:cubicBezTo>
                    <a:pt x="8" y="364"/>
                    <a:pt x="8" y="364"/>
                    <a:pt x="8" y="364"/>
                  </a:cubicBezTo>
                  <a:cubicBezTo>
                    <a:pt x="7" y="364"/>
                    <a:pt x="7" y="364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6" y="366"/>
                    <a:pt x="6" y="366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5" y="368"/>
                    <a:pt x="5" y="368"/>
                    <a:pt x="4" y="369"/>
                  </a:cubicBezTo>
                  <a:cubicBezTo>
                    <a:pt x="3" y="371"/>
                    <a:pt x="2" y="372"/>
                    <a:pt x="2" y="373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75"/>
                    <a:pt x="1" y="376"/>
                    <a:pt x="1" y="377"/>
                  </a:cubicBezTo>
                  <a:cubicBezTo>
                    <a:pt x="1" y="378"/>
                    <a:pt x="1" y="379"/>
                    <a:pt x="1" y="380"/>
                  </a:cubicBezTo>
                  <a:cubicBezTo>
                    <a:pt x="2" y="382"/>
                    <a:pt x="2" y="383"/>
                    <a:pt x="3" y="385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4" y="386"/>
                    <a:pt x="5" y="387"/>
                    <a:pt x="4" y="388"/>
                  </a:cubicBezTo>
                  <a:cubicBezTo>
                    <a:pt x="4" y="390"/>
                    <a:pt x="2" y="391"/>
                    <a:pt x="1" y="391"/>
                  </a:cubicBezTo>
                  <a:cubicBezTo>
                    <a:pt x="1" y="391"/>
                    <a:pt x="0" y="392"/>
                    <a:pt x="0" y="392"/>
                  </a:cubicBezTo>
                  <a:cubicBezTo>
                    <a:pt x="0" y="392"/>
                    <a:pt x="0" y="392"/>
                    <a:pt x="0" y="39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" y="393"/>
                    <a:pt x="1" y="394"/>
                    <a:pt x="2" y="395"/>
                  </a:cubicBezTo>
                  <a:cubicBezTo>
                    <a:pt x="4" y="396"/>
                    <a:pt x="4" y="398"/>
                    <a:pt x="4" y="400"/>
                  </a:cubicBezTo>
                  <a:cubicBezTo>
                    <a:pt x="4" y="401"/>
                    <a:pt x="4" y="402"/>
                    <a:pt x="4" y="402"/>
                  </a:cubicBezTo>
                  <a:cubicBezTo>
                    <a:pt x="4" y="403"/>
                    <a:pt x="4" y="403"/>
                    <a:pt x="3" y="403"/>
                  </a:cubicBezTo>
                  <a:cubicBezTo>
                    <a:pt x="3" y="404"/>
                    <a:pt x="4" y="405"/>
                    <a:pt x="7" y="407"/>
                  </a:cubicBezTo>
                  <a:cubicBezTo>
                    <a:pt x="8" y="409"/>
                    <a:pt x="8" y="411"/>
                    <a:pt x="9" y="413"/>
                  </a:cubicBezTo>
                  <a:cubicBezTo>
                    <a:pt x="9" y="414"/>
                    <a:pt x="9" y="414"/>
                    <a:pt x="9" y="415"/>
                  </a:cubicBezTo>
                  <a:cubicBezTo>
                    <a:pt x="9" y="415"/>
                    <a:pt x="9" y="415"/>
                    <a:pt x="9" y="415"/>
                  </a:cubicBezTo>
                  <a:cubicBezTo>
                    <a:pt x="10" y="416"/>
                    <a:pt x="11" y="416"/>
                    <a:pt x="12" y="417"/>
                  </a:cubicBezTo>
                  <a:cubicBezTo>
                    <a:pt x="12" y="417"/>
                    <a:pt x="13" y="417"/>
                    <a:pt x="14" y="416"/>
                  </a:cubicBezTo>
                  <a:cubicBezTo>
                    <a:pt x="17" y="416"/>
                    <a:pt x="20" y="417"/>
                    <a:pt x="22" y="420"/>
                  </a:cubicBezTo>
                  <a:cubicBezTo>
                    <a:pt x="22" y="421"/>
                    <a:pt x="22" y="421"/>
                    <a:pt x="22" y="421"/>
                  </a:cubicBezTo>
                  <a:cubicBezTo>
                    <a:pt x="23" y="421"/>
                    <a:pt x="24" y="420"/>
                    <a:pt x="25" y="419"/>
                  </a:cubicBezTo>
                  <a:cubicBezTo>
                    <a:pt x="26" y="419"/>
                    <a:pt x="26" y="419"/>
                    <a:pt x="27" y="419"/>
                  </a:cubicBezTo>
                  <a:cubicBezTo>
                    <a:pt x="30" y="419"/>
                    <a:pt x="34" y="421"/>
                    <a:pt x="37" y="422"/>
                  </a:cubicBezTo>
                  <a:cubicBezTo>
                    <a:pt x="37" y="422"/>
                    <a:pt x="37" y="422"/>
                    <a:pt x="37" y="422"/>
                  </a:cubicBezTo>
                  <a:cubicBezTo>
                    <a:pt x="39" y="423"/>
                    <a:pt x="39" y="426"/>
                    <a:pt x="39" y="429"/>
                  </a:cubicBezTo>
                  <a:cubicBezTo>
                    <a:pt x="39" y="430"/>
                    <a:pt x="39" y="431"/>
                    <a:pt x="39" y="432"/>
                  </a:cubicBezTo>
                  <a:cubicBezTo>
                    <a:pt x="39" y="433"/>
                    <a:pt x="39" y="434"/>
                    <a:pt x="39" y="435"/>
                  </a:cubicBezTo>
                  <a:cubicBezTo>
                    <a:pt x="39" y="437"/>
                    <a:pt x="39" y="438"/>
                    <a:pt x="40" y="438"/>
                  </a:cubicBezTo>
                  <a:cubicBezTo>
                    <a:pt x="42" y="439"/>
                    <a:pt x="42" y="441"/>
                    <a:pt x="43" y="443"/>
                  </a:cubicBezTo>
                  <a:cubicBezTo>
                    <a:pt x="43" y="444"/>
                    <a:pt x="44" y="445"/>
                    <a:pt x="45" y="445"/>
                  </a:cubicBezTo>
                  <a:cubicBezTo>
                    <a:pt x="47" y="446"/>
                    <a:pt x="48" y="448"/>
                    <a:pt x="50" y="450"/>
                  </a:cubicBezTo>
                  <a:cubicBezTo>
                    <a:pt x="50" y="450"/>
                    <a:pt x="50" y="450"/>
                    <a:pt x="50" y="450"/>
                  </a:cubicBezTo>
                  <a:cubicBezTo>
                    <a:pt x="50" y="451"/>
                    <a:pt x="51" y="451"/>
                    <a:pt x="51" y="451"/>
                  </a:cubicBezTo>
                  <a:cubicBezTo>
                    <a:pt x="53" y="452"/>
                    <a:pt x="55" y="453"/>
                    <a:pt x="57" y="455"/>
                  </a:cubicBezTo>
                  <a:cubicBezTo>
                    <a:pt x="58" y="456"/>
                    <a:pt x="58" y="457"/>
                    <a:pt x="59" y="458"/>
                  </a:cubicBezTo>
                  <a:cubicBezTo>
                    <a:pt x="60" y="463"/>
                    <a:pt x="54" y="465"/>
                    <a:pt x="52" y="466"/>
                  </a:cubicBezTo>
                  <a:cubicBezTo>
                    <a:pt x="51" y="466"/>
                    <a:pt x="51" y="466"/>
                    <a:pt x="50" y="466"/>
                  </a:cubicBezTo>
                  <a:cubicBezTo>
                    <a:pt x="50" y="466"/>
                    <a:pt x="50" y="466"/>
                    <a:pt x="50" y="466"/>
                  </a:cubicBezTo>
                  <a:cubicBezTo>
                    <a:pt x="50" y="466"/>
                    <a:pt x="50" y="466"/>
                    <a:pt x="49" y="466"/>
                  </a:cubicBezTo>
                  <a:cubicBezTo>
                    <a:pt x="49" y="466"/>
                    <a:pt x="49" y="466"/>
                    <a:pt x="49" y="466"/>
                  </a:cubicBezTo>
                  <a:cubicBezTo>
                    <a:pt x="48" y="466"/>
                    <a:pt x="48" y="466"/>
                    <a:pt x="48" y="466"/>
                  </a:cubicBezTo>
                  <a:cubicBezTo>
                    <a:pt x="47" y="466"/>
                    <a:pt x="47" y="465"/>
                    <a:pt x="46" y="465"/>
                  </a:cubicBezTo>
                  <a:cubicBezTo>
                    <a:pt x="46" y="465"/>
                    <a:pt x="45" y="465"/>
                    <a:pt x="44" y="465"/>
                  </a:cubicBezTo>
                  <a:cubicBezTo>
                    <a:pt x="44" y="465"/>
                    <a:pt x="45" y="467"/>
                    <a:pt x="45" y="468"/>
                  </a:cubicBezTo>
                  <a:cubicBezTo>
                    <a:pt x="46" y="470"/>
                    <a:pt x="46" y="471"/>
                    <a:pt x="47" y="473"/>
                  </a:cubicBezTo>
                  <a:cubicBezTo>
                    <a:pt x="47" y="475"/>
                    <a:pt x="48" y="476"/>
                    <a:pt x="48" y="477"/>
                  </a:cubicBezTo>
                  <a:cubicBezTo>
                    <a:pt x="48" y="477"/>
                    <a:pt x="48" y="477"/>
                    <a:pt x="49" y="477"/>
                  </a:cubicBezTo>
                  <a:cubicBezTo>
                    <a:pt x="49" y="477"/>
                    <a:pt x="49" y="477"/>
                    <a:pt x="49" y="477"/>
                  </a:cubicBezTo>
                  <a:cubicBezTo>
                    <a:pt x="50" y="477"/>
                    <a:pt x="51" y="477"/>
                    <a:pt x="52" y="476"/>
                  </a:cubicBezTo>
                  <a:cubicBezTo>
                    <a:pt x="52" y="476"/>
                    <a:pt x="53" y="475"/>
                    <a:pt x="54" y="475"/>
                  </a:cubicBezTo>
                  <a:cubicBezTo>
                    <a:pt x="55" y="474"/>
                    <a:pt x="57" y="474"/>
                    <a:pt x="59" y="474"/>
                  </a:cubicBezTo>
                  <a:cubicBezTo>
                    <a:pt x="60" y="475"/>
                    <a:pt x="61" y="475"/>
                    <a:pt x="61" y="475"/>
                  </a:cubicBezTo>
                  <a:cubicBezTo>
                    <a:pt x="63" y="474"/>
                    <a:pt x="65" y="474"/>
                    <a:pt x="66" y="474"/>
                  </a:cubicBezTo>
                  <a:cubicBezTo>
                    <a:pt x="69" y="474"/>
                    <a:pt x="72" y="474"/>
                    <a:pt x="73" y="476"/>
                  </a:cubicBezTo>
                  <a:cubicBezTo>
                    <a:pt x="74" y="478"/>
                    <a:pt x="75" y="482"/>
                    <a:pt x="75" y="484"/>
                  </a:cubicBezTo>
                  <a:cubicBezTo>
                    <a:pt x="75" y="485"/>
                    <a:pt x="75" y="486"/>
                    <a:pt x="75" y="487"/>
                  </a:cubicBezTo>
                  <a:cubicBezTo>
                    <a:pt x="75" y="487"/>
                    <a:pt x="75" y="488"/>
                    <a:pt x="76" y="489"/>
                  </a:cubicBezTo>
                  <a:cubicBezTo>
                    <a:pt x="76" y="490"/>
                    <a:pt x="77" y="490"/>
                    <a:pt x="77" y="491"/>
                  </a:cubicBezTo>
                  <a:cubicBezTo>
                    <a:pt x="77" y="492"/>
                    <a:pt x="80" y="492"/>
                    <a:pt x="81" y="492"/>
                  </a:cubicBezTo>
                  <a:cubicBezTo>
                    <a:pt x="82" y="492"/>
                    <a:pt x="83" y="492"/>
                    <a:pt x="84" y="492"/>
                  </a:cubicBezTo>
                  <a:cubicBezTo>
                    <a:pt x="87" y="493"/>
                    <a:pt x="92" y="500"/>
                    <a:pt x="91" y="503"/>
                  </a:cubicBezTo>
                  <a:cubicBezTo>
                    <a:pt x="91" y="503"/>
                    <a:pt x="91" y="503"/>
                    <a:pt x="91" y="503"/>
                  </a:cubicBezTo>
                  <a:cubicBezTo>
                    <a:pt x="92" y="503"/>
                    <a:pt x="92" y="503"/>
                    <a:pt x="92" y="503"/>
                  </a:cubicBezTo>
                  <a:cubicBezTo>
                    <a:pt x="94" y="502"/>
                    <a:pt x="96" y="504"/>
                    <a:pt x="98" y="505"/>
                  </a:cubicBezTo>
                  <a:cubicBezTo>
                    <a:pt x="99" y="505"/>
                    <a:pt x="99" y="506"/>
                    <a:pt x="99" y="506"/>
                  </a:cubicBezTo>
                  <a:cubicBezTo>
                    <a:pt x="100" y="506"/>
                    <a:pt x="100" y="506"/>
                    <a:pt x="101" y="506"/>
                  </a:cubicBezTo>
                  <a:cubicBezTo>
                    <a:pt x="101" y="506"/>
                    <a:pt x="102" y="506"/>
                    <a:pt x="103" y="505"/>
                  </a:cubicBezTo>
                  <a:cubicBezTo>
                    <a:pt x="104" y="505"/>
                    <a:pt x="106" y="504"/>
                    <a:pt x="108" y="504"/>
                  </a:cubicBezTo>
                  <a:cubicBezTo>
                    <a:pt x="111" y="504"/>
                    <a:pt x="112" y="505"/>
                    <a:pt x="112" y="506"/>
                  </a:cubicBezTo>
                  <a:cubicBezTo>
                    <a:pt x="112" y="506"/>
                    <a:pt x="114" y="507"/>
                    <a:pt x="114" y="508"/>
                  </a:cubicBezTo>
                  <a:cubicBezTo>
                    <a:pt x="116" y="509"/>
                    <a:pt x="116" y="510"/>
                    <a:pt x="117" y="511"/>
                  </a:cubicBezTo>
                  <a:cubicBezTo>
                    <a:pt x="117" y="511"/>
                    <a:pt x="118" y="511"/>
                    <a:pt x="118" y="511"/>
                  </a:cubicBezTo>
                  <a:cubicBezTo>
                    <a:pt x="121" y="511"/>
                    <a:pt x="124" y="511"/>
                    <a:pt x="126" y="512"/>
                  </a:cubicBezTo>
                  <a:cubicBezTo>
                    <a:pt x="127" y="513"/>
                    <a:pt x="128" y="513"/>
                    <a:pt x="129" y="513"/>
                  </a:cubicBezTo>
                  <a:cubicBezTo>
                    <a:pt x="131" y="514"/>
                    <a:pt x="133" y="514"/>
                    <a:pt x="135" y="515"/>
                  </a:cubicBezTo>
                  <a:cubicBezTo>
                    <a:pt x="136" y="515"/>
                    <a:pt x="137" y="516"/>
                    <a:pt x="138" y="516"/>
                  </a:cubicBezTo>
                  <a:cubicBezTo>
                    <a:pt x="140" y="517"/>
                    <a:pt x="142" y="518"/>
                    <a:pt x="143" y="520"/>
                  </a:cubicBezTo>
                  <a:cubicBezTo>
                    <a:pt x="143" y="523"/>
                    <a:pt x="141" y="524"/>
                    <a:pt x="140" y="525"/>
                  </a:cubicBezTo>
                  <a:cubicBezTo>
                    <a:pt x="141" y="526"/>
                    <a:pt x="142" y="527"/>
                    <a:pt x="142" y="529"/>
                  </a:cubicBezTo>
                  <a:cubicBezTo>
                    <a:pt x="142" y="531"/>
                    <a:pt x="140" y="532"/>
                    <a:pt x="139" y="532"/>
                  </a:cubicBezTo>
                  <a:cubicBezTo>
                    <a:pt x="139" y="532"/>
                    <a:pt x="139" y="532"/>
                    <a:pt x="139" y="532"/>
                  </a:cubicBezTo>
                  <a:cubicBezTo>
                    <a:pt x="139" y="532"/>
                    <a:pt x="139" y="533"/>
                    <a:pt x="139" y="533"/>
                  </a:cubicBezTo>
                  <a:cubicBezTo>
                    <a:pt x="140" y="533"/>
                    <a:pt x="140" y="534"/>
                    <a:pt x="141" y="535"/>
                  </a:cubicBezTo>
                  <a:cubicBezTo>
                    <a:pt x="141" y="536"/>
                    <a:pt x="140" y="538"/>
                    <a:pt x="139" y="540"/>
                  </a:cubicBezTo>
                  <a:cubicBezTo>
                    <a:pt x="139" y="541"/>
                    <a:pt x="139" y="542"/>
                    <a:pt x="139" y="543"/>
                  </a:cubicBezTo>
                  <a:cubicBezTo>
                    <a:pt x="139" y="543"/>
                    <a:pt x="138" y="545"/>
                    <a:pt x="135" y="545"/>
                  </a:cubicBezTo>
                  <a:cubicBezTo>
                    <a:pt x="134" y="545"/>
                    <a:pt x="132" y="545"/>
                    <a:pt x="130" y="544"/>
                  </a:cubicBezTo>
                  <a:cubicBezTo>
                    <a:pt x="129" y="544"/>
                    <a:pt x="128" y="544"/>
                    <a:pt x="127" y="544"/>
                  </a:cubicBezTo>
                  <a:cubicBezTo>
                    <a:pt x="127" y="544"/>
                    <a:pt x="125" y="546"/>
                    <a:pt x="124" y="547"/>
                  </a:cubicBezTo>
                  <a:cubicBezTo>
                    <a:pt x="122" y="548"/>
                    <a:pt x="121" y="549"/>
                    <a:pt x="120" y="550"/>
                  </a:cubicBezTo>
                  <a:cubicBezTo>
                    <a:pt x="120" y="550"/>
                    <a:pt x="120" y="551"/>
                    <a:pt x="120" y="551"/>
                  </a:cubicBezTo>
                  <a:cubicBezTo>
                    <a:pt x="123" y="551"/>
                    <a:pt x="125" y="551"/>
                    <a:pt x="127" y="551"/>
                  </a:cubicBezTo>
                  <a:cubicBezTo>
                    <a:pt x="129" y="551"/>
                    <a:pt x="131" y="551"/>
                    <a:pt x="132" y="552"/>
                  </a:cubicBezTo>
                  <a:cubicBezTo>
                    <a:pt x="132" y="553"/>
                    <a:pt x="132" y="554"/>
                    <a:pt x="132" y="555"/>
                  </a:cubicBezTo>
                  <a:cubicBezTo>
                    <a:pt x="131" y="557"/>
                    <a:pt x="122" y="561"/>
                    <a:pt x="118" y="563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21" y="564"/>
                    <a:pt x="122" y="566"/>
                    <a:pt x="122" y="568"/>
                  </a:cubicBezTo>
                  <a:cubicBezTo>
                    <a:pt x="122" y="570"/>
                    <a:pt x="120" y="571"/>
                    <a:pt x="118" y="572"/>
                  </a:cubicBezTo>
                  <a:cubicBezTo>
                    <a:pt x="116" y="573"/>
                    <a:pt x="115" y="573"/>
                    <a:pt x="116" y="574"/>
                  </a:cubicBezTo>
                  <a:cubicBezTo>
                    <a:pt x="116" y="576"/>
                    <a:pt x="116" y="578"/>
                    <a:pt x="114" y="579"/>
                  </a:cubicBezTo>
                  <a:cubicBezTo>
                    <a:pt x="113" y="581"/>
                    <a:pt x="110" y="581"/>
                    <a:pt x="107" y="581"/>
                  </a:cubicBezTo>
                  <a:cubicBezTo>
                    <a:pt x="107" y="581"/>
                    <a:pt x="107" y="581"/>
                    <a:pt x="107" y="581"/>
                  </a:cubicBezTo>
                  <a:cubicBezTo>
                    <a:pt x="107" y="582"/>
                    <a:pt x="107" y="582"/>
                    <a:pt x="108" y="582"/>
                  </a:cubicBezTo>
                  <a:cubicBezTo>
                    <a:pt x="109" y="584"/>
                    <a:pt x="110" y="586"/>
                    <a:pt x="114" y="587"/>
                  </a:cubicBezTo>
                  <a:cubicBezTo>
                    <a:pt x="120" y="589"/>
                    <a:pt x="128" y="594"/>
                    <a:pt x="136" y="603"/>
                  </a:cubicBezTo>
                  <a:cubicBezTo>
                    <a:pt x="136" y="603"/>
                    <a:pt x="137" y="604"/>
                    <a:pt x="137" y="604"/>
                  </a:cubicBezTo>
                  <a:cubicBezTo>
                    <a:pt x="137" y="604"/>
                    <a:pt x="138" y="604"/>
                    <a:pt x="138" y="604"/>
                  </a:cubicBezTo>
                  <a:cubicBezTo>
                    <a:pt x="138" y="604"/>
                    <a:pt x="138" y="604"/>
                    <a:pt x="138" y="603"/>
                  </a:cubicBezTo>
                  <a:cubicBezTo>
                    <a:pt x="139" y="603"/>
                    <a:pt x="139" y="603"/>
                    <a:pt x="139" y="603"/>
                  </a:cubicBezTo>
                  <a:cubicBezTo>
                    <a:pt x="139" y="603"/>
                    <a:pt x="139" y="603"/>
                    <a:pt x="140" y="603"/>
                  </a:cubicBezTo>
                  <a:cubicBezTo>
                    <a:pt x="140" y="603"/>
                    <a:pt x="140" y="603"/>
                    <a:pt x="140" y="603"/>
                  </a:cubicBezTo>
                  <a:cubicBezTo>
                    <a:pt x="140" y="603"/>
                    <a:pt x="140" y="603"/>
                    <a:pt x="141" y="603"/>
                  </a:cubicBezTo>
                  <a:cubicBezTo>
                    <a:pt x="141" y="602"/>
                    <a:pt x="141" y="602"/>
                    <a:pt x="141" y="602"/>
                  </a:cubicBezTo>
                  <a:cubicBezTo>
                    <a:pt x="145" y="602"/>
                    <a:pt x="152" y="604"/>
                    <a:pt x="156" y="607"/>
                  </a:cubicBezTo>
                  <a:cubicBezTo>
                    <a:pt x="156" y="607"/>
                    <a:pt x="157" y="607"/>
                    <a:pt x="161" y="607"/>
                  </a:cubicBezTo>
                  <a:cubicBezTo>
                    <a:pt x="162" y="607"/>
                    <a:pt x="164" y="607"/>
                    <a:pt x="165" y="607"/>
                  </a:cubicBezTo>
                  <a:cubicBezTo>
                    <a:pt x="169" y="607"/>
                    <a:pt x="173" y="607"/>
                    <a:pt x="174" y="609"/>
                  </a:cubicBezTo>
                  <a:cubicBezTo>
                    <a:pt x="175" y="610"/>
                    <a:pt x="178" y="612"/>
                    <a:pt x="179" y="612"/>
                  </a:cubicBezTo>
                  <a:cubicBezTo>
                    <a:pt x="181" y="612"/>
                    <a:pt x="183" y="614"/>
                    <a:pt x="184" y="615"/>
                  </a:cubicBezTo>
                  <a:cubicBezTo>
                    <a:pt x="184" y="615"/>
                    <a:pt x="185" y="616"/>
                    <a:pt x="186" y="616"/>
                  </a:cubicBezTo>
                  <a:cubicBezTo>
                    <a:pt x="187" y="615"/>
                    <a:pt x="190" y="614"/>
                    <a:pt x="198" y="614"/>
                  </a:cubicBezTo>
                  <a:cubicBezTo>
                    <a:pt x="200" y="614"/>
                    <a:pt x="200" y="615"/>
                    <a:pt x="201" y="616"/>
                  </a:cubicBezTo>
                  <a:cubicBezTo>
                    <a:pt x="202" y="616"/>
                    <a:pt x="202" y="616"/>
                    <a:pt x="202" y="616"/>
                  </a:cubicBezTo>
                  <a:cubicBezTo>
                    <a:pt x="205" y="616"/>
                    <a:pt x="205" y="619"/>
                    <a:pt x="206" y="621"/>
                  </a:cubicBezTo>
                  <a:cubicBezTo>
                    <a:pt x="206" y="622"/>
                    <a:pt x="206" y="622"/>
                    <a:pt x="206" y="623"/>
                  </a:cubicBezTo>
                  <a:cubicBezTo>
                    <a:pt x="207" y="623"/>
                    <a:pt x="209" y="624"/>
                    <a:pt x="211" y="625"/>
                  </a:cubicBezTo>
                  <a:cubicBezTo>
                    <a:pt x="212" y="626"/>
                    <a:pt x="212" y="626"/>
                    <a:pt x="213" y="627"/>
                  </a:cubicBezTo>
                  <a:cubicBezTo>
                    <a:pt x="213" y="627"/>
                    <a:pt x="213" y="627"/>
                    <a:pt x="213" y="627"/>
                  </a:cubicBezTo>
                  <a:cubicBezTo>
                    <a:pt x="215" y="627"/>
                    <a:pt x="215" y="628"/>
                    <a:pt x="216" y="628"/>
                  </a:cubicBezTo>
                  <a:cubicBezTo>
                    <a:pt x="216" y="628"/>
                    <a:pt x="216" y="628"/>
                    <a:pt x="216" y="628"/>
                  </a:cubicBezTo>
                  <a:cubicBezTo>
                    <a:pt x="219" y="628"/>
                    <a:pt x="221" y="631"/>
                    <a:pt x="223" y="632"/>
                  </a:cubicBezTo>
                  <a:cubicBezTo>
                    <a:pt x="223" y="633"/>
                    <a:pt x="224" y="634"/>
                    <a:pt x="224" y="634"/>
                  </a:cubicBezTo>
                  <a:cubicBezTo>
                    <a:pt x="225" y="634"/>
                    <a:pt x="225" y="634"/>
                    <a:pt x="225" y="634"/>
                  </a:cubicBezTo>
                  <a:cubicBezTo>
                    <a:pt x="225" y="634"/>
                    <a:pt x="225" y="634"/>
                    <a:pt x="226" y="634"/>
                  </a:cubicBezTo>
                  <a:cubicBezTo>
                    <a:pt x="226" y="634"/>
                    <a:pt x="226" y="634"/>
                    <a:pt x="226" y="634"/>
                  </a:cubicBezTo>
                  <a:cubicBezTo>
                    <a:pt x="226" y="634"/>
                    <a:pt x="227" y="634"/>
                    <a:pt x="227" y="635"/>
                  </a:cubicBezTo>
                  <a:cubicBezTo>
                    <a:pt x="227" y="635"/>
                    <a:pt x="228" y="635"/>
                    <a:pt x="228" y="635"/>
                  </a:cubicBezTo>
                  <a:cubicBezTo>
                    <a:pt x="229" y="633"/>
                    <a:pt x="230" y="633"/>
                    <a:pt x="232" y="632"/>
                  </a:cubicBezTo>
                  <a:cubicBezTo>
                    <a:pt x="232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26" y="621"/>
                    <a:pt x="222" y="614"/>
                    <a:pt x="222" y="611"/>
                  </a:cubicBezTo>
                  <a:cubicBezTo>
                    <a:pt x="222" y="610"/>
                    <a:pt x="222" y="609"/>
                    <a:pt x="222" y="608"/>
                  </a:cubicBezTo>
                  <a:cubicBezTo>
                    <a:pt x="223" y="604"/>
                    <a:pt x="223" y="601"/>
                    <a:pt x="218" y="597"/>
                  </a:cubicBezTo>
                  <a:cubicBezTo>
                    <a:pt x="216" y="595"/>
                    <a:pt x="215" y="593"/>
                    <a:pt x="215" y="591"/>
                  </a:cubicBezTo>
                  <a:cubicBezTo>
                    <a:pt x="214" y="588"/>
                    <a:pt x="217" y="585"/>
                    <a:pt x="220" y="582"/>
                  </a:cubicBezTo>
                  <a:cubicBezTo>
                    <a:pt x="221" y="581"/>
                    <a:pt x="222" y="579"/>
                    <a:pt x="224" y="578"/>
                  </a:cubicBezTo>
                  <a:cubicBezTo>
                    <a:pt x="227" y="574"/>
                    <a:pt x="232" y="572"/>
                    <a:pt x="237" y="569"/>
                  </a:cubicBezTo>
                  <a:cubicBezTo>
                    <a:pt x="238" y="569"/>
                    <a:pt x="240" y="568"/>
                    <a:pt x="241" y="567"/>
                  </a:cubicBezTo>
                  <a:cubicBezTo>
                    <a:pt x="241" y="567"/>
                    <a:pt x="241" y="567"/>
                    <a:pt x="241" y="567"/>
                  </a:cubicBezTo>
                  <a:cubicBezTo>
                    <a:pt x="237" y="565"/>
                    <a:pt x="235" y="563"/>
                    <a:pt x="235" y="561"/>
                  </a:cubicBezTo>
                  <a:cubicBezTo>
                    <a:pt x="235" y="560"/>
                    <a:pt x="236" y="559"/>
                    <a:pt x="238" y="558"/>
                  </a:cubicBezTo>
                  <a:cubicBezTo>
                    <a:pt x="239" y="558"/>
                    <a:pt x="239" y="558"/>
                    <a:pt x="239" y="558"/>
                  </a:cubicBezTo>
                  <a:cubicBezTo>
                    <a:pt x="238" y="557"/>
                    <a:pt x="237" y="555"/>
                    <a:pt x="236" y="554"/>
                  </a:cubicBezTo>
                  <a:cubicBezTo>
                    <a:pt x="234" y="553"/>
                    <a:pt x="233" y="551"/>
                    <a:pt x="232" y="550"/>
                  </a:cubicBezTo>
                  <a:cubicBezTo>
                    <a:pt x="232" y="549"/>
                    <a:pt x="231" y="547"/>
                    <a:pt x="230" y="547"/>
                  </a:cubicBezTo>
                  <a:cubicBezTo>
                    <a:pt x="230" y="547"/>
                    <a:pt x="230" y="547"/>
                    <a:pt x="229" y="547"/>
                  </a:cubicBezTo>
                  <a:cubicBezTo>
                    <a:pt x="229" y="547"/>
                    <a:pt x="229" y="547"/>
                    <a:pt x="229" y="547"/>
                  </a:cubicBezTo>
                  <a:cubicBezTo>
                    <a:pt x="228" y="547"/>
                    <a:pt x="227" y="547"/>
                    <a:pt x="226" y="547"/>
                  </a:cubicBezTo>
                  <a:cubicBezTo>
                    <a:pt x="226" y="547"/>
                    <a:pt x="225" y="547"/>
                    <a:pt x="224" y="547"/>
                  </a:cubicBezTo>
                  <a:cubicBezTo>
                    <a:pt x="224" y="547"/>
                    <a:pt x="223" y="547"/>
                    <a:pt x="223" y="547"/>
                  </a:cubicBezTo>
                  <a:cubicBezTo>
                    <a:pt x="222" y="548"/>
                    <a:pt x="221" y="548"/>
                    <a:pt x="220" y="547"/>
                  </a:cubicBezTo>
                  <a:cubicBezTo>
                    <a:pt x="220" y="547"/>
                    <a:pt x="219" y="547"/>
                    <a:pt x="219" y="546"/>
                  </a:cubicBezTo>
                  <a:cubicBezTo>
                    <a:pt x="218" y="546"/>
                    <a:pt x="218" y="545"/>
                    <a:pt x="218" y="543"/>
                  </a:cubicBezTo>
                  <a:cubicBezTo>
                    <a:pt x="218" y="542"/>
                    <a:pt x="218" y="541"/>
                    <a:pt x="218" y="539"/>
                  </a:cubicBezTo>
                  <a:cubicBezTo>
                    <a:pt x="218" y="539"/>
                    <a:pt x="217" y="538"/>
                    <a:pt x="217" y="538"/>
                  </a:cubicBezTo>
                  <a:cubicBezTo>
                    <a:pt x="216" y="538"/>
                    <a:pt x="216" y="538"/>
                    <a:pt x="216" y="538"/>
                  </a:cubicBezTo>
                  <a:cubicBezTo>
                    <a:pt x="214" y="538"/>
                    <a:pt x="213" y="537"/>
                    <a:pt x="212" y="536"/>
                  </a:cubicBezTo>
                  <a:cubicBezTo>
                    <a:pt x="212" y="535"/>
                    <a:pt x="211" y="534"/>
                    <a:pt x="212" y="532"/>
                  </a:cubicBezTo>
                  <a:cubicBezTo>
                    <a:pt x="212" y="531"/>
                    <a:pt x="214" y="527"/>
                    <a:pt x="216" y="526"/>
                  </a:cubicBezTo>
                  <a:cubicBezTo>
                    <a:pt x="217" y="526"/>
                    <a:pt x="217" y="525"/>
                    <a:pt x="218" y="525"/>
                  </a:cubicBezTo>
                  <a:cubicBezTo>
                    <a:pt x="218" y="525"/>
                    <a:pt x="218" y="525"/>
                    <a:pt x="218" y="525"/>
                  </a:cubicBezTo>
                  <a:cubicBezTo>
                    <a:pt x="217" y="524"/>
                    <a:pt x="216" y="524"/>
                    <a:pt x="215" y="523"/>
                  </a:cubicBezTo>
                  <a:cubicBezTo>
                    <a:pt x="215" y="522"/>
                    <a:pt x="214" y="520"/>
                    <a:pt x="215" y="518"/>
                  </a:cubicBezTo>
                  <a:cubicBezTo>
                    <a:pt x="216" y="516"/>
                    <a:pt x="218" y="515"/>
                    <a:pt x="219" y="514"/>
                  </a:cubicBezTo>
                  <a:cubicBezTo>
                    <a:pt x="221" y="513"/>
                    <a:pt x="221" y="513"/>
                    <a:pt x="221" y="512"/>
                  </a:cubicBezTo>
                  <a:cubicBezTo>
                    <a:pt x="221" y="508"/>
                    <a:pt x="224" y="505"/>
                    <a:pt x="227" y="505"/>
                  </a:cubicBezTo>
                  <a:cubicBezTo>
                    <a:pt x="228" y="505"/>
                    <a:pt x="229" y="505"/>
                    <a:pt x="231" y="506"/>
                  </a:cubicBezTo>
                  <a:cubicBezTo>
                    <a:pt x="232" y="507"/>
                    <a:pt x="233" y="509"/>
                    <a:pt x="234" y="511"/>
                  </a:cubicBezTo>
                  <a:cubicBezTo>
                    <a:pt x="235" y="512"/>
                    <a:pt x="236" y="514"/>
                    <a:pt x="237" y="514"/>
                  </a:cubicBezTo>
                  <a:cubicBezTo>
                    <a:pt x="237" y="514"/>
                    <a:pt x="238" y="514"/>
                    <a:pt x="238" y="514"/>
                  </a:cubicBezTo>
                  <a:cubicBezTo>
                    <a:pt x="238" y="513"/>
                    <a:pt x="239" y="513"/>
                    <a:pt x="239" y="513"/>
                  </a:cubicBezTo>
                  <a:cubicBezTo>
                    <a:pt x="239" y="512"/>
                    <a:pt x="238" y="511"/>
                    <a:pt x="238" y="510"/>
                  </a:cubicBezTo>
                  <a:cubicBezTo>
                    <a:pt x="238" y="510"/>
                    <a:pt x="238" y="509"/>
                    <a:pt x="237" y="509"/>
                  </a:cubicBezTo>
                  <a:cubicBezTo>
                    <a:pt x="237" y="507"/>
                    <a:pt x="236" y="505"/>
                    <a:pt x="238" y="503"/>
                  </a:cubicBezTo>
                  <a:cubicBezTo>
                    <a:pt x="238" y="502"/>
                    <a:pt x="240" y="501"/>
                    <a:pt x="242" y="500"/>
                  </a:cubicBezTo>
                  <a:cubicBezTo>
                    <a:pt x="243" y="500"/>
                    <a:pt x="244" y="500"/>
                    <a:pt x="244" y="498"/>
                  </a:cubicBezTo>
                  <a:cubicBezTo>
                    <a:pt x="244" y="497"/>
                    <a:pt x="245" y="495"/>
                    <a:pt x="248" y="495"/>
                  </a:cubicBezTo>
                  <a:cubicBezTo>
                    <a:pt x="251" y="495"/>
                    <a:pt x="255" y="492"/>
                    <a:pt x="257" y="491"/>
                  </a:cubicBezTo>
                  <a:cubicBezTo>
                    <a:pt x="258" y="490"/>
                    <a:pt x="259" y="490"/>
                    <a:pt x="260" y="490"/>
                  </a:cubicBezTo>
                  <a:cubicBezTo>
                    <a:pt x="260" y="489"/>
                    <a:pt x="260" y="489"/>
                    <a:pt x="260" y="489"/>
                  </a:cubicBezTo>
                  <a:cubicBezTo>
                    <a:pt x="264" y="488"/>
                    <a:pt x="267" y="486"/>
                    <a:pt x="270" y="487"/>
                  </a:cubicBezTo>
                  <a:cubicBezTo>
                    <a:pt x="270" y="487"/>
                    <a:pt x="271" y="488"/>
                    <a:pt x="271" y="488"/>
                  </a:cubicBezTo>
                  <a:cubicBezTo>
                    <a:pt x="272" y="488"/>
                    <a:pt x="272" y="489"/>
                    <a:pt x="273" y="489"/>
                  </a:cubicBezTo>
                  <a:cubicBezTo>
                    <a:pt x="273" y="489"/>
                    <a:pt x="273" y="489"/>
                    <a:pt x="273" y="488"/>
                  </a:cubicBezTo>
                  <a:cubicBezTo>
                    <a:pt x="274" y="486"/>
                    <a:pt x="276" y="485"/>
                    <a:pt x="279" y="485"/>
                  </a:cubicBezTo>
                  <a:cubicBezTo>
                    <a:pt x="281" y="485"/>
                    <a:pt x="284" y="486"/>
                    <a:pt x="285" y="488"/>
                  </a:cubicBezTo>
                  <a:cubicBezTo>
                    <a:pt x="285" y="488"/>
                    <a:pt x="288" y="489"/>
                    <a:pt x="289" y="489"/>
                  </a:cubicBezTo>
                  <a:cubicBezTo>
                    <a:pt x="292" y="490"/>
                    <a:pt x="295" y="490"/>
                    <a:pt x="297" y="491"/>
                  </a:cubicBezTo>
                  <a:cubicBezTo>
                    <a:pt x="298" y="492"/>
                    <a:pt x="298" y="492"/>
                    <a:pt x="298" y="492"/>
                  </a:cubicBezTo>
                  <a:cubicBezTo>
                    <a:pt x="303" y="495"/>
                    <a:pt x="306" y="498"/>
                    <a:pt x="307" y="500"/>
                  </a:cubicBezTo>
                  <a:cubicBezTo>
                    <a:pt x="308" y="498"/>
                    <a:pt x="309" y="498"/>
                    <a:pt x="310" y="498"/>
                  </a:cubicBezTo>
                  <a:cubicBezTo>
                    <a:pt x="312" y="498"/>
                    <a:pt x="313" y="499"/>
                    <a:pt x="316" y="501"/>
                  </a:cubicBezTo>
                  <a:cubicBezTo>
                    <a:pt x="317" y="501"/>
                    <a:pt x="319" y="502"/>
                    <a:pt x="320" y="502"/>
                  </a:cubicBezTo>
                  <a:cubicBezTo>
                    <a:pt x="322" y="502"/>
                    <a:pt x="323" y="501"/>
                    <a:pt x="324" y="501"/>
                  </a:cubicBezTo>
                  <a:cubicBezTo>
                    <a:pt x="325" y="498"/>
                    <a:pt x="330" y="495"/>
                    <a:pt x="334" y="495"/>
                  </a:cubicBezTo>
                  <a:cubicBezTo>
                    <a:pt x="336" y="495"/>
                    <a:pt x="337" y="496"/>
                    <a:pt x="338" y="496"/>
                  </a:cubicBezTo>
                  <a:cubicBezTo>
                    <a:pt x="338" y="497"/>
                    <a:pt x="338" y="497"/>
                    <a:pt x="338" y="497"/>
                  </a:cubicBezTo>
                  <a:cubicBezTo>
                    <a:pt x="339" y="497"/>
                    <a:pt x="340" y="498"/>
                    <a:pt x="340" y="498"/>
                  </a:cubicBezTo>
                  <a:cubicBezTo>
                    <a:pt x="340" y="498"/>
                    <a:pt x="340" y="498"/>
                    <a:pt x="341" y="497"/>
                  </a:cubicBezTo>
                  <a:cubicBezTo>
                    <a:pt x="343" y="495"/>
                    <a:pt x="346" y="494"/>
                    <a:pt x="349" y="494"/>
                  </a:cubicBezTo>
                  <a:cubicBezTo>
                    <a:pt x="352" y="494"/>
                    <a:pt x="355" y="496"/>
                    <a:pt x="356" y="498"/>
                  </a:cubicBezTo>
                  <a:cubicBezTo>
                    <a:pt x="356" y="499"/>
                    <a:pt x="357" y="500"/>
                    <a:pt x="361" y="500"/>
                  </a:cubicBezTo>
                  <a:cubicBezTo>
                    <a:pt x="364" y="500"/>
                    <a:pt x="365" y="502"/>
                    <a:pt x="366" y="503"/>
                  </a:cubicBezTo>
                  <a:cubicBezTo>
                    <a:pt x="366" y="503"/>
                    <a:pt x="366" y="503"/>
                    <a:pt x="366" y="504"/>
                  </a:cubicBezTo>
                  <a:cubicBezTo>
                    <a:pt x="366" y="503"/>
                    <a:pt x="367" y="503"/>
                    <a:pt x="367" y="502"/>
                  </a:cubicBezTo>
                  <a:cubicBezTo>
                    <a:pt x="367" y="501"/>
                    <a:pt x="368" y="500"/>
                    <a:pt x="369" y="499"/>
                  </a:cubicBezTo>
                  <a:cubicBezTo>
                    <a:pt x="369" y="499"/>
                    <a:pt x="370" y="498"/>
                    <a:pt x="371" y="498"/>
                  </a:cubicBezTo>
                  <a:cubicBezTo>
                    <a:pt x="371" y="498"/>
                    <a:pt x="371" y="498"/>
                    <a:pt x="371" y="498"/>
                  </a:cubicBezTo>
                  <a:cubicBezTo>
                    <a:pt x="373" y="499"/>
                    <a:pt x="374" y="499"/>
                    <a:pt x="375" y="500"/>
                  </a:cubicBezTo>
                  <a:cubicBezTo>
                    <a:pt x="376" y="501"/>
                    <a:pt x="378" y="502"/>
                    <a:pt x="379" y="502"/>
                  </a:cubicBezTo>
                  <a:cubicBezTo>
                    <a:pt x="383" y="502"/>
                    <a:pt x="384" y="501"/>
                    <a:pt x="384" y="500"/>
                  </a:cubicBezTo>
                  <a:cubicBezTo>
                    <a:pt x="384" y="496"/>
                    <a:pt x="384" y="494"/>
                    <a:pt x="383" y="494"/>
                  </a:cubicBezTo>
                  <a:cubicBezTo>
                    <a:pt x="382" y="494"/>
                    <a:pt x="380" y="493"/>
                    <a:pt x="379" y="493"/>
                  </a:cubicBezTo>
                  <a:cubicBezTo>
                    <a:pt x="378" y="492"/>
                    <a:pt x="377" y="491"/>
                    <a:pt x="375" y="491"/>
                  </a:cubicBezTo>
                  <a:cubicBezTo>
                    <a:pt x="372" y="491"/>
                    <a:pt x="370" y="488"/>
                    <a:pt x="369" y="486"/>
                  </a:cubicBezTo>
                  <a:cubicBezTo>
                    <a:pt x="369" y="484"/>
                    <a:pt x="370" y="482"/>
                    <a:pt x="372" y="482"/>
                  </a:cubicBezTo>
                  <a:cubicBezTo>
                    <a:pt x="375" y="480"/>
                    <a:pt x="377" y="479"/>
                    <a:pt x="378" y="478"/>
                  </a:cubicBezTo>
                  <a:cubicBezTo>
                    <a:pt x="377" y="477"/>
                    <a:pt x="376" y="473"/>
                    <a:pt x="377" y="470"/>
                  </a:cubicBezTo>
                  <a:cubicBezTo>
                    <a:pt x="378" y="469"/>
                    <a:pt x="379" y="468"/>
                    <a:pt x="381" y="467"/>
                  </a:cubicBezTo>
                  <a:cubicBezTo>
                    <a:pt x="382" y="467"/>
                    <a:pt x="384" y="467"/>
                    <a:pt x="385" y="467"/>
                  </a:cubicBezTo>
                  <a:cubicBezTo>
                    <a:pt x="386" y="467"/>
                    <a:pt x="387" y="467"/>
                    <a:pt x="387" y="467"/>
                  </a:cubicBezTo>
                  <a:cubicBezTo>
                    <a:pt x="385" y="466"/>
                    <a:pt x="383" y="465"/>
                    <a:pt x="382" y="463"/>
                  </a:cubicBezTo>
                  <a:cubicBezTo>
                    <a:pt x="380" y="461"/>
                    <a:pt x="379" y="453"/>
                    <a:pt x="382" y="451"/>
                  </a:cubicBezTo>
                  <a:cubicBezTo>
                    <a:pt x="383" y="451"/>
                    <a:pt x="384" y="451"/>
                    <a:pt x="385" y="451"/>
                  </a:cubicBezTo>
                  <a:cubicBezTo>
                    <a:pt x="386" y="451"/>
                    <a:pt x="386" y="451"/>
                    <a:pt x="387" y="451"/>
                  </a:cubicBezTo>
                  <a:cubicBezTo>
                    <a:pt x="389" y="451"/>
                    <a:pt x="391" y="451"/>
                    <a:pt x="392" y="451"/>
                  </a:cubicBezTo>
                  <a:cubicBezTo>
                    <a:pt x="393" y="450"/>
                    <a:pt x="395" y="450"/>
                    <a:pt x="397" y="450"/>
                  </a:cubicBezTo>
                  <a:cubicBezTo>
                    <a:pt x="398" y="450"/>
                    <a:pt x="399" y="450"/>
                    <a:pt x="400" y="450"/>
                  </a:cubicBezTo>
                  <a:cubicBezTo>
                    <a:pt x="402" y="450"/>
                    <a:pt x="403" y="450"/>
                    <a:pt x="404" y="450"/>
                  </a:cubicBezTo>
                  <a:cubicBezTo>
                    <a:pt x="404" y="450"/>
                    <a:pt x="404" y="450"/>
                    <a:pt x="405" y="449"/>
                  </a:cubicBezTo>
                  <a:cubicBezTo>
                    <a:pt x="409" y="446"/>
                    <a:pt x="418" y="445"/>
                    <a:pt x="423" y="445"/>
                  </a:cubicBezTo>
                  <a:cubicBezTo>
                    <a:pt x="425" y="445"/>
                    <a:pt x="427" y="445"/>
                    <a:pt x="429" y="444"/>
                  </a:cubicBezTo>
                  <a:cubicBezTo>
                    <a:pt x="431" y="443"/>
                    <a:pt x="432" y="442"/>
                    <a:pt x="434" y="442"/>
                  </a:cubicBezTo>
                  <a:cubicBezTo>
                    <a:pt x="440" y="441"/>
                    <a:pt x="448" y="440"/>
                    <a:pt x="450" y="439"/>
                  </a:cubicBezTo>
                  <a:cubicBezTo>
                    <a:pt x="451" y="439"/>
                    <a:pt x="452" y="438"/>
                    <a:pt x="455" y="438"/>
                  </a:cubicBezTo>
                  <a:cubicBezTo>
                    <a:pt x="457" y="437"/>
                    <a:pt x="464" y="436"/>
                    <a:pt x="465" y="435"/>
                  </a:cubicBezTo>
                  <a:cubicBezTo>
                    <a:pt x="466" y="431"/>
                    <a:pt x="476" y="430"/>
                    <a:pt x="478" y="430"/>
                  </a:cubicBezTo>
                  <a:cubicBezTo>
                    <a:pt x="480" y="430"/>
                    <a:pt x="481" y="430"/>
                    <a:pt x="482" y="430"/>
                  </a:cubicBezTo>
                  <a:cubicBezTo>
                    <a:pt x="485" y="432"/>
                    <a:pt x="487" y="432"/>
                    <a:pt x="489" y="432"/>
                  </a:cubicBezTo>
                  <a:cubicBezTo>
                    <a:pt x="491" y="431"/>
                    <a:pt x="496" y="432"/>
                    <a:pt x="498" y="434"/>
                  </a:cubicBezTo>
                  <a:cubicBezTo>
                    <a:pt x="499" y="436"/>
                    <a:pt x="499" y="437"/>
                    <a:pt x="499" y="438"/>
                  </a:cubicBezTo>
                  <a:cubicBezTo>
                    <a:pt x="499" y="439"/>
                    <a:pt x="499" y="440"/>
                    <a:pt x="500" y="442"/>
                  </a:cubicBezTo>
                  <a:cubicBezTo>
                    <a:pt x="500" y="443"/>
                    <a:pt x="501" y="445"/>
                    <a:pt x="501" y="446"/>
                  </a:cubicBezTo>
                  <a:cubicBezTo>
                    <a:pt x="501" y="448"/>
                    <a:pt x="500" y="449"/>
                    <a:pt x="499" y="449"/>
                  </a:cubicBezTo>
                  <a:cubicBezTo>
                    <a:pt x="499" y="449"/>
                    <a:pt x="499" y="449"/>
                    <a:pt x="499" y="449"/>
                  </a:cubicBezTo>
                  <a:cubicBezTo>
                    <a:pt x="500" y="449"/>
                    <a:pt x="500" y="449"/>
                    <a:pt x="500" y="449"/>
                  </a:cubicBezTo>
                  <a:cubicBezTo>
                    <a:pt x="503" y="449"/>
                    <a:pt x="506" y="448"/>
                    <a:pt x="506" y="448"/>
                  </a:cubicBezTo>
                  <a:cubicBezTo>
                    <a:pt x="507" y="446"/>
                    <a:pt x="509" y="446"/>
                    <a:pt x="509" y="446"/>
                  </a:cubicBezTo>
                  <a:cubicBezTo>
                    <a:pt x="512" y="446"/>
                    <a:pt x="513" y="448"/>
                    <a:pt x="514" y="451"/>
                  </a:cubicBezTo>
                  <a:cubicBezTo>
                    <a:pt x="515" y="450"/>
                    <a:pt x="516" y="449"/>
                    <a:pt x="517" y="449"/>
                  </a:cubicBezTo>
                  <a:cubicBezTo>
                    <a:pt x="518" y="449"/>
                    <a:pt x="521" y="450"/>
                    <a:pt x="522" y="452"/>
                  </a:cubicBezTo>
                  <a:cubicBezTo>
                    <a:pt x="522" y="452"/>
                    <a:pt x="523" y="451"/>
                    <a:pt x="523" y="451"/>
                  </a:cubicBezTo>
                  <a:cubicBezTo>
                    <a:pt x="524" y="451"/>
                    <a:pt x="525" y="451"/>
                    <a:pt x="526" y="451"/>
                  </a:cubicBezTo>
                  <a:cubicBezTo>
                    <a:pt x="527" y="451"/>
                    <a:pt x="529" y="452"/>
                    <a:pt x="529" y="454"/>
                  </a:cubicBezTo>
                  <a:cubicBezTo>
                    <a:pt x="529" y="456"/>
                    <a:pt x="527" y="457"/>
                    <a:pt x="526" y="458"/>
                  </a:cubicBezTo>
                  <a:cubicBezTo>
                    <a:pt x="525" y="459"/>
                    <a:pt x="524" y="459"/>
                    <a:pt x="524" y="460"/>
                  </a:cubicBezTo>
                  <a:cubicBezTo>
                    <a:pt x="524" y="460"/>
                    <a:pt x="524" y="460"/>
                    <a:pt x="524" y="460"/>
                  </a:cubicBezTo>
                  <a:cubicBezTo>
                    <a:pt x="524" y="460"/>
                    <a:pt x="525" y="459"/>
                    <a:pt x="526" y="459"/>
                  </a:cubicBezTo>
                  <a:cubicBezTo>
                    <a:pt x="527" y="458"/>
                    <a:pt x="529" y="457"/>
                    <a:pt x="531" y="457"/>
                  </a:cubicBezTo>
                  <a:cubicBezTo>
                    <a:pt x="531" y="457"/>
                    <a:pt x="531" y="457"/>
                    <a:pt x="532" y="457"/>
                  </a:cubicBezTo>
                  <a:cubicBezTo>
                    <a:pt x="532" y="457"/>
                    <a:pt x="532" y="457"/>
                    <a:pt x="532" y="457"/>
                  </a:cubicBezTo>
                  <a:cubicBezTo>
                    <a:pt x="533" y="457"/>
                    <a:pt x="536" y="456"/>
                    <a:pt x="538" y="455"/>
                  </a:cubicBezTo>
                  <a:cubicBezTo>
                    <a:pt x="540" y="454"/>
                    <a:pt x="541" y="453"/>
                    <a:pt x="543" y="452"/>
                  </a:cubicBezTo>
                  <a:cubicBezTo>
                    <a:pt x="545" y="452"/>
                    <a:pt x="548" y="450"/>
                    <a:pt x="550" y="449"/>
                  </a:cubicBezTo>
                  <a:cubicBezTo>
                    <a:pt x="551" y="448"/>
                    <a:pt x="552" y="447"/>
                    <a:pt x="553" y="447"/>
                  </a:cubicBezTo>
                  <a:cubicBezTo>
                    <a:pt x="554" y="446"/>
                    <a:pt x="555" y="446"/>
                    <a:pt x="557" y="445"/>
                  </a:cubicBezTo>
                  <a:cubicBezTo>
                    <a:pt x="557" y="445"/>
                    <a:pt x="558" y="445"/>
                    <a:pt x="558" y="445"/>
                  </a:cubicBezTo>
                  <a:cubicBezTo>
                    <a:pt x="560" y="445"/>
                    <a:pt x="563" y="446"/>
                    <a:pt x="563" y="447"/>
                  </a:cubicBezTo>
                  <a:cubicBezTo>
                    <a:pt x="563" y="448"/>
                    <a:pt x="564" y="449"/>
                    <a:pt x="563" y="451"/>
                  </a:cubicBezTo>
                  <a:cubicBezTo>
                    <a:pt x="562" y="452"/>
                    <a:pt x="561" y="452"/>
                    <a:pt x="561" y="453"/>
                  </a:cubicBezTo>
                  <a:cubicBezTo>
                    <a:pt x="561" y="453"/>
                    <a:pt x="562" y="455"/>
                    <a:pt x="565" y="456"/>
                  </a:cubicBezTo>
                  <a:cubicBezTo>
                    <a:pt x="572" y="458"/>
                    <a:pt x="580" y="470"/>
                    <a:pt x="585" y="478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4"/>
                    <a:pt x="591" y="488"/>
                    <a:pt x="593" y="492"/>
                  </a:cubicBezTo>
                  <a:cubicBezTo>
                    <a:pt x="594" y="495"/>
                    <a:pt x="596" y="499"/>
                    <a:pt x="597" y="500"/>
                  </a:cubicBezTo>
                  <a:cubicBezTo>
                    <a:pt x="597" y="500"/>
                    <a:pt x="598" y="499"/>
                    <a:pt x="598" y="498"/>
                  </a:cubicBezTo>
                  <a:cubicBezTo>
                    <a:pt x="599" y="497"/>
                    <a:pt x="600" y="495"/>
                    <a:pt x="601" y="494"/>
                  </a:cubicBezTo>
                  <a:cubicBezTo>
                    <a:pt x="602" y="494"/>
                    <a:pt x="602" y="493"/>
                    <a:pt x="603" y="493"/>
                  </a:cubicBezTo>
                  <a:cubicBezTo>
                    <a:pt x="606" y="493"/>
                    <a:pt x="608" y="495"/>
                    <a:pt x="610" y="497"/>
                  </a:cubicBezTo>
                  <a:cubicBezTo>
                    <a:pt x="611" y="498"/>
                    <a:pt x="612" y="499"/>
                    <a:pt x="613" y="499"/>
                  </a:cubicBezTo>
                  <a:cubicBezTo>
                    <a:pt x="614" y="500"/>
                    <a:pt x="615" y="500"/>
                    <a:pt x="616" y="500"/>
                  </a:cubicBezTo>
                  <a:cubicBezTo>
                    <a:pt x="618" y="501"/>
                    <a:pt x="621" y="502"/>
                    <a:pt x="622" y="501"/>
                  </a:cubicBezTo>
                  <a:cubicBezTo>
                    <a:pt x="623" y="501"/>
                    <a:pt x="624" y="501"/>
                    <a:pt x="625" y="500"/>
                  </a:cubicBezTo>
                  <a:cubicBezTo>
                    <a:pt x="629" y="499"/>
                    <a:pt x="633" y="497"/>
                    <a:pt x="635" y="498"/>
                  </a:cubicBezTo>
                  <a:cubicBezTo>
                    <a:pt x="636" y="498"/>
                    <a:pt x="636" y="499"/>
                    <a:pt x="637" y="499"/>
                  </a:cubicBezTo>
                  <a:cubicBezTo>
                    <a:pt x="639" y="500"/>
                    <a:pt x="642" y="501"/>
                    <a:pt x="643" y="505"/>
                  </a:cubicBezTo>
                  <a:cubicBezTo>
                    <a:pt x="645" y="509"/>
                    <a:pt x="647" y="510"/>
                    <a:pt x="649" y="510"/>
                  </a:cubicBezTo>
                  <a:cubicBezTo>
                    <a:pt x="650" y="510"/>
                    <a:pt x="653" y="510"/>
                    <a:pt x="653" y="516"/>
                  </a:cubicBezTo>
                  <a:cubicBezTo>
                    <a:pt x="653" y="517"/>
                    <a:pt x="656" y="519"/>
                    <a:pt x="657" y="519"/>
                  </a:cubicBezTo>
                  <a:cubicBezTo>
                    <a:pt x="659" y="519"/>
                    <a:pt x="664" y="518"/>
                    <a:pt x="665" y="517"/>
                  </a:cubicBezTo>
                  <a:cubicBezTo>
                    <a:pt x="666" y="516"/>
                    <a:pt x="667" y="516"/>
                    <a:pt x="668" y="516"/>
                  </a:cubicBezTo>
                  <a:cubicBezTo>
                    <a:pt x="670" y="516"/>
                    <a:pt x="671" y="517"/>
                    <a:pt x="672" y="519"/>
                  </a:cubicBezTo>
                  <a:cubicBezTo>
                    <a:pt x="672" y="519"/>
                    <a:pt x="672" y="520"/>
                    <a:pt x="672" y="520"/>
                  </a:cubicBezTo>
                  <a:cubicBezTo>
                    <a:pt x="672" y="520"/>
                    <a:pt x="672" y="520"/>
                    <a:pt x="672" y="521"/>
                  </a:cubicBezTo>
                  <a:cubicBezTo>
                    <a:pt x="673" y="521"/>
                    <a:pt x="673" y="521"/>
                    <a:pt x="673" y="521"/>
                  </a:cubicBezTo>
                  <a:cubicBezTo>
                    <a:pt x="673" y="522"/>
                    <a:pt x="673" y="522"/>
                    <a:pt x="673" y="522"/>
                  </a:cubicBezTo>
                  <a:cubicBezTo>
                    <a:pt x="674" y="522"/>
                    <a:pt x="674" y="522"/>
                    <a:pt x="674" y="523"/>
                  </a:cubicBezTo>
                  <a:cubicBezTo>
                    <a:pt x="674" y="523"/>
                    <a:pt x="674" y="523"/>
                    <a:pt x="674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6" y="523"/>
                    <a:pt x="677" y="523"/>
                    <a:pt x="678" y="524"/>
                  </a:cubicBezTo>
                  <a:cubicBezTo>
                    <a:pt x="678" y="524"/>
                    <a:pt x="678" y="524"/>
                    <a:pt x="678" y="524"/>
                  </a:cubicBezTo>
                  <a:cubicBezTo>
                    <a:pt x="678" y="524"/>
                    <a:pt x="679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3"/>
                  </a:cubicBezTo>
                  <a:cubicBezTo>
                    <a:pt x="680" y="523"/>
                    <a:pt x="680" y="523"/>
                    <a:pt x="680" y="523"/>
                  </a:cubicBezTo>
                  <a:cubicBezTo>
                    <a:pt x="681" y="522"/>
                    <a:pt x="683" y="521"/>
                    <a:pt x="689" y="520"/>
                  </a:cubicBezTo>
                  <a:cubicBezTo>
                    <a:pt x="694" y="519"/>
                    <a:pt x="697" y="518"/>
                    <a:pt x="698" y="517"/>
                  </a:cubicBezTo>
                  <a:cubicBezTo>
                    <a:pt x="699" y="514"/>
                    <a:pt x="701" y="513"/>
                    <a:pt x="704" y="513"/>
                  </a:cubicBezTo>
                  <a:cubicBezTo>
                    <a:pt x="705" y="512"/>
                    <a:pt x="706" y="512"/>
                    <a:pt x="707" y="511"/>
                  </a:cubicBezTo>
                  <a:cubicBezTo>
                    <a:pt x="708" y="510"/>
                    <a:pt x="709" y="509"/>
                    <a:pt x="711" y="508"/>
                  </a:cubicBezTo>
                  <a:cubicBezTo>
                    <a:pt x="712" y="508"/>
                    <a:pt x="713" y="507"/>
                    <a:pt x="714" y="507"/>
                  </a:cubicBezTo>
                  <a:cubicBezTo>
                    <a:pt x="715" y="505"/>
                    <a:pt x="717" y="504"/>
                    <a:pt x="719" y="504"/>
                  </a:cubicBezTo>
                  <a:cubicBezTo>
                    <a:pt x="720" y="504"/>
                    <a:pt x="721" y="503"/>
                    <a:pt x="721" y="503"/>
                  </a:cubicBezTo>
                  <a:cubicBezTo>
                    <a:pt x="723" y="501"/>
                    <a:pt x="727" y="501"/>
                    <a:pt x="728" y="501"/>
                  </a:cubicBezTo>
                  <a:cubicBezTo>
                    <a:pt x="730" y="501"/>
                    <a:pt x="731" y="501"/>
                    <a:pt x="732" y="501"/>
                  </a:cubicBezTo>
                  <a:cubicBezTo>
                    <a:pt x="734" y="502"/>
                    <a:pt x="744" y="504"/>
                    <a:pt x="746" y="504"/>
                  </a:cubicBezTo>
                  <a:cubicBezTo>
                    <a:pt x="747" y="504"/>
                    <a:pt x="747" y="504"/>
                    <a:pt x="747" y="504"/>
                  </a:cubicBezTo>
                  <a:cubicBezTo>
                    <a:pt x="749" y="504"/>
                    <a:pt x="750" y="506"/>
                    <a:pt x="751" y="508"/>
                  </a:cubicBezTo>
                  <a:cubicBezTo>
                    <a:pt x="751" y="509"/>
                    <a:pt x="751" y="510"/>
                    <a:pt x="751" y="510"/>
                  </a:cubicBezTo>
                  <a:cubicBezTo>
                    <a:pt x="752" y="510"/>
                    <a:pt x="753" y="511"/>
                    <a:pt x="754" y="512"/>
                  </a:cubicBezTo>
                  <a:cubicBezTo>
                    <a:pt x="756" y="512"/>
                    <a:pt x="758" y="514"/>
                    <a:pt x="759" y="514"/>
                  </a:cubicBezTo>
                  <a:cubicBezTo>
                    <a:pt x="760" y="513"/>
                    <a:pt x="762" y="512"/>
                    <a:pt x="765" y="512"/>
                  </a:cubicBezTo>
                  <a:cubicBezTo>
                    <a:pt x="767" y="512"/>
                    <a:pt x="768" y="512"/>
                    <a:pt x="770" y="513"/>
                  </a:cubicBezTo>
                  <a:cubicBezTo>
                    <a:pt x="770" y="514"/>
                    <a:pt x="771" y="514"/>
                    <a:pt x="771" y="514"/>
                  </a:cubicBezTo>
                  <a:cubicBezTo>
                    <a:pt x="773" y="515"/>
                    <a:pt x="774" y="516"/>
                    <a:pt x="775" y="516"/>
                  </a:cubicBezTo>
                  <a:cubicBezTo>
                    <a:pt x="776" y="515"/>
                    <a:pt x="778" y="514"/>
                    <a:pt x="780" y="513"/>
                  </a:cubicBezTo>
                  <a:cubicBezTo>
                    <a:pt x="780" y="513"/>
                    <a:pt x="781" y="513"/>
                    <a:pt x="782" y="512"/>
                  </a:cubicBezTo>
                  <a:cubicBezTo>
                    <a:pt x="783" y="512"/>
                    <a:pt x="784" y="512"/>
                    <a:pt x="785" y="511"/>
                  </a:cubicBezTo>
                  <a:cubicBezTo>
                    <a:pt x="785" y="511"/>
                    <a:pt x="786" y="508"/>
                    <a:pt x="785" y="507"/>
                  </a:cubicBezTo>
                  <a:cubicBezTo>
                    <a:pt x="783" y="506"/>
                    <a:pt x="781" y="499"/>
                    <a:pt x="780" y="497"/>
                  </a:cubicBezTo>
                  <a:cubicBezTo>
                    <a:pt x="780" y="494"/>
                    <a:pt x="782" y="493"/>
                    <a:pt x="784" y="492"/>
                  </a:cubicBezTo>
                  <a:cubicBezTo>
                    <a:pt x="784" y="491"/>
                    <a:pt x="785" y="491"/>
                    <a:pt x="785" y="490"/>
                  </a:cubicBezTo>
                  <a:cubicBezTo>
                    <a:pt x="786" y="488"/>
                    <a:pt x="788" y="487"/>
                    <a:pt x="790" y="486"/>
                  </a:cubicBezTo>
                  <a:cubicBezTo>
                    <a:pt x="791" y="486"/>
                    <a:pt x="791" y="486"/>
                    <a:pt x="792" y="485"/>
                  </a:cubicBezTo>
                  <a:cubicBezTo>
                    <a:pt x="792" y="485"/>
                    <a:pt x="792" y="485"/>
                    <a:pt x="792" y="484"/>
                  </a:cubicBezTo>
                  <a:cubicBezTo>
                    <a:pt x="793" y="483"/>
                    <a:pt x="794" y="481"/>
                    <a:pt x="796" y="481"/>
                  </a:cubicBezTo>
                  <a:cubicBezTo>
                    <a:pt x="797" y="481"/>
                    <a:pt x="797" y="481"/>
                    <a:pt x="798" y="481"/>
                  </a:cubicBezTo>
                  <a:cubicBezTo>
                    <a:pt x="798" y="482"/>
                    <a:pt x="805" y="484"/>
                    <a:pt x="807" y="485"/>
                  </a:cubicBezTo>
                  <a:cubicBezTo>
                    <a:pt x="807" y="486"/>
                    <a:pt x="810" y="486"/>
                    <a:pt x="812" y="486"/>
                  </a:cubicBezTo>
                  <a:cubicBezTo>
                    <a:pt x="815" y="486"/>
                    <a:pt x="819" y="488"/>
                    <a:pt x="822" y="490"/>
                  </a:cubicBezTo>
                  <a:cubicBezTo>
                    <a:pt x="822" y="490"/>
                    <a:pt x="824" y="491"/>
                    <a:pt x="826" y="491"/>
                  </a:cubicBezTo>
                  <a:cubicBezTo>
                    <a:pt x="829" y="491"/>
                    <a:pt x="832" y="492"/>
                    <a:pt x="833" y="494"/>
                  </a:cubicBezTo>
                  <a:cubicBezTo>
                    <a:pt x="834" y="495"/>
                    <a:pt x="834" y="497"/>
                    <a:pt x="834" y="499"/>
                  </a:cubicBezTo>
                  <a:cubicBezTo>
                    <a:pt x="834" y="501"/>
                    <a:pt x="834" y="503"/>
                    <a:pt x="835" y="503"/>
                  </a:cubicBezTo>
                  <a:cubicBezTo>
                    <a:pt x="837" y="506"/>
                    <a:pt x="839" y="508"/>
                    <a:pt x="839" y="508"/>
                  </a:cubicBezTo>
                  <a:cubicBezTo>
                    <a:pt x="841" y="507"/>
                    <a:pt x="843" y="508"/>
                    <a:pt x="846" y="509"/>
                  </a:cubicBezTo>
                  <a:cubicBezTo>
                    <a:pt x="847" y="510"/>
                    <a:pt x="849" y="511"/>
                    <a:pt x="850" y="511"/>
                  </a:cubicBezTo>
                  <a:cubicBezTo>
                    <a:pt x="850" y="511"/>
                    <a:pt x="852" y="510"/>
                    <a:pt x="853" y="509"/>
                  </a:cubicBezTo>
                  <a:cubicBezTo>
                    <a:pt x="855" y="508"/>
                    <a:pt x="856" y="507"/>
                    <a:pt x="858" y="507"/>
                  </a:cubicBezTo>
                  <a:cubicBezTo>
                    <a:pt x="859" y="507"/>
                    <a:pt x="860" y="507"/>
                    <a:pt x="862" y="506"/>
                  </a:cubicBezTo>
                  <a:cubicBezTo>
                    <a:pt x="865" y="506"/>
                    <a:pt x="867" y="505"/>
                    <a:pt x="869" y="506"/>
                  </a:cubicBezTo>
                  <a:cubicBezTo>
                    <a:pt x="869" y="506"/>
                    <a:pt x="871" y="506"/>
                    <a:pt x="872" y="507"/>
                  </a:cubicBezTo>
                  <a:cubicBezTo>
                    <a:pt x="874" y="507"/>
                    <a:pt x="877" y="508"/>
                    <a:pt x="878" y="508"/>
                  </a:cubicBezTo>
                  <a:cubicBezTo>
                    <a:pt x="879" y="508"/>
                    <a:pt x="879" y="508"/>
                    <a:pt x="880" y="508"/>
                  </a:cubicBezTo>
                  <a:cubicBezTo>
                    <a:pt x="881" y="508"/>
                    <a:pt x="888" y="508"/>
                    <a:pt x="889" y="511"/>
                  </a:cubicBezTo>
                  <a:cubicBezTo>
                    <a:pt x="889" y="512"/>
                    <a:pt x="891" y="512"/>
                    <a:pt x="892" y="512"/>
                  </a:cubicBezTo>
                  <a:cubicBezTo>
                    <a:pt x="895" y="513"/>
                    <a:pt x="899" y="514"/>
                    <a:pt x="899" y="517"/>
                  </a:cubicBezTo>
                  <a:cubicBezTo>
                    <a:pt x="899" y="517"/>
                    <a:pt x="900" y="518"/>
                    <a:pt x="901" y="518"/>
                  </a:cubicBezTo>
                  <a:cubicBezTo>
                    <a:pt x="902" y="519"/>
                    <a:pt x="904" y="520"/>
                    <a:pt x="905" y="522"/>
                  </a:cubicBezTo>
                  <a:cubicBezTo>
                    <a:pt x="905" y="522"/>
                    <a:pt x="907" y="522"/>
                    <a:pt x="908" y="523"/>
                  </a:cubicBezTo>
                  <a:cubicBezTo>
                    <a:pt x="909" y="523"/>
                    <a:pt x="910" y="523"/>
                    <a:pt x="911" y="523"/>
                  </a:cubicBezTo>
                  <a:cubicBezTo>
                    <a:pt x="914" y="523"/>
                    <a:pt x="916" y="523"/>
                    <a:pt x="917" y="523"/>
                  </a:cubicBezTo>
                  <a:cubicBezTo>
                    <a:pt x="918" y="524"/>
                    <a:pt x="918" y="524"/>
                    <a:pt x="918" y="524"/>
                  </a:cubicBezTo>
                  <a:cubicBezTo>
                    <a:pt x="919" y="524"/>
                    <a:pt x="921" y="525"/>
                    <a:pt x="925" y="525"/>
                  </a:cubicBezTo>
                  <a:cubicBezTo>
                    <a:pt x="928" y="525"/>
                    <a:pt x="930" y="524"/>
                    <a:pt x="931" y="524"/>
                  </a:cubicBezTo>
                  <a:cubicBezTo>
                    <a:pt x="931" y="523"/>
                    <a:pt x="934" y="523"/>
                    <a:pt x="938" y="522"/>
                  </a:cubicBezTo>
                  <a:cubicBezTo>
                    <a:pt x="941" y="522"/>
                    <a:pt x="945" y="521"/>
                    <a:pt x="946" y="520"/>
                  </a:cubicBezTo>
                  <a:cubicBezTo>
                    <a:pt x="947" y="519"/>
                    <a:pt x="949" y="519"/>
                    <a:pt x="951" y="519"/>
                  </a:cubicBezTo>
                  <a:cubicBezTo>
                    <a:pt x="952" y="519"/>
                    <a:pt x="953" y="518"/>
                    <a:pt x="954" y="518"/>
                  </a:cubicBezTo>
                  <a:cubicBezTo>
                    <a:pt x="954" y="516"/>
                    <a:pt x="957" y="514"/>
                    <a:pt x="960" y="513"/>
                  </a:cubicBezTo>
                  <a:cubicBezTo>
                    <a:pt x="961" y="512"/>
                    <a:pt x="963" y="512"/>
                    <a:pt x="964" y="511"/>
                  </a:cubicBezTo>
                  <a:cubicBezTo>
                    <a:pt x="964" y="511"/>
                    <a:pt x="965" y="510"/>
                    <a:pt x="965" y="510"/>
                  </a:cubicBezTo>
                  <a:cubicBezTo>
                    <a:pt x="968" y="509"/>
                    <a:pt x="970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3" y="509"/>
                    <a:pt x="975" y="509"/>
                    <a:pt x="977" y="510"/>
                  </a:cubicBezTo>
                  <a:cubicBezTo>
                    <a:pt x="979" y="510"/>
                    <a:pt x="980" y="511"/>
                    <a:pt x="981" y="513"/>
                  </a:cubicBezTo>
                  <a:cubicBezTo>
                    <a:pt x="981" y="513"/>
                    <a:pt x="983" y="514"/>
                    <a:pt x="985" y="514"/>
                  </a:cubicBezTo>
                  <a:cubicBezTo>
                    <a:pt x="986" y="514"/>
                    <a:pt x="987" y="514"/>
                    <a:pt x="988" y="513"/>
                  </a:cubicBezTo>
                  <a:cubicBezTo>
                    <a:pt x="988" y="513"/>
                    <a:pt x="989" y="513"/>
                    <a:pt x="990" y="513"/>
                  </a:cubicBezTo>
                  <a:cubicBezTo>
                    <a:pt x="990" y="513"/>
                    <a:pt x="990" y="513"/>
                    <a:pt x="990" y="513"/>
                  </a:cubicBezTo>
                  <a:cubicBezTo>
                    <a:pt x="990" y="513"/>
                    <a:pt x="990" y="513"/>
                    <a:pt x="991" y="513"/>
                  </a:cubicBezTo>
                  <a:cubicBezTo>
                    <a:pt x="992" y="513"/>
                    <a:pt x="994" y="513"/>
                    <a:pt x="996" y="514"/>
                  </a:cubicBezTo>
                  <a:cubicBezTo>
                    <a:pt x="996" y="513"/>
                    <a:pt x="996" y="513"/>
                    <a:pt x="996" y="513"/>
                  </a:cubicBezTo>
                  <a:cubicBezTo>
                    <a:pt x="996" y="514"/>
                    <a:pt x="996" y="514"/>
                    <a:pt x="996" y="514"/>
                  </a:cubicBezTo>
                  <a:cubicBezTo>
                    <a:pt x="997" y="514"/>
                    <a:pt x="998" y="514"/>
                    <a:pt x="998" y="514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1" y="516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9"/>
                    <a:pt x="1005" y="519"/>
                    <a:pt x="1005" y="519"/>
                  </a:cubicBezTo>
                  <a:cubicBezTo>
                    <a:pt x="1005" y="519"/>
                    <a:pt x="1005" y="519"/>
                    <a:pt x="1005" y="519"/>
                  </a:cubicBezTo>
                  <a:cubicBezTo>
                    <a:pt x="1006" y="519"/>
                    <a:pt x="1007" y="519"/>
                    <a:pt x="1009" y="519"/>
                  </a:cubicBezTo>
                  <a:cubicBezTo>
                    <a:pt x="1009" y="519"/>
                    <a:pt x="1009" y="519"/>
                    <a:pt x="1009" y="519"/>
                  </a:cubicBezTo>
                  <a:cubicBezTo>
                    <a:pt x="1010" y="519"/>
                    <a:pt x="1012" y="518"/>
                    <a:pt x="1013" y="517"/>
                  </a:cubicBezTo>
                  <a:cubicBezTo>
                    <a:pt x="1017" y="515"/>
                    <a:pt x="1019" y="514"/>
                    <a:pt x="1020" y="513"/>
                  </a:cubicBezTo>
                  <a:cubicBezTo>
                    <a:pt x="1022" y="513"/>
                    <a:pt x="1023" y="512"/>
                    <a:pt x="1024" y="511"/>
                  </a:cubicBezTo>
                  <a:cubicBezTo>
                    <a:pt x="1024" y="511"/>
                    <a:pt x="1024" y="511"/>
                    <a:pt x="1024" y="511"/>
                  </a:cubicBezTo>
                  <a:cubicBezTo>
                    <a:pt x="1024" y="510"/>
                    <a:pt x="1024" y="510"/>
                    <a:pt x="1024" y="509"/>
                  </a:cubicBezTo>
                  <a:cubicBezTo>
                    <a:pt x="1024" y="507"/>
                    <a:pt x="1025" y="505"/>
                    <a:pt x="1027" y="502"/>
                  </a:cubicBezTo>
                  <a:cubicBezTo>
                    <a:pt x="1028" y="501"/>
                    <a:pt x="1028" y="500"/>
                    <a:pt x="1029" y="499"/>
                  </a:cubicBezTo>
                  <a:cubicBezTo>
                    <a:pt x="1029" y="499"/>
                    <a:pt x="1029" y="498"/>
                    <a:pt x="1029" y="498"/>
                  </a:cubicBezTo>
                  <a:cubicBezTo>
                    <a:pt x="1030" y="495"/>
                    <a:pt x="1035" y="487"/>
                    <a:pt x="1037" y="486"/>
                  </a:cubicBezTo>
                  <a:cubicBezTo>
                    <a:pt x="1039" y="486"/>
                    <a:pt x="1041" y="483"/>
                    <a:pt x="1041" y="482"/>
                  </a:cubicBezTo>
                  <a:cubicBezTo>
                    <a:pt x="1041" y="482"/>
                    <a:pt x="1041" y="481"/>
                    <a:pt x="1041" y="481"/>
                  </a:cubicBezTo>
                  <a:cubicBezTo>
                    <a:pt x="1041" y="481"/>
                    <a:pt x="1041" y="481"/>
                    <a:pt x="1041" y="480"/>
                  </a:cubicBezTo>
                  <a:cubicBezTo>
                    <a:pt x="1041" y="480"/>
                    <a:pt x="1041" y="480"/>
                    <a:pt x="1041" y="480"/>
                  </a:cubicBezTo>
                  <a:cubicBezTo>
                    <a:pt x="1040" y="479"/>
                    <a:pt x="1040" y="479"/>
                    <a:pt x="1040" y="479"/>
                  </a:cubicBezTo>
                  <a:cubicBezTo>
                    <a:pt x="1040" y="479"/>
                    <a:pt x="1040" y="479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8" y="476"/>
                    <a:pt x="1036" y="476"/>
                    <a:pt x="1035" y="474"/>
                  </a:cubicBezTo>
                  <a:cubicBezTo>
                    <a:pt x="1034" y="473"/>
                    <a:pt x="1035" y="470"/>
                    <a:pt x="1037" y="467"/>
                  </a:cubicBezTo>
                  <a:cubicBezTo>
                    <a:pt x="1040" y="463"/>
                    <a:pt x="1044" y="461"/>
                    <a:pt x="1050" y="461"/>
                  </a:cubicBezTo>
                  <a:cubicBezTo>
                    <a:pt x="1051" y="461"/>
                    <a:pt x="1052" y="461"/>
                    <a:pt x="1053" y="462"/>
                  </a:cubicBezTo>
                  <a:cubicBezTo>
                    <a:pt x="1053" y="462"/>
                    <a:pt x="1053" y="462"/>
                    <a:pt x="1053" y="462"/>
                  </a:cubicBezTo>
                  <a:cubicBezTo>
                    <a:pt x="1053" y="462"/>
                    <a:pt x="1054" y="461"/>
                    <a:pt x="1055" y="461"/>
                  </a:cubicBezTo>
                  <a:cubicBezTo>
                    <a:pt x="1059" y="461"/>
                    <a:pt x="1067" y="459"/>
                    <a:pt x="1070" y="460"/>
                  </a:cubicBezTo>
                  <a:cubicBezTo>
                    <a:pt x="1072" y="461"/>
                    <a:pt x="1073" y="461"/>
                    <a:pt x="1074" y="461"/>
                  </a:cubicBezTo>
                  <a:cubicBezTo>
                    <a:pt x="1076" y="461"/>
                    <a:pt x="1076" y="461"/>
                    <a:pt x="1076" y="461"/>
                  </a:cubicBezTo>
                  <a:cubicBezTo>
                    <a:pt x="1078" y="461"/>
                    <a:pt x="1080" y="461"/>
                    <a:pt x="1083" y="462"/>
                  </a:cubicBezTo>
                  <a:cubicBezTo>
                    <a:pt x="1085" y="464"/>
                    <a:pt x="1088" y="464"/>
                    <a:pt x="1091" y="464"/>
                  </a:cubicBezTo>
                  <a:cubicBezTo>
                    <a:pt x="1094" y="465"/>
                    <a:pt x="1096" y="465"/>
                    <a:pt x="1098" y="467"/>
                  </a:cubicBezTo>
                  <a:cubicBezTo>
                    <a:pt x="1098" y="468"/>
                    <a:pt x="1099" y="468"/>
                    <a:pt x="1100" y="469"/>
                  </a:cubicBezTo>
                  <a:cubicBezTo>
                    <a:pt x="1103" y="471"/>
                    <a:pt x="1106" y="473"/>
                    <a:pt x="1105" y="477"/>
                  </a:cubicBezTo>
                  <a:cubicBezTo>
                    <a:pt x="1105" y="477"/>
                    <a:pt x="1105" y="478"/>
                    <a:pt x="1105" y="478"/>
                  </a:cubicBezTo>
                  <a:cubicBezTo>
                    <a:pt x="1105" y="478"/>
                    <a:pt x="1106" y="478"/>
                    <a:pt x="1106" y="478"/>
                  </a:cubicBezTo>
                  <a:cubicBezTo>
                    <a:pt x="1107" y="479"/>
                    <a:pt x="1110" y="481"/>
                    <a:pt x="1111" y="487"/>
                  </a:cubicBezTo>
                  <a:cubicBezTo>
                    <a:pt x="1112" y="491"/>
                    <a:pt x="1113" y="493"/>
                    <a:pt x="1115" y="495"/>
                  </a:cubicBezTo>
                  <a:cubicBezTo>
                    <a:pt x="1116" y="496"/>
                    <a:pt x="1117" y="498"/>
                    <a:pt x="1117" y="500"/>
                  </a:cubicBezTo>
                  <a:cubicBezTo>
                    <a:pt x="1118" y="501"/>
                    <a:pt x="1119" y="504"/>
                    <a:pt x="1120" y="506"/>
                  </a:cubicBezTo>
                  <a:cubicBezTo>
                    <a:pt x="1122" y="510"/>
                    <a:pt x="1124" y="512"/>
                    <a:pt x="1123" y="514"/>
                  </a:cubicBezTo>
                  <a:cubicBezTo>
                    <a:pt x="1123" y="515"/>
                    <a:pt x="1122" y="517"/>
                    <a:pt x="1123" y="517"/>
                  </a:cubicBezTo>
                  <a:cubicBezTo>
                    <a:pt x="1123" y="518"/>
                    <a:pt x="1124" y="518"/>
                    <a:pt x="1126" y="518"/>
                  </a:cubicBezTo>
                  <a:cubicBezTo>
                    <a:pt x="1129" y="518"/>
                    <a:pt x="1132" y="520"/>
                    <a:pt x="1134" y="521"/>
                  </a:cubicBezTo>
                  <a:cubicBezTo>
                    <a:pt x="1135" y="522"/>
                    <a:pt x="1136" y="522"/>
                    <a:pt x="1136" y="522"/>
                  </a:cubicBezTo>
                  <a:cubicBezTo>
                    <a:pt x="1136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9" y="522"/>
                    <a:pt x="1143" y="524"/>
                    <a:pt x="1146" y="526"/>
                  </a:cubicBezTo>
                  <a:cubicBezTo>
                    <a:pt x="1147" y="526"/>
                    <a:pt x="1148" y="527"/>
                    <a:pt x="1149" y="528"/>
                  </a:cubicBezTo>
                  <a:cubicBezTo>
                    <a:pt x="1150" y="529"/>
                    <a:pt x="1152" y="529"/>
                    <a:pt x="1153" y="530"/>
                  </a:cubicBezTo>
                  <a:cubicBezTo>
                    <a:pt x="1154" y="530"/>
                    <a:pt x="1155" y="530"/>
                    <a:pt x="1155" y="531"/>
                  </a:cubicBezTo>
                  <a:cubicBezTo>
                    <a:pt x="1157" y="531"/>
                    <a:pt x="1158" y="532"/>
                    <a:pt x="1158" y="535"/>
                  </a:cubicBezTo>
                  <a:cubicBezTo>
                    <a:pt x="1158" y="535"/>
                    <a:pt x="1158" y="536"/>
                    <a:pt x="1158" y="537"/>
                  </a:cubicBezTo>
                  <a:cubicBezTo>
                    <a:pt x="1158" y="538"/>
                    <a:pt x="1159" y="538"/>
                    <a:pt x="1159" y="539"/>
                  </a:cubicBezTo>
                  <a:cubicBezTo>
                    <a:pt x="1159" y="540"/>
                    <a:pt x="1160" y="542"/>
                    <a:pt x="1160" y="543"/>
                  </a:cubicBezTo>
                  <a:cubicBezTo>
                    <a:pt x="1160" y="544"/>
                    <a:pt x="1160" y="544"/>
                    <a:pt x="1160" y="544"/>
                  </a:cubicBezTo>
                  <a:cubicBezTo>
                    <a:pt x="1160" y="545"/>
                    <a:pt x="1163" y="547"/>
                    <a:pt x="1167" y="547"/>
                  </a:cubicBezTo>
                  <a:cubicBezTo>
                    <a:pt x="1168" y="547"/>
                    <a:pt x="1168" y="547"/>
                    <a:pt x="1169" y="547"/>
                  </a:cubicBezTo>
                  <a:cubicBezTo>
                    <a:pt x="1170" y="546"/>
                    <a:pt x="1172" y="546"/>
                    <a:pt x="1173" y="547"/>
                  </a:cubicBezTo>
                  <a:cubicBezTo>
                    <a:pt x="1174" y="547"/>
                    <a:pt x="1175" y="547"/>
                    <a:pt x="1175" y="547"/>
                  </a:cubicBezTo>
                  <a:cubicBezTo>
                    <a:pt x="1176" y="547"/>
                    <a:pt x="1177" y="546"/>
                    <a:pt x="1177" y="545"/>
                  </a:cubicBezTo>
                  <a:cubicBezTo>
                    <a:pt x="1179" y="542"/>
                    <a:pt x="1183" y="541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0"/>
                    <a:pt x="1193" y="539"/>
                    <a:pt x="1195" y="539"/>
                  </a:cubicBezTo>
                  <a:cubicBezTo>
                    <a:pt x="1197" y="539"/>
                    <a:pt x="1199" y="539"/>
                    <a:pt x="1200" y="540"/>
                  </a:cubicBezTo>
                  <a:cubicBezTo>
                    <a:pt x="1201" y="541"/>
                    <a:pt x="1201" y="543"/>
                    <a:pt x="1201" y="545"/>
                  </a:cubicBezTo>
                  <a:cubicBezTo>
                    <a:pt x="1201" y="547"/>
                    <a:pt x="1202" y="548"/>
                    <a:pt x="1202" y="550"/>
                  </a:cubicBezTo>
                  <a:cubicBezTo>
                    <a:pt x="1203" y="551"/>
                    <a:pt x="1204" y="554"/>
                    <a:pt x="1200" y="556"/>
                  </a:cubicBezTo>
                  <a:cubicBezTo>
                    <a:pt x="1198" y="557"/>
                    <a:pt x="1197" y="564"/>
                    <a:pt x="1196" y="567"/>
                  </a:cubicBezTo>
                  <a:cubicBezTo>
                    <a:pt x="1196" y="568"/>
                    <a:pt x="1195" y="568"/>
                    <a:pt x="1195" y="569"/>
                  </a:cubicBezTo>
                  <a:cubicBezTo>
                    <a:pt x="1195" y="571"/>
                    <a:pt x="1193" y="573"/>
                    <a:pt x="1191" y="574"/>
                  </a:cubicBezTo>
                  <a:cubicBezTo>
                    <a:pt x="1190" y="575"/>
                    <a:pt x="1189" y="576"/>
                    <a:pt x="1189" y="577"/>
                  </a:cubicBezTo>
                  <a:cubicBezTo>
                    <a:pt x="1188" y="580"/>
                    <a:pt x="1186" y="582"/>
                    <a:pt x="1185" y="583"/>
                  </a:cubicBezTo>
                  <a:cubicBezTo>
                    <a:pt x="1184" y="583"/>
                    <a:pt x="1183" y="584"/>
                    <a:pt x="1183" y="584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7"/>
                    <a:pt x="1182" y="587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0" y="588"/>
                  </a:cubicBezTo>
                  <a:cubicBezTo>
                    <a:pt x="1180" y="588"/>
                    <a:pt x="1180" y="588"/>
                    <a:pt x="1180" y="588"/>
                  </a:cubicBezTo>
                  <a:cubicBezTo>
                    <a:pt x="1179" y="588"/>
                    <a:pt x="1179" y="588"/>
                    <a:pt x="1178" y="588"/>
                  </a:cubicBezTo>
                  <a:cubicBezTo>
                    <a:pt x="1175" y="588"/>
                    <a:pt x="1172" y="587"/>
                    <a:pt x="1170" y="586"/>
                  </a:cubicBezTo>
                  <a:cubicBezTo>
                    <a:pt x="1169" y="586"/>
                    <a:pt x="1168" y="587"/>
                    <a:pt x="1167" y="588"/>
                  </a:cubicBezTo>
                  <a:cubicBezTo>
                    <a:pt x="1165" y="589"/>
                    <a:pt x="1164" y="591"/>
                    <a:pt x="1162" y="591"/>
                  </a:cubicBezTo>
                  <a:cubicBezTo>
                    <a:pt x="1162" y="591"/>
                    <a:pt x="1162" y="594"/>
                    <a:pt x="1162" y="596"/>
                  </a:cubicBezTo>
                  <a:cubicBezTo>
                    <a:pt x="1163" y="597"/>
                    <a:pt x="1163" y="599"/>
                    <a:pt x="1162" y="600"/>
                  </a:cubicBezTo>
                  <a:cubicBezTo>
                    <a:pt x="1162" y="602"/>
                    <a:pt x="1162" y="603"/>
                    <a:pt x="1163" y="605"/>
                  </a:cubicBezTo>
                  <a:cubicBezTo>
                    <a:pt x="1164" y="607"/>
                    <a:pt x="1164" y="609"/>
                    <a:pt x="1164" y="612"/>
                  </a:cubicBezTo>
                  <a:cubicBezTo>
                    <a:pt x="1164" y="612"/>
                    <a:pt x="1164" y="613"/>
                    <a:pt x="1164" y="613"/>
                  </a:cubicBezTo>
                  <a:cubicBezTo>
                    <a:pt x="1169" y="610"/>
                    <a:pt x="1171" y="610"/>
                    <a:pt x="1171" y="610"/>
                  </a:cubicBezTo>
                  <a:cubicBezTo>
                    <a:pt x="1174" y="610"/>
                    <a:pt x="1176" y="612"/>
                    <a:pt x="1179" y="614"/>
                  </a:cubicBezTo>
                  <a:cubicBezTo>
                    <a:pt x="1181" y="615"/>
                    <a:pt x="1183" y="617"/>
                    <a:pt x="1184" y="617"/>
                  </a:cubicBezTo>
                  <a:cubicBezTo>
                    <a:pt x="1188" y="617"/>
                    <a:pt x="1206" y="605"/>
                    <a:pt x="1208" y="602"/>
                  </a:cubicBezTo>
                  <a:cubicBezTo>
                    <a:pt x="1209" y="600"/>
                    <a:pt x="1212" y="596"/>
                    <a:pt x="1222" y="586"/>
                  </a:cubicBezTo>
                  <a:cubicBezTo>
                    <a:pt x="1224" y="584"/>
                    <a:pt x="1226" y="582"/>
                    <a:pt x="1227" y="581"/>
                  </a:cubicBezTo>
                  <a:cubicBezTo>
                    <a:pt x="1232" y="576"/>
                    <a:pt x="1240" y="567"/>
                    <a:pt x="1243" y="559"/>
                  </a:cubicBezTo>
                  <a:cubicBezTo>
                    <a:pt x="1244" y="556"/>
                    <a:pt x="1248" y="552"/>
                    <a:pt x="1251" y="549"/>
                  </a:cubicBezTo>
                  <a:cubicBezTo>
                    <a:pt x="1253" y="546"/>
                    <a:pt x="1255" y="544"/>
                    <a:pt x="1255" y="543"/>
                  </a:cubicBezTo>
                  <a:cubicBezTo>
                    <a:pt x="1256" y="542"/>
                    <a:pt x="1257" y="541"/>
                    <a:pt x="1257" y="540"/>
                  </a:cubicBezTo>
                  <a:cubicBezTo>
                    <a:pt x="1259" y="539"/>
                    <a:pt x="1260" y="537"/>
                    <a:pt x="1262" y="532"/>
                  </a:cubicBezTo>
                  <a:cubicBezTo>
                    <a:pt x="1264" y="527"/>
                    <a:pt x="1265" y="517"/>
                    <a:pt x="1266" y="511"/>
                  </a:cubicBezTo>
                  <a:cubicBezTo>
                    <a:pt x="1266" y="504"/>
                    <a:pt x="1267" y="503"/>
                    <a:pt x="1267" y="502"/>
                  </a:cubicBezTo>
                  <a:cubicBezTo>
                    <a:pt x="1268" y="501"/>
                    <a:pt x="1268" y="500"/>
                    <a:pt x="1268" y="500"/>
                  </a:cubicBezTo>
                  <a:cubicBezTo>
                    <a:pt x="1268" y="498"/>
                    <a:pt x="1268" y="496"/>
                    <a:pt x="1269" y="495"/>
                  </a:cubicBezTo>
                  <a:cubicBezTo>
                    <a:pt x="1270" y="494"/>
                    <a:pt x="1270" y="493"/>
                    <a:pt x="1270" y="493"/>
                  </a:cubicBezTo>
                  <a:cubicBezTo>
                    <a:pt x="1271" y="491"/>
                    <a:pt x="1271" y="489"/>
                    <a:pt x="1274" y="486"/>
                  </a:cubicBezTo>
                  <a:cubicBezTo>
                    <a:pt x="1276" y="484"/>
                    <a:pt x="1276" y="483"/>
                    <a:pt x="1275" y="481"/>
                  </a:cubicBezTo>
                  <a:cubicBezTo>
                    <a:pt x="1275" y="480"/>
                    <a:pt x="1275" y="478"/>
                    <a:pt x="1275" y="476"/>
                  </a:cubicBezTo>
                  <a:cubicBezTo>
                    <a:pt x="1275" y="475"/>
                    <a:pt x="1275" y="473"/>
                    <a:pt x="1275" y="473"/>
                  </a:cubicBezTo>
                  <a:cubicBezTo>
                    <a:pt x="1273" y="470"/>
                    <a:pt x="1274" y="468"/>
                    <a:pt x="1276" y="467"/>
                  </a:cubicBezTo>
                  <a:cubicBezTo>
                    <a:pt x="1275" y="467"/>
                    <a:pt x="1274" y="466"/>
                    <a:pt x="1273" y="465"/>
                  </a:cubicBezTo>
                  <a:cubicBezTo>
                    <a:pt x="1272" y="464"/>
                    <a:pt x="1272" y="464"/>
                    <a:pt x="1272" y="464"/>
                  </a:cubicBezTo>
                  <a:cubicBezTo>
                    <a:pt x="1269" y="463"/>
                    <a:pt x="1265" y="462"/>
                    <a:pt x="1265" y="458"/>
                  </a:cubicBezTo>
                  <a:cubicBezTo>
                    <a:pt x="1265" y="456"/>
                    <a:pt x="1261" y="453"/>
                    <a:pt x="1258" y="453"/>
                  </a:cubicBezTo>
                  <a:cubicBezTo>
                    <a:pt x="1258" y="453"/>
                    <a:pt x="1257" y="453"/>
                    <a:pt x="1257" y="453"/>
                  </a:cubicBezTo>
                  <a:cubicBezTo>
                    <a:pt x="1256" y="453"/>
                    <a:pt x="1254" y="453"/>
                    <a:pt x="1253" y="452"/>
                  </a:cubicBezTo>
                  <a:cubicBezTo>
                    <a:pt x="1252" y="452"/>
                    <a:pt x="1251" y="452"/>
                    <a:pt x="1250" y="452"/>
                  </a:cubicBezTo>
                  <a:cubicBezTo>
                    <a:pt x="1251" y="453"/>
                    <a:pt x="1250" y="454"/>
                    <a:pt x="1250" y="455"/>
                  </a:cubicBezTo>
                  <a:cubicBezTo>
                    <a:pt x="1249" y="457"/>
                    <a:pt x="1247" y="457"/>
                    <a:pt x="1246" y="457"/>
                  </a:cubicBezTo>
                  <a:cubicBezTo>
                    <a:pt x="1245" y="457"/>
                    <a:pt x="1244" y="458"/>
                    <a:pt x="1243" y="460"/>
                  </a:cubicBezTo>
                  <a:cubicBezTo>
                    <a:pt x="1243" y="460"/>
                    <a:pt x="1243" y="460"/>
                    <a:pt x="1243" y="460"/>
                  </a:cubicBezTo>
                  <a:cubicBezTo>
                    <a:pt x="1241" y="463"/>
                    <a:pt x="1238" y="464"/>
                    <a:pt x="1236" y="464"/>
                  </a:cubicBezTo>
                  <a:cubicBezTo>
                    <a:pt x="1233" y="464"/>
                    <a:pt x="1232" y="463"/>
                    <a:pt x="1232" y="462"/>
                  </a:cubicBezTo>
                  <a:cubicBezTo>
                    <a:pt x="1232" y="461"/>
                    <a:pt x="1232" y="460"/>
                    <a:pt x="1234" y="458"/>
                  </a:cubicBezTo>
                  <a:cubicBezTo>
                    <a:pt x="1234" y="458"/>
                    <a:pt x="1234" y="458"/>
                    <a:pt x="1234" y="458"/>
                  </a:cubicBezTo>
                  <a:cubicBezTo>
                    <a:pt x="1234" y="458"/>
                    <a:pt x="1234" y="457"/>
                    <a:pt x="1234" y="457"/>
                  </a:cubicBezTo>
                  <a:cubicBezTo>
                    <a:pt x="1233" y="457"/>
                    <a:pt x="1232" y="455"/>
                    <a:pt x="1232" y="454"/>
                  </a:cubicBezTo>
                  <a:cubicBezTo>
                    <a:pt x="1232" y="454"/>
                    <a:pt x="1232" y="454"/>
                    <a:pt x="1232" y="454"/>
                  </a:cubicBezTo>
                  <a:cubicBezTo>
                    <a:pt x="1231" y="456"/>
                    <a:pt x="1230" y="458"/>
                    <a:pt x="1227" y="459"/>
                  </a:cubicBezTo>
                  <a:cubicBezTo>
                    <a:pt x="1227" y="459"/>
                    <a:pt x="1227" y="459"/>
                    <a:pt x="1227" y="459"/>
                  </a:cubicBezTo>
                  <a:cubicBezTo>
                    <a:pt x="1226" y="459"/>
                    <a:pt x="1225" y="458"/>
                    <a:pt x="1224" y="457"/>
                  </a:cubicBezTo>
                  <a:cubicBezTo>
                    <a:pt x="1222" y="455"/>
                    <a:pt x="1223" y="449"/>
                    <a:pt x="1223" y="446"/>
                  </a:cubicBezTo>
                  <a:cubicBezTo>
                    <a:pt x="1223" y="446"/>
                    <a:pt x="1222" y="446"/>
                    <a:pt x="1221" y="446"/>
                  </a:cubicBezTo>
                  <a:cubicBezTo>
                    <a:pt x="1219" y="447"/>
                    <a:pt x="1216" y="447"/>
                    <a:pt x="1213" y="447"/>
                  </a:cubicBezTo>
                  <a:cubicBezTo>
                    <a:pt x="1208" y="446"/>
                    <a:pt x="1207" y="444"/>
                    <a:pt x="1206" y="443"/>
                  </a:cubicBezTo>
                  <a:cubicBezTo>
                    <a:pt x="1206" y="440"/>
                    <a:pt x="1208" y="437"/>
                    <a:pt x="1212" y="435"/>
                  </a:cubicBezTo>
                  <a:cubicBezTo>
                    <a:pt x="1215" y="433"/>
                    <a:pt x="1216" y="432"/>
                    <a:pt x="1217" y="431"/>
                  </a:cubicBezTo>
                  <a:cubicBezTo>
                    <a:pt x="1218" y="430"/>
                    <a:pt x="1218" y="428"/>
                    <a:pt x="1220" y="428"/>
                  </a:cubicBezTo>
                  <a:cubicBezTo>
                    <a:pt x="1222" y="427"/>
                    <a:pt x="1226" y="425"/>
                    <a:pt x="1229" y="422"/>
                  </a:cubicBezTo>
                  <a:cubicBezTo>
                    <a:pt x="1231" y="421"/>
                    <a:pt x="1233" y="420"/>
                    <a:pt x="1234" y="419"/>
                  </a:cubicBezTo>
                  <a:cubicBezTo>
                    <a:pt x="1238" y="417"/>
                    <a:pt x="1239" y="415"/>
                    <a:pt x="1240" y="412"/>
                  </a:cubicBezTo>
                  <a:cubicBezTo>
                    <a:pt x="1240" y="410"/>
                    <a:pt x="1243" y="408"/>
                    <a:pt x="1248" y="405"/>
                  </a:cubicBezTo>
                  <a:cubicBezTo>
                    <a:pt x="1250" y="403"/>
                    <a:pt x="1254" y="401"/>
                    <a:pt x="1256" y="399"/>
                  </a:cubicBezTo>
                  <a:cubicBezTo>
                    <a:pt x="1263" y="394"/>
                    <a:pt x="1267" y="390"/>
                    <a:pt x="1268" y="387"/>
                  </a:cubicBezTo>
                  <a:cubicBezTo>
                    <a:pt x="1269" y="385"/>
                    <a:pt x="1272" y="383"/>
                    <a:pt x="1276" y="381"/>
                  </a:cubicBezTo>
                  <a:cubicBezTo>
                    <a:pt x="1278" y="380"/>
                    <a:pt x="1280" y="378"/>
                    <a:pt x="1281" y="377"/>
                  </a:cubicBezTo>
                  <a:cubicBezTo>
                    <a:pt x="1281" y="373"/>
                    <a:pt x="1296" y="366"/>
                    <a:pt x="1303" y="364"/>
                  </a:cubicBezTo>
                  <a:cubicBezTo>
                    <a:pt x="1305" y="364"/>
                    <a:pt x="1308" y="364"/>
                    <a:pt x="1311" y="364"/>
                  </a:cubicBezTo>
                  <a:cubicBezTo>
                    <a:pt x="1318" y="364"/>
                    <a:pt x="1327" y="365"/>
                    <a:pt x="1330" y="368"/>
                  </a:cubicBezTo>
                  <a:cubicBezTo>
                    <a:pt x="1331" y="369"/>
                    <a:pt x="1331" y="369"/>
                    <a:pt x="1333" y="368"/>
                  </a:cubicBezTo>
                  <a:cubicBezTo>
                    <a:pt x="1334" y="366"/>
                    <a:pt x="1336" y="366"/>
                    <a:pt x="1337" y="366"/>
                  </a:cubicBezTo>
                  <a:cubicBezTo>
                    <a:pt x="1338" y="366"/>
                    <a:pt x="1340" y="366"/>
                    <a:pt x="1342" y="367"/>
                  </a:cubicBezTo>
                  <a:cubicBezTo>
                    <a:pt x="1345" y="367"/>
                    <a:pt x="1345" y="367"/>
                    <a:pt x="1345" y="367"/>
                  </a:cubicBezTo>
                  <a:cubicBezTo>
                    <a:pt x="1347" y="367"/>
                    <a:pt x="1349" y="367"/>
                    <a:pt x="1350" y="366"/>
                  </a:cubicBezTo>
                  <a:cubicBezTo>
                    <a:pt x="1352" y="366"/>
                    <a:pt x="1354" y="365"/>
                    <a:pt x="1356" y="366"/>
                  </a:cubicBezTo>
                  <a:cubicBezTo>
                    <a:pt x="1357" y="366"/>
                    <a:pt x="1359" y="366"/>
                    <a:pt x="1360" y="366"/>
                  </a:cubicBezTo>
                  <a:cubicBezTo>
                    <a:pt x="1361" y="366"/>
                    <a:pt x="1362" y="366"/>
                    <a:pt x="1363" y="364"/>
                  </a:cubicBezTo>
                  <a:cubicBezTo>
                    <a:pt x="1365" y="360"/>
                    <a:pt x="1370" y="360"/>
                    <a:pt x="1373" y="360"/>
                  </a:cubicBezTo>
                  <a:cubicBezTo>
                    <a:pt x="1376" y="360"/>
                    <a:pt x="1380" y="360"/>
                    <a:pt x="1382" y="361"/>
                  </a:cubicBezTo>
                  <a:cubicBezTo>
                    <a:pt x="1382" y="362"/>
                    <a:pt x="1382" y="362"/>
                    <a:pt x="1383" y="362"/>
                  </a:cubicBezTo>
                  <a:cubicBezTo>
                    <a:pt x="1385" y="364"/>
                    <a:pt x="1386" y="364"/>
                    <a:pt x="1388" y="363"/>
                  </a:cubicBezTo>
                  <a:cubicBezTo>
                    <a:pt x="1389" y="362"/>
                    <a:pt x="1390" y="362"/>
                    <a:pt x="1391" y="362"/>
                  </a:cubicBezTo>
                  <a:cubicBezTo>
                    <a:pt x="1393" y="362"/>
                    <a:pt x="1394" y="364"/>
                    <a:pt x="1395" y="365"/>
                  </a:cubicBezTo>
                  <a:cubicBezTo>
                    <a:pt x="1396" y="366"/>
                    <a:pt x="1396" y="367"/>
                    <a:pt x="1397" y="367"/>
                  </a:cubicBezTo>
                  <a:cubicBezTo>
                    <a:pt x="1400" y="367"/>
                    <a:pt x="1401" y="369"/>
                    <a:pt x="1401" y="370"/>
                  </a:cubicBezTo>
                  <a:cubicBezTo>
                    <a:pt x="1401" y="371"/>
                    <a:pt x="1400" y="372"/>
                    <a:pt x="1399" y="373"/>
                  </a:cubicBezTo>
                  <a:cubicBezTo>
                    <a:pt x="1400" y="373"/>
                    <a:pt x="1401" y="372"/>
                    <a:pt x="1402" y="372"/>
                  </a:cubicBezTo>
                  <a:cubicBezTo>
                    <a:pt x="1403" y="372"/>
                    <a:pt x="1403" y="372"/>
                    <a:pt x="1403" y="372"/>
                  </a:cubicBezTo>
                  <a:cubicBezTo>
                    <a:pt x="1404" y="373"/>
                    <a:pt x="1405" y="373"/>
                    <a:pt x="1406" y="373"/>
                  </a:cubicBezTo>
                  <a:cubicBezTo>
                    <a:pt x="1409" y="373"/>
                    <a:pt x="1411" y="372"/>
                    <a:pt x="1413" y="371"/>
                  </a:cubicBezTo>
                  <a:cubicBezTo>
                    <a:pt x="1416" y="369"/>
                    <a:pt x="1419" y="370"/>
                    <a:pt x="1420" y="371"/>
                  </a:cubicBezTo>
                  <a:cubicBezTo>
                    <a:pt x="1420" y="371"/>
                    <a:pt x="1421" y="371"/>
                    <a:pt x="1421" y="371"/>
                  </a:cubicBezTo>
                  <a:cubicBezTo>
                    <a:pt x="1423" y="369"/>
                    <a:pt x="1426" y="368"/>
                    <a:pt x="1428" y="368"/>
                  </a:cubicBezTo>
                  <a:cubicBezTo>
                    <a:pt x="1427" y="368"/>
                    <a:pt x="1425" y="367"/>
                    <a:pt x="1424" y="366"/>
                  </a:cubicBezTo>
                  <a:cubicBezTo>
                    <a:pt x="1423" y="363"/>
                    <a:pt x="1424" y="360"/>
                    <a:pt x="1427" y="355"/>
                  </a:cubicBezTo>
                  <a:cubicBezTo>
                    <a:pt x="1430" y="350"/>
                    <a:pt x="1435" y="347"/>
                    <a:pt x="1439" y="344"/>
                  </a:cubicBezTo>
                  <a:cubicBezTo>
                    <a:pt x="1441" y="343"/>
                    <a:pt x="1443" y="341"/>
                    <a:pt x="1444" y="340"/>
                  </a:cubicBezTo>
                  <a:cubicBezTo>
                    <a:pt x="1447" y="338"/>
                    <a:pt x="1449" y="337"/>
                    <a:pt x="1451" y="337"/>
                  </a:cubicBezTo>
                  <a:cubicBezTo>
                    <a:pt x="1451" y="337"/>
                    <a:pt x="1451" y="337"/>
                    <a:pt x="1452" y="337"/>
                  </a:cubicBezTo>
                  <a:cubicBezTo>
                    <a:pt x="1452" y="333"/>
                    <a:pt x="1454" y="325"/>
                    <a:pt x="1459" y="325"/>
                  </a:cubicBezTo>
                  <a:cubicBezTo>
                    <a:pt x="1460" y="325"/>
                    <a:pt x="1460" y="325"/>
                    <a:pt x="1460" y="325"/>
                  </a:cubicBezTo>
                  <a:cubicBezTo>
                    <a:pt x="1461" y="325"/>
                    <a:pt x="1462" y="325"/>
                    <a:pt x="1463" y="325"/>
                  </a:cubicBezTo>
                  <a:cubicBezTo>
                    <a:pt x="1465" y="325"/>
                    <a:pt x="1466" y="325"/>
                    <a:pt x="1468" y="325"/>
                  </a:cubicBezTo>
                  <a:cubicBezTo>
                    <a:pt x="1472" y="325"/>
                    <a:pt x="1475" y="324"/>
                    <a:pt x="1477" y="323"/>
                  </a:cubicBezTo>
                  <a:cubicBezTo>
                    <a:pt x="1479" y="322"/>
                    <a:pt x="1480" y="322"/>
                    <a:pt x="1481" y="322"/>
                  </a:cubicBezTo>
                  <a:cubicBezTo>
                    <a:pt x="1484" y="322"/>
                    <a:pt x="1485" y="324"/>
                    <a:pt x="1486" y="325"/>
                  </a:cubicBezTo>
                  <a:cubicBezTo>
                    <a:pt x="1486" y="326"/>
                    <a:pt x="1486" y="326"/>
                    <a:pt x="1486" y="326"/>
                  </a:cubicBezTo>
                  <a:cubicBezTo>
                    <a:pt x="1486" y="326"/>
                    <a:pt x="1487" y="325"/>
                    <a:pt x="1488" y="325"/>
                  </a:cubicBezTo>
                  <a:cubicBezTo>
                    <a:pt x="1489" y="324"/>
                    <a:pt x="1491" y="323"/>
                    <a:pt x="1493" y="323"/>
                  </a:cubicBezTo>
                  <a:cubicBezTo>
                    <a:pt x="1493" y="323"/>
                    <a:pt x="1494" y="323"/>
                    <a:pt x="1495" y="323"/>
                  </a:cubicBezTo>
                  <a:cubicBezTo>
                    <a:pt x="1496" y="324"/>
                    <a:pt x="1496" y="325"/>
                    <a:pt x="1496" y="325"/>
                  </a:cubicBezTo>
                  <a:cubicBezTo>
                    <a:pt x="1497" y="327"/>
                    <a:pt x="1495" y="329"/>
                    <a:pt x="1494" y="331"/>
                  </a:cubicBezTo>
                  <a:cubicBezTo>
                    <a:pt x="1492" y="332"/>
                    <a:pt x="1491" y="334"/>
                    <a:pt x="1490" y="336"/>
                  </a:cubicBezTo>
                  <a:cubicBezTo>
                    <a:pt x="1490" y="337"/>
                    <a:pt x="1490" y="337"/>
                    <a:pt x="1490" y="337"/>
                  </a:cubicBezTo>
                  <a:cubicBezTo>
                    <a:pt x="1490" y="337"/>
                    <a:pt x="1491" y="337"/>
                    <a:pt x="1492" y="337"/>
                  </a:cubicBezTo>
                  <a:cubicBezTo>
                    <a:pt x="1493" y="337"/>
                    <a:pt x="1494" y="337"/>
                    <a:pt x="1495" y="338"/>
                  </a:cubicBezTo>
                  <a:cubicBezTo>
                    <a:pt x="1497" y="339"/>
                    <a:pt x="1497" y="340"/>
                    <a:pt x="1497" y="340"/>
                  </a:cubicBezTo>
                  <a:cubicBezTo>
                    <a:pt x="1497" y="341"/>
                    <a:pt x="1497" y="342"/>
                    <a:pt x="1497" y="342"/>
                  </a:cubicBezTo>
                  <a:cubicBezTo>
                    <a:pt x="1499" y="341"/>
                    <a:pt x="1501" y="340"/>
                    <a:pt x="1504" y="337"/>
                  </a:cubicBezTo>
                  <a:cubicBezTo>
                    <a:pt x="1512" y="329"/>
                    <a:pt x="1518" y="328"/>
                    <a:pt x="1523" y="328"/>
                  </a:cubicBezTo>
                  <a:cubicBezTo>
                    <a:pt x="1523" y="328"/>
                    <a:pt x="1524" y="328"/>
                    <a:pt x="1524" y="328"/>
                  </a:cubicBezTo>
                  <a:cubicBezTo>
                    <a:pt x="1524" y="328"/>
                    <a:pt x="1524" y="328"/>
                    <a:pt x="1525" y="328"/>
                  </a:cubicBezTo>
                  <a:cubicBezTo>
                    <a:pt x="1525" y="327"/>
                    <a:pt x="1525" y="326"/>
                    <a:pt x="1525" y="325"/>
                  </a:cubicBezTo>
                  <a:cubicBezTo>
                    <a:pt x="1524" y="323"/>
                    <a:pt x="1524" y="321"/>
                    <a:pt x="1524" y="318"/>
                  </a:cubicBezTo>
                  <a:cubicBezTo>
                    <a:pt x="1525" y="312"/>
                    <a:pt x="1535" y="309"/>
                    <a:pt x="1541" y="309"/>
                  </a:cubicBezTo>
                  <a:cubicBezTo>
                    <a:pt x="1542" y="309"/>
                    <a:pt x="1545" y="309"/>
                    <a:pt x="1546" y="310"/>
                  </a:cubicBezTo>
                  <a:cubicBezTo>
                    <a:pt x="1550" y="311"/>
                    <a:pt x="1551" y="313"/>
                    <a:pt x="1551" y="315"/>
                  </a:cubicBezTo>
                  <a:cubicBezTo>
                    <a:pt x="1551" y="315"/>
                    <a:pt x="1550" y="317"/>
                    <a:pt x="1548" y="317"/>
                  </a:cubicBezTo>
                  <a:cubicBezTo>
                    <a:pt x="1547" y="317"/>
                    <a:pt x="1546" y="317"/>
                    <a:pt x="1545" y="316"/>
                  </a:cubicBezTo>
                  <a:cubicBezTo>
                    <a:pt x="1543" y="316"/>
                    <a:pt x="1542" y="316"/>
                    <a:pt x="1541" y="318"/>
                  </a:cubicBezTo>
                  <a:cubicBezTo>
                    <a:pt x="1540" y="319"/>
                    <a:pt x="1539" y="321"/>
                    <a:pt x="1539" y="323"/>
                  </a:cubicBezTo>
                  <a:cubicBezTo>
                    <a:pt x="1539" y="326"/>
                    <a:pt x="1538" y="328"/>
                    <a:pt x="1537" y="330"/>
                  </a:cubicBezTo>
                  <a:cubicBezTo>
                    <a:pt x="1537" y="330"/>
                    <a:pt x="1536" y="331"/>
                    <a:pt x="1536" y="331"/>
                  </a:cubicBezTo>
                  <a:cubicBezTo>
                    <a:pt x="1538" y="332"/>
                    <a:pt x="1538" y="333"/>
                    <a:pt x="1538" y="334"/>
                  </a:cubicBezTo>
                  <a:cubicBezTo>
                    <a:pt x="1537" y="335"/>
                    <a:pt x="1536" y="336"/>
                    <a:pt x="1535" y="337"/>
                  </a:cubicBezTo>
                  <a:cubicBezTo>
                    <a:pt x="1535" y="337"/>
                    <a:pt x="1534" y="338"/>
                    <a:pt x="1534" y="338"/>
                  </a:cubicBezTo>
                  <a:cubicBezTo>
                    <a:pt x="1534" y="338"/>
                    <a:pt x="1534" y="338"/>
                    <a:pt x="1534" y="338"/>
                  </a:cubicBezTo>
                  <a:cubicBezTo>
                    <a:pt x="1534" y="340"/>
                    <a:pt x="1533" y="343"/>
                    <a:pt x="1529" y="345"/>
                  </a:cubicBezTo>
                  <a:cubicBezTo>
                    <a:pt x="1528" y="345"/>
                    <a:pt x="1527" y="345"/>
                    <a:pt x="1526" y="345"/>
                  </a:cubicBezTo>
                  <a:cubicBezTo>
                    <a:pt x="1523" y="346"/>
                    <a:pt x="1516" y="347"/>
                    <a:pt x="1516" y="349"/>
                  </a:cubicBezTo>
                  <a:cubicBezTo>
                    <a:pt x="1515" y="353"/>
                    <a:pt x="1513" y="354"/>
                    <a:pt x="1511" y="356"/>
                  </a:cubicBezTo>
                  <a:cubicBezTo>
                    <a:pt x="1509" y="357"/>
                    <a:pt x="1507" y="358"/>
                    <a:pt x="1506" y="360"/>
                  </a:cubicBezTo>
                  <a:cubicBezTo>
                    <a:pt x="1505" y="363"/>
                    <a:pt x="1502" y="365"/>
                    <a:pt x="1498" y="368"/>
                  </a:cubicBezTo>
                  <a:cubicBezTo>
                    <a:pt x="1494" y="371"/>
                    <a:pt x="1489" y="374"/>
                    <a:pt x="1485" y="380"/>
                  </a:cubicBezTo>
                  <a:cubicBezTo>
                    <a:pt x="1480" y="387"/>
                    <a:pt x="1473" y="390"/>
                    <a:pt x="1469" y="391"/>
                  </a:cubicBezTo>
                  <a:cubicBezTo>
                    <a:pt x="1468" y="392"/>
                    <a:pt x="1467" y="392"/>
                    <a:pt x="1467" y="392"/>
                  </a:cubicBezTo>
                  <a:cubicBezTo>
                    <a:pt x="1466" y="395"/>
                    <a:pt x="1462" y="395"/>
                    <a:pt x="1457" y="395"/>
                  </a:cubicBezTo>
                  <a:cubicBezTo>
                    <a:pt x="1457" y="395"/>
                    <a:pt x="1456" y="395"/>
                    <a:pt x="1456" y="395"/>
                  </a:cubicBezTo>
                  <a:cubicBezTo>
                    <a:pt x="1456" y="396"/>
                    <a:pt x="1456" y="396"/>
                    <a:pt x="1456" y="396"/>
                  </a:cubicBezTo>
                  <a:cubicBezTo>
                    <a:pt x="1456" y="399"/>
                    <a:pt x="1457" y="404"/>
                    <a:pt x="1452" y="408"/>
                  </a:cubicBezTo>
                  <a:cubicBezTo>
                    <a:pt x="1446" y="415"/>
                    <a:pt x="1442" y="424"/>
                    <a:pt x="1442" y="433"/>
                  </a:cubicBezTo>
                  <a:cubicBezTo>
                    <a:pt x="1443" y="443"/>
                    <a:pt x="1446" y="469"/>
                    <a:pt x="1448" y="474"/>
                  </a:cubicBezTo>
                  <a:cubicBezTo>
                    <a:pt x="1450" y="476"/>
                    <a:pt x="1450" y="481"/>
                    <a:pt x="1451" y="485"/>
                  </a:cubicBezTo>
                  <a:cubicBezTo>
                    <a:pt x="1451" y="488"/>
                    <a:pt x="1451" y="492"/>
                    <a:pt x="1452" y="492"/>
                  </a:cubicBezTo>
                  <a:cubicBezTo>
                    <a:pt x="1453" y="494"/>
                    <a:pt x="1454" y="497"/>
                    <a:pt x="1454" y="498"/>
                  </a:cubicBezTo>
                  <a:cubicBezTo>
                    <a:pt x="1454" y="499"/>
                    <a:pt x="1454" y="499"/>
                    <a:pt x="1454" y="500"/>
                  </a:cubicBezTo>
                  <a:cubicBezTo>
                    <a:pt x="1455" y="499"/>
                    <a:pt x="1457" y="497"/>
                    <a:pt x="1459" y="495"/>
                  </a:cubicBezTo>
                  <a:cubicBezTo>
                    <a:pt x="1460" y="493"/>
                    <a:pt x="1462" y="492"/>
                    <a:pt x="1464" y="490"/>
                  </a:cubicBezTo>
                  <a:cubicBezTo>
                    <a:pt x="1466" y="489"/>
                    <a:pt x="1466" y="488"/>
                    <a:pt x="1467" y="487"/>
                  </a:cubicBezTo>
                  <a:cubicBezTo>
                    <a:pt x="1467" y="486"/>
                    <a:pt x="1468" y="485"/>
                    <a:pt x="1469" y="484"/>
                  </a:cubicBezTo>
                  <a:cubicBezTo>
                    <a:pt x="1470" y="483"/>
                    <a:pt x="1471" y="479"/>
                    <a:pt x="1471" y="477"/>
                  </a:cubicBezTo>
                  <a:cubicBezTo>
                    <a:pt x="1471" y="475"/>
                    <a:pt x="1471" y="474"/>
                    <a:pt x="1471" y="473"/>
                  </a:cubicBezTo>
                  <a:cubicBezTo>
                    <a:pt x="1472" y="471"/>
                    <a:pt x="1474" y="470"/>
                    <a:pt x="1476" y="469"/>
                  </a:cubicBezTo>
                  <a:cubicBezTo>
                    <a:pt x="1477" y="469"/>
                    <a:pt x="1479" y="468"/>
                    <a:pt x="1479" y="467"/>
                  </a:cubicBezTo>
                  <a:cubicBezTo>
                    <a:pt x="1481" y="465"/>
                    <a:pt x="1484" y="465"/>
                    <a:pt x="1486" y="465"/>
                  </a:cubicBezTo>
                  <a:cubicBezTo>
                    <a:pt x="1487" y="465"/>
                    <a:pt x="1487" y="465"/>
                    <a:pt x="1488" y="465"/>
                  </a:cubicBezTo>
                  <a:cubicBezTo>
                    <a:pt x="1488" y="464"/>
                    <a:pt x="1487" y="462"/>
                    <a:pt x="1487" y="460"/>
                  </a:cubicBezTo>
                  <a:cubicBezTo>
                    <a:pt x="1487" y="459"/>
                    <a:pt x="1486" y="459"/>
                    <a:pt x="1486" y="458"/>
                  </a:cubicBezTo>
                  <a:cubicBezTo>
                    <a:pt x="1485" y="454"/>
                    <a:pt x="1490" y="450"/>
                    <a:pt x="1495" y="447"/>
                  </a:cubicBezTo>
                  <a:cubicBezTo>
                    <a:pt x="1496" y="446"/>
                    <a:pt x="1497" y="446"/>
                    <a:pt x="1498" y="445"/>
                  </a:cubicBezTo>
                  <a:cubicBezTo>
                    <a:pt x="1500" y="444"/>
                    <a:pt x="1502" y="444"/>
                    <a:pt x="1505" y="444"/>
                  </a:cubicBezTo>
                  <a:cubicBezTo>
                    <a:pt x="1506" y="444"/>
                    <a:pt x="1507" y="445"/>
                    <a:pt x="1508" y="445"/>
                  </a:cubicBezTo>
                  <a:cubicBezTo>
                    <a:pt x="1509" y="445"/>
                    <a:pt x="1510" y="444"/>
                    <a:pt x="1511" y="443"/>
                  </a:cubicBezTo>
                  <a:cubicBezTo>
                    <a:pt x="1513" y="441"/>
                    <a:pt x="1512" y="439"/>
                    <a:pt x="1509" y="436"/>
                  </a:cubicBezTo>
                  <a:cubicBezTo>
                    <a:pt x="1509" y="435"/>
                    <a:pt x="1509" y="435"/>
                    <a:pt x="1509" y="435"/>
                  </a:cubicBezTo>
                  <a:cubicBezTo>
                    <a:pt x="1508" y="434"/>
                    <a:pt x="1508" y="432"/>
                    <a:pt x="1509" y="430"/>
                  </a:cubicBezTo>
                  <a:cubicBezTo>
                    <a:pt x="1510" y="426"/>
                    <a:pt x="1514" y="419"/>
                    <a:pt x="1518" y="418"/>
                  </a:cubicBezTo>
                  <a:cubicBezTo>
                    <a:pt x="1520" y="417"/>
                    <a:pt x="1522" y="418"/>
                    <a:pt x="1523" y="418"/>
                  </a:cubicBezTo>
                  <a:cubicBezTo>
                    <a:pt x="1523" y="418"/>
                    <a:pt x="1524" y="419"/>
                    <a:pt x="1524" y="419"/>
                  </a:cubicBezTo>
                  <a:cubicBezTo>
                    <a:pt x="1524" y="419"/>
                    <a:pt x="1525" y="419"/>
                    <a:pt x="1526" y="418"/>
                  </a:cubicBezTo>
                  <a:cubicBezTo>
                    <a:pt x="1526" y="418"/>
                    <a:pt x="1526" y="417"/>
                    <a:pt x="1526" y="417"/>
                  </a:cubicBezTo>
                  <a:cubicBezTo>
                    <a:pt x="1525" y="416"/>
                    <a:pt x="1523" y="414"/>
                    <a:pt x="1522" y="414"/>
                  </a:cubicBezTo>
                  <a:cubicBezTo>
                    <a:pt x="1521" y="414"/>
                    <a:pt x="1519" y="414"/>
                    <a:pt x="1518" y="411"/>
                  </a:cubicBezTo>
                  <a:cubicBezTo>
                    <a:pt x="1517" y="408"/>
                    <a:pt x="1518" y="401"/>
                    <a:pt x="1523" y="398"/>
                  </a:cubicBezTo>
                  <a:cubicBezTo>
                    <a:pt x="1524" y="397"/>
                    <a:pt x="1525" y="396"/>
                    <a:pt x="1525" y="396"/>
                  </a:cubicBezTo>
                  <a:cubicBezTo>
                    <a:pt x="1524" y="396"/>
                    <a:pt x="1524" y="395"/>
                    <a:pt x="1523" y="395"/>
                  </a:cubicBezTo>
                  <a:cubicBezTo>
                    <a:pt x="1522" y="395"/>
                    <a:pt x="1521" y="395"/>
                    <a:pt x="1520" y="395"/>
                  </a:cubicBezTo>
                  <a:cubicBezTo>
                    <a:pt x="1519" y="395"/>
                    <a:pt x="1518" y="396"/>
                    <a:pt x="1517" y="396"/>
                  </a:cubicBezTo>
                  <a:cubicBezTo>
                    <a:pt x="1517" y="396"/>
                    <a:pt x="1517" y="396"/>
                    <a:pt x="1517" y="396"/>
                  </a:cubicBezTo>
                  <a:cubicBezTo>
                    <a:pt x="1515" y="396"/>
                    <a:pt x="1513" y="395"/>
                    <a:pt x="1512" y="393"/>
                  </a:cubicBezTo>
                  <a:cubicBezTo>
                    <a:pt x="1511" y="390"/>
                    <a:pt x="1510" y="385"/>
                    <a:pt x="1514" y="381"/>
                  </a:cubicBezTo>
                  <a:cubicBezTo>
                    <a:pt x="1516" y="378"/>
                    <a:pt x="1518" y="377"/>
                    <a:pt x="1520" y="375"/>
                  </a:cubicBezTo>
                  <a:cubicBezTo>
                    <a:pt x="1522" y="374"/>
                    <a:pt x="1522" y="373"/>
                    <a:pt x="1523" y="372"/>
                  </a:cubicBezTo>
                  <a:cubicBezTo>
                    <a:pt x="1524" y="368"/>
                    <a:pt x="1527" y="363"/>
                    <a:pt x="1530" y="360"/>
                  </a:cubicBezTo>
                  <a:cubicBezTo>
                    <a:pt x="1530" y="358"/>
                    <a:pt x="1531" y="358"/>
                    <a:pt x="1532" y="357"/>
                  </a:cubicBezTo>
                  <a:cubicBezTo>
                    <a:pt x="1532" y="355"/>
                    <a:pt x="1534" y="355"/>
                    <a:pt x="1536" y="355"/>
                  </a:cubicBezTo>
                  <a:cubicBezTo>
                    <a:pt x="1537" y="355"/>
                    <a:pt x="1539" y="355"/>
                    <a:pt x="1540" y="355"/>
                  </a:cubicBezTo>
                  <a:cubicBezTo>
                    <a:pt x="1541" y="355"/>
                    <a:pt x="1542" y="355"/>
                    <a:pt x="1542" y="355"/>
                  </a:cubicBezTo>
                  <a:cubicBezTo>
                    <a:pt x="1543" y="355"/>
                    <a:pt x="1543" y="355"/>
                    <a:pt x="1543" y="355"/>
                  </a:cubicBezTo>
                  <a:cubicBezTo>
                    <a:pt x="1545" y="355"/>
                    <a:pt x="1546" y="357"/>
                    <a:pt x="1546" y="358"/>
                  </a:cubicBezTo>
                  <a:cubicBezTo>
                    <a:pt x="1547" y="357"/>
                    <a:pt x="1548" y="356"/>
                    <a:pt x="1549" y="354"/>
                  </a:cubicBezTo>
                  <a:cubicBezTo>
                    <a:pt x="1552" y="351"/>
                    <a:pt x="1555" y="347"/>
                    <a:pt x="1559" y="347"/>
                  </a:cubicBezTo>
                  <a:cubicBezTo>
                    <a:pt x="1560" y="347"/>
                    <a:pt x="1561" y="347"/>
                    <a:pt x="1562" y="348"/>
                  </a:cubicBezTo>
                  <a:cubicBezTo>
                    <a:pt x="1563" y="349"/>
                    <a:pt x="1563" y="352"/>
                    <a:pt x="1563" y="354"/>
                  </a:cubicBezTo>
                  <a:cubicBezTo>
                    <a:pt x="1563" y="355"/>
                    <a:pt x="1563" y="356"/>
                    <a:pt x="1563" y="357"/>
                  </a:cubicBezTo>
                  <a:cubicBezTo>
                    <a:pt x="1563" y="357"/>
                    <a:pt x="1564" y="356"/>
                    <a:pt x="1564" y="356"/>
                  </a:cubicBezTo>
                  <a:cubicBezTo>
                    <a:pt x="1566" y="355"/>
                    <a:pt x="1568" y="353"/>
                    <a:pt x="1570" y="351"/>
                  </a:cubicBezTo>
                  <a:cubicBezTo>
                    <a:pt x="1576" y="347"/>
                    <a:pt x="1585" y="347"/>
                    <a:pt x="1589" y="347"/>
                  </a:cubicBezTo>
                  <a:cubicBezTo>
                    <a:pt x="1594" y="347"/>
                    <a:pt x="1598" y="347"/>
                    <a:pt x="1601" y="348"/>
                  </a:cubicBezTo>
                  <a:cubicBezTo>
                    <a:pt x="1603" y="350"/>
                    <a:pt x="1605" y="352"/>
                    <a:pt x="1606" y="354"/>
                  </a:cubicBezTo>
                  <a:cubicBezTo>
                    <a:pt x="1607" y="354"/>
                    <a:pt x="1607" y="355"/>
                    <a:pt x="1608" y="355"/>
                  </a:cubicBezTo>
                  <a:cubicBezTo>
                    <a:pt x="1608" y="355"/>
                    <a:pt x="1608" y="355"/>
                    <a:pt x="1608" y="354"/>
                  </a:cubicBezTo>
                  <a:cubicBezTo>
                    <a:pt x="1609" y="352"/>
                    <a:pt x="1609" y="350"/>
                    <a:pt x="1612" y="349"/>
                  </a:cubicBezTo>
                  <a:cubicBezTo>
                    <a:pt x="1616" y="348"/>
                    <a:pt x="1622" y="344"/>
                    <a:pt x="1628" y="340"/>
                  </a:cubicBezTo>
                  <a:cubicBezTo>
                    <a:pt x="1630" y="338"/>
                    <a:pt x="1632" y="338"/>
                    <a:pt x="1633" y="337"/>
                  </a:cubicBezTo>
                  <a:cubicBezTo>
                    <a:pt x="1633" y="337"/>
                    <a:pt x="1633" y="337"/>
                    <a:pt x="1634" y="336"/>
                  </a:cubicBezTo>
                  <a:cubicBezTo>
                    <a:pt x="1636" y="333"/>
                    <a:pt x="1638" y="333"/>
                    <a:pt x="1639" y="333"/>
                  </a:cubicBezTo>
                  <a:cubicBezTo>
                    <a:pt x="1640" y="332"/>
                    <a:pt x="1640" y="332"/>
                    <a:pt x="1640" y="332"/>
                  </a:cubicBezTo>
                  <a:cubicBezTo>
                    <a:pt x="1642" y="328"/>
                    <a:pt x="1652" y="324"/>
                    <a:pt x="1661" y="322"/>
                  </a:cubicBezTo>
                  <a:cubicBezTo>
                    <a:pt x="1670" y="320"/>
                    <a:pt x="1681" y="315"/>
                    <a:pt x="1683" y="313"/>
                  </a:cubicBezTo>
                  <a:cubicBezTo>
                    <a:pt x="1683" y="312"/>
                    <a:pt x="1683" y="311"/>
                    <a:pt x="1683" y="310"/>
                  </a:cubicBezTo>
                  <a:cubicBezTo>
                    <a:pt x="1684" y="309"/>
                    <a:pt x="1686" y="309"/>
                    <a:pt x="1687" y="309"/>
                  </a:cubicBezTo>
                  <a:cubicBezTo>
                    <a:pt x="1689" y="309"/>
                    <a:pt x="1691" y="310"/>
                    <a:pt x="1691" y="311"/>
                  </a:cubicBezTo>
                  <a:cubicBezTo>
                    <a:pt x="1691" y="311"/>
                    <a:pt x="1693" y="311"/>
                    <a:pt x="1694" y="312"/>
                  </a:cubicBezTo>
                  <a:cubicBezTo>
                    <a:pt x="1696" y="312"/>
                    <a:pt x="1698" y="312"/>
                    <a:pt x="1700" y="312"/>
                  </a:cubicBezTo>
                  <a:cubicBezTo>
                    <a:pt x="1701" y="313"/>
                    <a:pt x="1702" y="313"/>
                    <a:pt x="1703" y="313"/>
                  </a:cubicBezTo>
                  <a:cubicBezTo>
                    <a:pt x="1704" y="314"/>
                    <a:pt x="1705" y="314"/>
                    <a:pt x="1706" y="314"/>
                  </a:cubicBezTo>
                  <a:cubicBezTo>
                    <a:pt x="1707" y="314"/>
                    <a:pt x="1708" y="314"/>
                    <a:pt x="1710" y="312"/>
                  </a:cubicBezTo>
                  <a:cubicBezTo>
                    <a:pt x="1712" y="310"/>
                    <a:pt x="1712" y="310"/>
                    <a:pt x="1711" y="308"/>
                  </a:cubicBezTo>
                  <a:cubicBezTo>
                    <a:pt x="1710" y="307"/>
                    <a:pt x="1709" y="306"/>
                    <a:pt x="1709" y="304"/>
                  </a:cubicBezTo>
                  <a:cubicBezTo>
                    <a:pt x="1709" y="303"/>
                    <a:pt x="1708" y="302"/>
                    <a:pt x="1707" y="301"/>
                  </a:cubicBezTo>
                  <a:cubicBezTo>
                    <a:pt x="1704" y="299"/>
                    <a:pt x="1702" y="296"/>
                    <a:pt x="1703" y="293"/>
                  </a:cubicBezTo>
                  <a:cubicBezTo>
                    <a:pt x="1703" y="291"/>
                    <a:pt x="1700" y="286"/>
                    <a:pt x="1698" y="285"/>
                  </a:cubicBezTo>
                  <a:cubicBezTo>
                    <a:pt x="1696" y="286"/>
                    <a:pt x="1693" y="285"/>
                    <a:pt x="1691" y="283"/>
                  </a:cubicBezTo>
                  <a:cubicBezTo>
                    <a:pt x="1689" y="282"/>
                    <a:pt x="1688" y="280"/>
                    <a:pt x="1688" y="279"/>
                  </a:cubicBezTo>
                  <a:cubicBezTo>
                    <a:pt x="1688" y="277"/>
                    <a:pt x="1688" y="277"/>
                    <a:pt x="1688" y="276"/>
                  </a:cubicBezTo>
                  <a:cubicBezTo>
                    <a:pt x="1688" y="276"/>
                    <a:pt x="1688" y="276"/>
                    <a:pt x="1688" y="276"/>
                  </a:cubicBezTo>
                  <a:cubicBezTo>
                    <a:pt x="1687" y="277"/>
                    <a:pt x="1685" y="278"/>
                    <a:pt x="1683" y="278"/>
                  </a:cubicBezTo>
                  <a:cubicBezTo>
                    <a:pt x="1679" y="278"/>
                    <a:pt x="1676" y="276"/>
                    <a:pt x="1676" y="273"/>
                  </a:cubicBezTo>
                  <a:cubicBezTo>
                    <a:pt x="1675" y="272"/>
                    <a:pt x="1675" y="271"/>
                    <a:pt x="1676" y="270"/>
                  </a:cubicBezTo>
                  <a:cubicBezTo>
                    <a:pt x="1677" y="268"/>
                    <a:pt x="1681" y="267"/>
                    <a:pt x="1684" y="267"/>
                  </a:cubicBezTo>
                  <a:cubicBezTo>
                    <a:pt x="1686" y="267"/>
                    <a:pt x="1688" y="267"/>
                    <a:pt x="1689" y="268"/>
                  </a:cubicBezTo>
                  <a:cubicBezTo>
                    <a:pt x="1693" y="269"/>
                    <a:pt x="1694" y="271"/>
                    <a:pt x="1695" y="272"/>
                  </a:cubicBezTo>
                  <a:cubicBezTo>
                    <a:pt x="1695" y="273"/>
                    <a:pt x="1695" y="273"/>
                    <a:pt x="1696" y="273"/>
                  </a:cubicBezTo>
                  <a:cubicBezTo>
                    <a:pt x="1696" y="274"/>
                    <a:pt x="1697" y="274"/>
                    <a:pt x="1699" y="274"/>
                  </a:cubicBezTo>
                  <a:cubicBezTo>
                    <a:pt x="1702" y="274"/>
                    <a:pt x="1705" y="273"/>
                    <a:pt x="1707" y="272"/>
                  </a:cubicBezTo>
                  <a:cubicBezTo>
                    <a:pt x="1707" y="272"/>
                    <a:pt x="1709" y="271"/>
                    <a:pt x="1710" y="271"/>
                  </a:cubicBezTo>
                  <a:cubicBezTo>
                    <a:pt x="1713" y="270"/>
                    <a:pt x="1720" y="267"/>
                    <a:pt x="1721" y="266"/>
                  </a:cubicBezTo>
                  <a:cubicBezTo>
                    <a:pt x="1721" y="265"/>
                    <a:pt x="1721" y="264"/>
                    <a:pt x="1721" y="264"/>
                  </a:cubicBezTo>
                  <a:cubicBezTo>
                    <a:pt x="1722" y="262"/>
                    <a:pt x="1722" y="260"/>
                    <a:pt x="1725" y="259"/>
                  </a:cubicBezTo>
                  <a:cubicBezTo>
                    <a:pt x="1725" y="259"/>
                    <a:pt x="1725" y="259"/>
                    <a:pt x="1725" y="259"/>
                  </a:cubicBezTo>
                  <a:cubicBezTo>
                    <a:pt x="1725" y="258"/>
                    <a:pt x="1724" y="257"/>
                    <a:pt x="1723" y="256"/>
                  </a:cubicBezTo>
                  <a:cubicBezTo>
                    <a:pt x="1720" y="255"/>
                    <a:pt x="1719" y="252"/>
                    <a:pt x="1720" y="250"/>
                  </a:cubicBezTo>
                  <a:cubicBezTo>
                    <a:pt x="1720" y="248"/>
                    <a:pt x="1722" y="247"/>
                    <a:pt x="1724" y="247"/>
                  </a:cubicBezTo>
                  <a:cubicBezTo>
                    <a:pt x="1725" y="247"/>
                    <a:pt x="1725" y="247"/>
                    <a:pt x="1725" y="246"/>
                  </a:cubicBezTo>
                  <a:cubicBezTo>
                    <a:pt x="1726" y="245"/>
                    <a:pt x="1726" y="243"/>
                    <a:pt x="1728" y="243"/>
                  </a:cubicBezTo>
                  <a:cubicBezTo>
                    <a:pt x="1729" y="243"/>
                    <a:pt x="1729" y="243"/>
                    <a:pt x="1729" y="243"/>
                  </a:cubicBezTo>
                  <a:cubicBezTo>
                    <a:pt x="1730" y="243"/>
                    <a:pt x="1730" y="243"/>
                    <a:pt x="1731" y="243"/>
                  </a:cubicBezTo>
                  <a:cubicBezTo>
                    <a:pt x="1731" y="243"/>
                    <a:pt x="1731" y="243"/>
                    <a:pt x="1732" y="243"/>
                  </a:cubicBezTo>
                  <a:cubicBezTo>
                    <a:pt x="1732" y="243"/>
                    <a:pt x="1733" y="243"/>
                    <a:pt x="1734" y="243"/>
                  </a:cubicBezTo>
                  <a:cubicBezTo>
                    <a:pt x="1735" y="242"/>
                    <a:pt x="1735" y="242"/>
                    <a:pt x="1736" y="242"/>
                  </a:cubicBezTo>
                  <a:cubicBezTo>
                    <a:pt x="1737" y="242"/>
                    <a:pt x="1737" y="242"/>
                    <a:pt x="1737" y="242"/>
                  </a:cubicBezTo>
                  <a:cubicBezTo>
                    <a:pt x="1738" y="243"/>
                    <a:pt x="1738" y="243"/>
                    <a:pt x="1738" y="243"/>
                  </a:cubicBezTo>
                  <a:cubicBezTo>
                    <a:pt x="1739" y="245"/>
                    <a:pt x="1738" y="247"/>
                    <a:pt x="1736" y="249"/>
                  </a:cubicBezTo>
                  <a:cubicBezTo>
                    <a:pt x="1736" y="250"/>
                    <a:pt x="1735" y="251"/>
                    <a:pt x="1735" y="252"/>
                  </a:cubicBezTo>
                  <a:cubicBezTo>
                    <a:pt x="1735" y="252"/>
                    <a:pt x="1735" y="253"/>
                    <a:pt x="1737" y="255"/>
                  </a:cubicBezTo>
                  <a:cubicBezTo>
                    <a:pt x="1738" y="256"/>
                    <a:pt x="1738" y="256"/>
                    <a:pt x="1739" y="257"/>
                  </a:cubicBezTo>
                  <a:cubicBezTo>
                    <a:pt x="1739" y="258"/>
                    <a:pt x="1741" y="258"/>
                    <a:pt x="1742" y="258"/>
                  </a:cubicBezTo>
                  <a:cubicBezTo>
                    <a:pt x="1745" y="258"/>
                    <a:pt x="1746" y="258"/>
                    <a:pt x="1748" y="257"/>
                  </a:cubicBezTo>
                  <a:cubicBezTo>
                    <a:pt x="1749" y="256"/>
                    <a:pt x="1750" y="256"/>
                    <a:pt x="1752" y="256"/>
                  </a:cubicBezTo>
                  <a:cubicBezTo>
                    <a:pt x="1757" y="256"/>
                    <a:pt x="1767" y="260"/>
                    <a:pt x="1768" y="264"/>
                  </a:cubicBezTo>
                  <a:cubicBezTo>
                    <a:pt x="1769" y="266"/>
                    <a:pt x="1770" y="270"/>
                    <a:pt x="1775" y="272"/>
                  </a:cubicBezTo>
                  <a:cubicBezTo>
                    <a:pt x="1778" y="273"/>
                    <a:pt x="1780" y="274"/>
                    <a:pt x="1782" y="274"/>
                  </a:cubicBezTo>
                  <a:cubicBezTo>
                    <a:pt x="1784" y="275"/>
                    <a:pt x="1786" y="275"/>
                    <a:pt x="1787" y="277"/>
                  </a:cubicBezTo>
                  <a:cubicBezTo>
                    <a:pt x="1788" y="279"/>
                    <a:pt x="1789" y="279"/>
                    <a:pt x="1790" y="279"/>
                  </a:cubicBezTo>
                  <a:cubicBezTo>
                    <a:pt x="1790" y="279"/>
                    <a:pt x="1791" y="279"/>
                    <a:pt x="1791" y="279"/>
                  </a:cubicBezTo>
                  <a:cubicBezTo>
                    <a:pt x="1793" y="279"/>
                    <a:pt x="1795" y="280"/>
                    <a:pt x="1796" y="280"/>
                  </a:cubicBezTo>
                  <a:cubicBezTo>
                    <a:pt x="1796" y="280"/>
                    <a:pt x="1797" y="281"/>
                    <a:pt x="1797" y="281"/>
                  </a:cubicBezTo>
                  <a:cubicBezTo>
                    <a:pt x="1799" y="279"/>
                    <a:pt x="1800" y="279"/>
                    <a:pt x="1802" y="279"/>
                  </a:cubicBezTo>
                  <a:cubicBezTo>
                    <a:pt x="1802" y="280"/>
                    <a:pt x="1802" y="280"/>
                    <a:pt x="1802" y="280"/>
                  </a:cubicBezTo>
                  <a:cubicBezTo>
                    <a:pt x="1802" y="280"/>
                    <a:pt x="1802" y="280"/>
                    <a:pt x="1803" y="280"/>
                  </a:cubicBezTo>
                  <a:cubicBezTo>
                    <a:pt x="1802" y="279"/>
                    <a:pt x="1802" y="279"/>
                    <a:pt x="1801" y="279"/>
                  </a:cubicBezTo>
                  <a:cubicBezTo>
                    <a:pt x="1800" y="278"/>
                    <a:pt x="1798" y="277"/>
                    <a:pt x="1798" y="275"/>
                  </a:cubicBezTo>
                  <a:cubicBezTo>
                    <a:pt x="1797" y="275"/>
                    <a:pt x="1797" y="274"/>
                    <a:pt x="1798" y="273"/>
                  </a:cubicBezTo>
                  <a:cubicBezTo>
                    <a:pt x="1799" y="272"/>
                    <a:pt x="1800" y="272"/>
                    <a:pt x="1800" y="272"/>
                  </a:cubicBezTo>
                  <a:cubicBezTo>
                    <a:pt x="1802" y="272"/>
                    <a:pt x="1802" y="272"/>
                    <a:pt x="1803" y="273"/>
                  </a:cubicBezTo>
                  <a:cubicBezTo>
                    <a:pt x="1803" y="273"/>
                    <a:pt x="1804" y="273"/>
                    <a:pt x="1804" y="273"/>
                  </a:cubicBezTo>
                  <a:cubicBezTo>
                    <a:pt x="1804" y="273"/>
                    <a:pt x="1804" y="273"/>
                    <a:pt x="1804" y="273"/>
                  </a:cubicBezTo>
                  <a:cubicBezTo>
                    <a:pt x="1804" y="272"/>
                    <a:pt x="1803" y="270"/>
                    <a:pt x="1805" y="269"/>
                  </a:cubicBezTo>
                  <a:cubicBezTo>
                    <a:pt x="1805" y="267"/>
                    <a:pt x="1805" y="262"/>
                    <a:pt x="1804" y="261"/>
                  </a:cubicBezTo>
                  <a:cubicBezTo>
                    <a:pt x="1802" y="260"/>
                    <a:pt x="1802" y="259"/>
                    <a:pt x="1802" y="258"/>
                  </a:cubicBezTo>
                  <a:cubicBezTo>
                    <a:pt x="1802" y="255"/>
                    <a:pt x="1806" y="254"/>
                    <a:pt x="1809" y="256"/>
                  </a:cubicBezTo>
                  <a:cubicBezTo>
                    <a:pt x="1811" y="257"/>
                    <a:pt x="1813" y="258"/>
                    <a:pt x="1816" y="258"/>
                  </a:cubicBezTo>
                  <a:cubicBezTo>
                    <a:pt x="1815" y="258"/>
                    <a:pt x="1815" y="257"/>
                    <a:pt x="1815" y="256"/>
                  </a:cubicBezTo>
                  <a:cubicBezTo>
                    <a:pt x="1815" y="255"/>
                    <a:pt x="1817" y="254"/>
                    <a:pt x="1819" y="254"/>
                  </a:cubicBezTo>
                  <a:cubicBezTo>
                    <a:pt x="1820" y="254"/>
                    <a:pt x="1821" y="254"/>
                    <a:pt x="1822" y="255"/>
                  </a:cubicBezTo>
                  <a:cubicBezTo>
                    <a:pt x="1823" y="256"/>
                    <a:pt x="1824" y="256"/>
                    <a:pt x="1825" y="256"/>
                  </a:cubicBezTo>
                  <a:cubicBezTo>
                    <a:pt x="1825" y="254"/>
                    <a:pt x="1828" y="249"/>
                    <a:pt x="1831" y="249"/>
                  </a:cubicBezTo>
                  <a:cubicBezTo>
                    <a:pt x="1827" y="246"/>
                    <a:pt x="1818" y="241"/>
                    <a:pt x="1816" y="237"/>
                  </a:cubicBezTo>
                  <a:cubicBezTo>
                    <a:pt x="1814" y="235"/>
                    <a:pt x="1808" y="233"/>
                    <a:pt x="1804" y="233"/>
                  </a:cubicBezTo>
                  <a:cubicBezTo>
                    <a:pt x="1804" y="233"/>
                    <a:pt x="1804" y="233"/>
                    <a:pt x="1803" y="233"/>
                  </a:cubicBezTo>
                  <a:cubicBezTo>
                    <a:pt x="1803" y="234"/>
                    <a:pt x="1802" y="235"/>
                    <a:pt x="1801" y="235"/>
                  </a:cubicBezTo>
                  <a:cubicBezTo>
                    <a:pt x="1799" y="235"/>
                    <a:pt x="1796" y="233"/>
                    <a:pt x="1795" y="231"/>
                  </a:cubicBezTo>
                  <a:cubicBezTo>
                    <a:pt x="1794" y="230"/>
                    <a:pt x="1792" y="230"/>
                    <a:pt x="1788" y="230"/>
                  </a:cubicBezTo>
                  <a:cubicBezTo>
                    <a:pt x="1787" y="230"/>
                    <a:pt x="1785" y="230"/>
                    <a:pt x="1785" y="230"/>
                  </a:cubicBezTo>
                  <a:cubicBezTo>
                    <a:pt x="1785" y="230"/>
                    <a:pt x="1785" y="230"/>
                    <a:pt x="1785" y="230"/>
                  </a:cubicBezTo>
                  <a:cubicBezTo>
                    <a:pt x="1786" y="231"/>
                    <a:pt x="1788" y="232"/>
                    <a:pt x="1789" y="233"/>
                  </a:cubicBezTo>
                  <a:cubicBezTo>
                    <a:pt x="1791" y="236"/>
                    <a:pt x="1789" y="238"/>
                    <a:pt x="1788" y="239"/>
                  </a:cubicBezTo>
                  <a:cubicBezTo>
                    <a:pt x="1787" y="240"/>
                    <a:pt x="1787" y="241"/>
                    <a:pt x="1787" y="241"/>
                  </a:cubicBezTo>
                  <a:cubicBezTo>
                    <a:pt x="1788" y="242"/>
                    <a:pt x="1788" y="243"/>
                    <a:pt x="1787" y="244"/>
                  </a:cubicBezTo>
                  <a:cubicBezTo>
                    <a:pt x="1786" y="245"/>
                    <a:pt x="1786" y="245"/>
                    <a:pt x="1786" y="245"/>
                  </a:cubicBezTo>
                  <a:cubicBezTo>
                    <a:pt x="1785" y="245"/>
                    <a:pt x="1785" y="245"/>
                    <a:pt x="1785" y="245"/>
                  </a:cubicBezTo>
                  <a:cubicBezTo>
                    <a:pt x="1784" y="245"/>
                    <a:pt x="1782" y="244"/>
                    <a:pt x="1777" y="240"/>
                  </a:cubicBezTo>
                  <a:cubicBezTo>
                    <a:pt x="1776" y="240"/>
                    <a:pt x="1774" y="238"/>
                    <a:pt x="1776" y="227"/>
                  </a:cubicBezTo>
                  <a:cubicBezTo>
                    <a:pt x="1776" y="226"/>
                    <a:pt x="1775" y="226"/>
                    <a:pt x="1775" y="226"/>
                  </a:cubicBezTo>
                  <a:cubicBezTo>
                    <a:pt x="1774" y="225"/>
                    <a:pt x="1772" y="224"/>
                    <a:pt x="1771" y="221"/>
                  </a:cubicBezTo>
                  <a:cubicBezTo>
                    <a:pt x="1771" y="220"/>
                    <a:pt x="1763" y="215"/>
                    <a:pt x="1751" y="210"/>
                  </a:cubicBezTo>
                  <a:cubicBezTo>
                    <a:pt x="1749" y="209"/>
                    <a:pt x="1748" y="209"/>
                    <a:pt x="1746" y="208"/>
                  </a:cubicBezTo>
                  <a:cubicBezTo>
                    <a:pt x="1741" y="206"/>
                    <a:pt x="1735" y="204"/>
                    <a:pt x="1733" y="201"/>
                  </a:cubicBezTo>
                  <a:cubicBezTo>
                    <a:pt x="1733" y="200"/>
                    <a:pt x="1729" y="199"/>
                    <a:pt x="1727" y="198"/>
                  </a:cubicBezTo>
                  <a:cubicBezTo>
                    <a:pt x="1723" y="197"/>
                    <a:pt x="1718" y="196"/>
                    <a:pt x="1716" y="193"/>
                  </a:cubicBezTo>
                  <a:cubicBezTo>
                    <a:pt x="1712" y="189"/>
                    <a:pt x="1693" y="181"/>
                    <a:pt x="1685" y="181"/>
                  </a:cubicBezTo>
                  <a:cubicBezTo>
                    <a:pt x="1680" y="180"/>
                    <a:pt x="1678" y="178"/>
                    <a:pt x="1677" y="177"/>
                  </a:cubicBezTo>
                  <a:cubicBezTo>
                    <a:pt x="1676" y="176"/>
                    <a:pt x="1676" y="176"/>
                    <a:pt x="1676" y="176"/>
                  </a:cubicBezTo>
                  <a:cubicBezTo>
                    <a:pt x="1674" y="177"/>
                    <a:pt x="1673" y="177"/>
                    <a:pt x="1670" y="177"/>
                  </a:cubicBezTo>
                  <a:cubicBezTo>
                    <a:pt x="1663" y="177"/>
                    <a:pt x="1653" y="176"/>
                    <a:pt x="1648" y="175"/>
                  </a:cubicBezTo>
                  <a:cubicBezTo>
                    <a:pt x="1646" y="175"/>
                    <a:pt x="1645" y="176"/>
                    <a:pt x="1644" y="176"/>
                  </a:cubicBezTo>
                  <a:cubicBezTo>
                    <a:pt x="1642" y="177"/>
                    <a:pt x="1640" y="178"/>
                    <a:pt x="1638" y="177"/>
                  </a:cubicBezTo>
                  <a:cubicBezTo>
                    <a:pt x="1633" y="175"/>
                    <a:pt x="1620" y="170"/>
                    <a:pt x="1615" y="170"/>
                  </a:cubicBezTo>
                  <a:cubicBezTo>
                    <a:pt x="1614" y="170"/>
                    <a:pt x="1614" y="171"/>
                    <a:pt x="1614" y="171"/>
                  </a:cubicBezTo>
                  <a:cubicBezTo>
                    <a:pt x="1613" y="171"/>
                    <a:pt x="1613" y="172"/>
                    <a:pt x="1613" y="174"/>
                  </a:cubicBezTo>
                  <a:cubicBezTo>
                    <a:pt x="1612" y="175"/>
                    <a:pt x="1612" y="177"/>
                    <a:pt x="1610" y="178"/>
                  </a:cubicBezTo>
                  <a:cubicBezTo>
                    <a:pt x="1611" y="179"/>
                    <a:pt x="1612" y="180"/>
                    <a:pt x="1616" y="184"/>
                  </a:cubicBezTo>
                  <a:cubicBezTo>
                    <a:pt x="1618" y="186"/>
                    <a:pt x="1619" y="189"/>
                    <a:pt x="1619" y="191"/>
                  </a:cubicBezTo>
                  <a:cubicBezTo>
                    <a:pt x="1619" y="194"/>
                    <a:pt x="1616" y="196"/>
                    <a:pt x="1612" y="198"/>
                  </a:cubicBezTo>
                  <a:cubicBezTo>
                    <a:pt x="1611" y="199"/>
                    <a:pt x="1610" y="199"/>
                    <a:pt x="1608" y="199"/>
                  </a:cubicBezTo>
                  <a:cubicBezTo>
                    <a:pt x="1603" y="199"/>
                    <a:pt x="1597" y="195"/>
                    <a:pt x="1594" y="192"/>
                  </a:cubicBezTo>
                  <a:cubicBezTo>
                    <a:pt x="1593" y="190"/>
                    <a:pt x="1592" y="190"/>
                    <a:pt x="1590" y="189"/>
                  </a:cubicBezTo>
                  <a:cubicBezTo>
                    <a:pt x="1588" y="189"/>
                    <a:pt x="1584" y="188"/>
                    <a:pt x="1583" y="184"/>
                  </a:cubicBezTo>
                  <a:cubicBezTo>
                    <a:pt x="1582" y="181"/>
                    <a:pt x="1583" y="179"/>
                    <a:pt x="1583" y="178"/>
                  </a:cubicBezTo>
                  <a:cubicBezTo>
                    <a:pt x="1585" y="176"/>
                    <a:pt x="1589" y="176"/>
                    <a:pt x="1592" y="179"/>
                  </a:cubicBezTo>
                  <a:cubicBezTo>
                    <a:pt x="1593" y="180"/>
                    <a:pt x="1596" y="179"/>
                    <a:pt x="1597" y="177"/>
                  </a:cubicBezTo>
                  <a:cubicBezTo>
                    <a:pt x="1597" y="177"/>
                    <a:pt x="1597" y="177"/>
                    <a:pt x="1596" y="176"/>
                  </a:cubicBezTo>
                  <a:cubicBezTo>
                    <a:pt x="1595" y="175"/>
                    <a:pt x="1589" y="173"/>
                    <a:pt x="1585" y="173"/>
                  </a:cubicBezTo>
                  <a:cubicBezTo>
                    <a:pt x="1582" y="173"/>
                    <a:pt x="1581" y="175"/>
                    <a:pt x="1578" y="178"/>
                  </a:cubicBezTo>
                  <a:cubicBezTo>
                    <a:pt x="1577" y="180"/>
                    <a:pt x="1575" y="182"/>
                    <a:pt x="1572" y="183"/>
                  </a:cubicBezTo>
                  <a:cubicBezTo>
                    <a:pt x="1570" y="184"/>
                    <a:pt x="1568" y="185"/>
                    <a:pt x="1565" y="185"/>
                  </a:cubicBezTo>
                  <a:cubicBezTo>
                    <a:pt x="1557" y="185"/>
                    <a:pt x="1544" y="182"/>
                    <a:pt x="1542" y="180"/>
                  </a:cubicBezTo>
                  <a:cubicBezTo>
                    <a:pt x="1542" y="180"/>
                    <a:pt x="1540" y="180"/>
                    <a:pt x="1535" y="180"/>
                  </a:cubicBezTo>
                  <a:cubicBezTo>
                    <a:pt x="1526" y="180"/>
                    <a:pt x="1512" y="181"/>
                    <a:pt x="1510" y="182"/>
                  </a:cubicBezTo>
                  <a:cubicBezTo>
                    <a:pt x="1509" y="183"/>
                    <a:pt x="1509" y="186"/>
                    <a:pt x="1509" y="187"/>
                  </a:cubicBezTo>
                  <a:cubicBezTo>
                    <a:pt x="1509" y="190"/>
                    <a:pt x="1509" y="192"/>
                    <a:pt x="1507" y="193"/>
                  </a:cubicBezTo>
                  <a:cubicBezTo>
                    <a:pt x="1507" y="193"/>
                    <a:pt x="1507" y="193"/>
                    <a:pt x="1507" y="193"/>
                  </a:cubicBezTo>
                  <a:cubicBezTo>
                    <a:pt x="1506" y="193"/>
                    <a:pt x="1506" y="193"/>
                    <a:pt x="1506" y="193"/>
                  </a:cubicBezTo>
                  <a:cubicBezTo>
                    <a:pt x="1504" y="193"/>
                    <a:pt x="1503" y="191"/>
                    <a:pt x="1503" y="187"/>
                  </a:cubicBezTo>
                  <a:cubicBezTo>
                    <a:pt x="1502" y="184"/>
                    <a:pt x="1502" y="181"/>
                    <a:pt x="1502" y="180"/>
                  </a:cubicBezTo>
                  <a:cubicBezTo>
                    <a:pt x="1501" y="180"/>
                    <a:pt x="1499" y="179"/>
                    <a:pt x="1495" y="179"/>
                  </a:cubicBezTo>
                  <a:cubicBezTo>
                    <a:pt x="1490" y="179"/>
                    <a:pt x="1487" y="179"/>
                    <a:pt x="1486" y="177"/>
                  </a:cubicBezTo>
                  <a:cubicBezTo>
                    <a:pt x="1486" y="176"/>
                    <a:pt x="1486" y="175"/>
                    <a:pt x="1487" y="173"/>
                  </a:cubicBezTo>
                  <a:cubicBezTo>
                    <a:pt x="1488" y="173"/>
                    <a:pt x="1487" y="173"/>
                    <a:pt x="1487" y="172"/>
                  </a:cubicBezTo>
                  <a:cubicBezTo>
                    <a:pt x="1487" y="171"/>
                    <a:pt x="1486" y="168"/>
                    <a:pt x="1490" y="166"/>
                  </a:cubicBezTo>
                  <a:cubicBezTo>
                    <a:pt x="1490" y="164"/>
                    <a:pt x="1482" y="158"/>
                    <a:pt x="1472" y="153"/>
                  </a:cubicBezTo>
                  <a:cubicBezTo>
                    <a:pt x="1468" y="152"/>
                    <a:pt x="1462" y="151"/>
                    <a:pt x="1454" y="151"/>
                  </a:cubicBezTo>
                  <a:cubicBezTo>
                    <a:pt x="1445" y="151"/>
                    <a:pt x="1434" y="152"/>
                    <a:pt x="1430" y="154"/>
                  </a:cubicBezTo>
                  <a:cubicBezTo>
                    <a:pt x="1426" y="155"/>
                    <a:pt x="1419" y="155"/>
                    <a:pt x="1412" y="155"/>
                  </a:cubicBezTo>
                  <a:cubicBezTo>
                    <a:pt x="1407" y="155"/>
                    <a:pt x="1407" y="155"/>
                    <a:pt x="1407" y="155"/>
                  </a:cubicBezTo>
                  <a:cubicBezTo>
                    <a:pt x="1406" y="155"/>
                    <a:pt x="1405" y="155"/>
                    <a:pt x="1404" y="155"/>
                  </a:cubicBezTo>
                  <a:cubicBezTo>
                    <a:pt x="1403" y="155"/>
                    <a:pt x="1403" y="155"/>
                    <a:pt x="1403" y="155"/>
                  </a:cubicBezTo>
                  <a:cubicBezTo>
                    <a:pt x="1401" y="155"/>
                    <a:pt x="1400" y="155"/>
                    <a:pt x="1399" y="154"/>
                  </a:cubicBezTo>
                  <a:cubicBezTo>
                    <a:pt x="1398" y="153"/>
                    <a:pt x="1398" y="151"/>
                    <a:pt x="1399" y="150"/>
                  </a:cubicBezTo>
                  <a:cubicBezTo>
                    <a:pt x="1399" y="149"/>
                    <a:pt x="1399" y="149"/>
                    <a:pt x="1399" y="149"/>
                  </a:cubicBezTo>
                  <a:cubicBezTo>
                    <a:pt x="1398" y="147"/>
                    <a:pt x="1392" y="145"/>
                    <a:pt x="1389" y="145"/>
                  </a:cubicBezTo>
                  <a:cubicBezTo>
                    <a:pt x="1388" y="145"/>
                    <a:pt x="1388" y="145"/>
                    <a:pt x="1388" y="145"/>
                  </a:cubicBezTo>
                  <a:cubicBezTo>
                    <a:pt x="1387" y="146"/>
                    <a:pt x="1386" y="147"/>
                    <a:pt x="1385" y="147"/>
                  </a:cubicBezTo>
                  <a:cubicBezTo>
                    <a:pt x="1384" y="147"/>
                    <a:pt x="1382" y="146"/>
                    <a:pt x="1381" y="145"/>
                  </a:cubicBezTo>
                  <a:cubicBezTo>
                    <a:pt x="1381" y="144"/>
                    <a:pt x="1380" y="143"/>
                    <a:pt x="1380" y="142"/>
                  </a:cubicBezTo>
                  <a:cubicBezTo>
                    <a:pt x="1379" y="141"/>
                    <a:pt x="1373" y="139"/>
                    <a:pt x="1369" y="139"/>
                  </a:cubicBezTo>
                  <a:cubicBezTo>
                    <a:pt x="1369" y="139"/>
                    <a:pt x="1369" y="139"/>
                    <a:pt x="1368" y="139"/>
                  </a:cubicBezTo>
                  <a:cubicBezTo>
                    <a:pt x="1366" y="140"/>
                    <a:pt x="1364" y="139"/>
                    <a:pt x="1362" y="137"/>
                  </a:cubicBezTo>
                  <a:cubicBezTo>
                    <a:pt x="1362" y="136"/>
                    <a:pt x="1362" y="134"/>
                    <a:pt x="1362" y="133"/>
                  </a:cubicBezTo>
                  <a:cubicBezTo>
                    <a:pt x="1363" y="133"/>
                    <a:pt x="1364" y="131"/>
                    <a:pt x="1367" y="131"/>
                  </a:cubicBezTo>
                  <a:cubicBezTo>
                    <a:pt x="1367" y="131"/>
                    <a:pt x="1368" y="131"/>
                    <a:pt x="1369" y="131"/>
                  </a:cubicBezTo>
                  <a:cubicBezTo>
                    <a:pt x="1370" y="131"/>
                    <a:pt x="1370" y="131"/>
                    <a:pt x="1371" y="131"/>
                  </a:cubicBezTo>
                  <a:cubicBezTo>
                    <a:pt x="1374" y="131"/>
                    <a:pt x="1374" y="131"/>
                    <a:pt x="1375" y="131"/>
                  </a:cubicBezTo>
                  <a:cubicBezTo>
                    <a:pt x="1375" y="131"/>
                    <a:pt x="1375" y="131"/>
                    <a:pt x="1374" y="130"/>
                  </a:cubicBezTo>
                  <a:cubicBezTo>
                    <a:pt x="1372" y="127"/>
                    <a:pt x="1355" y="125"/>
                    <a:pt x="1343" y="125"/>
                  </a:cubicBezTo>
                  <a:cubicBezTo>
                    <a:pt x="1341" y="125"/>
                    <a:pt x="1340" y="125"/>
                    <a:pt x="1340" y="125"/>
                  </a:cubicBezTo>
                  <a:cubicBezTo>
                    <a:pt x="1340" y="125"/>
                    <a:pt x="1340" y="126"/>
                    <a:pt x="1340" y="126"/>
                  </a:cubicBezTo>
                  <a:cubicBezTo>
                    <a:pt x="1339" y="128"/>
                    <a:pt x="1338" y="132"/>
                    <a:pt x="1334" y="136"/>
                  </a:cubicBezTo>
                  <a:cubicBezTo>
                    <a:pt x="1331" y="139"/>
                    <a:pt x="1328" y="139"/>
                    <a:pt x="1326" y="139"/>
                  </a:cubicBezTo>
                  <a:cubicBezTo>
                    <a:pt x="1323" y="139"/>
                    <a:pt x="1321" y="138"/>
                    <a:pt x="1320" y="136"/>
                  </a:cubicBezTo>
                  <a:cubicBezTo>
                    <a:pt x="1319" y="135"/>
                    <a:pt x="1319" y="134"/>
                    <a:pt x="1319" y="133"/>
                  </a:cubicBezTo>
                  <a:cubicBezTo>
                    <a:pt x="1320" y="130"/>
                    <a:pt x="1322" y="129"/>
                    <a:pt x="1325" y="128"/>
                  </a:cubicBezTo>
                  <a:cubicBezTo>
                    <a:pt x="1325" y="128"/>
                    <a:pt x="1326" y="128"/>
                    <a:pt x="1327" y="128"/>
                  </a:cubicBezTo>
                  <a:cubicBezTo>
                    <a:pt x="1326" y="128"/>
                    <a:pt x="1324" y="128"/>
                    <a:pt x="1323" y="127"/>
                  </a:cubicBezTo>
                  <a:cubicBezTo>
                    <a:pt x="1320" y="127"/>
                    <a:pt x="1317" y="127"/>
                    <a:pt x="1315" y="125"/>
                  </a:cubicBezTo>
                  <a:cubicBezTo>
                    <a:pt x="1315" y="124"/>
                    <a:pt x="1314" y="122"/>
                    <a:pt x="1315" y="121"/>
                  </a:cubicBezTo>
                  <a:cubicBezTo>
                    <a:pt x="1316" y="120"/>
                    <a:pt x="1317" y="119"/>
                    <a:pt x="1319" y="119"/>
                  </a:cubicBezTo>
                  <a:cubicBezTo>
                    <a:pt x="1319" y="118"/>
                    <a:pt x="1319" y="118"/>
                    <a:pt x="1319" y="118"/>
                  </a:cubicBezTo>
                  <a:cubicBezTo>
                    <a:pt x="1311" y="117"/>
                    <a:pt x="1299" y="115"/>
                    <a:pt x="1293" y="115"/>
                  </a:cubicBezTo>
                  <a:cubicBezTo>
                    <a:pt x="1287" y="116"/>
                    <a:pt x="1283" y="114"/>
                    <a:pt x="1280" y="113"/>
                  </a:cubicBezTo>
                  <a:cubicBezTo>
                    <a:pt x="1278" y="112"/>
                    <a:pt x="1277" y="112"/>
                    <a:pt x="1275" y="112"/>
                  </a:cubicBezTo>
                  <a:cubicBezTo>
                    <a:pt x="1274" y="112"/>
                    <a:pt x="1274" y="112"/>
                    <a:pt x="1274" y="112"/>
                  </a:cubicBezTo>
                  <a:cubicBezTo>
                    <a:pt x="1274" y="112"/>
                    <a:pt x="1274" y="113"/>
                    <a:pt x="1275" y="114"/>
                  </a:cubicBezTo>
                  <a:cubicBezTo>
                    <a:pt x="1276" y="115"/>
                    <a:pt x="1276" y="116"/>
                    <a:pt x="1275" y="117"/>
                  </a:cubicBezTo>
                  <a:cubicBezTo>
                    <a:pt x="1274" y="120"/>
                    <a:pt x="1268" y="121"/>
                    <a:pt x="1266" y="121"/>
                  </a:cubicBezTo>
                  <a:cubicBezTo>
                    <a:pt x="1265" y="121"/>
                    <a:pt x="1264" y="121"/>
                    <a:pt x="1263" y="120"/>
                  </a:cubicBezTo>
                  <a:cubicBezTo>
                    <a:pt x="1259" y="120"/>
                    <a:pt x="1255" y="122"/>
                    <a:pt x="1254" y="123"/>
                  </a:cubicBezTo>
                  <a:cubicBezTo>
                    <a:pt x="1254" y="123"/>
                    <a:pt x="1254" y="124"/>
                    <a:pt x="1254" y="124"/>
                  </a:cubicBezTo>
                  <a:cubicBezTo>
                    <a:pt x="1255" y="125"/>
                    <a:pt x="1255" y="125"/>
                    <a:pt x="1255" y="125"/>
                  </a:cubicBezTo>
                  <a:cubicBezTo>
                    <a:pt x="1256" y="125"/>
                    <a:pt x="1257" y="125"/>
                    <a:pt x="1257" y="124"/>
                  </a:cubicBezTo>
                  <a:cubicBezTo>
                    <a:pt x="1259" y="124"/>
                    <a:pt x="1261" y="123"/>
                    <a:pt x="1263" y="124"/>
                  </a:cubicBezTo>
                  <a:cubicBezTo>
                    <a:pt x="1264" y="124"/>
                    <a:pt x="1264" y="125"/>
                    <a:pt x="1264" y="126"/>
                  </a:cubicBezTo>
                  <a:cubicBezTo>
                    <a:pt x="1264" y="128"/>
                    <a:pt x="1263" y="129"/>
                    <a:pt x="1261" y="130"/>
                  </a:cubicBezTo>
                  <a:cubicBezTo>
                    <a:pt x="1261" y="130"/>
                    <a:pt x="1261" y="130"/>
                    <a:pt x="1261" y="130"/>
                  </a:cubicBezTo>
                  <a:cubicBezTo>
                    <a:pt x="1264" y="133"/>
                    <a:pt x="1264" y="136"/>
                    <a:pt x="1264" y="138"/>
                  </a:cubicBezTo>
                  <a:cubicBezTo>
                    <a:pt x="1264" y="139"/>
                    <a:pt x="1264" y="139"/>
                    <a:pt x="1264" y="139"/>
                  </a:cubicBezTo>
                  <a:cubicBezTo>
                    <a:pt x="1264" y="140"/>
                    <a:pt x="1264" y="141"/>
                    <a:pt x="1263" y="141"/>
                  </a:cubicBezTo>
                  <a:cubicBezTo>
                    <a:pt x="1262" y="143"/>
                    <a:pt x="1259" y="143"/>
                    <a:pt x="1258" y="143"/>
                  </a:cubicBezTo>
                  <a:cubicBezTo>
                    <a:pt x="1255" y="143"/>
                    <a:pt x="1253" y="142"/>
                    <a:pt x="1252" y="141"/>
                  </a:cubicBezTo>
                  <a:cubicBezTo>
                    <a:pt x="1251" y="139"/>
                    <a:pt x="1249" y="140"/>
                    <a:pt x="1247" y="140"/>
                  </a:cubicBezTo>
                  <a:cubicBezTo>
                    <a:pt x="1246" y="140"/>
                    <a:pt x="1245" y="141"/>
                    <a:pt x="1244" y="141"/>
                  </a:cubicBezTo>
                  <a:cubicBezTo>
                    <a:pt x="1245" y="141"/>
                    <a:pt x="1246" y="142"/>
                    <a:pt x="1246" y="144"/>
                  </a:cubicBezTo>
                  <a:cubicBezTo>
                    <a:pt x="1246" y="145"/>
                    <a:pt x="1245" y="147"/>
                    <a:pt x="1239" y="148"/>
                  </a:cubicBezTo>
                  <a:cubicBezTo>
                    <a:pt x="1234" y="148"/>
                    <a:pt x="1233" y="145"/>
                    <a:pt x="1232" y="143"/>
                  </a:cubicBezTo>
                  <a:cubicBezTo>
                    <a:pt x="1231" y="143"/>
                    <a:pt x="1231" y="142"/>
                    <a:pt x="1231" y="142"/>
                  </a:cubicBezTo>
                  <a:cubicBezTo>
                    <a:pt x="1230" y="142"/>
                    <a:pt x="1230" y="142"/>
                    <a:pt x="1229" y="142"/>
                  </a:cubicBezTo>
                  <a:cubicBezTo>
                    <a:pt x="1227" y="142"/>
                    <a:pt x="1224" y="142"/>
                    <a:pt x="1221" y="141"/>
                  </a:cubicBezTo>
                  <a:cubicBezTo>
                    <a:pt x="1218" y="140"/>
                    <a:pt x="1215" y="139"/>
                    <a:pt x="1213" y="139"/>
                  </a:cubicBezTo>
                  <a:cubicBezTo>
                    <a:pt x="1211" y="139"/>
                    <a:pt x="1210" y="140"/>
                    <a:pt x="1208" y="141"/>
                  </a:cubicBezTo>
                  <a:cubicBezTo>
                    <a:pt x="1206" y="142"/>
                    <a:pt x="1204" y="143"/>
                    <a:pt x="1200" y="144"/>
                  </a:cubicBezTo>
                  <a:cubicBezTo>
                    <a:pt x="1194" y="144"/>
                    <a:pt x="1184" y="140"/>
                    <a:pt x="1181" y="136"/>
                  </a:cubicBezTo>
                  <a:cubicBezTo>
                    <a:pt x="1181" y="136"/>
                    <a:pt x="1180" y="134"/>
                    <a:pt x="1180" y="134"/>
                  </a:cubicBezTo>
                  <a:cubicBezTo>
                    <a:pt x="1180" y="134"/>
                    <a:pt x="1179" y="135"/>
                    <a:pt x="1178" y="136"/>
                  </a:cubicBezTo>
                  <a:cubicBezTo>
                    <a:pt x="1177" y="137"/>
                    <a:pt x="1176" y="139"/>
                    <a:pt x="1176" y="141"/>
                  </a:cubicBezTo>
                  <a:cubicBezTo>
                    <a:pt x="1175" y="145"/>
                    <a:pt x="1174" y="148"/>
                    <a:pt x="1171" y="148"/>
                  </a:cubicBezTo>
                  <a:cubicBezTo>
                    <a:pt x="1170" y="148"/>
                    <a:pt x="1169" y="150"/>
                    <a:pt x="1168" y="151"/>
                  </a:cubicBezTo>
                  <a:cubicBezTo>
                    <a:pt x="1167" y="154"/>
                    <a:pt x="1166" y="156"/>
                    <a:pt x="1164" y="157"/>
                  </a:cubicBezTo>
                  <a:cubicBezTo>
                    <a:pt x="1163" y="157"/>
                    <a:pt x="1163" y="157"/>
                    <a:pt x="1162" y="157"/>
                  </a:cubicBezTo>
                  <a:cubicBezTo>
                    <a:pt x="1160" y="157"/>
                    <a:pt x="1159" y="156"/>
                    <a:pt x="1159" y="156"/>
                  </a:cubicBezTo>
                  <a:cubicBezTo>
                    <a:pt x="1158" y="155"/>
                    <a:pt x="1157" y="155"/>
                    <a:pt x="1157" y="155"/>
                  </a:cubicBezTo>
                  <a:cubicBezTo>
                    <a:pt x="1156" y="155"/>
                    <a:pt x="1156" y="155"/>
                    <a:pt x="1156" y="155"/>
                  </a:cubicBezTo>
                  <a:cubicBezTo>
                    <a:pt x="1151" y="155"/>
                    <a:pt x="1138" y="142"/>
                    <a:pt x="1137" y="138"/>
                  </a:cubicBezTo>
                  <a:cubicBezTo>
                    <a:pt x="1137" y="136"/>
                    <a:pt x="1130" y="129"/>
                    <a:pt x="1128" y="128"/>
                  </a:cubicBezTo>
                  <a:cubicBezTo>
                    <a:pt x="1126" y="127"/>
                    <a:pt x="1127" y="125"/>
                    <a:pt x="1127" y="125"/>
                  </a:cubicBezTo>
                  <a:cubicBezTo>
                    <a:pt x="1127" y="124"/>
                    <a:pt x="1127" y="123"/>
                    <a:pt x="1130" y="123"/>
                  </a:cubicBezTo>
                  <a:cubicBezTo>
                    <a:pt x="1132" y="123"/>
                    <a:pt x="1134" y="124"/>
                    <a:pt x="1135" y="125"/>
                  </a:cubicBezTo>
                  <a:cubicBezTo>
                    <a:pt x="1137" y="126"/>
                    <a:pt x="1139" y="126"/>
                    <a:pt x="1141" y="125"/>
                  </a:cubicBezTo>
                  <a:cubicBezTo>
                    <a:pt x="1141" y="125"/>
                    <a:pt x="1141" y="124"/>
                    <a:pt x="1141" y="123"/>
                  </a:cubicBezTo>
                  <a:cubicBezTo>
                    <a:pt x="1141" y="122"/>
                    <a:pt x="1140" y="121"/>
                    <a:pt x="1139" y="121"/>
                  </a:cubicBezTo>
                  <a:cubicBezTo>
                    <a:pt x="1136" y="121"/>
                    <a:pt x="1135" y="119"/>
                    <a:pt x="1135" y="118"/>
                  </a:cubicBezTo>
                  <a:cubicBezTo>
                    <a:pt x="1135" y="116"/>
                    <a:pt x="1136" y="115"/>
                    <a:pt x="1137" y="114"/>
                  </a:cubicBezTo>
                  <a:cubicBezTo>
                    <a:pt x="1137" y="113"/>
                    <a:pt x="1136" y="113"/>
                    <a:pt x="1136" y="112"/>
                  </a:cubicBezTo>
                  <a:cubicBezTo>
                    <a:pt x="1135" y="110"/>
                    <a:pt x="1134" y="109"/>
                    <a:pt x="1134" y="107"/>
                  </a:cubicBezTo>
                  <a:cubicBezTo>
                    <a:pt x="1135" y="106"/>
                    <a:pt x="1135" y="106"/>
                    <a:pt x="1136" y="105"/>
                  </a:cubicBezTo>
                  <a:cubicBezTo>
                    <a:pt x="1135" y="105"/>
                    <a:pt x="1135" y="105"/>
                    <a:pt x="1134" y="105"/>
                  </a:cubicBezTo>
                  <a:cubicBezTo>
                    <a:pt x="1131" y="105"/>
                    <a:pt x="1126" y="102"/>
                    <a:pt x="1125" y="99"/>
                  </a:cubicBezTo>
                  <a:cubicBezTo>
                    <a:pt x="1124" y="99"/>
                    <a:pt x="1122" y="98"/>
                    <a:pt x="1118" y="98"/>
                  </a:cubicBezTo>
                  <a:cubicBezTo>
                    <a:pt x="1116" y="98"/>
                    <a:pt x="1115" y="98"/>
                    <a:pt x="1114" y="99"/>
                  </a:cubicBezTo>
                  <a:cubicBezTo>
                    <a:pt x="1114" y="99"/>
                    <a:pt x="1114" y="100"/>
                    <a:pt x="1113" y="100"/>
                  </a:cubicBezTo>
                  <a:cubicBezTo>
                    <a:pt x="1113" y="101"/>
                    <a:pt x="1112" y="102"/>
                    <a:pt x="1110" y="102"/>
                  </a:cubicBezTo>
                  <a:cubicBezTo>
                    <a:pt x="1109" y="102"/>
                    <a:pt x="1107" y="101"/>
                    <a:pt x="1106" y="100"/>
                  </a:cubicBezTo>
                  <a:cubicBezTo>
                    <a:pt x="1106" y="99"/>
                    <a:pt x="1106" y="99"/>
                    <a:pt x="1106" y="98"/>
                  </a:cubicBezTo>
                  <a:cubicBezTo>
                    <a:pt x="1105" y="98"/>
                    <a:pt x="1104" y="98"/>
                    <a:pt x="1103" y="98"/>
                  </a:cubicBezTo>
                  <a:cubicBezTo>
                    <a:pt x="1100" y="97"/>
                    <a:pt x="1097" y="97"/>
                    <a:pt x="1094" y="96"/>
                  </a:cubicBezTo>
                  <a:cubicBezTo>
                    <a:pt x="1089" y="95"/>
                    <a:pt x="1087" y="92"/>
                    <a:pt x="1086" y="90"/>
                  </a:cubicBezTo>
                  <a:cubicBezTo>
                    <a:pt x="1085" y="90"/>
                    <a:pt x="1085" y="89"/>
                    <a:pt x="1085" y="89"/>
                  </a:cubicBezTo>
                  <a:cubicBezTo>
                    <a:pt x="1085" y="89"/>
                    <a:pt x="1085" y="90"/>
                    <a:pt x="1085" y="90"/>
                  </a:cubicBezTo>
                  <a:cubicBezTo>
                    <a:pt x="1084" y="92"/>
                    <a:pt x="1083" y="94"/>
                    <a:pt x="1081" y="94"/>
                  </a:cubicBezTo>
                  <a:cubicBezTo>
                    <a:pt x="1080" y="94"/>
                    <a:pt x="1079" y="94"/>
                    <a:pt x="1079" y="94"/>
                  </a:cubicBezTo>
                  <a:cubicBezTo>
                    <a:pt x="1078" y="93"/>
                    <a:pt x="1076" y="94"/>
                    <a:pt x="1076" y="95"/>
                  </a:cubicBezTo>
                  <a:cubicBezTo>
                    <a:pt x="1075" y="95"/>
                    <a:pt x="1075" y="96"/>
                    <a:pt x="1076" y="97"/>
                  </a:cubicBezTo>
                  <a:cubicBezTo>
                    <a:pt x="1077" y="100"/>
                    <a:pt x="1077" y="102"/>
                    <a:pt x="1076" y="104"/>
                  </a:cubicBezTo>
                  <a:cubicBezTo>
                    <a:pt x="1076" y="105"/>
                    <a:pt x="1076" y="106"/>
                    <a:pt x="1076" y="107"/>
                  </a:cubicBezTo>
                  <a:cubicBezTo>
                    <a:pt x="1075" y="110"/>
                    <a:pt x="1073" y="111"/>
                    <a:pt x="1072" y="111"/>
                  </a:cubicBezTo>
                  <a:cubicBezTo>
                    <a:pt x="1071" y="111"/>
                    <a:pt x="1070" y="110"/>
                    <a:pt x="1068" y="110"/>
                  </a:cubicBezTo>
                  <a:cubicBezTo>
                    <a:pt x="1068" y="109"/>
                    <a:pt x="1067" y="109"/>
                    <a:pt x="1066" y="109"/>
                  </a:cubicBezTo>
                  <a:cubicBezTo>
                    <a:pt x="1065" y="108"/>
                    <a:pt x="1065" y="109"/>
                    <a:pt x="1064" y="109"/>
                  </a:cubicBezTo>
                  <a:cubicBezTo>
                    <a:pt x="1063" y="110"/>
                    <a:pt x="1061" y="111"/>
                    <a:pt x="1058" y="111"/>
                  </a:cubicBezTo>
                  <a:cubicBezTo>
                    <a:pt x="1056" y="111"/>
                    <a:pt x="1055" y="111"/>
                    <a:pt x="1053" y="110"/>
                  </a:cubicBezTo>
                  <a:cubicBezTo>
                    <a:pt x="1049" y="109"/>
                    <a:pt x="1046" y="109"/>
                    <a:pt x="1043" y="109"/>
                  </a:cubicBezTo>
                  <a:cubicBezTo>
                    <a:pt x="1041" y="109"/>
                    <a:pt x="1038" y="109"/>
                    <a:pt x="1036" y="106"/>
                  </a:cubicBezTo>
                  <a:cubicBezTo>
                    <a:pt x="1036" y="106"/>
                    <a:pt x="1036" y="105"/>
                    <a:pt x="1035" y="105"/>
                  </a:cubicBezTo>
                  <a:cubicBezTo>
                    <a:pt x="1035" y="108"/>
                    <a:pt x="1030" y="108"/>
                    <a:pt x="1029" y="108"/>
                  </a:cubicBezTo>
                  <a:cubicBezTo>
                    <a:pt x="1025" y="108"/>
                    <a:pt x="1017" y="107"/>
                    <a:pt x="1016" y="103"/>
                  </a:cubicBezTo>
                  <a:cubicBezTo>
                    <a:pt x="1015" y="100"/>
                    <a:pt x="1016" y="98"/>
                    <a:pt x="1018" y="97"/>
                  </a:cubicBezTo>
                  <a:cubicBezTo>
                    <a:pt x="1016" y="97"/>
                    <a:pt x="1014" y="97"/>
                    <a:pt x="1012" y="97"/>
                  </a:cubicBezTo>
                  <a:cubicBezTo>
                    <a:pt x="1008" y="97"/>
                    <a:pt x="1005" y="96"/>
                    <a:pt x="1001" y="95"/>
                  </a:cubicBezTo>
                  <a:cubicBezTo>
                    <a:pt x="998" y="94"/>
                    <a:pt x="995" y="94"/>
                    <a:pt x="991" y="94"/>
                  </a:cubicBezTo>
                  <a:cubicBezTo>
                    <a:pt x="988" y="94"/>
                    <a:pt x="988" y="94"/>
                    <a:pt x="988" y="94"/>
                  </a:cubicBezTo>
                  <a:cubicBezTo>
                    <a:pt x="981" y="95"/>
                    <a:pt x="967" y="96"/>
                    <a:pt x="964" y="97"/>
                  </a:cubicBezTo>
                  <a:cubicBezTo>
                    <a:pt x="964" y="97"/>
                    <a:pt x="964" y="98"/>
                    <a:pt x="964" y="98"/>
                  </a:cubicBezTo>
                  <a:cubicBezTo>
                    <a:pt x="965" y="99"/>
                    <a:pt x="965" y="101"/>
                    <a:pt x="964" y="102"/>
                  </a:cubicBezTo>
                  <a:cubicBezTo>
                    <a:pt x="964" y="103"/>
                    <a:pt x="963" y="103"/>
                    <a:pt x="962" y="104"/>
                  </a:cubicBezTo>
                  <a:cubicBezTo>
                    <a:pt x="961" y="104"/>
                    <a:pt x="961" y="104"/>
                    <a:pt x="961" y="104"/>
                  </a:cubicBezTo>
                  <a:cubicBezTo>
                    <a:pt x="960" y="104"/>
                    <a:pt x="959" y="103"/>
                    <a:pt x="958" y="102"/>
                  </a:cubicBezTo>
                  <a:cubicBezTo>
                    <a:pt x="957" y="101"/>
                    <a:pt x="957" y="98"/>
                    <a:pt x="957" y="95"/>
                  </a:cubicBezTo>
                  <a:cubicBezTo>
                    <a:pt x="958" y="94"/>
                    <a:pt x="958" y="92"/>
                    <a:pt x="958" y="91"/>
                  </a:cubicBezTo>
                  <a:cubicBezTo>
                    <a:pt x="957" y="90"/>
                    <a:pt x="957" y="90"/>
                    <a:pt x="956" y="89"/>
                  </a:cubicBezTo>
                  <a:cubicBezTo>
                    <a:pt x="956" y="90"/>
                    <a:pt x="956" y="91"/>
                    <a:pt x="955" y="91"/>
                  </a:cubicBezTo>
                  <a:cubicBezTo>
                    <a:pt x="953" y="94"/>
                    <a:pt x="948" y="94"/>
                    <a:pt x="947" y="94"/>
                  </a:cubicBezTo>
                  <a:cubicBezTo>
                    <a:pt x="946" y="94"/>
                    <a:pt x="943" y="94"/>
                    <a:pt x="941" y="92"/>
                  </a:cubicBezTo>
                  <a:cubicBezTo>
                    <a:pt x="937" y="89"/>
                    <a:pt x="934" y="87"/>
                    <a:pt x="929" y="86"/>
                  </a:cubicBezTo>
                  <a:cubicBezTo>
                    <a:pt x="928" y="86"/>
                    <a:pt x="928" y="86"/>
                    <a:pt x="927" y="86"/>
                  </a:cubicBezTo>
                  <a:cubicBezTo>
                    <a:pt x="923" y="86"/>
                    <a:pt x="919" y="89"/>
                    <a:pt x="918" y="90"/>
                  </a:cubicBezTo>
                  <a:cubicBezTo>
                    <a:pt x="919" y="91"/>
                    <a:pt x="920" y="91"/>
                    <a:pt x="921" y="91"/>
                  </a:cubicBezTo>
                  <a:cubicBezTo>
                    <a:pt x="923" y="91"/>
                    <a:pt x="925" y="91"/>
                    <a:pt x="925" y="93"/>
                  </a:cubicBezTo>
                  <a:cubicBezTo>
                    <a:pt x="925" y="94"/>
                    <a:pt x="925" y="95"/>
                    <a:pt x="925" y="95"/>
                  </a:cubicBezTo>
                  <a:cubicBezTo>
                    <a:pt x="924" y="97"/>
                    <a:pt x="921" y="97"/>
                    <a:pt x="916" y="98"/>
                  </a:cubicBezTo>
                  <a:cubicBezTo>
                    <a:pt x="915" y="98"/>
                    <a:pt x="912" y="98"/>
                    <a:pt x="911" y="98"/>
                  </a:cubicBezTo>
                  <a:cubicBezTo>
                    <a:pt x="909" y="103"/>
                    <a:pt x="893" y="105"/>
                    <a:pt x="893" y="105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81" y="107"/>
                    <a:pt x="879" y="107"/>
                    <a:pt x="875" y="111"/>
                  </a:cubicBezTo>
                  <a:cubicBezTo>
                    <a:pt x="874" y="112"/>
                    <a:pt x="873" y="112"/>
                    <a:pt x="872" y="112"/>
                  </a:cubicBezTo>
                  <a:cubicBezTo>
                    <a:pt x="870" y="112"/>
                    <a:pt x="870" y="112"/>
                    <a:pt x="870" y="112"/>
                  </a:cubicBezTo>
                  <a:cubicBezTo>
                    <a:pt x="870" y="111"/>
                    <a:pt x="870" y="111"/>
                    <a:pt x="870" y="111"/>
                  </a:cubicBezTo>
                  <a:cubicBezTo>
                    <a:pt x="868" y="108"/>
                    <a:pt x="874" y="101"/>
                    <a:pt x="875" y="100"/>
                  </a:cubicBezTo>
                  <a:cubicBezTo>
                    <a:pt x="878" y="97"/>
                    <a:pt x="880" y="97"/>
                    <a:pt x="882" y="96"/>
                  </a:cubicBezTo>
                  <a:cubicBezTo>
                    <a:pt x="884" y="96"/>
                    <a:pt x="885" y="95"/>
                    <a:pt x="886" y="95"/>
                  </a:cubicBezTo>
                  <a:cubicBezTo>
                    <a:pt x="888" y="91"/>
                    <a:pt x="891" y="91"/>
                    <a:pt x="896" y="90"/>
                  </a:cubicBezTo>
                  <a:cubicBezTo>
                    <a:pt x="897" y="90"/>
                    <a:pt x="898" y="90"/>
                    <a:pt x="899" y="90"/>
                  </a:cubicBezTo>
                  <a:cubicBezTo>
                    <a:pt x="902" y="89"/>
                    <a:pt x="903" y="88"/>
                    <a:pt x="905" y="87"/>
                  </a:cubicBezTo>
                  <a:cubicBezTo>
                    <a:pt x="905" y="86"/>
                    <a:pt x="906" y="85"/>
                    <a:pt x="908" y="84"/>
                  </a:cubicBezTo>
                  <a:cubicBezTo>
                    <a:pt x="909" y="84"/>
                    <a:pt x="909" y="84"/>
                    <a:pt x="909" y="84"/>
                  </a:cubicBezTo>
                  <a:cubicBezTo>
                    <a:pt x="911" y="83"/>
                    <a:pt x="918" y="80"/>
                    <a:pt x="918" y="78"/>
                  </a:cubicBezTo>
                  <a:cubicBezTo>
                    <a:pt x="920" y="74"/>
                    <a:pt x="936" y="69"/>
                    <a:pt x="939" y="69"/>
                  </a:cubicBezTo>
                  <a:cubicBezTo>
                    <a:pt x="940" y="69"/>
                    <a:pt x="941" y="67"/>
                    <a:pt x="941" y="66"/>
                  </a:cubicBezTo>
                  <a:cubicBezTo>
                    <a:pt x="942" y="65"/>
                    <a:pt x="943" y="63"/>
                    <a:pt x="945" y="63"/>
                  </a:cubicBezTo>
                  <a:cubicBezTo>
                    <a:pt x="946" y="63"/>
                    <a:pt x="949" y="62"/>
                    <a:pt x="958" y="58"/>
                  </a:cubicBezTo>
                  <a:cubicBezTo>
                    <a:pt x="960" y="57"/>
                    <a:pt x="961" y="54"/>
                    <a:pt x="962" y="53"/>
                  </a:cubicBezTo>
                  <a:cubicBezTo>
                    <a:pt x="961" y="53"/>
                    <a:pt x="961" y="53"/>
                    <a:pt x="961" y="53"/>
                  </a:cubicBezTo>
                  <a:cubicBezTo>
                    <a:pt x="959" y="52"/>
                    <a:pt x="957" y="51"/>
                    <a:pt x="957" y="49"/>
                  </a:cubicBezTo>
                  <a:cubicBezTo>
                    <a:pt x="957" y="48"/>
                    <a:pt x="957" y="48"/>
                    <a:pt x="957" y="47"/>
                  </a:cubicBezTo>
                  <a:cubicBezTo>
                    <a:pt x="958" y="46"/>
                    <a:pt x="959" y="46"/>
                    <a:pt x="960" y="46"/>
                  </a:cubicBezTo>
                  <a:cubicBezTo>
                    <a:pt x="961" y="46"/>
                    <a:pt x="962" y="46"/>
                    <a:pt x="964" y="45"/>
                  </a:cubicBezTo>
                  <a:cubicBezTo>
                    <a:pt x="964" y="45"/>
                    <a:pt x="964" y="45"/>
                    <a:pt x="963" y="44"/>
                  </a:cubicBezTo>
                  <a:cubicBezTo>
                    <a:pt x="963" y="44"/>
                    <a:pt x="963" y="44"/>
                    <a:pt x="962" y="44"/>
                  </a:cubicBezTo>
                  <a:cubicBezTo>
                    <a:pt x="962" y="44"/>
                    <a:pt x="961" y="44"/>
                    <a:pt x="961" y="44"/>
                  </a:cubicBezTo>
                  <a:cubicBezTo>
                    <a:pt x="960" y="44"/>
                    <a:pt x="960" y="44"/>
                    <a:pt x="960" y="44"/>
                  </a:cubicBezTo>
                  <a:cubicBezTo>
                    <a:pt x="959" y="43"/>
                    <a:pt x="959" y="43"/>
                    <a:pt x="959" y="43"/>
                  </a:cubicBezTo>
                  <a:cubicBezTo>
                    <a:pt x="958" y="42"/>
                    <a:pt x="959" y="41"/>
                    <a:pt x="959" y="40"/>
                  </a:cubicBezTo>
                  <a:cubicBezTo>
                    <a:pt x="959" y="39"/>
                    <a:pt x="960" y="38"/>
                    <a:pt x="959" y="38"/>
                  </a:cubicBezTo>
                  <a:cubicBezTo>
                    <a:pt x="959" y="37"/>
                    <a:pt x="957" y="37"/>
                    <a:pt x="956" y="38"/>
                  </a:cubicBezTo>
                  <a:cubicBezTo>
                    <a:pt x="956" y="38"/>
                    <a:pt x="955" y="38"/>
                    <a:pt x="954" y="38"/>
                  </a:cubicBezTo>
                  <a:cubicBezTo>
                    <a:pt x="953" y="38"/>
                    <a:pt x="952" y="38"/>
                    <a:pt x="952" y="37"/>
                  </a:cubicBezTo>
                  <a:cubicBezTo>
                    <a:pt x="951" y="37"/>
                    <a:pt x="951" y="36"/>
                    <a:pt x="951" y="35"/>
                  </a:cubicBezTo>
                  <a:cubicBezTo>
                    <a:pt x="951" y="31"/>
                    <a:pt x="951" y="28"/>
                    <a:pt x="949" y="27"/>
                  </a:cubicBezTo>
                  <a:cubicBezTo>
                    <a:pt x="950" y="27"/>
                    <a:pt x="949" y="28"/>
                    <a:pt x="948" y="28"/>
                  </a:cubicBezTo>
                  <a:cubicBezTo>
                    <a:pt x="947" y="28"/>
                    <a:pt x="946" y="29"/>
                    <a:pt x="944" y="29"/>
                  </a:cubicBezTo>
                  <a:cubicBezTo>
                    <a:pt x="942" y="29"/>
                    <a:pt x="941" y="29"/>
                    <a:pt x="940" y="28"/>
                  </a:cubicBezTo>
                  <a:cubicBezTo>
                    <a:pt x="937" y="26"/>
                    <a:pt x="930" y="24"/>
                    <a:pt x="926" y="24"/>
                  </a:cubicBezTo>
                  <a:cubicBezTo>
                    <a:pt x="926" y="24"/>
                    <a:pt x="926" y="24"/>
                    <a:pt x="926" y="24"/>
                  </a:cubicBezTo>
                  <a:cubicBezTo>
                    <a:pt x="925" y="25"/>
                    <a:pt x="924" y="25"/>
                    <a:pt x="921" y="24"/>
                  </a:cubicBezTo>
                  <a:cubicBezTo>
                    <a:pt x="921" y="24"/>
                    <a:pt x="919" y="23"/>
                    <a:pt x="919" y="23"/>
                  </a:cubicBezTo>
                  <a:cubicBezTo>
                    <a:pt x="918" y="24"/>
                    <a:pt x="917" y="25"/>
                    <a:pt x="911" y="25"/>
                  </a:cubicBezTo>
                  <a:cubicBezTo>
                    <a:pt x="909" y="25"/>
                    <a:pt x="905" y="24"/>
                    <a:pt x="903" y="24"/>
                  </a:cubicBezTo>
                  <a:cubicBezTo>
                    <a:pt x="901" y="23"/>
                    <a:pt x="899" y="25"/>
                    <a:pt x="899" y="26"/>
                  </a:cubicBezTo>
                  <a:cubicBezTo>
                    <a:pt x="898" y="30"/>
                    <a:pt x="892" y="30"/>
                    <a:pt x="890" y="30"/>
                  </a:cubicBezTo>
                  <a:cubicBezTo>
                    <a:pt x="887" y="30"/>
                    <a:pt x="883" y="30"/>
                    <a:pt x="882" y="29"/>
                  </a:cubicBezTo>
                  <a:cubicBezTo>
                    <a:pt x="881" y="29"/>
                    <a:pt x="881" y="29"/>
                    <a:pt x="881" y="29"/>
                  </a:cubicBezTo>
                  <a:cubicBezTo>
                    <a:pt x="880" y="28"/>
                    <a:pt x="880" y="28"/>
                    <a:pt x="880" y="28"/>
                  </a:cubicBezTo>
                  <a:cubicBezTo>
                    <a:pt x="880" y="26"/>
                    <a:pt x="881" y="24"/>
                    <a:pt x="885" y="20"/>
                  </a:cubicBezTo>
                  <a:cubicBezTo>
                    <a:pt x="886" y="20"/>
                    <a:pt x="886" y="19"/>
                    <a:pt x="887" y="18"/>
                  </a:cubicBezTo>
                  <a:cubicBezTo>
                    <a:pt x="886" y="18"/>
                    <a:pt x="884" y="18"/>
                    <a:pt x="882" y="18"/>
                  </a:cubicBezTo>
                  <a:cubicBezTo>
                    <a:pt x="881" y="18"/>
                    <a:pt x="880" y="18"/>
                    <a:pt x="878" y="18"/>
                  </a:cubicBezTo>
                  <a:cubicBezTo>
                    <a:pt x="873" y="18"/>
                    <a:pt x="871" y="18"/>
                    <a:pt x="870" y="17"/>
                  </a:cubicBezTo>
                  <a:cubicBezTo>
                    <a:pt x="870" y="16"/>
                    <a:pt x="865" y="16"/>
                    <a:pt x="860" y="16"/>
                  </a:cubicBezTo>
                  <a:cubicBezTo>
                    <a:pt x="860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6"/>
                    <a:pt x="855" y="14"/>
                    <a:pt x="855" y="14"/>
                  </a:cubicBezTo>
                  <a:cubicBezTo>
                    <a:pt x="855" y="13"/>
                    <a:pt x="855" y="11"/>
                    <a:pt x="862" y="10"/>
                  </a:cubicBezTo>
                  <a:cubicBezTo>
                    <a:pt x="863" y="10"/>
                    <a:pt x="865" y="9"/>
                    <a:pt x="866" y="9"/>
                  </a:cubicBezTo>
                  <a:cubicBezTo>
                    <a:pt x="868" y="8"/>
                    <a:pt x="870" y="7"/>
                    <a:pt x="872" y="6"/>
                  </a:cubicBezTo>
                  <a:cubicBezTo>
                    <a:pt x="873" y="6"/>
                    <a:pt x="873" y="6"/>
                    <a:pt x="873" y="6"/>
                  </a:cubicBezTo>
                  <a:cubicBezTo>
                    <a:pt x="873" y="6"/>
                    <a:pt x="872" y="5"/>
                    <a:pt x="872" y="5"/>
                  </a:cubicBezTo>
                  <a:cubicBezTo>
                    <a:pt x="872" y="4"/>
                    <a:pt x="870" y="4"/>
                    <a:pt x="869" y="4"/>
                  </a:cubicBezTo>
                  <a:cubicBezTo>
                    <a:pt x="867" y="4"/>
                    <a:pt x="866" y="4"/>
                    <a:pt x="864" y="3"/>
                  </a:cubicBezTo>
                  <a:cubicBezTo>
                    <a:pt x="862" y="3"/>
                    <a:pt x="862" y="3"/>
                    <a:pt x="862" y="3"/>
                  </a:cubicBezTo>
                  <a:cubicBezTo>
                    <a:pt x="858" y="2"/>
                    <a:pt x="855" y="1"/>
                    <a:pt x="852" y="1"/>
                  </a:cubicBezTo>
                  <a:cubicBezTo>
                    <a:pt x="851" y="0"/>
                    <a:pt x="849" y="1"/>
                    <a:pt x="846" y="2"/>
                  </a:cubicBezTo>
                  <a:cubicBezTo>
                    <a:pt x="844" y="2"/>
                    <a:pt x="842" y="3"/>
                    <a:pt x="838" y="4"/>
                  </a:cubicBezTo>
                  <a:cubicBezTo>
                    <a:pt x="834" y="5"/>
                    <a:pt x="832" y="7"/>
                    <a:pt x="831" y="9"/>
                  </a:cubicBezTo>
                  <a:cubicBezTo>
                    <a:pt x="829" y="10"/>
                    <a:pt x="828" y="12"/>
                    <a:pt x="826" y="13"/>
                  </a:cubicBezTo>
                  <a:cubicBezTo>
                    <a:pt x="824" y="14"/>
                    <a:pt x="820" y="17"/>
                    <a:pt x="819" y="19"/>
                  </a:cubicBezTo>
                  <a:cubicBezTo>
                    <a:pt x="822" y="20"/>
                    <a:pt x="822" y="23"/>
                    <a:pt x="822" y="24"/>
                  </a:cubicBezTo>
                  <a:cubicBezTo>
                    <a:pt x="822" y="24"/>
                    <a:pt x="822" y="25"/>
                    <a:pt x="822" y="25"/>
                  </a:cubicBezTo>
                  <a:cubicBezTo>
                    <a:pt x="822" y="26"/>
                    <a:pt x="822" y="27"/>
                    <a:pt x="821" y="28"/>
                  </a:cubicBezTo>
                  <a:cubicBezTo>
                    <a:pt x="820" y="30"/>
                    <a:pt x="817" y="30"/>
                    <a:pt x="813" y="30"/>
                  </a:cubicBezTo>
                  <a:cubicBezTo>
                    <a:pt x="812" y="30"/>
                    <a:pt x="810" y="29"/>
                    <a:pt x="808" y="29"/>
                  </a:cubicBezTo>
                  <a:cubicBezTo>
                    <a:pt x="803" y="29"/>
                    <a:pt x="800" y="30"/>
                    <a:pt x="799" y="30"/>
                  </a:cubicBezTo>
                  <a:cubicBezTo>
                    <a:pt x="799" y="31"/>
                    <a:pt x="801" y="32"/>
                    <a:pt x="802" y="32"/>
                  </a:cubicBezTo>
                  <a:cubicBezTo>
                    <a:pt x="804" y="33"/>
                    <a:pt x="806" y="34"/>
                    <a:pt x="805" y="36"/>
                  </a:cubicBezTo>
                  <a:cubicBezTo>
                    <a:pt x="805" y="37"/>
                    <a:pt x="805" y="38"/>
                    <a:pt x="802" y="38"/>
                  </a:cubicBezTo>
                  <a:cubicBezTo>
                    <a:pt x="800" y="38"/>
                    <a:pt x="796" y="37"/>
                    <a:pt x="794" y="36"/>
                  </a:cubicBezTo>
                  <a:cubicBezTo>
                    <a:pt x="794" y="36"/>
                    <a:pt x="793" y="35"/>
                    <a:pt x="792" y="35"/>
                  </a:cubicBezTo>
                  <a:cubicBezTo>
                    <a:pt x="789" y="35"/>
                    <a:pt x="787" y="36"/>
                    <a:pt x="787" y="37"/>
                  </a:cubicBezTo>
                  <a:cubicBezTo>
                    <a:pt x="786" y="39"/>
                    <a:pt x="784" y="40"/>
                    <a:pt x="781" y="40"/>
                  </a:cubicBezTo>
                  <a:cubicBezTo>
                    <a:pt x="780" y="40"/>
                    <a:pt x="778" y="40"/>
                    <a:pt x="777" y="40"/>
                  </a:cubicBezTo>
                  <a:cubicBezTo>
                    <a:pt x="777" y="40"/>
                    <a:pt x="776" y="40"/>
                    <a:pt x="775" y="40"/>
                  </a:cubicBezTo>
                  <a:cubicBezTo>
                    <a:pt x="774" y="40"/>
                    <a:pt x="772" y="41"/>
                    <a:pt x="770" y="40"/>
                  </a:cubicBezTo>
                  <a:cubicBezTo>
                    <a:pt x="769" y="40"/>
                    <a:pt x="768" y="39"/>
                    <a:pt x="768" y="38"/>
                  </a:cubicBezTo>
                  <a:cubicBezTo>
                    <a:pt x="768" y="37"/>
                    <a:pt x="769" y="35"/>
                    <a:pt x="770" y="34"/>
                  </a:cubicBezTo>
                  <a:cubicBezTo>
                    <a:pt x="771" y="34"/>
                    <a:pt x="771" y="34"/>
                    <a:pt x="771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68" y="33"/>
                    <a:pt x="765" y="35"/>
                    <a:pt x="765" y="35"/>
                  </a:cubicBezTo>
                  <a:cubicBezTo>
                    <a:pt x="765" y="37"/>
                    <a:pt x="763" y="38"/>
                    <a:pt x="762" y="38"/>
                  </a:cubicBezTo>
                  <a:cubicBezTo>
                    <a:pt x="761" y="38"/>
                    <a:pt x="759" y="37"/>
                    <a:pt x="758" y="36"/>
                  </a:cubicBezTo>
                  <a:cubicBezTo>
                    <a:pt x="758" y="36"/>
                    <a:pt x="757" y="36"/>
                    <a:pt x="756" y="35"/>
                  </a:cubicBezTo>
                  <a:cubicBezTo>
                    <a:pt x="756" y="36"/>
                    <a:pt x="756" y="36"/>
                    <a:pt x="756" y="36"/>
                  </a:cubicBezTo>
                  <a:cubicBezTo>
                    <a:pt x="754" y="37"/>
                    <a:pt x="752" y="38"/>
                    <a:pt x="749" y="39"/>
                  </a:cubicBezTo>
                  <a:cubicBezTo>
                    <a:pt x="747" y="40"/>
                    <a:pt x="745" y="40"/>
                    <a:pt x="742" y="39"/>
                  </a:cubicBezTo>
                  <a:cubicBezTo>
                    <a:pt x="742" y="39"/>
                    <a:pt x="741" y="39"/>
                    <a:pt x="741" y="39"/>
                  </a:cubicBezTo>
                  <a:cubicBezTo>
                    <a:pt x="741" y="39"/>
                    <a:pt x="742" y="40"/>
                    <a:pt x="742" y="40"/>
                  </a:cubicBezTo>
                  <a:cubicBezTo>
                    <a:pt x="744" y="40"/>
                    <a:pt x="746" y="41"/>
                    <a:pt x="746" y="43"/>
                  </a:cubicBezTo>
                  <a:cubicBezTo>
                    <a:pt x="746" y="43"/>
                    <a:pt x="746" y="43"/>
                    <a:pt x="746" y="43"/>
                  </a:cubicBezTo>
                  <a:cubicBezTo>
                    <a:pt x="746" y="44"/>
                    <a:pt x="746" y="44"/>
                    <a:pt x="746" y="44"/>
                  </a:cubicBezTo>
                  <a:cubicBezTo>
                    <a:pt x="745" y="45"/>
                    <a:pt x="744" y="45"/>
                    <a:pt x="737" y="46"/>
                  </a:cubicBezTo>
                  <a:cubicBezTo>
                    <a:pt x="734" y="46"/>
                    <a:pt x="729" y="47"/>
                    <a:pt x="727" y="47"/>
                  </a:cubicBezTo>
                  <a:cubicBezTo>
                    <a:pt x="726" y="49"/>
                    <a:pt x="721" y="50"/>
                    <a:pt x="713" y="50"/>
                  </a:cubicBezTo>
                  <a:cubicBezTo>
                    <a:pt x="711" y="50"/>
                    <a:pt x="711" y="50"/>
                    <a:pt x="711" y="50"/>
                  </a:cubicBezTo>
                  <a:cubicBezTo>
                    <a:pt x="708" y="50"/>
                    <a:pt x="708" y="50"/>
                    <a:pt x="707" y="51"/>
                  </a:cubicBezTo>
                  <a:cubicBezTo>
                    <a:pt x="706" y="53"/>
                    <a:pt x="705" y="54"/>
                    <a:pt x="701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5" y="56"/>
                    <a:pt x="693" y="56"/>
                    <a:pt x="692" y="58"/>
                  </a:cubicBezTo>
                  <a:cubicBezTo>
                    <a:pt x="690" y="60"/>
                    <a:pt x="688" y="62"/>
                    <a:pt x="685" y="62"/>
                  </a:cubicBezTo>
                  <a:cubicBezTo>
                    <a:pt x="683" y="62"/>
                    <a:pt x="681" y="61"/>
                    <a:pt x="680" y="60"/>
                  </a:cubicBezTo>
                  <a:cubicBezTo>
                    <a:pt x="680" y="60"/>
                    <a:pt x="680" y="60"/>
                    <a:pt x="680" y="61"/>
                  </a:cubicBezTo>
                  <a:cubicBezTo>
                    <a:pt x="680" y="63"/>
                    <a:pt x="678" y="65"/>
                    <a:pt x="675" y="64"/>
                  </a:cubicBezTo>
                  <a:cubicBezTo>
                    <a:pt x="676" y="65"/>
                    <a:pt x="676" y="65"/>
                    <a:pt x="676" y="66"/>
                  </a:cubicBezTo>
                  <a:cubicBezTo>
                    <a:pt x="677" y="67"/>
                    <a:pt x="677" y="69"/>
                    <a:pt x="676" y="71"/>
                  </a:cubicBezTo>
                  <a:cubicBezTo>
                    <a:pt x="676" y="71"/>
                    <a:pt x="675" y="71"/>
                    <a:pt x="675" y="71"/>
                  </a:cubicBezTo>
                  <a:cubicBezTo>
                    <a:pt x="676" y="72"/>
                    <a:pt x="677" y="74"/>
                    <a:pt x="678" y="76"/>
                  </a:cubicBezTo>
                  <a:cubicBezTo>
                    <a:pt x="678" y="77"/>
                    <a:pt x="678" y="77"/>
                    <a:pt x="677" y="78"/>
                  </a:cubicBezTo>
                  <a:cubicBezTo>
                    <a:pt x="677" y="78"/>
                    <a:pt x="676" y="79"/>
                    <a:pt x="675" y="79"/>
                  </a:cubicBezTo>
                  <a:cubicBezTo>
                    <a:pt x="675" y="79"/>
                    <a:pt x="675" y="79"/>
                    <a:pt x="675" y="79"/>
                  </a:cubicBezTo>
                  <a:cubicBezTo>
                    <a:pt x="675" y="79"/>
                    <a:pt x="675" y="80"/>
                    <a:pt x="676" y="80"/>
                  </a:cubicBezTo>
                  <a:cubicBezTo>
                    <a:pt x="676" y="81"/>
                    <a:pt x="676" y="81"/>
                    <a:pt x="677" y="82"/>
                  </a:cubicBezTo>
                  <a:cubicBezTo>
                    <a:pt x="677" y="82"/>
                    <a:pt x="677" y="83"/>
                    <a:pt x="677" y="83"/>
                  </a:cubicBezTo>
                  <a:cubicBezTo>
                    <a:pt x="679" y="85"/>
                    <a:pt x="678" y="87"/>
                    <a:pt x="677" y="88"/>
                  </a:cubicBezTo>
                  <a:cubicBezTo>
                    <a:pt x="677" y="88"/>
                    <a:pt x="677" y="89"/>
                    <a:pt x="677" y="89"/>
                  </a:cubicBezTo>
                  <a:cubicBezTo>
                    <a:pt x="677" y="90"/>
                    <a:pt x="676" y="91"/>
                    <a:pt x="676" y="92"/>
                  </a:cubicBezTo>
                  <a:cubicBezTo>
                    <a:pt x="674" y="93"/>
                    <a:pt x="672" y="93"/>
                    <a:pt x="670" y="92"/>
                  </a:cubicBezTo>
                  <a:cubicBezTo>
                    <a:pt x="670" y="92"/>
                    <a:pt x="670" y="91"/>
                    <a:pt x="669" y="91"/>
                  </a:cubicBezTo>
                  <a:cubicBezTo>
                    <a:pt x="669" y="90"/>
                    <a:pt x="668" y="90"/>
                    <a:pt x="666" y="90"/>
                  </a:cubicBezTo>
                  <a:cubicBezTo>
                    <a:pt x="664" y="90"/>
                    <a:pt x="662" y="91"/>
                    <a:pt x="662" y="91"/>
                  </a:cubicBezTo>
                  <a:cubicBezTo>
                    <a:pt x="661" y="93"/>
                    <a:pt x="659" y="94"/>
                    <a:pt x="657" y="94"/>
                  </a:cubicBezTo>
                  <a:cubicBezTo>
                    <a:pt x="656" y="94"/>
                    <a:pt x="655" y="94"/>
                    <a:pt x="654" y="93"/>
                  </a:cubicBezTo>
                  <a:cubicBezTo>
                    <a:pt x="654" y="93"/>
                    <a:pt x="654" y="92"/>
                    <a:pt x="653" y="92"/>
                  </a:cubicBezTo>
                  <a:cubicBezTo>
                    <a:pt x="651" y="92"/>
                    <a:pt x="650" y="93"/>
                    <a:pt x="648" y="93"/>
                  </a:cubicBezTo>
                  <a:cubicBezTo>
                    <a:pt x="645" y="93"/>
                    <a:pt x="642" y="94"/>
                    <a:pt x="639" y="94"/>
                  </a:cubicBezTo>
                  <a:cubicBezTo>
                    <a:pt x="631" y="94"/>
                    <a:pt x="614" y="95"/>
                    <a:pt x="610" y="96"/>
                  </a:cubicBezTo>
                  <a:cubicBezTo>
                    <a:pt x="608" y="97"/>
                    <a:pt x="607" y="99"/>
                    <a:pt x="606" y="101"/>
                  </a:cubicBezTo>
                  <a:cubicBezTo>
                    <a:pt x="606" y="102"/>
                    <a:pt x="606" y="103"/>
                    <a:pt x="607" y="104"/>
                  </a:cubicBezTo>
                  <a:cubicBezTo>
                    <a:pt x="611" y="108"/>
                    <a:pt x="609" y="111"/>
                    <a:pt x="608" y="112"/>
                  </a:cubicBezTo>
                  <a:cubicBezTo>
                    <a:pt x="608" y="113"/>
                    <a:pt x="608" y="113"/>
                    <a:pt x="608" y="114"/>
                  </a:cubicBezTo>
                  <a:cubicBezTo>
                    <a:pt x="609" y="115"/>
                    <a:pt x="617" y="119"/>
                    <a:pt x="621" y="120"/>
                  </a:cubicBezTo>
                  <a:cubicBezTo>
                    <a:pt x="625" y="120"/>
                    <a:pt x="629" y="123"/>
                    <a:pt x="630" y="126"/>
                  </a:cubicBezTo>
                  <a:cubicBezTo>
                    <a:pt x="631" y="129"/>
                    <a:pt x="631" y="132"/>
                    <a:pt x="629" y="134"/>
                  </a:cubicBezTo>
                  <a:cubicBezTo>
                    <a:pt x="629" y="135"/>
                    <a:pt x="627" y="136"/>
                    <a:pt x="624" y="136"/>
                  </a:cubicBezTo>
                  <a:cubicBezTo>
                    <a:pt x="619" y="136"/>
                    <a:pt x="612" y="132"/>
                    <a:pt x="607" y="128"/>
                  </a:cubicBezTo>
                  <a:cubicBezTo>
                    <a:pt x="602" y="124"/>
                    <a:pt x="588" y="122"/>
                    <a:pt x="583" y="122"/>
                  </a:cubicBezTo>
                  <a:cubicBezTo>
                    <a:pt x="579" y="122"/>
                    <a:pt x="578" y="120"/>
                    <a:pt x="578" y="119"/>
                  </a:cubicBezTo>
                  <a:cubicBezTo>
                    <a:pt x="577" y="118"/>
                    <a:pt x="577" y="118"/>
                    <a:pt x="575" y="118"/>
                  </a:cubicBezTo>
                  <a:cubicBezTo>
                    <a:pt x="573" y="118"/>
                    <a:pt x="571" y="119"/>
                    <a:pt x="569" y="120"/>
                  </a:cubicBezTo>
                  <a:cubicBezTo>
                    <a:pt x="570" y="120"/>
                    <a:pt x="570" y="120"/>
                    <a:pt x="570" y="120"/>
                  </a:cubicBezTo>
                  <a:cubicBezTo>
                    <a:pt x="572" y="120"/>
                    <a:pt x="574" y="120"/>
                    <a:pt x="575" y="121"/>
                  </a:cubicBezTo>
                  <a:cubicBezTo>
                    <a:pt x="575" y="122"/>
                    <a:pt x="575" y="123"/>
                    <a:pt x="574" y="124"/>
                  </a:cubicBezTo>
                  <a:cubicBezTo>
                    <a:pt x="576" y="124"/>
                    <a:pt x="577" y="124"/>
                    <a:pt x="579" y="125"/>
                  </a:cubicBezTo>
                  <a:cubicBezTo>
                    <a:pt x="582" y="126"/>
                    <a:pt x="582" y="128"/>
                    <a:pt x="582" y="129"/>
                  </a:cubicBezTo>
                  <a:cubicBezTo>
                    <a:pt x="581" y="131"/>
                    <a:pt x="578" y="132"/>
                    <a:pt x="575" y="132"/>
                  </a:cubicBezTo>
                  <a:cubicBezTo>
                    <a:pt x="572" y="132"/>
                    <a:pt x="570" y="131"/>
                    <a:pt x="568" y="130"/>
                  </a:cubicBezTo>
                  <a:cubicBezTo>
                    <a:pt x="567" y="129"/>
                    <a:pt x="565" y="129"/>
                    <a:pt x="564" y="129"/>
                  </a:cubicBezTo>
                  <a:cubicBezTo>
                    <a:pt x="561" y="129"/>
                    <a:pt x="559" y="131"/>
                    <a:pt x="558" y="132"/>
                  </a:cubicBezTo>
                  <a:cubicBezTo>
                    <a:pt x="558" y="133"/>
                    <a:pt x="564" y="140"/>
                    <a:pt x="572" y="141"/>
                  </a:cubicBezTo>
                  <a:cubicBezTo>
                    <a:pt x="578" y="142"/>
                    <a:pt x="580" y="143"/>
                    <a:pt x="581" y="145"/>
                  </a:cubicBezTo>
                  <a:cubicBezTo>
                    <a:pt x="581" y="146"/>
                    <a:pt x="582" y="146"/>
                    <a:pt x="583" y="147"/>
                  </a:cubicBezTo>
                  <a:cubicBezTo>
                    <a:pt x="586" y="148"/>
                    <a:pt x="586" y="149"/>
                    <a:pt x="586" y="150"/>
                  </a:cubicBezTo>
                  <a:cubicBezTo>
                    <a:pt x="586" y="153"/>
                    <a:pt x="583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8" y="154"/>
                    <a:pt x="574" y="152"/>
                    <a:pt x="571" y="150"/>
                  </a:cubicBezTo>
                  <a:cubicBezTo>
                    <a:pt x="569" y="149"/>
                    <a:pt x="568" y="148"/>
                    <a:pt x="566" y="147"/>
                  </a:cubicBezTo>
                  <a:cubicBezTo>
                    <a:pt x="565" y="146"/>
                    <a:pt x="564" y="146"/>
                    <a:pt x="562" y="146"/>
                  </a:cubicBezTo>
                  <a:cubicBezTo>
                    <a:pt x="560" y="146"/>
                    <a:pt x="559" y="146"/>
                    <a:pt x="557" y="146"/>
                  </a:cubicBezTo>
                  <a:cubicBezTo>
                    <a:pt x="556" y="146"/>
                    <a:pt x="554" y="147"/>
                    <a:pt x="553" y="147"/>
                  </a:cubicBezTo>
                  <a:cubicBezTo>
                    <a:pt x="551" y="147"/>
                    <a:pt x="548" y="146"/>
                    <a:pt x="547" y="145"/>
                  </a:cubicBezTo>
                  <a:cubicBezTo>
                    <a:pt x="544" y="143"/>
                    <a:pt x="545" y="140"/>
                    <a:pt x="546" y="139"/>
                  </a:cubicBezTo>
                  <a:cubicBezTo>
                    <a:pt x="546" y="138"/>
                    <a:pt x="546" y="138"/>
                    <a:pt x="546" y="138"/>
                  </a:cubicBezTo>
                  <a:cubicBezTo>
                    <a:pt x="542" y="134"/>
                    <a:pt x="547" y="127"/>
                    <a:pt x="548" y="124"/>
                  </a:cubicBezTo>
                  <a:cubicBezTo>
                    <a:pt x="549" y="122"/>
                    <a:pt x="549" y="120"/>
                    <a:pt x="549" y="117"/>
                  </a:cubicBezTo>
                  <a:cubicBezTo>
                    <a:pt x="548" y="115"/>
                    <a:pt x="546" y="113"/>
                    <a:pt x="545" y="113"/>
                  </a:cubicBezTo>
                  <a:cubicBezTo>
                    <a:pt x="544" y="113"/>
                    <a:pt x="544" y="113"/>
                    <a:pt x="544" y="113"/>
                  </a:cubicBezTo>
                  <a:cubicBezTo>
                    <a:pt x="544" y="113"/>
                    <a:pt x="544" y="114"/>
                    <a:pt x="544" y="114"/>
                  </a:cubicBezTo>
                  <a:cubicBezTo>
                    <a:pt x="546" y="117"/>
                    <a:pt x="545" y="124"/>
                    <a:pt x="541" y="128"/>
                  </a:cubicBezTo>
                  <a:cubicBezTo>
                    <a:pt x="539" y="131"/>
                    <a:pt x="535" y="132"/>
                    <a:pt x="532" y="133"/>
                  </a:cubicBezTo>
                  <a:cubicBezTo>
                    <a:pt x="530" y="134"/>
                    <a:pt x="529" y="134"/>
                    <a:pt x="528" y="135"/>
                  </a:cubicBezTo>
                  <a:cubicBezTo>
                    <a:pt x="528" y="137"/>
                    <a:pt x="526" y="138"/>
                    <a:pt x="524" y="139"/>
                  </a:cubicBezTo>
                  <a:cubicBezTo>
                    <a:pt x="524" y="140"/>
                    <a:pt x="524" y="140"/>
                    <a:pt x="523" y="140"/>
                  </a:cubicBezTo>
                  <a:cubicBezTo>
                    <a:pt x="526" y="143"/>
                    <a:pt x="535" y="153"/>
                    <a:pt x="536" y="156"/>
                  </a:cubicBezTo>
                  <a:cubicBezTo>
                    <a:pt x="537" y="158"/>
                    <a:pt x="535" y="161"/>
                    <a:pt x="533" y="165"/>
                  </a:cubicBezTo>
                  <a:cubicBezTo>
                    <a:pt x="531" y="169"/>
                    <a:pt x="529" y="173"/>
                    <a:pt x="530" y="175"/>
                  </a:cubicBezTo>
                  <a:cubicBezTo>
                    <a:pt x="530" y="179"/>
                    <a:pt x="530" y="181"/>
                    <a:pt x="530" y="183"/>
                  </a:cubicBezTo>
                  <a:cubicBezTo>
                    <a:pt x="529" y="185"/>
                    <a:pt x="529" y="185"/>
                    <a:pt x="530" y="186"/>
                  </a:cubicBezTo>
                  <a:cubicBezTo>
                    <a:pt x="530" y="186"/>
                    <a:pt x="530" y="187"/>
                    <a:pt x="531" y="187"/>
                  </a:cubicBezTo>
                  <a:cubicBezTo>
                    <a:pt x="532" y="187"/>
                    <a:pt x="532" y="186"/>
                    <a:pt x="533" y="186"/>
                  </a:cubicBezTo>
                  <a:cubicBezTo>
                    <a:pt x="535" y="186"/>
                    <a:pt x="536" y="186"/>
                    <a:pt x="538" y="187"/>
                  </a:cubicBezTo>
                  <a:cubicBezTo>
                    <a:pt x="538" y="187"/>
                    <a:pt x="540" y="186"/>
                    <a:pt x="543" y="186"/>
                  </a:cubicBezTo>
                  <a:cubicBezTo>
                    <a:pt x="545" y="185"/>
                    <a:pt x="547" y="184"/>
                    <a:pt x="550" y="184"/>
                  </a:cubicBezTo>
                  <a:cubicBezTo>
                    <a:pt x="555" y="183"/>
                    <a:pt x="565" y="187"/>
                    <a:pt x="570" y="190"/>
                  </a:cubicBezTo>
                  <a:cubicBezTo>
                    <a:pt x="571" y="191"/>
                    <a:pt x="572" y="191"/>
                    <a:pt x="572" y="191"/>
                  </a:cubicBezTo>
                  <a:cubicBezTo>
                    <a:pt x="576" y="193"/>
                    <a:pt x="576" y="196"/>
                    <a:pt x="577" y="198"/>
                  </a:cubicBezTo>
                  <a:cubicBezTo>
                    <a:pt x="577" y="199"/>
                    <a:pt x="577" y="200"/>
                    <a:pt x="577" y="201"/>
                  </a:cubicBezTo>
                  <a:cubicBezTo>
                    <a:pt x="580" y="204"/>
                    <a:pt x="577" y="206"/>
                    <a:pt x="575" y="207"/>
                  </a:cubicBezTo>
                  <a:cubicBezTo>
                    <a:pt x="574" y="208"/>
                    <a:pt x="573" y="209"/>
                    <a:pt x="573" y="210"/>
                  </a:cubicBezTo>
                  <a:cubicBezTo>
                    <a:pt x="573" y="212"/>
                    <a:pt x="578" y="214"/>
                    <a:pt x="581" y="215"/>
                  </a:cubicBezTo>
                  <a:cubicBezTo>
                    <a:pt x="584" y="216"/>
                    <a:pt x="585" y="217"/>
                    <a:pt x="585" y="218"/>
                  </a:cubicBezTo>
                  <a:cubicBezTo>
                    <a:pt x="586" y="219"/>
                    <a:pt x="586" y="219"/>
                    <a:pt x="586" y="219"/>
                  </a:cubicBezTo>
                  <a:cubicBezTo>
                    <a:pt x="585" y="220"/>
                    <a:pt x="585" y="220"/>
                    <a:pt x="585" y="220"/>
                  </a:cubicBezTo>
                  <a:cubicBezTo>
                    <a:pt x="584" y="221"/>
                    <a:pt x="583" y="221"/>
                    <a:pt x="581" y="221"/>
                  </a:cubicBezTo>
                  <a:cubicBezTo>
                    <a:pt x="578" y="221"/>
                    <a:pt x="573" y="221"/>
                    <a:pt x="570" y="220"/>
                  </a:cubicBezTo>
                  <a:cubicBezTo>
                    <a:pt x="567" y="218"/>
                    <a:pt x="566" y="215"/>
                    <a:pt x="565" y="213"/>
                  </a:cubicBezTo>
                  <a:cubicBezTo>
                    <a:pt x="565" y="213"/>
                    <a:pt x="564" y="212"/>
                    <a:pt x="564" y="212"/>
                  </a:cubicBezTo>
                  <a:cubicBezTo>
                    <a:pt x="563" y="211"/>
                    <a:pt x="564" y="208"/>
                    <a:pt x="565" y="206"/>
                  </a:cubicBezTo>
                  <a:cubicBezTo>
                    <a:pt x="566" y="205"/>
                    <a:pt x="566" y="203"/>
                    <a:pt x="567" y="202"/>
                  </a:cubicBezTo>
                  <a:cubicBezTo>
                    <a:pt x="567" y="201"/>
                    <a:pt x="565" y="200"/>
                    <a:pt x="564" y="199"/>
                  </a:cubicBezTo>
                  <a:cubicBezTo>
                    <a:pt x="563" y="198"/>
                    <a:pt x="562" y="197"/>
                    <a:pt x="561" y="196"/>
                  </a:cubicBezTo>
                  <a:cubicBezTo>
                    <a:pt x="559" y="193"/>
                    <a:pt x="557" y="192"/>
                    <a:pt x="557" y="192"/>
                  </a:cubicBezTo>
                  <a:cubicBezTo>
                    <a:pt x="555" y="193"/>
                    <a:pt x="554" y="193"/>
                    <a:pt x="553" y="193"/>
                  </a:cubicBezTo>
                  <a:cubicBezTo>
                    <a:pt x="549" y="194"/>
                    <a:pt x="542" y="195"/>
                    <a:pt x="540" y="197"/>
                  </a:cubicBezTo>
                  <a:cubicBezTo>
                    <a:pt x="538" y="199"/>
                    <a:pt x="541" y="207"/>
                    <a:pt x="542" y="210"/>
                  </a:cubicBezTo>
                  <a:cubicBezTo>
                    <a:pt x="544" y="214"/>
                    <a:pt x="540" y="217"/>
                    <a:pt x="537" y="220"/>
                  </a:cubicBezTo>
                  <a:cubicBezTo>
                    <a:pt x="536" y="221"/>
                    <a:pt x="534" y="223"/>
                    <a:pt x="533" y="224"/>
                  </a:cubicBezTo>
                  <a:cubicBezTo>
                    <a:pt x="534" y="228"/>
                    <a:pt x="530" y="230"/>
                    <a:pt x="526" y="233"/>
                  </a:cubicBezTo>
                  <a:cubicBezTo>
                    <a:pt x="524" y="234"/>
                    <a:pt x="524" y="234"/>
                    <a:pt x="524" y="234"/>
                  </a:cubicBezTo>
                  <a:cubicBezTo>
                    <a:pt x="523" y="234"/>
                    <a:pt x="522" y="234"/>
                    <a:pt x="522" y="235"/>
                  </a:cubicBezTo>
                  <a:cubicBezTo>
                    <a:pt x="517" y="237"/>
                    <a:pt x="514" y="238"/>
                    <a:pt x="515" y="241"/>
                  </a:cubicBezTo>
                  <a:cubicBezTo>
                    <a:pt x="515" y="242"/>
                    <a:pt x="514" y="243"/>
                    <a:pt x="513" y="244"/>
                  </a:cubicBezTo>
                  <a:cubicBezTo>
                    <a:pt x="513" y="245"/>
                    <a:pt x="511" y="245"/>
                    <a:pt x="510" y="245"/>
                  </a:cubicBezTo>
                  <a:cubicBezTo>
                    <a:pt x="507" y="245"/>
                    <a:pt x="504" y="244"/>
                    <a:pt x="501" y="242"/>
                  </a:cubicBezTo>
                  <a:cubicBezTo>
                    <a:pt x="500" y="242"/>
                    <a:pt x="498" y="242"/>
                    <a:pt x="496" y="243"/>
                  </a:cubicBezTo>
                  <a:cubicBezTo>
                    <a:pt x="494" y="243"/>
                    <a:pt x="492" y="244"/>
                    <a:pt x="490" y="244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6" y="244"/>
                    <a:pt x="485" y="242"/>
                    <a:pt x="483" y="241"/>
                  </a:cubicBezTo>
                  <a:cubicBezTo>
                    <a:pt x="482" y="240"/>
                    <a:pt x="482" y="240"/>
                    <a:pt x="481" y="241"/>
                  </a:cubicBezTo>
                  <a:cubicBezTo>
                    <a:pt x="478" y="242"/>
                    <a:pt x="475" y="241"/>
                    <a:pt x="474" y="239"/>
                  </a:cubicBezTo>
                  <a:cubicBezTo>
                    <a:pt x="473" y="237"/>
                    <a:pt x="472" y="235"/>
                    <a:pt x="473" y="233"/>
                  </a:cubicBezTo>
                  <a:cubicBezTo>
                    <a:pt x="474" y="232"/>
                    <a:pt x="475" y="231"/>
                    <a:pt x="477" y="231"/>
                  </a:cubicBezTo>
                  <a:cubicBezTo>
                    <a:pt x="479" y="231"/>
                    <a:pt x="482" y="233"/>
                    <a:pt x="483" y="235"/>
                  </a:cubicBezTo>
                  <a:cubicBezTo>
                    <a:pt x="483" y="235"/>
                    <a:pt x="484" y="234"/>
                    <a:pt x="486" y="233"/>
                  </a:cubicBezTo>
                  <a:cubicBezTo>
                    <a:pt x="489" y="232"/>
                    <a:pt x="491" y="233"/>
                    <a:pt x="492" y="234"/>
                  </a:cubicBezTo>
                  <a:cubicBezTo>
                    <a:pt x="492" y="235"/>
                    <a:pt x="493" y="235"/>
                    <a:pt x="494" y="236"/>
                  </a:cubicBezTo>
                  <a:cubicBezTo>
                    <a:pt x="495" y="236"/>
                    <a:pt x="496" y="236"/>
                    <a:pt x="496" y="236"/>
                  </a:cubicBezTo>
                  <a:cubicBezTo>
                    <a:pt x="496" y="235"/>
                    <a:pt x="497" y="233"/>
                    <a:pt x="500" y="233"/>
                  </a:cubicBezTo>
                  <a:cubicBezTo>
                    <a:pt x="500" y="233"/>
                    <a:pt x="500" y="233"/>
                    <a:pt x="501" y="233"/>
                  </a:cubicBezTo>
                  <a:cubicBezTo>
                    <a:pt x="500" y="233"/>
                    <a:pt x="500" y="232"/>
                    <a:pt x="500" y="231"/>
                  </a:cubicBezTo>
                  <a:cubicBezTo>
                    <a:pt x="501" y="229"/>
                    <a:pt x="504" y="228"/>
                    <a:pt x="506" y="227"/>
                  </a:cubicBezTo>
                  <a:cubicBezTo>
                    <a:pt x="507" y="227"/>
                    <a:pt x="507" y="227"/>
                    <a:pt x="507" y="227"/>
                  </a:cubicBezTo>
                  <a:cubicBezTo>
                    <a:pt x="507" y="227"/>
                    <a:pt x="507" y="226"/>
                    <a:pt x="507" y="225"/>
                  </a:cubicBezTo>
                  <a:cubicBezTo>
                    <a:pt x="508" y="224"/>
                    <a:pt x="508" y="222"/>
                    <a:pt x="510" y="221"/>
                  </a:cubicBezTo>
                  <a:cubicBezTo>
                    <a:pt x="510" y="221"/>
                    <a:pt x="510" y="221"/>
                    <a:pt x="510" y="220"/>
                  </a:cubicBezTo>
                  <a:cubicBezTo>
                    <a:pt x="511" y="219"/>
                    <a:pt x="511" y="217"/>
                    <a:pt x="514" y="217"/>
                  </a:cubicBezTo>
                  <a:cubicBezTo>
                    <a:pt x="514" y="217"/>
                    <a:pt x="515" y="216"/>
                    <a:pt x="515" y="216"/>
                  </a:cubicBezTo>
                  <a:cubicBezTo>
                    <a:pt x="516" y="215"/>
                    <a:pt x="517" y="213"/>
                    <a:pt x="519" y="213"/>
                  </a:cubicBezTo>
                  <a:cubicBezTo>
                    <a:pt x="519" y="213"/>
                    <a:pt x="520" y="213"/>
                    <a:pt x="520" y="212"/>
                  </a:cubicBezTo>
                  <a:cubicBezTo>
                    <a:pt x="520" y="212"/>
                    <a:pt x="520" y="211"/>
                    <a:pt x="520" y="211"/>
                  </a:cubicBezTo>
                  <a:cubicBezTo>
                    <a:pt x="519" y="210"/>
                    <a:pt x="519" y="208"/>
                    <a:pt x="519" y="206"/>
                  </a:cubicBezTo>
                  <a:cubicBezTo>
                    <a:pt x="520" y="204"/>
                    <a:pt x="522" y="201"/>
                    <a:pt x="524" y="201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18" y="196"/>
                    <a:pt x="513" y="192"/>
                    <a:pt x="514" y="188"/>
                  </a:cubicBezTo>
                  <a:cubicBezTo>
                    <a:pt x="514" y="187"/>
                    <a:pt x="514" y="185"/>
                    <a:pt x="514" y="183"/>
                  </a:cubicBezTo>
                  <a:cubicBezTo>
                    <a:pt x="513" y="181"/>
                    <a:pt x="513" y="178"/>
                    <a:pt x="514" y="176"/>
                  </a:cubicBezTo>
                  <a:cubicBezTo>
                    <a:pt x="514" y="175"/>
                    <a:pt x="514" y="170"/>
                    <a:pt x="514" y="168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3" y="165"/>
                    <a:pt x="514" y="162"/>
                    <a:pt x="515" y="160"/>
                  </a:cubicBezTo>
                  <a:cubicBezTo>
                    <a:pt x="515" y="158"/>
                    <a:pt x="516" y="157"/>
                    <a:pt x="516" y="154"/>
                  </a:cubicBezTo>
                  <a:cubicBezTo>
                    <a:pt x="517" y="150"/>
                    <a:pt x="511" y="145"/>
                    <a:pt x="508" y="144"/>
                  </a:cubicBezTo>
                  <a:cubicBezTo>
                    <a:pt x="506" y="143"/>
                    <a:pt x="506" y="141"/>
                    <a:pt x="506" y="140"/>
                  </a:cubicBezTo>
                  <a:cubicBezTo>
                    <a:pt x="505" y="138"/>
                    <a:pt x="507" y="135"/>
                    <a:pt x="511" y="132"/>
                  </a:cubicBezTo>
                  <a:cubicBezTo>
                    <a:pt x="515" y="128"/>
                    <a:pt x="516" y="117"/>
                    <a:pt x="516" y="114"/>
                  </a:cubicBezTo>
                  <a:cubicBezTo>
                    <a:pt x="515" y="113"/>
                    <a:pt x="508" y="111"/>
                    <a:pt x="504" y="111"/>
                  </a:cubicBezTo>
                  <a:cubicBezTo>
                    <a:pt x="504" y="111"/>
                    <a:pt x="504" y="111"/>
                    <a:pt x="504" y="111"/>
                  </a:cubicBezTo>
                  <a:cubicBezTo>
                    <a:pt x="500" y="112"/>
                    <a:pt x="485" y="111"/>
                    <a:pt x="482" y="110"/>
                  </a:cubicBezTo>
                  <a:cubicBezTo>
                    <a:pt x="480" y="110"/>
                    <a:pt x="479" y="112"/>
                    <a:pt x="478" y="114"/>
                  </a:cubicBezTo>
                  <a:cubicBezTo>
                    <a:pt x="478" y="116"/>
                    <a:pt x="478" y="116"/>
                    <a:pt x="478" y="116"/>
                  </a:cubicBezTo>
                  <a:cubicBezTo>
                    <a:pt x="477" y="117"/>
                    <a:pt x="477" y="118"/>
                    <a:pt x="476" y="119"/>
                  </a:cubicBezTo>
                  <a:cubicBezTo>
                    <a:pt x="474" y="122"/>
                    <a:pt x="472" y="126"/>
                    <a:pt x="470" y="131"/>
                  </a:cubicBezTo>
                  <a:cubicBezTo>
                    <a:pt x="468" y="139"/>
                    <a:pt x="460" y="142"/>
                    <a:pt x="456" y="143"/>
                  </a:cubicBezTo>
                  <a:cubicBezTo>
                    <a:pt x="455" y="144"/>
                    <a:pt x="455" y="144"/>
                    <a:pt x="454" y="144"/>
                  </a:cubicBezTo>
                  <a:cubicBezTo>
                    <a:pt x="452" y="145"/>
                    <a:pt x="451" y="147"/>
                    <a:pt x="450" y="149"/>
                  </a:cubicBezTo>
                  <a:cubicBezTo>
                    <a:pt x="450" y="150"/>
                    <a:pt x="450" y="150"/>
                    <a:pt x="450" y="151"/>
                  </a:cubicBezTo>
                  <a:cubicBezTo>
                    <a:pt x="451" y="152"/>
                    <a:pt x="451" y="151"/>
                    <a:pt x="452" y="151"/>
                  </a:cubicBezTo>
                  <a:cubicBezTo>
                    <a:pt x="454" y="151"/>
                    <a:pt x="455" y="151"/>
                    <a:pt x="456" y="152"/>
                  </a:cubicBezTo>
                  <a:cubicBezTo>
                    <a:pt x="457" y="152"/>
                    <a:pt x="457" y="153"/>
                    <a:pt x="458" y="155"/>
                  </a:cubicBezTo>
                  <a:cubicBezTo>
                    <a:pt x="458" y="157"/>
                    <a:pt x="457" y="162"/>
                    <a:pt x="455" y="163"/>
                  </a:cubicBezTo>
                  <a:cubicBezTo>
                    <a:pt x="455" y="164"/>
                    <a:pt x="455" y="164"/>
                    <a:pt x="456" y="164"/>
                  </a:cubicBezTo>
                  <a:cubicBezTo>
                    <a:pt x="456" y="165"/>
                    <a:pt x="457" y="168"/>
                    <a:pt x="454" y="170"/>
                  </a:cubicBezTo>
                  <a:cubicBezTo>
                    <a:pt x="452" y="171"/>
                    <a:pt x="451" y="173"/>
                    <a:pt x="451" y="174"/>
                  </a:cubicBezTo>
                  <a:cubicBezTo>
                    <a:pt x="451" y="174"/>
                    <a:pt x="451" y="174"/>
                    <a:pt x="451" y="174"/>
                  </a:cubicBezTo>
                  <a:cubicBezTo>
                    <a:pt x="451" y="175"/>
                    <a:pt x="454" y="176"/>
                    <a:pt x="456" y="176"/>
                  </a:cubicBezTo>
                  <a:cubicBezTo>
                    <a:pt x="459" y="177"/>
                    <a:pt x="462" y="178"/>
                    <a:pt x="463" y="179"/>
                  </a:cubicBezTo>
                  <a:cubicBezTo>
                    <a:pt x="466" y="180"/>
                    <a:pt x="467" y="183"/>
                    <a:pt x="467" y="185"/>
                  </a:cubicBezTo>
                  <a:cubicBezTo>
                    <a:pt x="468" y="186"/>
                    <a:pt x="468" y="187"/>
                    <a:pt x="469" y="189"/>
                  </a:cubicBezTo>
                  <a:cubicBezTo>
                    <a:pt x="470" y="190"/>
                    <a:pt x="471" y="190"/>
                    <a:pt x="472" y="190"/>
                  </a:cubicBezTo>
                  <a:cubicBezTo>
                    <a:pt x="473" y="190"/>
                    <a:pt x="475" y="190"/>
                    <a:pt x="476" y="192"/>
                  </a:cubicBezTo>
                  <a:cubicBezTo>
                    <a:pt x="477" y="193"/>
                    <a:pt x="476" y="195"/>
                    <a:pt x="475" y="198"/>
                  </a:cubicBezTo>
                  <a:cubicBezTo>
                    <a:pt x="474" y="200"/>
                    <a:pt x="470" y="206"/>
                    <a:pt x="467" y="206"/>
                  </a:cubicBezTo>
                  <a:cubicBezTo>
                    <a:pt x="467" y="206"/>
                    <a:pt x="467" y="206"/>
                    <a:pt x="467" y="206"/>
                  </a:cubicBezTo>
                  <a:cubicBezTo>
                    <a:pt x="465" y="206"/>
                    <a:pt x="462" y="204"/>
                    <a:pt x="456" y="198"/>
                  </a:cubicBezTo>
                  <a:cubicBezTo>
                    <a:pt x="454" y="197"/>
                    <a:pt x="453" y="196"/>
                    <a:pt x="452" y="195"/>
                  </a:cubicBezTo>
                  <a:cubicBezTo>
                    <a:pt x="451" y="194"/>
                    <a:pt x="447" y="193"/>
                    <a:pt x="444" y="191"/>
                  </a:cubicBezTo>
                  <a:cubicBezTo>
                    <a:pt x="440" y="190"/>
                    <a:pt x="437" y="189"/>
                    <a:pt x="434" y="188"/>
                  </a:cubicBezTo>
                  <a:cubicBezTo>
                    <a:pt x="432" y="186"/>
                    <a:pt x="430" y="186"/>
                    <a:pt x="428" y="185"/>
                  </a:cubicBezTo>
                  <a:cubicBezTo>
                    <a:pt x="426" y="185"/>
                    <a:pt x="423" y="184"/>
                    <a:pt x="419" y="181"/>
                  </a:cubicBezTo>
                  <a:cubicBezTo>
                    <a:pt x="414" y="178"/>
                    <a:pt x="410" y="176"/>
                    <a:pt x="401" y="176"/>
                  </a:cubicBezTo>
                  <a:cubicBezTo>
                    <a:pt x="398" y="176"/>
                    <a:pt x="398" y="176"/>
                    <a:pt x="398" y="176"/>
                  </a:cubicBezTo>
                  <a:cubicBezTo>
                    <a:pt x="393" y="176"/>
                    <a:pt x="388" y="175"/>
                    <a:pt x="385" y="175"/>
                  </a:cubicBezTo>
                  <a:cubicBezTo>
                    <a:pt x="382" y="174"/>
                    <a:pt x="380" y="174"/>
                    <a:pt x="379" y="174"/>
                  </a:cubicBezTo>
                  <a:cubicBezTo>
                    <a:pt x="376" y="175"/>
                    <a:pt x="375" y="173"/>
                    <a:pt x="374" y="172"/>
                  </a:cubicBezTo>
                  <a:cubicBezTo>
                    <a:pt x="373" y="170"/>
                    <a:pt x="372" y="169"/>
                    <a:pt x="370" y="168"/>
                  </a:cubicBezTo>
                  <a:cubicBezTo>
                    <a:pt x="368" y="167"/>
                    <a:pt x="366" y="166"/>
                    <a:pt x="365" y="165"/>
                  </a:cubicBezTo>
                  <a:cubicBezTo>
                    <a:pt x="362" y="164"/>
                    <a:pt x="359" y="163"/>
                    <a:pt x="358" y="163"/>
                  </a:cubicBezTo>
                  <a:cubicBezTo>
                    <a:pt x="357" y="164"/>
                    <a:pt x="357" y="165"/>
                    <a:pt x="357" y="166"/>
                  </a:cubicBezTo>
                  <a:cubicBezTo>
                    <a:pt x="357" y="167"/>
                    <a:pt x="358" y="169"/>
                    <a:pt x="360" y="169"/>
                  </a:cubicBezTo>
                  <a:cubicBezTo>
                    <a:pt x="363" y="169"/>
                    <a:pt x="365" y="170"/>
                    <a:pt x="365" y="172"/>
                  </a:cubicBezTo>
                  <a:cubicBezTo>
                    <a:pt x="366" y="172"/>
                    <a:pt x="366" y="172"/>
                    <a:pt x="368" y="172"/>
                  </a:cubicBezTo>
                  <a:cubicBezTo>
                    <a:pt x="372" y="172"/>
                    <a:pt x="374" y="173"/>
                    <a:pt x="376" y="174"/>
                  </a:cubicBezTo>
                  <a:cubicBezTo>
                    <a:pt x="377" y="176"/>
                    <a:pt x="378" y="177"/>
                    <a:pt x="378" y="180"/>
                  </a:cubicBezTo>
                  <a:cubicBezTo>
                    <a:pt x="377" y="182"/>
                    <a:pt x="380" y="186"/>
                    <a:pt x="382" y="187"/>
                  </a:cubicBezTo>
                  <a:cubicBezTo>
                    <a:pt x="384" y="189"/>
                    <a:pt x="384" y="191"/>
                    <a:pt x="384" y="193"/>
                  </a:cubicBezTo>
                  <a:cubicBezTo>
                    <a:pt x="383" y="195"/>
                    <a:pt x="380" y="197"/>
                    <a:pt x="377" y="197"/>
                  </a:cubicBezTo>
                  <a:cubicBezTo>
                    <a:pt x="373" y="197"/>
                    <a:pt x="372" y="197"/>
                    <a:pt x="371" y="198"/>
                  </a:cubicBezTo>
                  <a:cubicBezTo>
                    <a:pt x="373" y="200"/>
                    <a:pt x="372" y="201"/>
                    <a:pt x="372" y="202"/>
                  </a:cubicBezTo>
                  <a:cubicBezTo>
                    <a:pt x="371" y="203"/>
                    <a:pt x="370" y="204"/>
                    <a:pt x="368" y="204"/>
                  </a:cubicBezTo>
                  <a:cubicBezTo>
                    <a:pt x="366" y="204"/>
                    <a:pt x="365" y="204"/>
                    <a:pt x="363" y="203"/>
                  </a:cubicBezTo>
                  <a:cubicBezTo>
                    <a:pt x="361" y="202"/>
                    <a:pt x="360" y="201"/>
                    <a:pt x="359" y="199"/>
                  </a:cubicBezTo>
                  <a:cubicBezTo>
                    <a:pt x="359" y="197"/>
                    <a:pt x="360" y="195"/>
                    <a:pt x="362" y="194"/>
                  </a:cubicBezTo>
                  <a:cubicBezTo>
                    <a:pt x="361" y="193"/>
                    <a:pt x="359" y="192"/>
                    <a:pt x="356" y="191"/>
                  </a:cubicBezTo>
                  <a:cubicBezTo>
                    <a:pt x="355" y="191"/>
                    <a:pt x="349" y="195"/>
                    <a:pt x="346" y="197"/>
                  </a:cubicBezTo>
                  <a:cubicBezTo>
                    <a:pt x="343" y="198"/>
                    <a:pt x="342" y="199"/>
                    <a:pt x="340" y="200"/>
                  </a:cubicBezTo>
                  <a:cubicBezTo>
                    <a:pt x="339" y="200"/>
                    <a:pt x="336" y="200"/>
                    <a:pt x="333" y="200"/>
                  </a:cubicBezTo>
                  <a:cubicBezTo>
                    <a:pt x="329" y="199"/>
                    <a:pt x="325" y="199"/>
                    <a:pt x="321" y="200"/>
                  </a:cubicBezTo>
                  <a:cubicBezTo>
                    <a:pt x="317" y="201"/>
                    <a:pt x="316" y="203"/>
                    <a:pt x="315" y="205"/>
                  </a:cubicBezTo>
                  <a:cubicBezTo>
                    <a:pt x="313" y="206"/>
                    <a:pt x="312" y="208"/>
                    <a:pt x="310" y="208"/>
                  </a:cubicBezTo>
                  <a:cubicBezTo>
                    <a:pt x="309" y="207"/>
                    <a:pt x="307" y="207"/>
                    <a:pt x="305" y="207"/>
                  </a:cubicBezTo>
                  <a:cubicBezTo>
                    <a:pt x="304" y="207"/>
                    <a:pt x="303" y="208"/>
                    <a:pt x="302" y="208"/>
                  </a:cubicBezTo>
                  <a:cubicBezTo>
                    <a:pt x="298" y="208"/>
                    <a:pt x="295" y="207"/>
                    <a:pt x="294" y="206"/>
                  </a:cubicBezTo>
                  <a:cubicBezTo>
                    <a:pt x="291" y="205"/>
                    <a:pt x="291" y="203"/>
                    <a:pt x="291" y="202"/>
                  </a:cubicBezTo>
                  <a:cubicBezTo>
                    <a:pt x="292" y="200"/>
                    <a:pt x="294" y="199"/>
                    <a:pt x="297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7" y="197"/>
                    <a:pt x="298" y="194"/>
                    <a:pt x="300" y="192"/>
                  </a:cubicBezTo>
                  <a:cubicBezTo>
                    <a:pt x="296" y="193"/>
                    <a:pt x="290" y="196"/>
                    <a:pt x="289" y="196"/>
                  </a:cubicBezTo>
                  <a:cubicBezTo>
                    <a:pt x="289" y="197"/>
                    <a:pt x="289" y="197"/>
                    <a:pt x="289" y="198"/>
                  </a:cubicBezTo>
                  <a:cubicBezTo>
                    <a:pt x="289" y="200"/>
                    <a:pt x="289" y="202"/>
                    <a:pt x="286" y="203"/>
                  </a:cubicBezTo>
                  <a:cubicBezTo>
                    <a:pt x="286" y="203"/>
                    <a:pt x="285" y="204"/>
                    <a:pt x="284" y="204"/>
                  </a:cubicBezTo>
                  <a:cubicBezTo>
                    <a:pt x="283" y="204"/>
                    <a:pt x="282" y="202"/>
                    <a:pt x="281" y="201"/>
                  </a:cubicBezTo>
                  <a:cubicBezTo>
                    <a:pt x="281" y="201"/>
                    <a:pt x="280" y="200"/>
                    <a:pt x="280" y="200"/>
                  </a:cubicBezTo>
                  <a:cubicBezTo>
                    <a:pt x="280" y="200"/>
                    <a:pt x="280" y="200"/>
                    <a:pt x="279" y="200"/>
                  </a:cubicBezTo>
                  <a:cubicBezTo>
                    <a:pt x="274" y="200"/>
                    <a:pt x="259" y="204"/>
                    <a:pt x="256" y="207"/>
                  </a:cubicBezTo>
                  <a:cubicBezTo>
                    <a:pt x="254" y="210"/>
                    <a:pt x="251" y="211"/>
                    <a:pt x="248" y="212"/>
                  </a:cubicBezTo>
                  <a:cubicBezTo>
                    <a:pt x="247" y="212"/>
                    <a:pt x="246" y="213"/>
                    <a:pt x="246" y="213"/>
                  </a:cubicBezTo>
                  <a:cubicBezTo>
                    <a:pt x="245" y="216"/>
                    <a:pt x="242" y="216"/>
                    <a:pt x="238" y="217"/>
                  </a:cubicBezTo>
                  <a:cubicBezTo>
                    <a:pt x="236" y="217"/>
                    <a:pt x="233" y="218"/>
                    <a:pt x="232" y="218"/>
                  </a:cubicBezTo>
                  <a:cubicBezTo>
                    <a:pt x="231" y="219"/>
                    <a:pt x="231" y="221"/>
                    <a:pt x="231" y="223"/>
                  </a:cubicBezTo>
                  <a:cubicBezTo>
                    <a:pt x="231" y="225"/>
                    <a:pt x="231" y="227"/>
                    <a:pt x="231" y="229"/>
                  </a:cubicBezTo>
                  <a:cubicBezTo>
                    <a:pt x="230" y="232"/>
                    <a:pt x="224" y="233"/>
                    <a:pt x="216" y="233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11" y="233"/>
                    <a:pt x="210" y="233"/>
                    <a:pt x="210" y="233"/>
                  </a:cubicBezTo>
                  <a:cubicBezTo>
                    <a:pt x="210" y="233"/>
                    <a:pt x="210" y="233"/>
                    <a:pt x="210" y="233"/>
                  </a:cubicBezTo>
                  <a:cubicBezTo>
                    <a:pt x="206" y="233"/>
                    <a:pt x="204" y="230"/>
                    <a:pt x="203" y="227"/>
                  </a:cubicBezTo>
                  <a:cubicBezTo>
                    <a:pt x="202" y="226"/>
                    <a:pt x="201" y="224"/>
                    <a:pt x="200" y="224"/>
                  </a:cubicBezTo>
                  <a:cubicBezTo>
                    <a:pt x="199" y="224"/>
                    <a:pt x="198" y="223"/>
                    <a:pt x="197" y="222"/>
                  </a:cubicBezTo>
                  <a:cubicBezTo>
                    <a:pt x="196" y="220"/>
                    <a:pt x="197" y="218"/>
                    <a:pt x="199" y="214"/>
                  </a:cubicBezTo>
                  <a:cubicBezTo>
                    <a:pt x="200" y="212"/>
                    <a:pt x="201" y="212"/>
                    <a:pt x="203" y="212"/>
                  </a:cubicBezTo>
                  <a:cubicBezTo>
                    <a:pt x="204" y="212"/>
                    <a:pt x="205" y="212"/>
                    <a:pt x="207" y="210"/>
                  </a:cubicBezTo>
                  <a:cubicBezTo>
                    <a:pt x="210" y="209"/>
                    <a:pt x="213" y="209"/>
                    <a:pt x="215" y="210"/>
                  </a:cubicBezTo>
                  <a:cubicBezTo>
                    <a:pt x="215" y="210"/>
                    <a:pt x="215" y="210"/>
                    <a:pt x="215" y="210"/>
                  </a:cubicBezTo>
                  <a:cubicBezTo>
                    <a:pt x="215" y="209"/>
                    <a:pt x="215" y="209"/>
                    <a:pt x="214" y="208"/>
                  </a:cubicBezTo>
                  <a:cubicBezTo>
                    <a:pt x="212" y="206"/>
                    <a:pt x="210" y="204"/>
                    <a:pt x="209" y="201"/>
                  </a:cubicBezTo>
                  <a:cubicBezTo>
                    <a:pt x="209" y="200"/>
                    <a:pt x="206" y="198"/>
                    <a:pt x="202" y="198"/>
                  </a:cubicBezTo>
                  <a:cubicBezTo>
                    <a:pt x="200" y="198"/>
                    <a:pt x="199" y="198"/>
                    <a:pt x="198" y="199"/>
                  </a:cubicBezTo>
                  <a:cubicBezTo>
                    <a:pt x="195" y="199"/>
                    <a:pt x="192" y="200"/>
                    <a:pt x="188" y="199"/>
                  </a:cubicBezTo>
                  <a:cubicBezTo>
                    <a:pt x="191" y="201"/>
                    <a:pt x="190" y="203"/>
                    <a:pt x="190" y="205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92" y="211"/>
                    <a:pt x="188" y="217"/>
                    <a:pt x="186" y="221"/>
                  </a:cubicBezTo>
                  <a:cubicBezTo>
                    <a:pt x="185" y="221"/>
                    <a:pt x="185" y="222"/>
                    <a:pt x="185" y="222"/>
                  </a:cubicBezTo>
                  <a:cubicBezTo>
                    <a:pt x="186" y="222"/>
                    <a:pt x="187" y="222"/>
                    <a:pt x="187" y="222"/>
                  </a:cubicBezTo>
                  <a:cubicBezTo>
                    <a:pt x="188" y="222"/>
                    <a:pt x="188" y="222"/>
                    <a:pt x="188" y="222"/>
                  </a:cubicBezTo>
                  <a:cubicBezTo>
                    <a:pt x="189" y="222"/>
                    <a:pt x="191" y="222"/>
                    <a:pt x="192" y="223"/>
                  </a:cubicBezTo>
                  <a:cubicBezTo>
                    <a:pt x="194" y="226"/>
                    <a:pt x="194" y="230"/>
                    <a:pt x="194" y="233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7"/>
                    <a:pt x="193" y="239"/>
                    <a:pt x="192" y="240"/>
                  </a:cubicBezTo>
                  <a:cubicBezTo>
                    <a:pt x="191" y="241"/>
                    <a:pt x="190" y="242"/>
                    <a:pt x="190" y="243"/>
                  </a:cubicBezTo>
                  <a:cubicBezTo>
                    <a:pt x="190" y="245"/>
                    <a:pt x="189" y="246"/>
                    <a:pt x="188" y="246"/>
                  </a:cubicBezTo>
                  <a:cubicBezTo>
                    <a:pt x="187" y="246"/>
                    <a:pt x="186" y="245"/>
                    <a:pt x="185" y="245"/>
                  </a:cubicBezTo>
                  <a:cubicBezTo>
                    <a:pt x="185" y="245"/>
                    <a:pt x="185" y="244"/>
                    <a:pt x="184" y="244"/>
                  </a:cubicBezTo>
                  <a:cubicBezTo>
                    <a:pt x="184" y="245"/>
                    <a:pt x="183" y="245"/>
                    <a:pt x="183" y="245"/>
                  </a:cubicBezTo>
                  <a:cubicBezTo>
                    <a:pt x="181" y="245"/>
                    <a:pt x="179" y="243"/>
                    <a:pt x="178" y="240"/>
                  </a:cubicBezTo>
                  <a:cubicBezTo>
                    <a:pt x="178" y="239"/>
                    <a:pt x="175" y="239"/>
                    <a:pt x="174" y="239"/>
                  </a:cubicBezTo>
                  <a:cubicBezTo>
                    <a:pt x="172" y="239"/>
                    <a:pt x="170" y="239"/>
                    <a:pt x="168" y="239"/>
                  </a:cubicBezTo>
                  <a:cubicBezTo>
                    <a:pt x="166" y="238"/>
                    <a:pt x="165" y="238"/>
                    <a:pt x="163" y="241"/>
                  </a:cubicBezTo>
                  <a:cubicBezTo>
                    <a:pt x="161" y="245"/>
                    <a:pt x="155" y="246"/>
                    <a:pt x="152" y="247"/>
                  </a:cubicBezTo>
                  <a:cubicBezTo>
                    <a:pt x="151" y="247"/>
                    <a:pt x="148" y="249"/>
                    <a:pt x="146" y="251"/>
                  </a:cubicBezTo>
                  <a:cubicBezTo>
                    <a:pt x="144" y="252"/>
                    <a:pt x="143" y="253"/>
                    <a:pt x="142" y="254"/>
                  </a:cubicBezTo>
                  <a:cubicBezTo>
                    <a:pt x="141" y="255"/>
                    <a:pt x="141" y="255"/>
                    <a:pt x="141" y="256"/>
                  </a:cubicBezTo>
                  <a:cubicBezTo>
                    <a:pt x="140" y="258"/>
                    <a:pt x="141" y="259"/>
                    <a:pt x="143" y="261"/>
                  </a:cubicBezTo>
                  <a:cubicBezTo>
                    <a:pt x="147" y="265"/>
                    <a:pt x="149" y="268"/>
                    <a:pt x="148" y="272"/>
                  </a:cubicBezTo>
                  <a:cubicBezTo>
                    <a:pt x="148" y="275"/>
                    <a:pt x="143" y="275"/>
                    <a:pt x="142" y="275"/>
                  </a:cubicBezTo>
                  <a:cubicBezTo>
                    <a:pt x="141" y="275"/>
                    <a:pt x="133" y="275"/>
                    <a:pt x="131" y="272"/>
                  </a:cubicBezTo>
                  <a:cubicBezTo>
                    <a:pt x="130" y="271"/>
                    <a:pt x="126" y="270"/>
                    <a:pt x="123" y="270"/>
                  </a:cubicBezTo>
                  <a:cubicBezTo>
                    <a:pt x="122" y="270"/>
                    <a:pt x="122" y="270"/>
                    <a:pt x="121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19" y="270"/>
                    <a:pt x="117" y="268"/>
                    <a:pt x="114" y="266"/>
                  </a:cubicBezTo>
                  <a:cubicBezTo>
                    <a:pt x="112" y="264"/>
                    <a:pt x="109" y="262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06" y="262"/>
                    <a:pt x="104" y="265"/>
                    <a:pt x="103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7"/>
                    <a:pt x="104" y="268"/>
                    <a:pt x="104" y="268"/>
                  </a:cubicBezTo>
                  <a:close/>
                  <a:moveTo>
                    <a:pt x="849" y="490"/>
                  </a:moveTo>
                  <a:cubicBezTo>
                    <a:pt x="850" y="489"/>
                    <a:pt x="852" y="488"/>
                    <a:pt x="855" y="487"/>
                  </a:cubicBezTo>
                  <a:cubicBezTo>
                    <a:pt x="860" y="485"/>
                    <a:pt x="868" y="482"/>
                    <a:pt x="871" y="477"/>
                  </a:cubicBezTo>
                  <a:cubicBezTo>
                    <a:pt x="873" y="472"/>
                    <a:pt x="879" y="468"/>
                    <a:pt x="884" y="464"/>
                  </a:cubicBezTo>
                  <a:cubicBezTo>
                    <a:pt x="890" y="459"/>
                    <a:pt x="897" y="455"/>
                    <a:pt x="901" y="448"/>
                  </a:cubicBezTo>
                  <a:cubicBezTo>
                    <a:pt x="903" y="445"/>
                    <a:pt x="905" y="441"/>
                    <a:pt x="907" y="437"/>
                  </a:cubicBezTo>
                  <a:cubicBezTo>
                    <a:pt x="911" y="429"/>
                    <a:pt x="913" y="424"/>
                    <a:pt x="917" y="424"/>
                  </a:cubicBezTo>
                  <a:cubicBezTo>
                    <a:pt x="917" y="424"/>
                    <a:pt x="917" y="424"/>
                    <a:pt x="917" y="424"/>
                  </a:cubicBezTo>
                  <a:cubicBezTo>
                    <a:pt x="918" y="425"/>
                    <a:pt x="919" y="425"/>
                    <a:pt x="920" y="427"/>
                  </a:cubicBezTo>
                  <a:cubicBezTo>
                    <a:pt x="921" y="434"/>
                    <a:pt x="915" y="460"/>
                    <a:pt x="906" y="468"/>
                  </a:cubicBezTo>
                  <a:cubicBezTo>
                    <a:pt x="901" y="472"/>
                    <a:pt x="895" y="475"/>
                    <a:pt x="889" y="477"/>
                  </a:cubicBezTo>
                  <a:cubicBezTo>
                    <a:pt x="884" y="479"/>
                    <a:pt x="878" y="481"/>
                    <a:pt x="878" y="484"/>
                  </a:cubicBezTo>
                  <a:cubicBezTo>
                    <a:pt x="878" y="491"/>
                    <a:pt x="862" y="494"/>
                    <a:pt x="855" y="494"/>
                  </a:cubicBezTo>
                  <a:cubicBezTo>
                    <a:pt x="852" y="494"/>
                    <a:pt x="850" y="494"/>
                    <a:pt x="849" y="493"/>
                  </a:cubicBezTo>
                  <a:cubicBezTo>
                    <a:pt x="849" y="492"/>
                    <a:pt x="849" y="491"/>
                    <a:pt x="849" y="49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Freeform 1148">
              <a:extLst>
                <a:ext uri="{FF2B5EF4-FFF2-40B4-BE49-F238E27FC236}">
                  <a16:creationId xmlns:a16="http://schemas.microsoft.com/office/drawing/2014/main" id="{2A9D8085-8A06-4FDE-A0DB-BEAF0CA04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305" y="3578716"/>
              <a:ext cx="34300" cy="156228"/>
            </a:xfrm>
            <a:custGeom>
              <a:avLst/>
              <a:gdLst>
                <a:gd name="T0" fmla="*/ 5 w 26"/>
                <a:gd name="T1" fmla="*/ 42 h 114"/>
                <a:gd name="T2" fmla="*/ 5 w 26"/>
                <a:gd name="T3" fmla="*/ 65 h 114"/>
                <a:gd name="T4" fmla="*/ 4 w 26"/>
                <a:gd name="T5" fmla="*/ 85 h 114"/>
                <a:gd name="T6" fmla="*/ 3 w 26"/>
                <a:gd name="T7" fmla="*/ 105 h 114"/>
                <a:gd name="T8" fmla="*/ 2 w 26"/>
                <a:gd name="T9" fmla="*/ 114 h 114"/>
                <a:gd name="T10" fmla="*/ 7 w 26"/>
                <a:gd name="T11" fmla="*/ 109 h 114"/>
                <a:gd name="T12" fmla="*/ 11 w 26"/>
                <a:gd name="T13" fmla="*/ 109 h 114"/>
                <a:gd name="T14" fmla="*/ 6 w 26"/>
                <a:gd name="T15" fmla="*/ 96 h 114"/>
                <a:gd name="T16" fmla="*/ 7 w 26"/>
                <a:gd name="T17" fmla="*/ 85 h 114"/>
                <a:gd name="T18" fmla="*/ 9 w 26"/>
                <a:gd name="T19" fmla="*/ 77 h 114"/>
                <a:gd name="T20" fmla="*/ 16 w 26"/>
                <a:gd name="T21" fmla="*/ 70 h 114"/>
                <a:gd name="T22" fmla="*/ 25 w 26"/>
                <a:gd name="T23" fmla="*/ 74 h 114"/>
                <a:gd name="T24" fmla="*/ 26 w 26"/>
                <a:gd name="T25" fmla="*/ 75 h 114"/>
                <a:gd name="T26" fmla="*/ 26 w 26"/>
                <a:gd name="T27" fmla="*/ 75 h 114"/>
                <a:gd name="T28" fmla="*/ 20 w 26"/>
                <a:gd name="T29" fmla="*/ 57 h 114"/>
                <a:gd name="T30" fmla="*/ 14 w 26"/>
                <a:gd name="T31" fmla="*/ 35 h 114"/>
                <a:gd name="T32" fmla="*/ 14 w 26"/>
                <a:gd name="T33" fmla="*/ 21 h 114"/>
                <a:gd name="T34" fmla="*/ 13 w 26"/>
                <a:gd name="T35" fmla="*/ 12 h 114"/>
                <a:gd name="T36" fmla="*/ 7 w 26"/>
                <a:gd name="T37" fmla="*/ 0 h 114"/>
                <a:gd name="T38" fmla="*/ 7 w 26"/>
                <a:gd name="T39" fmla="*/ 2 h 114"/>
                <a:gd name="T40" fmla="*/ 2 w 26"/>
                <a:gd name="T41" fmla="*/ 10 h 114"/>
                <a:gd name="T42" fmla="*/ 1 w 26"/>
                <a:gd name="T43" fmla="*/ 10 h 114"/>
                <a:gd name="T44" fmla="*/ 1 w 26"/>
                <a:gd name="T45" fmla="*/ 13 h 114"/>
                <a:gd name="T46" fmla="*/ 1 w 26"/>
                <a:gd name="T47" fmla="*/ 21 h 114"/>
                <a:gd name="T48" fmla="*/ 5 w 26"/>
                <a:gd name="T49" fmla="*/ 4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114">
                  <a:moveTo>
                    <a:pt x="5" y="42"/>
                  </a:moveTo>
                  <a:cubicBezTo>
                    <a:pt x="6" y="45"/>
                    <a:pt x="6" y="53"/>
                    <a:pt x="5" y="65"/>
                  </a:cubicBezTo>
                  <a:cubicBezTo>
                    <a:pt x="4" y="73"/>
                    <a:pt x="3" y="83"/>
                    <a:pt x="4" y="85"/>
                  </a:cubicBezTo>
                  <a:cubicBezTo>
                    <a:pt x="5" y="89"/>
                    <a:pt x="5" y="95"/>
                    <a:pt x="3" y="105"/>
                  </a:cubicBezTo>
                  <a:cubicBezTo>
                    <a:pt x="2" y="108"/>
                    <a:pt x="2" y="111"/>
                    <a:pt x="2" y="114"/>
                  </a:cubicBezTo>
                  <a:cubicBezTo>
                    <a:pt x="2" y="112"/>
                    <a:pt x="4" y="109"/>
                    <a:pt x="7" y="109"/>
                  </a:cubicBezTo>
                  <a:cubicBezTo>
                    <a:pt x="9" y="108"/>
                    <a:pt x="10" y="109"/>
                    <a:pt x="11" y="109"/>
                  </a:cubicBezTo>
                  <a:cubicBezTo>
                    <a:pt x="9" y="107"/>
                    <a:pt x="7" y="102"/>
                    <a:pt x="6" y="96"/>
                  </a:cubicBezTo>
                  <a:cubicBezTo>
                    <a:pt x="4" y="93"/>
                    <a:pt x="6" y="89"/>
                    <a:pt x="7" y="85"/>
                  </a:cubicBezTo>
                  <a:cubicBezTo>
                    <a:pt x="8" y="83"/>
                    <a:pt x="9" y="80"/>
                    <a:pt x="9" y="77"/>
                  </a:cubicBezTo>
                  <a:cubicBezTo>
                    <a:pt x="9" y="73"/>
                    <a:pt x="12" y="70"/>
                    <a:pt x="16" y="70"/>
                  </a:cubicBezTo>
                  <a:cubicBezTo>
                    <a:pt x="19" y="70"/>
                    <a:pt x="23" y="72"/>
                    <a:pt x="25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5" y="73"/>
                    <a:pt x="23" y="67"/>
                    <a:pt x="20" y="57"/>
                  </a:cubicBezTo>
                  <a:cubicBezTo>
                    <a:pt x="18" y="49"/>
                    <a:pt x="16" y="39"/>
                    <a:pt x="14" y="35"/>
                  </a:cubicBezTo>
                  <a:cubicBezTo>
                    <a:pt x="12" y="30"/>
                    <a:pt x="13" y="25"/>
                    <a:pt x="14" y="21"/>
                  </a:cubicBezTo>
                  <a:cubicBezTo>
                    <a:pt x="15" y="16"/>
                    <a:pt x="16" y="13"/>
                    <a:pt x="13" y="12"/>
                  </a:cubicBezTo>
                  <a:cubicBezTo>
                    <a:pt x="9" y="8"/>
                    <a:pt x="8" y="4"/>
                    <a:pt x="7" y="0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5"/>
                    <a:pt x="7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5"/>
                    <a:pt x="2" y="18"/>
                    <a:pt x="1" y="21"/>
                  </a:cubicBezTo>
                  <a:cubicBezTo>
                    <a:pt x="0" y="27"/>
                    <a:pt x="2" y="36"/>
                    <a:pt x="5" y="4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Freeform 1149">
              <a:extLst>
                <a:ext uri="{FF2B5EF4-FFF2-40B4-BE49-F238E27FC236}">
                  <a16:creationId xmlns:a16="http://schemas.microsoft.com/office/drawing/2014/main" id="{09C8DDF1-4423-4D2B-BA80-520A5BD1A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947" y="2983901"/>
              <a:ext cx="260681" cy="186328"/>
            </a:xfrm>
            <a:custGeom>
              <a:avLst/>
              <a:gdLst>
                <a:gd name="T0" fmla="*/ 10 w 199"/>
                <a:gd name="T1" fmla="*/ 115 h 136"/>
                <a:gd name="T2" fmla="*/ 13 w 199"/>
                <a:gd name="T3" fmla="*/ 121 h 136"/>
                <a:gd name="T4" fmla="*/ 15 w 199"/>
                <a:gd name="T5" fmla="*/ 124 h 136"/>
                <a:gd name="T6" fmla="*/ 15 w 199"/>
                <a:gd name="T7" fmla="*/ 119 h 136"/>
                <a:gd name="T8" fmla="*/ 28 w 199"/>
                <a:gd name="T9" fmla="*/ 124 h 136"/>
                <a:gd name="T10" fmla="*/ 26 w 199"/>
                <a:gd name="T11" fmla="*/ 130 h 136"/>
                <a:gd name="T12" fmla="*/ 47 w 199"/>
                <a:gd name="T13" fmla="*/ 134 h 136"/>
                <a:gd name="T14" fmla="*/ 67 w 199"/>
                <a:gd name="T15" fmla="*/ 135 h 136"/>
                <a:gd name="T16" fmla="*/ 52 w 199"/>
                <a:gd name="T17" fmla="*/ 123 h 136"/>
                <a:gd name="T18" fmla="*/ 49 w 199"/>
                <a:gd name="T19" fmla="*/ 96 h 136"/>
                <a:gd name="T20" fmla="*/ 58 w 199"/>
                <a:gd name="T21" fmla="*/ 83 h 136"/>
                <a:gd name="T22" fmla="*/ 69 w 199"/>
                <a:gd name="T23" fmla="*/ 71 h 136"/>
                <a:gd name="T24" fmla="*/ 70 w 199"/>
                <a:gd name="T25" fmla="*/ 69 h 136"/>
                <a:gd name="T26" fmla="*/ 79 w 199"/>
                <a:gd name="T27" fmla="*/ 60 h 136"/>
                <a:gd name="T28" fmla="*/ 80 w 199"/>
                <a:gd name="T29" fmla="*/ 52 h 136"/>
                <a:gd name="T30" fmla="*/ 91 w 199"/>
                <a:gd name="T31" fmla="*/ 49 h 136"/>
                <a:gd name="T32" fmla="*/ 106 w 199"/>
                <a:gd name="T33" fmla="*/ 43 h 136"/>
                <a:gd name="T34" fmla="*/ 199 w 199"/>
                <a:gd name="T35" fmla="*/ 4 h 136"/>
                <a:gd name="T36" fmla="*/ 191 w 199"/>
                <a:gd name="T37" fmla="*/ 0 h 136"/>
                <a:gd name="T38" fmla="*/ 154 w 199"/>
                <a:gd name="T39" fmla="*/ 11 h 136"/>
                <a:gd name="T40" fmla="*/ 131 w 199"/>
                <a:gd name="T41" fmla="*/ 17 h 136"/>
                <a:gd name="T42" fmla="*/ 114 w 199"/>
                <a:gd name="T43" fmla="*/ 16 h 136"/>
                <a:gd name="T44" fmla="*/ 107 w 199"/>
                <a:gd name="T45" fmla="*/ 19 h 136"/>
                <a:gd name="T46" fmla="*/ 93 w 199"/>
                <a:gd name="T47" fmla="*/ 23 h 136"/>
                <a:gd name="T48" fmla="*/ 80 w 199"/>
                <a:gd name="T49" fmla="*/ 28 h 136"/>
                <a:gd name="T50" fmla="*/ 72 w 199"/>
                <a:gd name="T51" fmla="*/ 33 h 136"/>
                <a:gd name="T52" fmla="*/ 59 w 199"/>
                <a:gd name="T53" fmla="*/ 37 h 136"/>
                <a:gd name="T54" fmla="*/ 59 w 199"/>
                <a:gd name="T55" fmla="*/ 42 h 136"/>
                <a:gd name="T56" fmla="*/ 55 w 199"/>
                <a:gd name="T57" fmla="*/ 50 h 136"/>
                <a:gd name="T58" fmla="*/ 54 w 199"/>
                <a:gd name="T59" fmla="*/ 52 h 136"/>
                <a:gd name="T60" fmla="*/ 49 w 199"/>
                <a:gd name="T61" fmla="*/ 57 h 136"/>
                <a:gd name="T62" fmla="*/ 39 w 199"/>
                <a:gd name="T63" fmla="*/ 65 h 136"/>
                <a:gd name="T64" fmla="*/ 35 w 199"/>
                <a:gd name="T65" fmla="*/ 68 h 136"/>
                <a:gd name="T66" fmla="*/ 41 w 199"/>
                <a:gd name="T67" fmla="*/ 71 h 136"/>
                <a:gd name="T68" fmla="*/ 36 w 199"/>
                <a:gd name="T69" fmla="*/ 77 h 136"/>
                <a:gd name="T70" fmla="*/ 28 w 199"/>
                <a:gd name="T71" fmla="*/ 83 h 136"/>
                <a:gd name="T72" fmla="*/ 24 w 199"/>
                <a:gd name="T73" fmla="*/ 88 h 136"/>
                <a:gd name="T74" fmla="*/ 21 w 199"/>
                <a:gd name="T75" fmla="*/ 96 h 136"/>
                <a:gd name="T76" fmla="*/ 15 w 199"/>
                <a:gd name="T77" fmla="*/ 103 h 136"/>
                <a:gd name="T78" fmla="*/ 1 w 199"/>
                <a:gd name="T79" fmla="*/ 110 h 136"/>
                <a:gd name="T80" fmla="*/ 8 w 199"/>
                <a:gd name="T81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9" h="136">
                  <a:moveTo>
                    <a:pt x="8" y="114"/>
                  </a:moveTo>
                  <a:cubicBezTo>
                    <a:pt x="9" y="115"/>
                    <a:pt x="9" y="115"/>
                    <a:pt x="10" y="115"/>
                  </a:cubicBezTo>
                  <a:cubicBezTo>
                    <a:pt x="11" y="115"/>
                    <a:pt x="13" y="115"/>
                    <a:pt x="14" y="116"/>
                  </a:cubicBezTo>
                  <a:cubicBezTo>
                    <a:pt x="15" y="118"/>
                    <a:pt x="14" y="119"/>
                    <a:pt x="13" y="121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4" y="124"/>
                    <a:pt x="15" y="124"/>
                    <a:pt x="15" y="124"/>
                  </a:cubicBezTo>
                  <a:cubicBezTo>
                    <a:pt x="15" y="124"/>
                    <a:pt x="15" y="123"/>
                    <a:pt x="15" y="122"/>
                  </a:cubicBezTo>
                  <a:cubicBezTo>
                    <a:pt x="14" y="120"/>
                    <a:pt x="14" y="119"/>
                    <a:pt x="15" y="119"/>
                  </a:cubicBezTo>
                  <a:cubicBezTo>
                    <a:pt x="15" y="118"/>
                    <a:pt x="16" y="117"/>
                    <a:pt x="17" y="117"/>
                  </a:cubicBezTo>
                  <a:cubicBezTo>
                    <a:pt x="21" y="117"/>
                    <a:pt x="27" y="120"/>
                    <a:pt x="28" y="124"/>
                  </a:cubicBezTo>
                  <a:cubicBezTo>
                    <a:pt x="29" y="126"/>
                    <a:pt x="28" y="128"/>
                    <a:pt x="27" y="129"/>
                  </a:cubicBezTo>
                  <a:cubicBezTo>
                    <a:pt x="26" y="129"/>
                    <a:pt x="26" y="130"/>
                    <a:pt x="26" y="130"/>
                  </a:cubicBezTo>
                  <a:cubicBezTo>
                    <a:pt x="27" y="131"/>
                    <a:pt x="34" y="133"/>
                    <a:pt x="40" y="134"/>
                  </a:cubicBezTo>
                  <a:cubicBezTo>
                    <a:pt x="41" y="134"/>
                    <a:pt x="44" y="134"/>
                    <a:pt x="47" y="134"/>
                  </a:cubicBezTo>
                  <a:cubicBezTo>
                    <a:pt x="52" y="135"/>
                    <a:pt x="58" y="136"/>
                    <a:pt x="62" y="136"/>
                  </a:cubicBezTo>
                  <a:cubicBezTo>
                    <a:pt x="66" y="136"/>
                    <a:pt x="67" y="135"/>
                    <a:pt x="67" y="135"/>
                  </a:cubicBezTo>
                  <a:cubicBezTo>
                    <a:pt x="67" y="135"/>
                    <a:pt x="64" y="133"/>
                    <a:pt x="62" y="131"/>
                  </a:cubicBezTo>
                  <a:cubicBezTo>
                    <a:pt x="59" y="129"/>
                    <a:pt x="56" y="127"/>
                    <a:pt x="52" y="123"/>
                  </a:cubicBezTo>
                  <a:cubicBezTo>
                    <a:pt x="48" y="119"/>
                    <a:pt x="43" y="111"/>
                    <a:pt x="44" y="104"/>
                  </a:cubicBezTo>
                  <a:cubicBezTo>
                    <a:pt x="44" y="100"/>
                    <a:pt x="46" y="98"/>
                    <a:pt x="49" y="96"/>
                  </a:cubicBezTo>
                  <a:cubicBezTo>
                    <a:pt x="52" y="94"/>
                    <a:pt x="52" y="93"/>
                    <a:pt x="52" y="91"/>
                  </a:cubicBezTo>
                  <a:cubicBezTo>
                    <a:pt x="53" y="88"/>
                    <a:pt x="53" y="86"/>
                    <a:pt x="58" y="83"/>
                  </a:cubicBezTo>
                  <a:cubicBezTo>
                    <a:pt x="61" y="81"/>
                    <a:pt x="62" y="78"/>
                    <a:pt x="62" y="76"/>
                  </a:cubicBezTo>
                  <a:cubicBezTo>
                    <a:pt x="63" y="74"/>
                    <a:pt x="64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0" y="70"/>
                    <a:pt x="70" y="69"/>
                  </a:cubicBezTo>
                  <a:cubicBezTo>
                    <a:pt x="70" y="68"/>
                    <a:pt x="69" y="64"/>
                    <a:pt x="74" y="63"/>
                  </a:cubicBezTo>
                  <a:cubicBezTo>
                    <a:pt x="76" y="63"/>
                    <a:pt x="78" y="62"/>
                    <a:pt x="79" y="60"/>
                  </a:cubicBezTo>
                  <a:cubicBezTo>
                    <a:pt x="80" y="58"/>
                    <a:pt x="80" y="56"/>
                    <a:pt x="80" y="55"/>
                  </a:cubicBezTo>
                  <a:cubicBezTo>
                    <a:pt x="79" y="54"/>
                    <a:pt x="80" y="53"/>
                    <a:pt x="80" y="52"/>
                  </a:cubicBezTo>
                  <a:cubicBezTo>
                    <a:pt x="81" y="51"/>
                    <a:pt x="83" y="51"/>
                    <a:pt x="85" y="51"/>
                  </a:cubicBezTo>
                  <a:cubicBezTo>
                    <a:pt x="87" y="51"/>
                    <a:pt x="90" y="51"/>
                    <a:pt x="91" y="49"/>
                  </a:cubicBezTo>
                  <a:cubicBezTo>
                    <a:pt x="93" y="47"/>
                    <a:pt x="96" y="46"/>
                    <a:pt x="99" y="46"/>
                  </a:cubicBezTo>
                  <a:cubicBezTo>
                    <a:pt x="102" y="45"/>
                    <a:pt x="105" y="45"/>
                    <a:pt x="106" y="43"/>
                  </a:cubicBezTo>
                  <a:cubicBezTo>
                    <a:pt x="109" y="35"/>
                    <a:pt x="152" y="22"/>
                    <a:pt x="170" y="18"/>
                  </a:cubicBezTo>
                  <a:cubicBezTo>
                    <a:pt x="188" y="14"/>
                    <a:pt x="198" y="8"/>
                    <a:pt x="199" y="4"/>
                  </a:cubicBezTo>
                  <a:cubicBezTo>
                    <a:pt x="199" y="3"/>
                    <a:pt x="199" y="3"/>
                    <a:pt x="198" y="1"/>
                  </a:cubicBezTo>
                  <a:cubicBezTo>
                    <a:pt x="196" y="0"/>
                    <a:pt x="194" y="0"/>
                    <a:pt x="191" y="0"/>
                  </a:cubicBezTo>
                  <a:cubicBezTo>
                    <a:pt x="182" y="0"/>
                    <a:pt x="169" y="5"/>
                    <a:pt x="166" y="8"/>
                  </a:cubicBezTo>
                  <a:cubicBezTo>
                    <a:pt x="162" y="11"/>
                    <a:pt x="158" y="11"/>
                    <a:pt x="154" y="11"/>
                  </a:cubicBezTo>
                  <a:cubicBezTo>
                    <a:pt x="152" y="11"/>
                    <a:pt x="149" y="12"/>
                    <a:pt x="147" y="13"/>
                  </a:cubicBezTo>
                  <a:cubicBezTo>
                    <a:pt x="144" y="15"/>
                    <a:pt x="137" y="17"/>
                    <a:pt x="131" y="17"/>
                  </a:cubicBezTo>
                  <a:cubicBezTo>
                    <a:pt x="128" y="17"/>
                    <a:pt x="125" y="16"/>
                    <a:pt x="123" y="15"/>
                  </a:cubicBezTo>
                  <a:cubicBezTo>
                    <a:pt x="120" y="13"/>
                    <a:pt x="117" y="15"/>
                    <a:pt x="114" y="16"/>
                  </a:cubicBezTo>
                  <a:cubicBezTo>
                    <a:pt x="112" y="18"/>
                    <a:pt x="109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5" y="19"/>
                    <a:pt x="103" y="20"/>
                    <a:pt x="101" y="21"/>
                  </a:cubicBezTo>
                  <a:cubicBezTo>
                    <a:pt x="99" y="22"/>
                    <a:pt x="96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88" y="23"/>
                    <a:pt x="81" y="26"/>
                    <a:pt x="80" y="28"/>
                  </a:cubicBezTo>
                  <a:cubicBezTo>
                    <a:pt x="80" y="30"/>
                    <a:pt x="77" y="31"/>
                    <a:pt x="75" y="31"/>
                  </a:cubicBezTo>
                  <a:cubicBezTo>
                    <a:pt x="74" y="32"/>
                    <a:pt x="72" y="32"/>
                    <a:pt x="72" y="33"/>
                  </a:cubicBezTo>
                  <a:cubicBezTo>
                    <a:pt x="72" y="36"/>
                    <a:pt x="67" y="39"/>
                    <a:pt x="63" y="39"/>
                  </a:cubicBezTo>
                  <a:cubicBezTo>
                    <a:pt x="62" y="39"/>
                    <a:pt x="60" y="39"/>
                    <a:pt x="59" y="37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7" y="41"/>
                    <a:pt x="59" y="42"/>
                  </a:cubicBezTo>
                  <a:cubicBezTo>
                    <a:pt x="60" y="43"/>
                    <a:pt x="61" y="45"/>
                    <a:pt x="60" y="46"/>
                  </a:cubicBezTo>
                  <a:cubicBezTo>
                    <a:pt x="60" y="48"/>
                    <a:pt x="57" y="49"/>
                    <a:pt x="55" y="50"/>
                  </a:cubicBezTo>
                  <a:cubicBezTo>
                    <a:pt x="54" y="50"/>
                    <a:pt x="54" y="51"/>
                    <a:pt x="53" y="51"/>
                  </a:cubicBezTo>
                  <a:cubicBezTo>
                    <a:pt x="54" y="51"/>
                    <a:pt x="54" y="52"/>
                    <a:pt x="54" y="52"/>
                  </a:cubicBezTo>
                  <a:cubicBezTo>
                    <a:pt x="53" y="54"/>
                    <a:pt x="52" y="55"/>
                    <a:pt x="51" y="56"/>
                  </a:cubicBezTo>
                  <a:cubicBezTo>
                    <a:pt x="50" y="56"/>
                    <a:pt x="50" y="57"/>
                    <a:pt x="49" y="57"/>
                  </a:cubicBezTo>
                  <a:cubicBezTo>
                    <a:pt x="50" y="58"/>
                    <a:pt x="50" y="60"/>
                    <a:pt x="50" y="61"/>
                  </a:cubicBezTo>
                  <a:cubicBezTo>
                    <a:pt x="48" y="63"/>
                    <a:pt x="44" y="64"/>
                    <a:pt x="39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5" y="69"/>
                    <a:pt x="36" y="69"/>
                    <a:pt x="37" y="69"/>
                  </a:cubicBezTo>
                  <a:cubicBezTo>
                    <a:pt x="39" y="69"/>
                    <a:pt x="40" y="69"/>
                    <a:pt x="41" y="71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7" y="75"/>
                    <a:pt x="36" y="76"/>
                    <a:pt x="36" y="77"/>
                  </a:cubicBezTo>
                  <a:cubicBezTo>
                    <a:pt x="36" y="79"/>
                    <a:pt x="35" y="80"/>
                    <a:pt x="35" y="81"/>
                  </a:cubicBezTo>
                  <a:cubicBezTo>
                    <a:pt x="33" y="82"/>
                    <a:pt x="31" y="83"/>
                    <a:pt x="28" y="83"/>
                  </a:cubicBezTo>
                  <a:cubicBezTo>
                    <a:pt x="27" y="83"/>
                    <a:pt x="26" y="83"/>
                    <a:pt x="26" y="83"/>
                  </a:cubicBezTo>
                  <a:cubicBezTo>
                    <a:pt x="26" y="85"/>
                    <a:pt x="25" y="86"/>
                    <a:pt x="24" y="88"/>
                  </a:cubicBezTo>
                  <a:cubicBezTo>
                    <a:pt x="23" y="89"/>
                    <a:pt x="21" y="90"/>
                    <a:pt x="17" y="90"/>
                  </a:cubicBezTo>
                  <a:cubicBezTo>
                    <a:pt x="19" y="92"/>
                    <a:pt x="21" y="93"/>
                    <a:pt x="21" y="96"/>
                  </a:cubicBezTo>
                  <a:cubicBezTo>
                    <a:pt x="22" y="99"/>
                    <a:pt x="19" y="100"/>
                    <a:pt x="17" y="100"/>
                  </a:cubicBezTo>
                  <a:cubicBezTo>
                    <a:pt x="15" y="101"/>
                    <a:pt x="15" y="101"/>
                    <a:pt x="15" y="103"/>
                  </a:cubicBezTo>
                  <a:cubicBezTo>
                    <a:pt x="14" y="107"/>
                    <a:pt x="10" y="107"/>
                    <a:pt x="7" y="108"/>
                  </a:cubicBezTo>
                  <a:cubicBezTo>
                    <a:pt x="3" y="108"/>
                    <a:pt x="1" y="108"/>
                    <a:pt x="1" y="110"/>
                  </a:cubicBezTo>
                  <a:cubicBezTo>
                    <a:pt x="0" y="112"/>
                    <a:pt x="0" y="113"/>
                    <a:pt x="1" y="113"/>
                  </a:cubicBezTo>
                  <a:cubicBezTo>
                    <a:pt x="2" y="114"/>
                    <a:pt x="5" y="114"/>
                    <a:pt x="8" y="11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Freeform 1150">
              <a:extLst>
                <a:ext uri="{FF2B5EF4-FFF2-40B4-BE49-F238E27FC236}">
                  <a16:creationId xmlns:a16="http://schemas.microsoft.com/office/drawing/2014/main" id="{6B7A5EA7-D963-44E1-A702-E1C34B62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664" y="4520384"/>
              <a:ext cx="145432" cy="127562"/>
            </a:xfrm>
            <a:custGeom>
              <a:avLst/>
              <a:gdLst>
                <a:gd name="T0" fmla="*/ 74 w 111"/>
                <a:gd name="T1" fmla="*/ 14 h 93"/>
                <a:gd name="T2" fmla="*/ 70 w 111"/>
                <a:gd name="T3" fmla="*/ 18 h 93"/>
                <a:gd name="T4" fmla="*/ 64 w 111"/>
                <a:gd name="T5" fmla="*/ 23 h 93"/>
                <a:gd name="T6" fmla="*/ 58 w 111"/>
                <a:gd name="T7" fmla="*/ 27 h 93"/>
                <a:gd name="T8" fmla="*/ 46 w 111"/>
                <a:gd name="T9" fmla="*/ 34 h 93"/>
                <a:gd name="T10" fmla="*/ 45 w 111"/>
                <a:gd name="T11" fmla="*/ 35 h 93"/>
                <a:gd name="T12" fmla="*/ 35 w 111"/>
                <a:gd name="T13" fmla="*/ 16 h 93"/>
                <a:gd name="T14" fmla="*/ 32 w 111"/>
                <a:gd name="T15" fmla="*/ 6 h 93"/>
                <a:gd name="T16" fmla="*/ 15 w 111"/>
                <a:gd name="T17" fmla="*/ 0 h 93"/>
                <a:gd name="T18" fmla="*/ 10 w 111"/>
                <a:gd name="T19" fmla="*/ 2 h 93"/>
                <a:gd name="T20" fmla="*/ 3 w 111"/>
                <a:gd name="T21" fmla="*/ 7 h 93"/>
                <a:gd name="T22" fmla="*/ 0 w 111"/>
                <a:gd name="T23" fmla="*/ 9 h 93"/>
                <a:gd name="T24" fmla="*/ 0 w 111"/>
                <a:gd name="T25" fmla="*/ 10 h 93"/>
                <a:gd name="T26" fmla="*/ 2 w 111"/>
                <a:gd name="T27" fmla="*/ 10 h 93"/>
                <a:gd name="T28" fmla="*/ 4 w 111"/>
                <a:gd name="T29" fmla="*/ 10 h 93"/>
                <a:gd name="T30" fmla="*/ 11 w 111"/>
                <a:gd name="T31" fmla="*/ 16 h 93"/>
                <a:gd name="T32" fmla="*/ 13 w 111"/>
                <a:gd name="T33" fmla="*/ 18 h 93"/>
                <a:gd name="T34" fmla="*/ 17 w 111"/>
                <a:gd name="T35" fmla="*/ 20 h 93"/>
                <a:gd name="T36" fmla="*/ 25 w 111"/>
                <a:gd name="T37" fmla="*/ 19 h 93"/>
                <a:gd name="T38" fmla="*/ 29 w 111"/>
                <a:gd name="T39" fmla="*/ 18 h 93"/>
                <a:gd name="T40" fmla="*/ 29 w 111"/>
                <a:gd name="T41" fmla="*/ 18 h 93"/>
                <a:gd name="T42" fmla="*/ 34 w 111"/>
                <a:gd name="T43" fmla="*/ 22 h 93"/>
                <a:gd name="T44" fmla="*/ 27 w 111"/>
                <a:gd name="T45" fmla="*/ 25 h 93"/>
                <a:gd name="T46" fmla="*/ 23 w 111"/>
                <a:gd name="T47" fmla="*/ 26 h 93"/>
                <a:gd name="T48" fmla="*/ 18 w 111"/>
                <a:gd name="T49" fmla="*/ 27 h 93"/>
                <a:gd name="T50" fmla="*/ 14 w 111"/>
                <a:gd name="T51" fmla="*/ 27 h 93"/>
                <a:gd name="T52" fmla="*/ 20 w 111"/>
                <a:gd name="T53" fmla="*/ 37 h 93"/>
                <a:gd name="T54" fmla="*/ 22 w 111"/>
                <a:gd name="T55" fmla="*/ 39 h 93"/>
                <a:gd name="T56" fmla="*/ 24 w 111"/>
                <a:gd name="T57" fmla="*/ 37 h 93"/>
                <a:gd name="T58" fmla="*/ 27 w 111"/>
                <a:gd name="T59" fmla="*/ 33 h 93"/>
                <a:gd name="T60" fmla="*/ 31 w 111"/>
                <a:gd name="T61" fmla="*/ 35 h 93"/>
                <a:gd name="T62" fmla="*/ 38 w 111"/>
                <a:gd name="T63" fmla="*/ 38 h 93"/>
                <a:gd name="T64" fmla="*/ 44 w 111"/>
                <a:gd name="T65" fmla="*/ 42 h 93"/>
                <a:gd name="T66" fmla="*/ 48 w 111"/>
                <a:gd name="T67" fmla="*/ 44 h 93"/>
                <a:gd name="T68" fmla="*/ 81 w 111"/>
                <a:gd name="T69" fmla="*/ 55 h 93"/>
                <a:gd name="T70" fmla="*/ 86 w 111"/>
                <a:gd name="T71" fmla="*/ 64 h 93"/>
                <a:gd name="T72" fmla="*/ 87 w 111"/>
                <a:gd name="T73" fmla="*/ 68 h 93"/>
                <a:gd name="T74" fmla="*/ 91 w 111"/>
                <a:gd name="T75" fmla="*/ 79 h 93"/>
                <a:gd name="T76" fmla="*/ 85 w 111"/>
                <a:gd name="T77" fmla="*/ 82 h 93"/>
                <a:gd name="T78" fmla="*/ 77 w 111"/>
                <a:gd name="T79" fmla="*/ 86 h 93"/>
                <a:gd name="T80" fmla="*/ 76 w 111"/>
                <a:gd name="T81" fmla="*/ 87 h 93"/>
                <a:gd name="T82" fmla="*/ 79 w 111"/>
                <a:gd name="T83" fmla="*/ 88 h 93"/>
                <a:gd name="T84" fmla="*/ 93 w 111"/>
                <a:gd name="T85" fmla="*/ 86 h 93"/>
                <a:gd name="T86" fmla="*/ 101 w 111"/>
                <a:gd name="T87" fmla="*/ 85 h 93"/>
                <a:gd name="T88" fmla="*/ 108 w 111"/>
                <a:gd name="T89" fmla="*/ 90 h 93"/>
                <a:gd name="T90" fmla="*/ 111 w 111"/>
                <a:gd name="T91" fmla="*/ 93 h 93"/>
                <a:gd name="T92" fmla="*/ 111 w 111"/>
                <a:gd name="T93" fmla="*/ 27 h 93"/>
                <a:gd name="T94" fmla="*/ 94 w 111"/>
                <a:gd name="T95" fmla="*/ 21 h 93"/>
                <a:gd name="T96" fmla="*/ 74 w 111"/>
                <a:gd name="T9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1" h="93">
                  <a:moveTo>
                    <a:pt x="74" y="14"/>
                  </a:moveTo>
                  <a:cubicBezTo>
                    <a:pt x="73" y="14"/>
                    <a:pt x="72" y="15"/>
                    <a:pt x="70" y="18"/>
                  </a:cubicBezTo>
                  <a:cubicBezTo>
                    <a:pt x="69" y="20"/>
                    <a:pt x="67" y="23"/>
                    <a:pt x="64" y="23"/>
                  </a:cubicBezTo>
                  <a:cubicBezTo>
                    <a:pt x="63" y="23"/>
                    <a:pt x="60" y="25"/>
                    <a:pt x="58" y="27"/>
                  </a:cubicBezTo>
                  <a:cubicBezTo>
                    <a:pt x="55" y="30"/>
                    <a:pt x="51" y="33"/>
                    <a:pt x="46" y="34"/>
                  </a:cubicBezTo>
                  <a:cubicBezTo>
                    <a:pt x="46" y="35"/>
                    <a:pt x="45" y="35"/>
                    <a:pt x="45" y="35"/>
                  </a:cubicBezTo>
                  <a:cubicBezTo>
                    <a:pt x="39" y="35"/>
                    <a:pt x="37" y="25"/>
                    <a:pt x="35" y="16"/>
                  </a:cubicBezTo>
                  <a:cubicBezTo>
                    <a:pt x="34" y="12"/>
                    <a:pt x="33" y="7"/>
                    <a:pt x="32" y="6"/>
                  </a:cubicBezTo>
                  <a:cubicBezTo>
                    <a:pt x="30" y="3"/>
                    <a:pt x="22" y="0"/>
                    <a:pt x="15" y="0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9" y="6"/>
                    <a:pt x="5" y="7"/>
                    <a:pt x="3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9" y="10"/>
                    <a:pt x="10" y="13"/>
                    <a:pt x="11" y="16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3" y="19"/>
                    <a:pt x="13" y="20"/>
                    <a:pt x="17" y="20"/>
                  </a:cubicBezTo>
                  <a:cubicBezTo>
                    <a:pt x="20" y="20"/>
                    <a:pt x="23" y="19"/>
                    <a:pt x="25" y="19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2" y="18"/>
                    <a:pt x="34" y="20"/>
                    <a:pt x="34" y="22"/>
                  </a:cubicBezTo>
                  <a:cubicBezTo>
                    <a:pt x="34" y="25"/>
                    <a:pt x="31" y="27"/>
                    <a:pt x="27" y="25"/>
                  </a:cubicBezTo>
                  <a:cubicBezTo>
                    <a:pt x="25" y="25"/>
                    <a:pt x="24" y="25"/>
                    <a:pt x="23" y="26"/>
                  </a:cubicBezTo>
                  <a:cubicBezTo>
                    <a:pt x="22" y="27"/>
                    <a:pt x="20" y="28"/>
                    <a:pt x="18" y="27"/>
                  </a:cubicBezTo>
                  <a:cubicBezTo>
                    <a:pt x="17" y="27"/>
                    <a:pt x="15" y="27"/>
                    <a:pt x="14" y="27"/>
                  </a:cubicBezTo>
                  <a:cubicBezTo>
                    <a:pt x="17" y="29"/>
                    <a:pt x="20" y="32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39"/>
                    <a:pt x="24" y="38"/>
                    <a:pt x="24" y="37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3"/>
                    <a:pt x="29" y="34"/>
                    <a:pt x="31" y="35"/>
                  </a:cubicBezTo>
                  <a:cubicBezTo>
                    <a:pt x="33" y="36"/>
                    <a:pt x="35" y="38"/>
                    <a:pt x="38" y="38"/>
                  </a:cubicBezTo>
                  <a:cubicBezTo>
                    <a:pt x="42" y="39"/>
                    <a:pt x="44" y="41"/>
                    <a:pt x="44" y="42"/>
                  </a:cubicBezTo>
                  <a:cubicBezTo>
                    <a:pt x="45" y="43"/>
                    <a:pt x="45" y="43"/>
                    <a:pt x="48" y="44"/>
                  </a:cubicBezTo>
                  <a:cubicBezTo>
                    <a:pt x="56" y="44"/>
                    <a:pt x="73" y="50"/>
                    <a:pt x="81" y="55"/>
                  </a:cubicBezTo>
                  <a:cubicBezTo>
                    <a:pt x="85" y="58"/>
                    <a:pt x="85" y="61"/>
                    <a:pt x="86" y="64"/>
                  </a:cubicBezTo>
                  <a:cubicBezTo>
                    <a:pt x="86" y="65"/>
                    <a:pt x="86" y="67"/>
                    <a:pt x="87" y="68"/>
                  </a:cubicBezTo>
                  <a:cubicBezTo>
                    <a:pt x="91" y="72"/>
                    <a:pt x="92" y="76"/>
                    <a:pt x="91" y="79"/>
                  </a:cubicBezTo>
                  <a:cubicBezTo>
                    <a:pt x="90" y="80"/>
                    <a:pt x="89" y="82"/>
                    <a:pt x="85" y="82"/>
                  </a:cubicBezTo>
                  <a:cubicBezTo>
                    <a:pt x="82" y="82"/>
                    <a:pt x="78" y="84"/>
                    <a:pt x="77" y="86"/>
                  </a:cubicBezTo>
                  <a:cubicBezTo>
                    <a:pt x="77" y="87"/>
                    <a:pt x="76" y="87"/>
                    <a:pt x="76" y="87"/>
                  </a:cubicBezTo>
                  <a:cubicBezTo>
                    <a:pt x="77" y="87"/>
                    <a:pt x="77" y="88"/>
                    <a:pt x="79" y="88"/>
                  </a:cubicBezTo>
                  <a:cubicBezTo>
                    <a:pt x="83" y="88"/>
                    <a:pt x="88" y="87"/>
                    <a:pt x="93" y="86"/>
                  </a:cubicBezTo>
                  <a:cubicBezTo>
                    <a:pt x="96" y="86"/>
                    <a:pt x="99" y="85"/>
                    <a:pt x="101" y="85"/>
                  </a:cubicBezTo>
                  <a:cubicBezTo>
                    <a:pt x="103" y="85"/>
                    <a:pt x="105" y="87"/>
                    <a:pt x="108" y="90"/>
                  </a:cubicBezTo>
                  <a:cubicBezTo>
                    <a:pt x="109" y="91"/>
                    <a:pt x="110" y="92"/>
                    <a:pt x="111" y="93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5" y="25"/>
                    <a:pt x="100" y="23"/>
                    <a:pt x="94" y="21"/>
                  </a:cubicBezTo>
                  <a:cubicBezTo>
                    <a:pt x="86" y="17"/>
                    <a:pt x="77" y="14"/>
                    <a:pt x="74" y="1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Freeform 1151">
              <a:extLst>
                <a:ext uri="{FF2B5EF4-FFF2-40B4-BE49-F238E27FC236}">
                  <a16:creationId xmlns:a16="http://schemas.microsoft.com/office/drawing/2014/main" id="{A62B4704-688A-49E2-8A0B-25C8CA29D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132" y="4559084"/>
              <a:ext cx="35672" cy="12899"/>
            </a:xfrm>
            <a:custGeom>
              <a:avLst/>
              <a:gdLst>
                <a:gd name="T0" fmla="*/ 0 w 28"/>
                <a:gd name="T1" fmla="*/ 3 h 9"/>
                <a:gd name="T2" fmla="*/ 5 w 28"/>
                <a:gd name="T3" fmla="*/ 4 h 9"/>
                <a:gd name="T4" fmla="*/ 9 w 28"/>
                <a:gd name="T5" fmla="*/ 4 h 9"/>
                <a:gd name="T6" fmla="*/ 14 w 28"/>
                <a:gd name="T7" fmla="*/ 4 h 9"/>
                <a:gd name="T8" fmla="*/ 24 w 28"/>
                <a:gd name="T9" fmla="*/ 7 h 9"/>
                <a:gd name="T10" fmla="*/ 28 w 28"/>
                <a:gd name="T11" fmla="*/ 9 h 9"/>
                <a:gd name="T12" fmla="*/ 27 w 28"/>
                <a:gd name="T13" fmla="*/ 7 h 9"/>
                <a:gd name="T14" fmla="*/ 20 w 28"/>
                <a:gd name="T15" fmla="*/ 1 h 9"/>
                <a:gd name="T16" fmla="*/ 12 w 28"/>
                <a:gd name="T17" fmla="*/ 0 h 9"/>
                <a:gd name="T18" fmla="*/ 0 w 28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9">
                  <a:moveTo>
                    <a:pt x="0" y="3"/>
                  </a:moveTo>
                  <a:cubicBezTo>
                    <a:pt x="0" y="3"/>
                    <a:pt x="1" y="4"/>
                    <a:pt x="5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8" y="4"/>
                    <a:pt x="22" y="5"/>
                    <a:pt x="24" y="7"/>
                  </a:cubicBezTo>
                  <a:cubicBezTo>
                    <a:pt x="26" y="8"/>
                    <a:pt x="27" y="8"/>
                    <a:pt x="28" y="9"/>
                  </a:cubicBezTo>
                  <a:cubicBezTo>
                    <a:pt x="28" y="8"/>
                    <a:pt x="27" y="8"/>
                    <a:pt x="27" y="7"/>
                  </a:cubicBezTo>
                  <a:cubicBezTo>
                    <a:pt x="27" y="6"/>
                    <a:pt x="25" y="3"/>
                    <a:pt x="20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5" y="0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Freeform 1152">
              <a:extLst>
                <a:ext uri="{FF2B5EF4-FFF2-40B4-BE49-F238E27FC236}">
                  <a16:creationId xmlns:a16="http://schemas.microsoft.com/office/drawing/2014/main" id="{17F2E2D8-8704-4A8F-B56D-306B41377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441" y="4427221"/>
              <a:ext cx="164641" cy="173428"/>
            </a:xfrm>
            <a:custGeom>
              <a:avLst/>
              <a:gdLst>
                <a:gd name="T0" fmla="*/ 116 w 125"/>
                <a:gd name="T1" fmla="*/ 112 h 126"/>
                <a:gd name="T2" fmla="*/ 117 w 125"/>
                <a:gd name="T3" fmla="*/ 103 h 126"/>
                <a:gd name="T4" fmla="*/ 118 w 125"/>
                <a:gd name="T5" fmla="*/ 100 h 126"/>
                <a:gd name="T6" fmla="*/ 124 w 125"/>
                <a:gd name="T7" fmla="*/ 95 h 126"/>
                <a:gd name="T8" fmla="*/ 124 w 125"/>
                <a:gd name="T9" fmla="*/ 92 h 126"/>
                <a:gd name="T10" fmla="*/ 121 w 125"/>
                <a:gd name="T11" fmla="*/ 88 h 126"/>
                <a:gd name="T12" fmla="*/ 115 w 125"/>
                <a:gd name="T13" fmla="*/ 83 h 126"/>
                <a:gd name="T14" fmla="*/ 113 w 125"/>
                <a:gd name="T15" fmla="*/ 84 h 126"/>
                <a:gd name="T16" fmla="*/ 114 w 125"/>
                <a:gd name="T17" fmla="*/ 84 h 126"/>
                <a:gd name="T18" fmla="*/ 120 w 125"/>
                <a:gd name="T19" fmla="*/ 88 h 126"/>
                <a:gd name="T20" fmla="*/ 120 w 125"/>
                <a:gd name="T21" fmla="*/ 92 h 126"/>
                <a:gd name="T22" fmla="*/ 118 w 125"/>
                <a:gd name="T23" fmla="*/ 94 h 126"/>
                <a:gd name="T24" fmla="*/ 115 w 125"/>
                <a:gd name="T25" fmla="*/ 93 h 126"/>
                <a:gd name="T26" fmla="*/ 112 w 125"/>
                <a:gd name="T27" fmla="*/ 92 h 126"/>
                <a:gd name="T28" fmla="*/ 111 w 125"/>
                <a:gd name="T29" fmla="*/ 92 h 126"/>
                <a:gd name="T30" fmla="*/ 106 w 125"/>
                <a:gd name="T31" fmla="*/ 88 h 126"/>
                <a:gd name="T32" fmla="*/ 104 w 125"/>
                <a:gd name="T33" fmla="*/ 86 h 126"/>
                <a:gd name="T34" fmla="*/ 98 w 125"/>
                <a:gd name="T35" fmla="*/ 79 h 126"/>
                <a:gd name="T36" fmla="*/ 94 w 125"/>
                <a:gd name="T37" fmla="*/ 76 h 126"/>
                <a:gd name="T38" fmla="*/ 88 w 125"/>
                <a:gd name="T39" fmla="*/ 72 h 126"/>
                <a:gd name="T40" fmla="*/ 91 w 125"/>
                <a:gd name="T41" fmla="*/ 64 h 126"/>
                <a:gd name="T42" fmla="*/ 89 w 125"/>
                <a:gd name="T43" fmla="*/ 62 h 126"/>
                <a:gd name="T44" fmla="*/ 84 w 125"/>
                <a:gd name="T45" fmla="*/ 55 h 126"/>
                <a:gd name="T46" fmla="*/ 83 w 125"/>
                <a:gd name="T47" fmla="*/ 54 h 126"/>
                <a:gd name="T48" fmla="*/ 78 w 125"/>
                <a:gd name="T49" fmla="*/ 50 h 126"/>
                <a:gd name="T50" fmla="*/ 78 w 125"/>
                <a:gd name="T51" fmla="*/ 50 h 126"/>
                <a:gd name="T52" fmla="*/ 78 w 125"/>
                <a:gd name="T53" fmla="*/ 49 h 126"/>
                <a:gd name="T54" fmla="*/ 73 w 125"/>
                <a:gd name="T55" fmla="*/ 46 h 126"/>
                <a:gd name="T56" fmla="*/ 71 w 125"/>
                <a:gd name="T57" fmla="*/ 45 h 126"/>
                <a:gd name="T58" fmla="*/ 70 w 125"/>
                <a:gd name="T59" fmla="*/ 45 h 126"/>
                <a:gd name="T60" fmla="*/ 66 w 125"/>
                <a:gd name="T61" fmla="*/ 43 h 126"/>
                <a:gd name="T62" fmla="*/ 60 w 125"/>
                <a:gd name="T63" fmla="*/ 39 h 126"/>
                <a:gd name="T64" fmla="*/ 48 w 125"/>
                <a:gd name="T65" fmla="*/ 29 h 126"/>
                <a:gd name="T66" fmla="*/ 40 w 125"/>
                <a:gd name="T67" fmla="*/ 22 h 126"/>
                <a:gd name="T68" fmla="*/ 29 w 125"/>
                <a:gd name="T69" fmla="*/ 12 h 126"/>
                <a:gd name="T70" fmla="*/ 16 w 125"/>
                <a:gd name="T71" fmla="*/ 5 h 126"/>
                <a:gd name="T72" fmla="*/ 14 w 125"/>
                <a:gd name="T73" fmla="*/ 5 h 126"/>
                <a:gd name="T74" fmla="*/ 14 w 125"/>
                <a:gd name="T75" fmla="*/ 5 h 126"/>
                <a:gd name="T76" fmla="*/ 3 w 125"/>
                <a:gd name="T77" fmla="*/ 1 h 126"/>
                <a:gd name="T78" fmla="*/ 1 w 125"/>
                <a:gd name="T79" fmla="*/ 0 h 126"/>
                <a:gd name="T80" fmla="*/ 16 w 125"/>
                <a:gd name="T81" fmla="*/ 19 h 126"/>
                <a:gd name="T82" fmla="*/ 23 w 125"/>
                <a:gd name="T83" fmla="*/ 27 h 126"/>
                <a:gd name="T84" fmla="*/ 30 w 125"/>
                <a:gd name="T85" fmla="*/ 35 h 126"/>
                <a:gd name="T86" fmla="*/ 39 w 125"/>
                <a:gd name="T87" fmla="*/ 49 h 126"/>
                <a:gd name="T88" fmla="*/ 43 w 125"/>
                <a:gd name="T89" fmla="*/ 57 h 126"/>
                <a:gd name="T90" fmla="*/ 62 w 125"/>
                <a:gd name="T91" fmla="*/ 85 h 126"/>
                <a:gd name="T92" fmla="*/ 70 w 125"/>
                <a:gd name="T93" fmla="*/ 96 h 126"/>
                <a:gd name="T94" fmla="*/ 78 w 125"/>
                <a:gd name="T95" fmla="*/ 104 h 126"/>
                <a:gd name="T96" fmla="*/ 92 w 125"/>
                <a:gd name="T97" fmla="*/ 116 h 126"/>
                <a:gd name="T98" fmla="*/ 98 w 125"/>
                <a:gd name="T99" fmla="*/ 121 h 126"/>
                <a:gd name="T100" fmla="*/ 100 w 125"/>
                <a:gd name="T101" fmla="*/ 124 h 126"/>
                <a:gd name="T102" fmla="*/ 101 w 125"/>
                <a:gd name="T103" fmla="*/ 126 h 126"/>
                <a:gd name="T104" fmla="*/ 105 w 125"/>
                <a:gd name="T105" fmla="*/ 125 h 126"/>
                <a:gd name="T106" fmla="*/ 111 w 125"/>
                <a:gd name="T107" fmla="*/ 126 h 126"/>
                <a:gd name="T108" fmla="*/ 114 w 125"/>
                <a:gd name="T109" fmla="*/ 126 h 126"/>
                <a:gd name="T110" fmla="*/ 116 w 125"/>
                <a:gd name="T111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26">
                  <a:moveTo>
                    <a:pt x="116" y="112"/>
                  </a:moveTo>
                  <a:cubicBezTo>
                    <a:pt x="116" y="109"/>
                    <a:pt x="117" y="105"/>
                    <a:pt x="117" y="103"/>
                  </a:cubicBezTo>
                  <a:cubicBezTo>
                    <a:pt x="117" y="102"/>
                    <a:pt x="118" y="101"/>
                    <a:pt x="118" y="100"/>
                  </a:cubicBezTo>
                  <a:cubicBezTo>
                    <a:pt x="118" y="96"/>
                    <a:pt x="120" y="94"/>
                    <a:pt x="124" y="95"/>
                  </a:cubicBezTo>
                  <a:cubicBezTo>
                    <a:pt x="125" y="94"/>
                    <a:pt x="124" y="93"/>
                    <a:pt x="124" y="92"/>
                  </a:cubicBezTo>
                  <a:cubicBezTo>
                    <a:pt x="123" y="92"/>
                    <a:pt x="122" y="90"/>
                    <a:pt x="121" y="88"/>
                  </a:cubicBezTo>
                  <a:cubicBezTo>
                    <a:pt x="119" y="85"/>
                    <a:pt x="118" y="83"/>
                    <a:pt x="115" y="83"/>
                  </a:cubicBezTo>
                  <a:cubicBezTo>
                    <a:pt x="114" y="83"/>
                    <a:pt x="113" y="84"/>
                    <a:pt x="113" y="84"/>
                  </a:cubicBezTo>
                  <a:cubicBezTo>
                    <a:pt x="113" y="84"/>
                    <a:pt x="114" y="84"/>
                    <a:pt x="114" y="84"/>
                  </a:cubicBezTo>
                  <a:cubicBezTo>
                    <a:pt x="117" y="84"/>
                    <a:pt x="119" y="86"/>
                    <a:pt x="120" y="88"/>
                  </a:cubicBezTo>
                  <a:cubicBezTo>
                    <a:pt x="121" y="89"/>
                    <a:pt x="121" y="91"/>
                    <a:pt x="120" y="92"/>
                  </a:cubicBezTo>
                  <a:cubicBezTo>
                    <a:pt x="120" y="94"/>
                    <a:pt x="118" y="94"/>
                    <a:pt x="118" y="94"/>
                  </a:cubicBezTo>
                  <a:cubicBezTo>
                    <a:pt x="117" y="94"/>
                    <a:pt x="116" y="94"/>
                    <a:pt x="115" y="93"/>
                  </a:cubicBezTo>
                  <a:cubicBezTo>
                    <a:pt x="114" y="92"/>
                    <a:pt x="113" y="92"/>
                    <a:pt x="112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08" y="92"/>
                    <a:pt x="107" y="89"/>
                    <a:pt x="106" y="88"/>
                  </a:cubicBezTo>
                  <a:cubicBezTo>
                    <a:pt x="106" y="86"/>
                    <a:pt x="106" y="86"/>
                    <a:pt x="104" y="86"/>
                  </a:cubicBezTo>
                  <a:cubicBezTo>
                    <a:pt x="100" y="85"/>
                    <a:pt x="99" y="82"/>
                    <a:pt x="98" y="79"/>
                  </a:cubicBezTo>
                  <a:cubicBezTo>
                    <a:pt x="97" y="77"/>
                    <a:pt x="96" y="76"/>
                    <a:pt x="94" y="76"/>
                  </a:cubicBezTo>
                  <a:cubicBezTo>
                    <a:pt x="90" y="76"/>
                    <a:pt x="88" y="73"/>
                    <a:pt x="88" y="72"/>
                  </a:cubicBezTo>
                  <a:cubicBezTo>
                    <a:pt x="87" y="70"/>
                    <a:pt x="88" y="66"/>
                    <a:pt x="91" y="64"/>
                  </a:cubicBezTo>
                  <a:cubicBezTo>
                    <a:pt x="91" y="63"/>
                    <a:pt x="89" y="62"/>
                    <a:pt x="89" y="62"/>
                  </a:cubicBezTo>
                  <a:cubicBezTo>
                    <a:pt x="87" y="60"/>
                    <a:pt x="84" y="58"/>
                    <a:pt x="84" y="55"/>
                  </a:cubicBezTo>
                  <a:cubicBezTo>
                    <a:pt x="84" y="55"/>
                    <a:pt x="83" y="55"/>
                    <a:pt x="83" y="54"/>
                  </a:cubicBezTo>
                  <a:cubicBezTo>
                    <a:pt x="81" y="54"/>
                    <a:pt x="78" y="53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49"/>
                  </a:cubicBezTo>
                  <a:cubicBezTo>
                    <a:pt x="77" y="49"/>
                    <a:pt x="75" y="48"/>
                    <a:pt x="73" y="46"/>
                  </a:cubicBezTo>
                  <a:cubicBezTo>
                    <a:pt x="72" y="45"/>
                    <a:pt x="72" y="45"/>
                    <a:pt x="71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9" y="45"/>
                    <a:pt x="67" y="44"/>
                    <a:pt x="66" y="43"/>
                  </a:cubicBezTo>
                  <a:cubicBezTo>
                    <a:pt x="64" y="40"/>
                    <a:pt x="61" y="39"/>
                    <a:pt x="60" y="39"/>
                  </a:cubicBezTo>
                  <a:cubicBezTo>
                    <a:pt x="56" y="41"/>
                    <a:pt x="50" y="35"/>
                    <a:pt x="48" y="29"/>
                  </a:cubicBezTo>
                  <a:cubicBezTo>
                    <a:pt x="47" y="27"/>
                    <a:pt x="43" y="24"/>
                    <a:pt x="40" y="22"/>
                  </a:cubicBezTo>
                  <a:cubicBezTo>
                    <a:pt x="35" y="19"/>
                    <a:pt x="30" y="15"/>
                    <a:pt x="29" y="12"/>
                  </a:cubicBezTo>
                  <a:cubicBezTo>
                    <a:pt x="27" y="9"/>
                    <a:pt x="25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5"/>
                    <a:pt x="5" y="3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4"/>
                    <a:pt x="10" y="15"/>
                    <a:pt x="16" y="19"/>
                  </a:cubicBezTo>
                  <a:cubicBezTo>
                    <a:pt x="19" y="21"/>
                    <a:pt x="21" y="24"/>
                    <a:pt x="23" y="27"/>
                  </a:cubicBezTo>
                  <a:cubicBezTo>
                    <a:pt x="25" y="31"/>
                    <a:pt x="27" y="34"/>
                    <a:pt x="30" y="35"/>
                  </a:cubicBezTo>
                  <a:cubicBezTo>
                    <a:pt x="35" y="35"/>
                    <a:pt x="37" y="42"/>
                    <a:pt x="39" y="49"/>
                  </a:cubicBezTo>
                  <a:cubicBezTo>
                    <a:pt x="40" y="51"/>
                    <a:pt x="42" y="57"/>
                    <a:pt x="43" y="57"/>
                  </a:cubicBezTo>
                  <a:cubicBezTo>
                    <a:pt x="49" y="59"/>
                    <a:pt x="60" y="76"/>
                    <a:pt x="62" y="85"/>
                  </a:cubicBezTo>
                  <a:cubicBezTo>
                    <a:pt x="63" y="89"/>
                    <a:pt x="67" y="93"/>
                    <a:pt x="70" y="96"/>
                  </a:cubicBezTo>
                  <a:cubicBezTo>
                    <a:pt x="73" y="98"/>
                    <a:pt x="76" y="101"/>
                    <a:pt x="78" y="104"/>
                  </a:cubicBezTo>
                  <a:cubicBezTo>
                    <a:pt x="80" y="107"/>
                    <a:pt x="87" y="112"/>
                    <a:pt x="92" y="116"/>
                  </a:cubicBezTo>
                  <a:cubicBezTo>
                    <a:pt x="95" y="118"/>
                    <a:pt x="97" y="120"/>
                    <a:pt x="98" y="121"/>
                  </a:cubicBezTo>
                  <a:cubicBezTo>
                    <a:pt x="99" y="122"/>
                    <a:pt x="99" y="123"/>
                    <a:pt x="100" y="124"/>
                  </a:cubicBezTo>
                  <a:cubicBezTo>
                    <a:pt x="100" y="125"/>
                    <a:pt x="101" y="125"/>
                    <a:pt x="101" y="126"/>
                  </a:cubicBezTo>
                  <a:cubicBezTo>
                    <a:pt x="102" y="125"/>
                    <a:pt x="103" y="125"/>
                    <a:pt x="105" y="125"/>
                  </a:cubicBezTo>
                  <a:cubicBezTo>
                    <a:pt x="107" y="125"/>
                    <a:pt x="109" y="125"/>
                    <a:pt x="111" y="126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5"/>
                    <a:pt x="116" y="117"/>
                    <a:pt x="116" y="11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Freeform 1153">
              <a:extLst>
                <a:ext uri="{FF2B5EF4-FFF2-40B4-BE49-F238E27FC236}">
                  <a16:creationId xmlns:a16="http://schemas.microsoft.com/office/drawing/2014/main" id="{5A7EA2FD-1490-4F83-9294-546787DE3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770" y="4642215"/>
              <a:ext cx="37044" cy="11466"/>
            </a:xfrm>
            <a:custGeom>
              <a:avLst/>
              <a:gdLst>
                <a:gd name="T0" fmla="*/ 3 w 29"/>
                <a:gd name="T1" fmla="*/ 2 h 8"/>
                <a:gd name="T2" fmla="*/ 2 w 29"/>
                <a:gd name="T3" fmla="*/ 1 h 8"/>
                <a:gd name="T4" fmla="*/ 0 w 29"/>
                <a:gd name="T5" fmla="*/ 3 h 8"/>
                <a:gd name="T6" fmla="*/ 0 w 29"/>
                <a:gd name="T7" fmla="*/ 5 h 8"/>
                <a:gd name="T8" fmla="*/ 9 w 29"/>
                <a:gd name="T9" fmla="*/ 8 h 8"/>
                <a:gd name="T10" fmla="*/ 9 w 29"/>
                <a:gd name="T11" fmla="*/ 8 h 8"/>
                <a:gd name="T12" fmla="*/ 14 w 29"/>
                <a:gd name="T13" fmla="*/ 7 h 8"/>
                <a:gd name="T14" fmla="*/ 25 w 29"/>
                <a:gd name="T15" fmla="*/ 4 h 8"/>
                <a:gd name="T16" fmla="*/ 29 w 29"/>
                <a:gd name="T17" fmla="*/ 3 h 8"/>
                <a:gd name="T18" fmla="*/ 18 w 29"/>
                <a:gd name="T19" fmla="*/ 0 h 8"/>
                <a:gd name="T20" fmla="*/ 16 w 29"/>
                <a:gd name="T21" fmla="*/ 0 h 8"/>
                <a:gd name="T22" fmla="*/ 9 w 29"/>
                <a:gd name="T23" fmla="*/ 3 h 8"/>
                <a:gd name="T24" fmla="*/ 3 w 29"/>
                <a:gd name="T2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8">
                  <a:moveTo>
                    <a:pt x="3" y="2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4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2" y="8"/>
                    <a:pt x="14" y="7"/>
                  </a:cubicBezTo>
                  <a:cubicBezTo>
                    <a:pt x="19" y="5"/>
                    <a:pt x="22" y="5"/>
                    <a:pt x="25" y="4"/>
                  </a:cubicBezTo>
                  <a:cubicBezTo>
                    <a:pt x="28" y="4"/>
                    <a:pt x="29" y="4"/>
                    <a:pt x="29" y="3"/>
                  </a:cubicBezTo>
                  <a:cubicBezTo>
                    <a:pt x="29" y="2"/>
                    <a:pt x="22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2"/>
                    <a:pt x="12" y="3"/>
                    <a:pt x="9" y="3"/>
                  </a:cubicBezTo>
                  <a:cubicBezTo>
                    <a:pt x="7" y="3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Freeform 1154">
              <a:extLst>
                <a:ext uri="{FF2B5EF4-FFF2-40B4-BE49-F238E27FC236}">
                  <a16:creationId xmlns:a16="http://schemas.microsoft.com/office/drawing/2014/main" id="{627BD172-C6B9-4CAB-AF32-0A38CC54F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156" y="4485986"/>
              <a:ext cx="17836" cy="31532"/>
            </a:xfrm>
            <a:custGeom>
              <a:avLst/>
              <a:gdLst>
                <a:gd name="T0" fmla="*/ 13 w 14"/>
                <a:gd name="T1" fmla="*/ 8 h 23"/>
                <a:gd name="T2" fmla="*/ 13 w 14"/>
                <a:gd name="T3" fmla="*/ 8 h 23"/>
                <a:gd name="T4" fmla="*/ 12 w 14"/>
                <a:gd name="T5" fmla="*/ 8 h 23"/>
                <a:gd name="T6" fmla="*/ 11 w 14"/>
                <a:gd name="T7" fmla="*/ 8 h 23"/>
                <a:gd name="T8" fmla="*/ 7 w 14"/>
                <a:gd name="T9" fmla="*/ 7 h 23"/>
                <a:gd name="T10" fmla="*/ 6 w 14"/>
                <a:gd name="T11" fmla="*/ 5 h 23"/>
                <a:gd name="T12" fmla="*/ 4 w 14"/>
                <a:gd name="T13" fmla="*/ 0 h 23"/>
                <a:gd name="T14" fmla="*/ 2 w 14"/>
                <a:gd name="T15" fmla="*/ 2 h 23"/>
                <a:gd name="T16" fmla="*/ 2 w 14"/>
                <a:gd name="T17" fmla="*/ 17 h 23"/>
                <a:gd name="T18" fmla="*/ 6 w 14"/>
                <a:gd name="T19" fmla="*/ 23 h 23"/>
                <a:gd name="T20" fmla="*/ 5 w 14"/>
                <a:gd name="T21" fmla="*/ 22 h 23"/>
                <a:gd name="T22" fmla="*/ 6 w 14"/>
                <a:gd name="T23" fmla="*/ 16 h 23"/>
                <a:gd name="T24" fmla="*/ 11 w 14"/>
                <a:gd name="T25" fmla="*/ 14 h 23"/>
                <a:gd name="T26" fmla="*/ 14 w 14"/>
                <a:gd name="T27" fmla="*/ 14 h 23"/>
                <a:gd name="T28" fmla="*/ 13 w 14"/>
                <a:gd name="T29" fmla="*/ 12 h 23"/>
                <a:gd name="T30" fmla="*/ 13 w 14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3">
                  <a:moveTo>
                    <a:pt x="13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9" y="8"/>
                    <a:pt x="7" y="7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6" y="3"/>
                    <a:pt x="5" y="0"/>
                    <a:pt x="4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0" y="5"/>
                    <a:pt x="0" y="12"/>
                    <a:pt x="2" y="17"/>
                  </a:cubicBezTo>
                  <a:cubicBezTo>
                    <a:pt x="3" y="20"/>
                    <a:pt x="5" y="22"/>
                    <a:pt x="6" y="23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5" y="20"/>
                    <a:pt x="5" y="17"/>
                    <a:pt x="6" y="16"/>
                  </a:cubicBezTo>
                  <a:cubicBezTo>
                    <a:pt x="7" y="15"/>
                    <a:pt x="9" y="14"/>
                    <a:pt x="11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1"/>
                    <a:pt x="13" y="9"/>
                    <a:pt x="13" y="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Freeform 1155">
              <a:extLst>
                <a:ext uri="{FF2B5EF4-FFF2-40B4-BE49-F238E27FC236}">
                  <a16:creationId xmlns:a16="http://schemas.microsoft.com/office/drawing/2014/main" id="{5B40FF50-AEC7-4BAF-8B0D-19821772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814" y="4521818"/>
              <a:ext cx="64484" cy="78831"/>
            </a:xfrm>
            <a:custGeom>
              <a:avLst/>
              <a:gdLst>
                <a:gd name="T0" fmla="*/ 10 w 49"/>
                <a:gd name="T1" fmla="*/ 3 h 57"/>
                <a:gd name="T2" fmla="*/ 8 w 49"/>
                <a:gd name="T3" fmla="*/ 9 h 57"/>
                <a:gd name="T4" fmla="*/ 2 w 49"/>
                <a:gd name="T5" fmla="*/ 24 h 57"/>
                <a:gd name="T6" fmla="*/ 0 w 49"/>
                <a:gd name="T7" fmla="*/ 30 h 57"/>
                <a:gd name="T8" fmla="*/ 8 w 49"/>
                <a:gd name="T9" fmla="*/ 32 h 57"/>
                <a:gd name="T10" fmla="*/ 12 w 49"/>
                <a:gd name="T11" fmla="*/ 34 h 57"/>
                <a:gd name="T12" fmla="*/ 13 w 49"/>
                <a:gd name="T13" fmla="*/ 46 h 57"/>
                <a:gd name="T14" fmla="*/ 12 w 49"/>
                <a:gd name="T15" fmla="*/ 57 h 57"/>
                <a:gd name="T16" fmla="*/ 17 w 49"/>
                <a:gd name="T17" fmla="*/ 51 h 57"/>
                <a:gd name="T18" fmla="*/ 17 w 49"/>
                <a:gd name="T19" fmla="*/ 49 h 57"/>
                <a:gd name="T20" fmla="*/ 15 w 49"/>
                <a:gd name="T21" fmla="*/ 27 h 57"/>
                <a:gd name="T22" fmla="*/ 19 w 49"/>
                <a:gd name="T23" fmla="*/ 24 h 57"/>
                <a:gd name="T24" fmla="*/ 26 w 49"/>
                <a:gd name="T25" fmla="*/ 27 h 57"/>
                <a:gd name="T26" fmla="*/ 26 w 49"/>
                <a:gd name="T27" fmla="*/ 33 h 57"/>
                <a:gd name="T28" fmla="*/ 27 w 49"/>
                <a:gd name="T29" fmla="*/ 36 h 57"/>
                <a:gd name="T30" fmla="*/ 31 w 49"/>
                <a:gd name="T31" fmla="*/ 43 h 57"/>
                <a:gd name="T32" fmla="*/ 32 w 49"/>
                <a:gd name="T33" fmla="*/ 45 h 57"/>
                <a:gd name="T34" fmla="*/ 32 w 49"/>
                <a:gd name="T35" fmla="*/ 45 h 57"/>
                <a:gd name="T36" fmla="*/ 36 w 49"/>
                <a:gd name="T37" fmla="*/ 44 h 57"/>
                <a:gd name="T38" fmla="*/ 39 w 49"/>
                <a:gd name="T39" fmla="*/ 43 h 57"/>
                <a:gd name="T40" fmla="*/ 41 w 49"/>
                <a:gd name="T41" fmla="*/ 41 h 57"/>
                <a:gd name="T42" fmla="*/ 39 w 49"/>
                <a:gd name="T43" fmla="*/ 37 h 57"/>
                <a:gd name="T44" fmla="*/ 38 w 49"/>
                <a:gd name="T45" fmla="*/ 29 h 57"/>
                <a:gd name="T46" fmla="*/ 37 w 49"/>
                <a:gd name="T47" fmla="*/ 25 h 57"/>
                <a:gd name="T48" fmla="*/ 30 w 49"/>
                <a:gd name="T49" fmla="*/ 15 h 57"/>
                <a:gd name="T50" fmla="*/ 34 w 49"/>
                <a:gd name="T51" fmla="*/ 12 h 57"/>
                <a:gd name="T52" fmla="*/ 49 w 49"/>
                <a:gd name="T53" fmla="*/ 2 h 57"/>
                <a:gd name="T54" fmla="*/ 47 w 49"/>
                <a:gd name="T55" fmla="*/ 2 h 57"/>
                <a:gd name="T56" fmla="*/ 30 w 49"/>
                <a:gd name="T57" fmla="*/ 8 h 57"/>
                <a:gd name="T58" fmla="*/ 25 w 49"/>
                <a:gd name="T59" fmla="*/ 12 h 57"/>
                <a:gd name="T60" fmla="*/ 16 w 49"/>
                <a:gd name="T61" fmla="*/ 7 h 57"/>
                <a:gd name="T62" fmla="*/ 12 w 49"/>
                <a:gd name="T63" fmla="*/ 0 h 57"/>
                <a:gd name="T64" fmla="*/ 10 w 49"/>
                <a:gd name="T65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57">
                  <a:moveTo>
                    <a:pt x="10" y="3"/>
                  </a:moveTo>
                  <a:cubicBezTo>
                    <a:pt x="10" y="3"/>
                    <a:pt x="9" y="6"/>
                    <a:pt x="8" y="9"/>
                  </a:cubicBezTo>
                  <a:cubicBezTo>
                    <a:pt x="7" y="13"/>
                    <a:pt x="5" y="18"/>
                    <a:pt x="2" y="24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1" y="31"/>
                    <a:pt x="4" y="32"/>
                    <a:pt x="8" y="32"/>
                  </a:cubicBezTo>
                  <a:cubicBezTo>
                    <a:pt x="9" y="32"/>
                    <a:pt x="11" y="33"/>
                    <a:pt x="12" y="34"/>
                  </a:cubicBezTo>
                  <a:cubicBezTo>
                    <a:pt x="14" y="37"/>
                    <a:pt x="13" y="43"/>
                    <a:pt x="13" y="46"/>
                  </a:cubicBezTo>
                  <a:cubicBezTo>
                    <a:pt x="11" y="53"/>
                    <a:pt x="11" y="56"/>
                    <a:pt x="12" y="57"/>
                  </a:cubicBezTo>
                  <a:cubicBezTo>
                    <a:pt x="14" y="56"/>
                    <a:pt x="17" y="53"/>
                    <a:pt x="17" y="51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2" y="46"/>
                    <a:pt x="13" y="30"/>
                    <a:pt x="15" y="27"/>
                  </a:cubicBezTo>
                  <a:cubicBezTo>
                    <a:pt x="15" y="25"/>
                    <a:pt x="17" y="24"/>
                    <a:pt x="19" y="24"/>
                  </a:cubicBezTo>
                  <a:cubicBezTo>
                    <a:pt x="22" y="24"/>
                    <a:pt x="24" y="25"/>
                    <a:pt x="26" y="27"/>
                  </a:cubicBezTo>
                  <a:cubicBezTo>
                    <a:pt x="27" y="29"/>
                    <a:pt x="27" y="31"/>
                    <a:pt x="26" y="33"/>
                  </a:cubicBezTo>
                  <a:cubicBezTo>
                    <a:pt x="25" y="34"/>
                    <a:pt x="25" y="34"/>
                    <a:pt x="27" y="36"/>
                  </a:cubicBezTo>
                  <a:cubicBezTo>
                    <a:pt x="29" y="37"/>
                    <a:pt x="31" y="39"/>
                    <a:pt x="31" y="43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5" y="44"/>
                    <a:pt x="36" y="44"/>
                  </a:cubicBezTo>
                  <a:cubicBezTo>
                    <a:pt x="37" y="43"/>
                    <a:pt x="38" y="43"/>
                    <a:pt x="39" y="43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2" y="40"/>
                    <a:pt x="39" y="37"/>
                  </a:cubicBezTo>
                  <a:cubicBezTo>
                    <a:pt x="37" y="35"/>
                    <a:pt x="37" y="31"/>
                    <a:pt x="38" y="29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3" y="22"/>
                    <a:pt x="30" y="18"/>
                    <a:pt x="30" y="15"/>
                  </a:cubicBezTo>
                  <a:cubicBezTo>
                    <a:pt x="30" y="14"/>
                    <a:pt x="31" y="12"/>
                    <a:pt x="34" y="12"/>
                  </a:cubicBezTo>
                  <a:cubicBezTo>
                    <a:pt x="38" y="11"/>
                    <a:pt x="48" y="5"/>
                    <a:pt x="49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1" y="2"/>
                    <a:pt x="31" y="6"/>
                    <a:pt x="30" y="8"/>
                  </a:cubicBezTo>
                  <a:cubicBezTo>
                    <a:pt x="30" y="11"/>
                    <a:pt x="28" y="12"/>
                    <a:pt x="25" y="12"/>
                  </a:cubicBezTo>
                  <a:cubicBezTo>
                    <a:pt x="22" y="12"/>
                    <a:pt x="18" y="10"/>
                    <a:pt x="16" y="7"/>
                  </a:cubicBezTo>
                  <a:cubicBezTo>
                    <a:pt x="14" y="5"/>
                    <a:pt x="13" y="3"/>
                    <a:pt x="12" y="0"/>
                  </a:cubicBezTo>
                  <a:cubicBezTo>
                    <a:pt x="12" y="1"/>
                    <a:pt x="11" y="2"/>
                    <a:pt x="10" y="3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Freeform 1156">
              <a:extLst>
                <a:ext uri="{FF2B5EF4-FFF2-40B4-BE49-F238E27FC236}">
                  <a16:creationId xmlns:a16="http://schemas.microsoft.com/office/drawing/2014/main" id="{35232173-4A36-4CE0-8214-E2516F2BE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24" y="4491719"/>
              <a:ext cx="69972" cy="21500"/>
            </a:xfrm>
            <a:custGeom>
              <a:avLst/>
              <a:gdLst>
                <a:gd name="T0" fmla="*/ 26 w 54"/>
                <a:gd name="T1" fmla="*/ 7 h 15"/>
                <a:gd name="T2" fmla="*/ 39 w 54"/>
                <a:gd name="T3" fmla="*/ 9 h 15"/>
                <a:gd name="T4" fmla="*/ 54 w 54"/>
                <a:gd name="T5" fmla="*/ 0 h 15"/>
                <a:gd name="T6" fmla="*/ 49 w 54"/>
                <a:gd name="T7" fmla="*/ 4 h 15"/>
                <a:gd name="T8" fmla="*/ 46 w 54"/>
                <a:gd name="T9" fmla="*/ 5 h 15"/>
                <a:gd name="T10" fmla="*/ 39 w 54"/>
                <a:gd name="T11" fmla="*/ 7 h 15"/>
                <a:gd name="T12" fmla="*/ 16 w 54"/>
                <a:gd name="T13" fmla="*/ 2 h 15"/>
                <a:gd name="T14" fmla="*/ 14 w 54"/>
                <a:gd name="T15" fmla="*/ 2 h 15"/>
                <a:gd name="T16" fmla="*/ 10 w 54"/>
                <a:gd name="T17" fmla="*/ 4 h 15"/>
                <a:gd name="T18" fmla="*/ 4 w 54"/>
                <a:gd name="T19" fmla="*/ 8 h 15"/>
                <a:gd name="T20" fmla="*/ 0 w 54"/>
                <a:gd name="T21" fmla="*/ 15 h 15"/>
                <a:gd name="T22" fmla="*/ 26 w 54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5">
                  <a:moveTo>
                    <a:pt x="26" y="7"/>
                  </a:moveTo>
                  <a:cubicBezTo>
                    <a:pt x="31" y="7"/>
                    <a:pt x="36" y="8"/>
                    <a:pt x="39" y="9"/>
                  </a:cubicBezTo>
                  <a:cubicBezTo>
                    <a:pt x="44" y="11"/>
                    <a:pt x="51" y="6"/>
                    <a:pt x="54" y="0"/>
                  </a:cubicBezTo>
                  <a:cubicBezTo>
                    <a:pt x="52" y="1"/>
                    <a:pt x="50" y="3"/>
                    <a:pt x="49" y="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6"/>
                    <a:pt x="42" y="7"/>
                    <a:pt x="39" y="7"/>
                  </a:cubicBezTo>
                  <a:cubicBezTo>
                    <a:pt x="30" y="7"/>
                    <a:pt x="20" y="4"/>
                    <a:pt x="16" y="2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3"/>
                    <a:pt x="10" y="4"/>
                  </a:cubicBezTo>
                  <a:cubicBezTo>
                    <a:pt x="9" y="6"/>
                    <a:pt x="7" y="8"/>
                    <a:pt x="4" y="8"/>
                  </a:cubicBezTo>
                  <a:cubicBezTo>
                    <a:pt x="2" y="9"/>
                    <a:pt x="1" y="12"/>
                    <a:pt x="0" y="15"/>
                  </a:cubicBezTo>
                  <a:cubicBezTo>
                    <a:pt x="5" y="9"/>
                    <a:pt x="18" y="7"/>
                    <a:pt x="26" y="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Freeform 1157">
              <a:extLst>
                <a:ext uri="{FF2B5EF4-FFF2-40B4-BE49-F238E27FC236}">
                  <a16:creationId xmlns:a16="http://schemas.microsoft.com/office/drawing/2014/main" id="{20783513-2FB2-4E46-8140-87C906788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010" y="4448720"/>
              <a:ext cx="145432" cy="124695"/>
            </a:xfrm>
            <a:custGeom>
              <a:avLst/>
              <a:gdLst>
                <a:gd name="T0" fmla="*/ 1 w 111"/>
                <a:gd name="T1" fmla="*/ 38 h 91"/>
                <a:gd name="T2" fmla="*/ 7 w 111"/>
                <a:gd name="T3" fmla="*/ 55 h 91"/>
                <a:gd name="T4" fmla="*/ 17 w 111"/>
                <a:gd name="T5" fmla="*/ 67 h 91"/>
                <a:gd name="T6" fmla="*/ 25 w 111"/>
                <a:gd name="T7" fmla="*/ 80 h 91"/>
                <a:gd name="T8" fmla="*/ 36 w 111"/>
                <a:gd name="T9" fmla="*/ 85 h 91"/>
                <a:gd name="T10" fmla="*/ 43 w 111"/>
                <a:gd name="T11" fmla="*/ 84 h 91"/>
                <a:gd name="T12" fmla="*/ 66 w 111"/>
                <a:gd name="T13" fmla="*/ 91 h 91"/>
                <a:gd name="T14" fmla="*/ 67 w 111"/>
                <a:gd name="T15" fmla="*/ 91 h 91"/>
                <a:gd name="T16" fmla="*/ 80 w 111"/>
                <a:gd name="T17" fmla="*/ 87 h 91"/>
                <a:gd name="T18" fmla="*/ 88 w 111"/>
                <a:gd name="T19" fmla="*/ 62 h 91"/>
                <a:gd name="T20" fmla="*/ 106 w 111"/>
                <a:gd name="T21" fmla="*/ 37 h 91"/>
                <a:gd name="T22" fmla="*/ 104 w 111"/>
                <a:gd name="T23" fmla="*/ 29 h 91"/>
                <a:gd name="T24" fmla="*/ 100 w 111"/>
                <a:gd name="T25" fmla="*/ 20 h 91"/>
                <a:gd name="T26" fmla="*/ 97 w 111"/>
                <a:gd name="T27" fmla="*/ 7 h 91"/>
                <a:gd name="T28" fmla="*/ 96 w 111"/>
                <a:gd name="T29" fmla="*/ 0 h 91"/>
                <a:gd name="T30" fmla="*/ 95 w 111"/>
                <a:gd name="T31" fmla="*/ 0 h 91"/>
                <a:gd name="T32" fmla="*/ 93 w 111"/>
                <a:gd name="T33" fmla="*/ 0 h 91"/>
                <a:gd name="T34" fmla="*/ 80 w 111"/>
                <a:gd name="T35" fmla="*/ 2 h 91"/>
                <a:gd name="T36" fmla="*/ 76 w 111"/>
                <a:gd name="T37" fmla="*/ 13 h 91"/>
                <a:gd name="T38" fmla="*/ 73 w 111"/>
                <a:gd name="T39" fmla="*/ 14 h 91"/>
                <a:gd name="T40" fmla="*/ 69 w 111"/>
                <a:gd name="T41" fmla="*/ 25 h 91"/>
                <a:gd name="T42" fmla="*/ 64 w 111"/>
                <a:gd name="T43" fmla="*/ 32 h 91"/>
                <a:gd name="T44" fmla="*/ 58 w 111"/>
                <a:gd name="T45" fmla="*/ 34 h 91"/>
                <a:gd name="T46" fmla="*/ 47 w 111"/>
                <a:gd name="T47" fmla="*/ 32 h 91"/>
                <a:gd name="T48" fmla="*/ 36 w 111"/>
                <a:gd name="T49" fmla="*/ 37 h 91"/>
                <a:gd name="T50" fmla="*/ 28 w 111"/>
                <a:gd name="T51" fmla="*/ 37 h 91"/>
                <a:gd name="T52" fmla="*/ 22 w 111"/>
                <a:gd name="T53" fmla="*/ 38 h 91"/>
                <a:gd name="T54" fmla="*/ 14 w 111"/>
                <a:gd name="T55" fmla="*/ 36 h 91"/>
                <a:gd name="T56" fmla="*/ 11 w 111"/>
                <a:gd name="T57" fmla="*/ 34 h 91"/>
                <a:gd name="T58" fmla="*/ 10 w 111"/>
                <a:gd name="T59" fmla="*/ 33 h 91"/>
                <a:gd name="T60" fmla="*/ 10 w 111"/>
                <a:gd name="T61" fmla="*/ 33 h 91"/>
                <a:gd name="T62" fmla="*/ 9 w 111"/>
                <a:gd name="T63" fmla="*/ 32 h 91"/>
                <a:gd name="T64" fmla="*/ 8 w 111"/>
                <a:gd name="T65" fmla="*/ 31 h 91"/>
                <a:gd name="T66" fmla="*/ 8 w 111"/>
                <a:gd name="T67" fmla="*/ 30 h 91"/>
                <a:gd name="T68" fmla="*/ 7 w 111"/>
                <a:gd name="T69" fmla="*/ 28 h 91"/>
                <a:gd name="T70" fmla="*/ 7 w 111"/>
                <a:gd name="T71" fmla="*/ 27 h 91"/>
                <a:gd name="T72" fmla="*/ 1 w 111"/>
                <a:gd name="T73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1">
                  <a:moveTo>
                    <a:pt x="1" y="34"/>
                  </a:moveTo>
                  <a:cubicBezTo>
                    <a:pt x="0" y="36"/>
                    <a:pt x="0" y="38"/>
                    <a:pt x="1" y="38"/>
                  </a:cubicBezTo>
                  <a:cubicBezTo>
                    <a:pt x="4" y="42"/>
                    <a:pt x="5" y="46"/>
                    <a:pt x="6" y="50"/>
                  </a:cubicBezTo>
                  <a:cubicBezTo>
                    <a:pt x="6" y="52"/>
                    <a:pt x="6" y="53"/>
                    <a:pt x="7" y="55"/>
                  </a:cubicBezTo>
                  <a:cubicBezTo>
                    <a:pt x="8" y="55"/>
                    <a:pt x="9" y="56"/>
                    <a:pt x="10" y="57"/>
                  </a:cubicBezTo>
                  <a:cubicBezTo>
                    <a:pt x="13" y="59"/>
                    <a:pt x="17" y="61"/>
                    <a:pt x="17" y="67"/>
                  </a:cubicBezTo>
                  <a:cubicBezTo>
                    <a:pt x="17" y="73"/>
                    <a:pt x="22" y="80"/>
                    <a:pt x="24" y="80"/>
                  </a:cubicBezTo>
                  <a:cubicBezTo>
                    <a:pt x="24" y="80"/>
                    <a:pt x="24" y="80"/>
                    <a:pt x="25" y="80"/>
                  </a:cubicBezTo>
                  <a:cubicBezTo>
                    <a:pt x="26" y="79"/>
                    <a:pt x="27" y="79"/>
                    <a:pt x="29" y="79"/>
                  </a:cubicBezTo>
                  <a:cubicBezTo>
                    <a:pt x="33" y="79"/>
                    <a:pt x="36" y="83"/>
                    <a:pt x="36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5"/>
                    <a:pt x="41" y="84"/>
                    <a:pt x="43" y="84"/>
                  </a:cubicBezTo>
                  <a:cubicBezTo>
                    <a:pt x="46" y="83"/>
                    <a:pt x="48" y="82"/>
                    <a:pt x="50" y="83"/>
                  </a:cubicBezTo>
                  <a:cubicBezTo>
                    <a:pt x="58" y="84"/>
                    <a:pt x="65" y="86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9" y="91"/>
                    <a:pt x="73" y="89"/>
                    <a:pt x="77" y="88"/>
                  </a:cubicBezTo>
                  <a:cubicBezTo>
                    <a:pt x="78" y="87"/>
                    <a:pt x="79" y="87"/>
                    <a:pt x="80" y="87"/>
                  </a:cubicBezTo>
                  <a:cubicBezTo>
                    <a:pt x="82" y="86"/>
                    <a:pt x="82" y="80"/>
                    <a:pt x="83" y="76"/>
                  </a:cubicBezTo>
                  <a:cubicBezTo>
                    <a:pt x="84" y="70"/>
                    <a:pt x="84" y="64"/>
                    <a:pt x="88" y="62"/>
                  </a:cubicBezTo>
                  <a:cubicBezTo>
                    <a:pt x="94" y="58"/>
                    <a:pt x="94" y="52"/>
                    <a:pt x="94" y="46"/>
                  </a:cubicBezTo>
                  <a:cubicBezTo>
                    <a:pt x="93" y="40"/>
                    <a:pt x="101" y="38"/>
                    <a:pt x="106" y="37"/>
                  </a:cubicBezTo>
                  <a:cubicBezTo>
                    <a:pt x="108" y="36"/>
                    <a:pt x="111" y="36"/>
                    <a:pt x="111" y="35"/>
                  </a:cubicBezTo>
                  <a:cubicBezTo>
                    <a:pt x="111" y="34"/>
                    <a:pt x="109" y="31"/>
                    <a:pt x="104" y="29"/>
                  </a:cubicBezTo>
                  <a:cubicBezTo>
                    <a:pt x="101" y="28"/>
                    <a:pt x="101" y="25"/>
                    <a:pt x="101" y="23"/>
                  </a:cubicBezTo>
                  <a:cubicBezTo>
                    <a:pt x="101" y="21"/>
                    <a:pt x="101" y="21"/>
                    <a:pt x="100" y="20"/>
                  </a:cubicBezTo>
                  <a:cubicBezTo>
                    <a:pt x="99" y="19"/>
                    <a:pt x="93" y="13"/>
                    <a:pt x="94" y="9"/>
                  </a:cubicBezTo>
                  <a:cubicBezTo>
                    <a:pt x="94" y="8"/>
                    <a:pt x="95" y="7"/>
                    <a:pt x="97" y="7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6" y="4"/>
                    <a:pt x="95" y="2"/>
                    <a:pt x="96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92" y="0"/>
                    <a:pt x="91" y="0"/>
                    <a:pt x="90" y="0"/>
                  </a:cubicBezTo>
                  <a:cubicBezTo>
                    <a:pt x="88" y="0"/>
                    <a:pt x="82" y="0"/>
                    <a:pt x="80" y="2"/>
                  </a:cubicBezTo>
                  <a:cubicBezTo>
                    <a:pt x="80" y="3"/>
                    <a:pt x="79" y="3"/>
                    <a:pt x="79" y="5"/>
                  </a:cubicBezTo>
                  <a:cubicBezTo>
                    <a:pt x="80" y="10"/>
                    <a:pt x="78" y="12"/>
                    <a:pt x="76" y="13"/>
                  </a:cubicBezTo>
                  <a:cubicBezTo>
                    <a:pt x="75" y="13"/>
                    <a:pt x="75" y="13"/>
                    <a:pt x="74" y="14"/>
                  </a:cubicBezTo>
                  <a:cubicBezTo>
                    <a:pt x="74" y="14"/>
                    <a:pt x="73" y="14"/>
                    <a:pt x="73" y="14"/>
                  </a:cubicBezTo>
                  <a:cubicBezTo>
                    <a:pt x="73" y="18"/>
                    <a:pt x="72" y="19"/>
                    <a:pt x="71" y="21"/>
                  </a:cubicBezTo>
                  <a:cubicBezTo>
                    <a:pt x="70" y="22"/>
                    <a:pt x="69" y="23"/>
                    <a:pt x="69" y="25"/>
                  </a:cubicBezTo>
                  <a:cubicBezTo>
                    <a:pt x="70" y="27"/>
                    <a:pt x="69" y="29"/>
                    <a:pt x="69" y="30"/>
                  </a:cubicBezTo>
                  <a:cubicBezTo>
                    <a:pt x="68" y="31"/>
                    <a:pt x="66" y="32"/>
                    <a:pt x="64" y="32"/>
                  </a:cubicBezTo>
                  <a:cubicBezTo>
                    <a:pt x="63" y="32"/>
                    <a:pt x="61" y="33"/>
                    <a:pt x="60" y="33"/>
                  </a:cubicBezTo>
                  <a:cubicBezTo>
                    <a:pt x="59" y="34"/>
                    <a:pt x="59" y="34"/>
                    <a:pt x="58" y="34"/>
                  </a:cubicBezTo>
                  <a:cubicBezTo>
                    <a:pt x="54" y="36"/>
                    <a:pt x="52" y="35"/>
                    <a:pt x="50" y="34"/>
                  </a:cubicBezTo>
                  <a:cubicBezTo>
                    <a:pt x="50" y="33"/>
                    <a:pt x="49" y="32"/>
                    <a:pt x="47" y="32"/>
                  </a:cubicBezTo>
                  <a:cubicBezTo>
                    <a:pt x="43" y="32"/>
                    <a:pt x="42" y="33"/>
                    <a:pt x="40" y="35"/>
                  </a:cubicBezTo>
                  <a:cubicBezTo>
                    <a:pt x="39" y="35"/>
                    <a:pt x="38" y="36"/>
                    <a:pt x="36" y="37"/>
                  </a:cubicBezTo>
                  <a:cubicBezTo>
                    <a:pt x="35" y="37"/>
                    <a:pt x="33" y="37"/>
                    <a:pt x="31" y="37"/>
                  </a:cubicBezTo>
                  <a:cubicBezTo>
                    <a:pt x="30" y="37"/>
                    <a:pt x="29" y="37"/>
                    <a:pt x="28" y="37"/>
                  </a:cubicBezTo>
                  <a:cubicBezTo>
                    <a:pt x="27" y="37"/>
                    <a:pt x="27" y="37"/>
                    <a:pt x="26" y="37"/>
                  </a:cubicBezTo>
                  <a:cubicBezTo>
                    <a:pt x="23" y="37"/>
                    <a:pt x="22" y="38"/>
                    <a:pt x="22" y="38"/>
                  </a:cubicBezTo>
                  <a:cubicBezTo>
                    <a:pt x="21" y="38"/>
                    <a:pt x="20" y="39"/>
                    <a:pt x="20" y="39"/>
                  </a:cubicBezTo>
                  <a:cubicBezTo>
                    <a:pt x="18" y="39"/>
                    <a:pt x="16" y="37"/>
                    <a:pt x="14" y="36"/>
                  </a:cubicBezTo>
                  <a:cubicBezTo>
                    <a:pt x="13" y="35"/>
                    <a:pt x="12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6"/>
                    <a:pt x="6" y="26"/>
                  </a:cubicBezTo>
                  <a:cubicBezTo>
                    <a:pt x="5" y="27"/>
                    <a:pt x="2" y="30"/>
                    <a:pt x="1" y="3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Freeform 1158">
              <a:extLst>
                <a:ext uri="{FF2B5EF4-FFF2-40B4-BE49-F238E27FC236}">
                  <a16:creationId xmlns:a16="http://schemas.microsoft.com/office/drawing/2014/main" id="{FDC85672-24EA-42A1-82BB-C7D21D47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735" y="4607815"/>
              <a:ext cx="142689" cy="37265"/>
            </a:xfrm>
            <a:custGeom>
              <a:avLst/>
              <a:gdLst>
                <a:gd name="T0" fmla="*/ 94 w 109"/>
                <a:gd name="T1" fmla="*/ 27 h 28"/>
                <a:gd name="T2" fmla="*/ 95 w 109"/>
                <a:gd name="T3" fmla="*/ 27 h 28"/>
                <a:gd name="T4" fmla="*/ 98 w 109"/>
                <a:gd name="T5" fmla="*/ 25 h 28"/>
                <a:gd name="T6" fmla="*/ 102 w 109"/>
                <a:gd name="T7" fmla="*/ 27 h 28"/>
                <a:gd name="T8" fmla="*/ 106 w 109"/>
                <a:gd name="T9" fmla="*/ 28 h 28"/>
                <a:gd name="T10" fmla="*/ 109 w 109"/>
                <a:gd name="T11" fmla="*/ 27 h 28"/>
                <a:gd name="T12" fmla="*/ 106 w 109"/>
                <a:gd name="T13" fmla="*/ 26 h 28"/>
                <a:gd name="T14" fmla="*/ 97 w 109"/>
                <a:gd name="T15" fmla="*/ 22 h 28"/>
                <a:gd name="T16" fmla="*/ 93 w 109"/>
                <a:gd name="T17" fmla="*/ 22 h 28"/>
                <a:gd name="T18" fmla="*/ 90 w 109"/>
                <a:gd name="T19" fmla="*/ 22 h 28"/>
                <a:gd name="T20" fmla="*/ 87 w 109"/>
                <a:gd name="T21" fmla="*/ 22 h 28"/>
                <a:gd name="T22" fmla="*/ 78 w 109"/>
                <a:gd name="T23" fmla="*/ 20 h 28"/>
                <a:gd name="T24" fmla="*/ 75 w 109"/>
                <a:gd name="T25" fmla="*/ 17 h 28"/>
                <a:gd name="T26" fmla="*/ 84 w 109"/>
                <a:gd name="T27" fmla="*/ 12 h 28"/>
                <a:gd name="T28" fmla="*/ 86 w 109"/>
                <a:gd name="T29" fmla="*/ 11 h 28"/>
                <a:gd name="T30" fmla="*/ 78 w 109"/>
                <a:gd name="T31" fmla="*/ 12 h 28"/>
                <a:gd name="T32" fmla="*/ 73 w 109"/>
                <a:gd name="T33" fmla="*/ 13 h 28"/>
                <a:gd name="T34" fmla="*/ 59 w 109"/>
                <a:gd name="T35" fmla="*/ 10 h 28"/>
                <a:gd name="T36" fmla="*/ 56 w 109"/>
                <a:gd name="T37" fmla="*/ 9 h 28"/>
                <a:gd name="T38" fmla="*/ 51 w 109"/>
                <a:gd name="T39" fmla="*/ 12 h 28"/>
                <a:gd name="T40" fmla="*/ 29 w 109"/>
                <a:gd name="T41" fmla="*/ 4 h 28"/>
                <a:gd name="T42" fmla="*/ 12 w 109"/>
                <a:gd name="T43" fmla="*/ 0 h 28"/>
                <a:gd name="T44" fmla="*/ 5 w 109"/>
                <a:gd name="T45" fmla="*/ 2 h 28"/>
                <a:gd name="T46" fmla="*/ 0 w 109"/>
                <a:gd name="T47" fmla="*/ 7 h 28"/>
                <a:gd name="T48" fmla="*/ 0 w 109"/>
                <a:gd name="T49" fmla="*/ 7 h 28"/>
                <a:gd name="T50" fmla="*/ 1 w 109"/>
                <a:gd name="T51" fmla="*/ 8 h 28"/>
                <a:gd name="T52" fmla="*/ 3 w 109"/>
                <a:gd name="T53" fmla="*/ 8 h 28"/>
                <a:gd name="T54" fmla="*/ 6 w 109"/>
                <a:gd name="T55" fmla="*/ 8 h 28"/>
                <a:gd name="T56" fmla="*/ 11 w 109"/>
                <a:gd name="T57" fmla="*/ 11 h 28"/>
                <a:gd name="T58" fmla="*/ 13 w 109"/>
                <a:gd name="T59" fmla="*/ 14 h 28"/>
                <a:gd name="T60" fmla="*/ 17 w 109"/>
                <a:gd name="T61" fmla="*/ 15 h 28"/>
                <a:gd name="T62" fmla="*/ 29 w 109"/>
                <a:gd name="T63" fmla="*/ 17 h 28"/>
                <a:gd name="T64" fmla="*/ 31 w 109"/>
                <a:gd name="T65" fmla="*/ 17 h 28"/>
                <a:gd name="T66" fmla="*/ 36 w 109"/>
                <a:gd name="T67" fmla="*/ 14 h 28"/>
                <a:gd name="T68" fmla="*/ 55 w 109"/>
                <a:gd name="T69" fmla="*/ 21 h 28"/>
                <a:gd name="T70" fmla="*/ 81 w 109"/>
                <a:gd name="T71" fmla="*/ 26 h 28"/>
                <a:gd name="T72" fmla="*/ 90 w 109"/>
                <a:gd name="T73" fmla="*/ 27 h 28"/>
                <a:gd name="T74" fmla="*/ 94 w 109"/>
                <a:gd name="T7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28">
                  <a:moveTo>
                    <a:pt x="94" y="27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6" y="26"/>
                    <a:pt x="97" y="25"/>
                    <a:pt x="98" y="25"/>
                  </a:cubicBezTo>
                  <a:cubicBezTo>
                    <a:pt x="99" y="25"/>
                    <a:pt x="101" y="26"/>
                    <a:pt x="102" y="27"/>
                  </a:cubicBezTo>
                  <a:cubicBezTo>
                    <a:pt x="103" y="27"/>
                    <a:pt x="104" y="28"/>
                    <a:pt x="106" y="28"/>
                  </a:cubicBezTo>
                  <a:cubicBezTo>
                    <a:pt x="107" y="28"/>
                    <a:pt x="108" y="28"/>
                    <a:pt x="109" y="27"/>
                  </a:cubicBezTo>
                  <a:cubicBezTo>
                    <a:pt x="108" y="27"/>
                    <a:pt x="106" y="27"/>
                    <a:pt x="106" y="26"/>
                  </a:cubicBezTo>
                  <a:cubicBezTo>
                    <a:pt x="101" y="26"/>
                    <a:pt x="97" y="25"/>
                    <a:pt x="97" y="22"/>
                  </a:cubicBezTo>
                  <a:cubicBezTo>
                    <a:pt x="97" y="22"/>
                    <a:pt x="96" y="22"/>
                    <a:pt x="93" y="22"/>
                  </a:cubicBezTo>
                  <a:cubicBezTo>
                    <a:pt x="92" y="22"/>
                    <a:pt x="91" y="22"/>
                    <a:pt x="90" y="22"/>
                  </a:cubicBezTo>
                  <a:cubicBezTo>
                    <a:pt x="89" y="22"/>
                    <a:pt x="88" y="22"/>
                    <a:pt x="87" y="22"/>
                  </a:cubicBezTo>
                  <a:cubicBezTo>
                    <a:pt x="84" y="22"/>
                    <a:pt x="81" y="22"/>
                    <a:pt x="78" y="20"/>
                  </a:cubicBezTo>
                  <a:cubicBezTo>
                    <a:pt x="76" y="20"/>
                    <a:pt x="75" y="18"/>
                    <a:pt x="75" y="17"/>
                  </a:cubicBezTo>
                  <a:cubicBezTo>
                    <a:pt x="75" y="14"/>
                    <a:pt x="79" y="13"/>
                    <a:pt x="84" y="12"/>
                  </a:cubicBezTo>
                  <a:cubicBezTo>
                    <a:pt x="85" y="11"/>
                    <a:pt x="85" y="11"/>
                    <a:pt x="86" y="11"/>
                  </a:cubicBezTo>
                  <a:cubicBezTo>
                    <a:pt x="84" y="11"/>
                    <a:pt x="81" y="12"/>
                    <a:pt x="78" y="12"/>
                  </a:cubicBezTo>
                  <a:cubicBezTo>
                    <a:pt x="76" y="13"/>
                    <a:pt x="74" y="13"/>
                    <a:pt x="73" y="13"/>
                  </a:cubicBezTo>
                  <a:cubicBezTo>
                    <a:pt x="68" y="13"/>
                    <a:pt x="63" y="11"/>
                    <a:pt x="59" y="10"/>
                  </a:cubicBezTo>
                  <a:cubicBezTo>
                    <a:pt x="58" y="10"/>
                    <a:pt x="57" y="9"/>
                    <a:pt x="56" y="9"/>
                  </a:cubicBezTo>
                  <a:cubicBezTo>
                    <a:pt x="55" y="10"/>
                    <a:pt x="54" y="12"/>
                    <a:pt x="51" y="12"/>
                  </a:cubicBezTo>
                  <a:cubicBezTo>
                    <a:pt x="45" y="12"/>
                    <a:pt x="32" y="7"/>
                    <a:pt x="29" y="4"/>
                  </a:cubicBezTo>
                  <a:cubicBezTo>
                    <a:pt x="26" y="2"/>
                    <a:pt x="19" y="0"/>
                    <a:pt x="12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3" y="6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9" y="8"/>
                    <a:pt x="10" y="10"/>
                    <a:pt x="11" y="11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4"/>
                    <a:pt x="15" y="14"/>
                    <a:pt x="17" y="15"/>
                  </a:cubicBezTo>
                  <a:cubicBezTo>
                    <a:pt x="21" y="16"/>
                    <a:pt x="26" y="17"/>
                    <a:pt x="29" y="17"/>
                  </a:cubicBezTo>
                  <a:cubicBezTo>
                    <a:pt x="30" y="17"/>
                    <a:pt x="31" y="17"/>
                    <a:pt x="31" y="17"/>
                  </a:cubicBezTo>
                  <a:cubicBezTo>
                    <a:pt x="31" y="15"/>
                    <a:pt x="33" y="14"/>
                    <a:pt x="36" y="14"/>
                  </a:cubicBezTo>
                  <a:cubicBezTo>
                    <a:pt x="41" y="14"/>
                    <a:pt x="50" y="17"/>
                    <a:pt x="55" y="21"/>
                  </a:cubicBezTo>
                  <a:cubicBezTo>
                    <a:pt x="61" y="26"/>
                    <a:pt x="75" y="27"/>
                    <a:pt x="81" y="26"/>
                  </a:cubicBezTo>
                  <a:cubicBezTo>
                    <a:pt x="84" y="25"/>
                    <a:pt x="88" y="26"/>
                    <a:pt x="90" y="27"/>
                  </a:cubicBezTo>
                  <a:cubicBezTo>
                    <a:pt x="92" y="27"/>
                    <a:pt x="93" y="27"/>
                    <a:pt x="94" y="2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6533" tIns="93266" rIns="186533" bIns="93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6256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id-ID" sz="248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1" name="Group 1161">
              <a:extLst>
                <a:ext uri="{FF2B5EF4-FFF2-40B4-BE49-F238E27FC236}">
                  <a16:creationId xmlns:a16="http://schemas.microsoft.com/office/drawing/2014/main" id="{5F154D31-1261-4853-8F19-F4405026B3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65272" y="3749779"/>
              <a:ext cx="640724" cy="558963"/>
              <a:chOff x="3077" y="2363"/>
              <a:chExt cx="467" cy="390"/>
            </a:xfrm>
            <a:solidFill>
              <a:srgbClr val="262626"/>
            </a:solidFill>
          </p:grpSpPr>
          <p:sp>
            <p:nvSpPr>
              <p:cNvPr id="1106" name="Freeform 1162">
                <a:extLst>
                  <a:ext uri="{FF2B5EF4-FFF2-40B4-BE49-F238E27FC236}">
                    <a16:creationId xmlns:a16="http://schemas.microsoft.com/office/drawing/2014/main" id="{8C30FC25-A542-41FB-9387-1F4068F18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00"/>
                <a:ext cx="10" cy="17"/>
              </a:xfrm>
              <a:custGeom>
                <a:avLst/>
                <a:gdLst>
                  <a:gd name="T0" fmla="*/ 3 w 11"/>
                  <a:gd name="T1" fmla="*/ 15 h 17"/>
                  <a:gd name="T2" fmla="*/ 3 w 11"/>
                  <a:gd name="T3" fmla="*/ 14 h 17"/>
                  <a:gd name="T4" fmla="*/ 4 w 11"/>
                  <a:gd name="T5" fmla="*/ 13 h 17"/>
                  <a:gd name="T6" fmla="*/ 5 w 11"/>
                  <a:gd name="T7" fmla="*/ 12 h 17"/>
                  <a:gd name="T8" fmla="*/ 5 w 11"/>
                  <a:gd name="T9" fmla="*/ 11 h 17"/>
                  <a:gd name="T10" fmla="*/ 6 w 11"/>
                  <a:gd name="T11" fmla="*/ 10 h 17"/>
                  <a:gd name="T12" fmla="*/ 6 w 11"/>
                  <a:gd name="T13" fmla="*/ 10 h 17"/>
                  <a:gd name="T14" fmla="*/ 7 w 11"/>
                  <a:gd name="T15" fmla="*/ 9 h 17"/>
                  <a:gd name="T16" fmla="*/ 7 w 11"/>
                  <a:gd name="T17" fmla="*/ 8 h 17"/>
                  <a:gd name="T18" fmla="*/ 8 w 11"/>
                  <a:gd name="T19" fmla="*/ 8 h 17"/>
                  <a:gd name="T20" fmla="*/ 8 w 11"/>
                  <a:gd name="T21" fmla="*/ 7 h 17"/>
                  <a:gd name="T22" fmla="*/ 9 w 11"/>
                  <a:gd name="T23" fmla="*/ 6 h 17"/>
                  <a:gd name="T24" fmla="*/ 10 w 11"/>
                  <a:gd name="T25" fmla="*/ 6 h 17"/>
                  <a:gd name="T26" fmla="*/ 10 w 11"/>
                  <a:gd name="T27" fmla="*/ 5 h 17"/>
                  <a:gd name="T28" fmla="*/ 11 w 11"/>
                  <a:gd name="T29" fmla="*/ 3 h 17"/>
                  <a:gd name="T30" fmla="*/ 10 w 11"/>
                  <a:gd name="T31" fmla="*/ 2 h 17"/>
                  <a:gd name="T32" fmla="*/ 10 w 11"/>
                  <a:gd name="T33" fmla="*/ 2 h 17"/>
                  <a:gd name="T34" fmla="*/ 10 w 11"/>
                  <a:gd name="T35" fmla="*/ 1 h 17"/>
                  <a:gd name="T36" fmla="*/ 9 w 11"/>
                  <a:gd name="T37" fmla="*/ 1 h 17"/>
                  <a:gd name="T38" fmla="*/ 9 w 11"/>
                  <a:gd name="T39" fmla="*/ 1 h 17"/>
                  <a:gd name="T40" fmla="*/ 8 w 11"/>
                  <a:gd name="T41" fmla="*/ 1 h 17"/>
                  <a:gd name="T42" fmla="*/ 8 w 11"/>
                  <a:gd name="T43" fmla="*/ 1 h 17"/>
                  <a:gd name="T44" fmla="*/ 7 w 11"/>
                  <a:gd name="T45" fmla="*/ 0 h 17"/>
                  <a:gd name="T46" fmla="*/ 7 w 11"/>
                  <a:gd name="T47" fmla="*/ 0 h 17"/>
                  <a:gd name="T48" fmla="*/ 3 w 11"/>
                  <a:gd name="T49" fmla="*/ 10 h 17"/>
                  <a:gd name="T50" fmla="*/ 0 w 11"/>
                  <a:gd name="T51" fmla="*/ 16 h 17"/>
                  <a:gd name="T52" fmla="*/ 2 w 11"/>
                  <a:gd name="T53" fmla="*/ 17 h 17"/>
                  <a:gd name="T54" fmla="*/ 2 w 11"/>
                  <a:gd name="T55" fmla="*/ 16 h 17"/>
                  <a:gd name="T56" fmla="*/ 2 w 11"/>
                  <a:gd name="T57" fmla="*/ 16 h 17"/>
                  <a:gd name="T58" fmla="*/ 3 w 11"/>
                  <a:gd name="T5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" h="17">
                    <a:moveTo>
                      <a:pt x="3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5" y="6"/>
                      <a:pt x="3" y="10"/>
                    </a:cubicBezTo>
                    <a:cubicBezTo>
                      <a:pt x="2" y="12"/>
                      <a:pt x="1" y="14"/>
                      <a:pt x="0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3" y="15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Freeform 1163">
                <a:extLst>
                  <a:ext uri="{FF2B5EF4-FFF2-40B4-BE49-F238E27FC236}">
                    <a16:creationId xmlns:a16="http://schemas.microsoft.com/office/drawing/2014/main" id="{12607721-11D9-442B-A398-DBCC4AA31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2" y="2471"/>
                <a:ext cx="67" cy="54"/>
              </a:xfrm>
              <a:custGeom>
                <a:avLst/>
                <a:gdLst>
                  <a:gd name="T0" fmla="*/ 1 w 70"/>
                  <a:gd name="T1" fmla="*/ 53 h 57"/>
                  <a:gd name="T2" fmla="*/ 19 w 70"/>
                  <a:gd name="T3" fmla="*/ 52 h 57"/>
                  <a:gd name="T4" fmla="*/ 33 w 70"/>
                  <a:gd name="T5" fmla="*/ 45 h 57"/>
                  <a:gd name="T6" fmla="*/ 57 w 70"/>
                  <a:gd name="T7" fmla="*/ 33 h 57"/>
                  <a:gd name="T8" fmla="*/ 60 w 70"/>
                  <a:gd name="T9" fmla="*/ 17 h 57"/>
                  <a:gd name="T10" fmla="*/ 59 w 70"/>
                  <a:gd name="T11" fmla="*/ 9 h 57"/>
                  <a:gd name="T12" fmla="*/ 65 w 70"/>
                  <a:gd name="T13" fmla="*/ 3 h 57"/>
                  <a:gd name="T14" fmla="*/ 67 w 70"/>
                  <a:gd name="T15" fmla="*/ 2 h 57"/>
                  <a:gd name="T16" fmla="*/ 70 w 70"/>
                  <a:gd name="T17" fmla="*/ 0 h 57"/>
                  <a:gd name="T18" fmla="*/ 69 w 70"/>
                  <a:gd name="T19" fmla="*/ 0 h 57"/>
                  <a:gd name="T20" fmla="*/ 68 w 70"/>
                  <a:gd name="T21" fmla="*/ 1 h 57"/>
                  <a:gd name="T22" fmla="*/ 67 w 70"/>
                  <a:gd name="T23" fmla="*/ 1 h 57"/>
                  <a:gd name="T24" fmla="*/ 52 w 70"/>
                  <a:gd name="T25" fmla="*/ 3 h 57"/>
                  <a:gd name="T26" fmla="*/ 37 w 70"/>
                  <a:gd name="T27" fmla="*/ 6 h 57"/>
                  <a:gd name="T28" fmla="*/ 28 w 70"/>
                  <a:gd name="T29" fmla="*/ 5 h 57"/>
                  <a:gd name="T30" fmla="*/ 27 w 70"/>
                  <a:gd name="T31" fmla="*/ 5 h 57"/>
                  <a:gd name="T32" fmla="*/ 22 w 70"/>
                  <a:gd name="T33" fmla="*/ 7 h 57"/>
                  <a:gd name="T34" fmla="*/ 11 w 70"/>
                  <a:gd name="T35" fmla="*/ 6 h 57"/>
                  <a:gd name="T36" fmla="*/ 10 w 70"/>
                  <a:gd name="T37" fmla="*/ 8 h 57"/>
                  <a:gd name="T38" fmla="*/ 10 w 70"/>
                  <a:gd name="T39" fmla="*/ 10 h 57"/>
                  <a:gd name="T40" fmla="*/ 10 w 70"/>
                  <a:gd name="T41" fmla="*/ 11 h 57"/>
                  <a:gd name="T42" fmla="*/ 9 w 70"/>
                  <a:gd name="T43" fmla="*/ 12 h 57"/>
                  <a:gd name="T44" fmla="*/ 9 w 70"/>
                  <a:gd name="T45" fmla="*/ 13 h 57"/>
                  <a:gd name="T46" fmla="*/ 8 w 70"/>
                  <a:gd name="T47" fmla="*/ 15 h 57"/>
                  <a:gd name="T48" fmla="*/ 6 w 70"/>
                  <a:gd name="T49" fmla="*/ 16 h 57"/>
                  <a:gd name="T50" fmla="*/ 5 w 70"/>
                  <a:gd name="T51" fmla="*/ 17 h 57"/>
                  <a:gd name="T52" fmla="*/ 3 w 70"/>
                  <a:gd name="T53" fmla="*/ 17 h 57"/>
                  <a:gd name="T54" fmla="*/ 3 w 70"/>
                  <a:gd name="T55" fmla="*/ 27 h 57"/>
                  <a:gd name="T56" fmla="*/ 3 w 70"/>
                  <a:gd name="T57" fmla="*/ 28 h 57"/>
                  <a:gd name="T58" fmla="*/ 5 w 70"/>
                  <a:gd name="T59" fmla="*/ 28 h 57"/>
                  <a:gd name="T60" fmla="*/ 6 w 70"/>
                  <a:gd name="T61" fmla="*/ 28 h 57"/>
                  <a:gd name="T62" fmla="*/ 7 w 70"/>
                  <a:gd name="T63" fmla="*/ 29 h 57"/>
                  <a:gd name="T64" fmla="*/ 8 w 70"/>
                  <a:gd name="T65" fmla="*/ 30 h 57"/>
                  <a:gd name="T66" fmla="*/ 8 w 70"/>
                  <a:gd name="T67" fmla="*/ 30 h 57"/>
                  <a:gd name="T68" fmla="*/ 9 w 70"/>
                  <a:gd name="T69" fmla="*/ 31 h 57"/>
                  <a:gd name="T70" fmla="*/ 9 w 70"/>
                  <a:gd name="T71" fmla="*/ 32 h 57"/>
                  <a:gd name="T72" fmla="*/ 7 w 70"/>
                  <a:gd name="T73" fmla="*/ 40 h 57"/>
                  <a:gd name="T74" fmla="*/ 6 w 70"/>
                  <a:gd name="T75" fmla="*/ 41 h 57"/>
                  <a:gd name="T76" fmla="*/ 5 w 70"/>
                  <a:gd name="T77" fmla="*/ 42 h 57"/>
                  <a:gd name="T78" fmla="*/ 4 w 70"/>
                  <a:gd name="T79" fmla="*/ 44 h 57"/>
                  <a:gd name="T80" fmla="*/ 3 w 70"/>
                  <a:gd name="T81" fmla="*/ 45 h 57"/>
                  <a:gd name="T82" fmla="*/ 2 w 70"/>
                  <a:gd name="T83" fmla="*/ 47 h 57"/>
                  <a:gd name="T84" fmla="*/ 0 w 70"/>
                  <a:gd name="T85" fmla="*/ 49 h 57"/>
                  <a:gd name="T86" fmla="*/ 0 w 70"/>
                  <a:gd name="T8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" h="57">
                    <a:moveTo>
                      <a:pt x="0" y="50"/>
                    </a:moveTo>
                    <a:cubicBezTo>
                      <a:pt x="1" y="53"/>
                      <a:pt x="1" y="53"/>
                      <a:pt x="1" y="53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11" y="56"/>
                      <a:pt x="17" y="52"/>
                      <a:pt x="19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1" y="51"/>
                      <a:pt x="24" y="50"/>
                      <a:pt x="33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44" y="40"/>
                      <a:pt x="55" y="34"/>
                      <a:pt x="57" y="33"/>
                    </a:cubicBezTo>
                    <a:cubicBezTo>
                      <a:pt x="58" y="31"/>
                      <a:pt x="59" y="29"/>
                      <a:pt x="59" y="28"/>
                    </a:cubicBezTo>
                    <a:cubicBezTo>
                      <a:pt x="59" y="26"/>
                      <a:pt x="58" y="21"/>
                      <a:pt x="60" y="17"/>
                    </a:cubicBezTo>
                    <a:cubicBezTo>
                      <a:pt x="61" y="17"/>
                      <a:pt x="60" y="16"/>
                      <a:pt x="60" y="15"/>
                    </a:cubicBezTo>
                    <a:cubicBezTo>
                      <a:pt x="59" y="14"/>
                      <a:pt x="58" y="11"/>
                      <a:pt x="59" y="9"/>
                    </a:cubicBezTo>
                    <a:cubicBezTo>
                      <a:pt x="60" y="6"/>
                      <a:pt x="63" y="4"/>
                      <a:pt x="65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3"/>
                      <a:pt x="66" y="3"/>
                      <a:pt x="66" y="3"/>
                    </a:cubicBezTo>
                    <a:cubicBezTo>
                      <a:pt x="66" y="3"/>
                      <a:pt x="67" y="2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8" y="0"/>
                      <a:pt x="68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5" y="1"/>
                      <a:pt x="61" y="2"/>
                      <a:pt x="58" y="2"/>
                    </a:cubicBezTo>
                    <a:cubicBezTo>
                      <a:pt x="55" y="1"/>
                      <a:pt x="54" y="2"/>
                      <a:pt x="52" y="3"/>
                    </a:cubicBezTo>
                    <a:cubicBezTo>
                      <a:pt x="49" y="5"/>
                      <a:pt x="47" y="6"/>
                      <a:pt x="43" y="6"/>
                    </a:cubicBezTo>
                    <a:cubicBezTo>
                      <a:pt x="40" y="6"/>
                      <a:pt x="38" y="6"/>
                      <a:pt x="37" y="6"/>
                    </a:cubicBezTo>
                    <a:cubicBezTo>
                      <a:pt x="35" y="7"/>
                      <a:pt x="34" y="7"/>
                      <a:pt x="33" y="7"/>
                    </a:cubicBezTo>
                    <a:cubicBezTo>
                      <a:pt x="32" y="7"/>
                      <a:pt x="30" y="7"/>
                      <a:pt x="28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5"/>
                      <a:pt x="27" y="5"/>
                    </a:cubicBezTo>
                    <a:cubicBezTo>
                      <a:pt x="26" y="6"/>
                      <a:pt x="25" y="6"/>
                      <a:pt x="24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17" y="9"/>
                      <a:pt x="14" y="9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7"/>
                      <a:pt x="3" y="17"/>
                    </a:cubicBezTo>
                    <a:cubicBezTo>
                      <a:pt x="3" y="18"/>
                      <a:pt x="3" y="19"/>
                      <a:pt x="3" y="20"/>
                    </a:cubicBezTo>
                    <a:cubicBezTo>
                      <a:pt x="5" y="22"/>
                      <a:pt x="4" y="25"/>
                      <a:pt x="3" y="27"/>
                    </a:cubicBezTo>
                    <a:cubicBezTo>
                      <a:pt x="3" y="27"/>
                      <a:pt x="3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" y="28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9" y="32"/>
                      <a:pt x="9" y="32"/>
                    </a:cubicBezTo>
                    <a:cubicBezTo>
                      <a:pt x="10" y="35"/>
                      <a:pt x="9" y="38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40"/>
                      <a:pt x="7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2"/>
                      <a:pt x="6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7"/>
                    </a:cubicBezTo>
                    <a:cubicBezTo>
                      <a:pt x="1" y="47"/>
                      <a:pt x="1" y="47"/>
                      <a:pt x="1" y="48"/>
                    </a:cubicBezTo>
                    <a:cubicBezTo>
                      <a:pt x="1" y="48"/>
                      <a:pt x="1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Freeform 1164">
                <a:extLst>
                  <a:ext uri="{FF2B5EF4-FFF2-40B4-BE49-F238E27FC236}">
                    <a16:creationId xmlns:a16="http://schemas.microsoft.com/office/drawing/2014/main" id="{E2295693-02D4-4165-9EB1-845F5B7B0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" y="2530"/>
                <a:ext cx="9" cy="24"/>
              </a:xfrm>
              <a:custGeom>
                <a:avLst/>
                <a:gdLst>
                  <a:gd name="T0" fmla="*/ 5 w 9"/>
                  <a:gd name="T1" fmla="*/ 25 h 25"/>
                  <a:gd name="T2" fmla="*/ 6 w 9"/>
                  <a:gd name="T3" fmla="*/ 23 h 25"/>
                  <a:gd name="T4" fmla="*/ 6 w 9"/>
                  <a:gd name="T5" fmla="*/ 22 h 25"/>
                  <a:gd name="T6" fmla="*/ 6 w 9"/>
                  <a:gd name="T7" fmla="*/ 20 h 25"/>
                  <a:gd name="T8" fmla="*/ 6 w 9"/>
                  <a:gd name="T9" fmla="*/ 20 h 25"/>
                  <a:gd name="T10" fmla="*/ 7 w 9"/>
                  <a:gd name="T11" fmla="*/ 18 h 25"/>
                  <a:gd name="T12" fmla="*/ 7 w 9"/>
                  <a:gd name="T13" fmla="*/ 18 h 25"/>
                  <a:gd name="T14" fmla="*/ 7 w 9"/>
                  <a:gd name="T15" fmla="*/ 17 h 25"/>
                  <a:gd name="T16" fmla="*/ 8 w 9"/>
                  <a:gd name="T17" fmla="*/ 16 h 25"/>
                  <a:gd name="T18" fmla="*/ 8 w 9"/>
                  <a:gd name="T19" fmla="*/ 15 h 25"/>
                  <a:gd name="T20" fmla="*/ 8 w 9"/>
                  <a:gd name="T21" fmla="*/ 15 h 25"/>
                  <a:gd name="T22" fmla="*/ 9 w 9"/>
                  <a:gd name="T23" fmla="*/ 12 h 25"/>
                  <a:gd name="T24" fmla="*/ 8 w 9"/>
                  <a:gd name="T25" fmla="*/ 11 h 25"/>
                  <a:gd name="T26" fmla="*/ 7 w 9"/>
                  <a:gd name="T27" fmla="*/ 10 h 25"/>
                  <a:gd name="T28" fmla="*/ 7 w 9"/>
                  <a:gd name="T29" fmla="*/ 8 h 25"/>
                  <a:gd name="T30" fmla="*/ 6 w 9"/>
                  <a:gd name="T31" fmla="*/ 7 h 25"/>
                  <a:gd name="T32" fmla="*/ 6 w 9"/>
                  <a:gd name="T33" fmla="*/ 6 h 25"/>
                  <a:gd name="T34" fmla="*/ 5 w 9"/>
                  <a:gd name="T35" fmla="*/ 5 h 25"/>
                  <a:gd name="T36" fmla="*/ 5 w 9"/>
                  <a:gd name="T37" fmla="*/ 4 h 25"/>
                  <a:gd name="T38" fmla="*/ 5 w 9"/>
                  <a:gd name="T39" fmla="*/ 4 h 25"/>
                  <a:gd name="T40" fmla="*/ 5 w 9"/>
                  <a:gd name="T41" fmla="*/ 3 h 25"/>
                  <a:gd name="T42" fmla="*/ 5 w 9"/>
                  <a:gd name="T43" fmla="*/ 3 h 25"/>
                  <a:gd name="T44" fmla="*/ 5 w 9"/>
                  <a:gd name="T45" fmla="*/ 2 h 25"/>
                  <a:gd name="T46" fmla="*/ 5 w 9"/>
                  <a:gd name="T47" fmla="*/ 1 h 25"/>
                  <a:gd name="T48" fmla="*/ 5 w 9"/>
                  <a:gd name="T49" fmla="*/ 1 h 25"/>
                  <a:gd name="T50" fmla="*/ 5 w 9"/>
                  <a:gd name="T51" fmla="*/ 0 h 25"/>
                  <a:gd name="T52" fmla="*/ 0 w 9"/>
                  <a:gd name="T53" fmla="*/ 11 h 25"/>
                  <a:gd name="T54" fmla="*/ 1 w 9"/>
                  <a:gd name="T55" fmla="*/ 14 h 25"/>
                  <a:gd name="T56" fmla="*/ 5 w 9"/>
                  <a:gd name="T57" fmla="*/ 25 h 25"/>
                  <a:gd name="T58" fmla="*/ 5 w 9"/>
                  <a:gd name="T59" fmla="*/ 25 h 25"/>
                  <a:gd name="T60" fmla="*/ 5 w 9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25">
                    <a:moveTo>
                      <a:pt x="5" y="25"/>
                    </a:moveTo>
                    <a:cubicBezTo>
                      <a:pt x="6" y="24"/>
                      <a:pt x="6" y="23"/>
                      <a:pt x="6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1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19"/>
                      <a:pt x="7" y="19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7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4"/>
                      <a:pt x="9" y="14"/>
                      <a:pt x="9" y="12"/>
                    </a:cubicBezTo>
                    <a:cubicBezTo>
                      <a:pt x="9" y="11"/>
                      <a:pt x="9" y="11"/>
                      <a:pt x="8" y="11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1" y="9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Freeform 1165">
                <a:extLst>
                  <a:ext uri="{FF2B5EF4-FFF2-40B4-BE49-F238E27FC236}">
                    <a16:creationId xmlns:a16="http://schemas.microsoft.com/office/drawing/2014/main" id="{95B1147B-DAA0-4259-A643-29B4688B6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19"/>
                <a:ext cx="5" cy="6"/>
              </a:xfrm>
              <a:custGeom>
                <a:avLst/>
                <a:gdLst>
                  <a:gd name="T0" fmla="*/ 1 w 5"/>
                  <a:gd name="T1" fmla="*/ 7 h 7"/>
                  <a:gd name="T2" fmla="*/ 2 w 5"/>
                  <a:gd name="T3" fmla="*/ 6 h 7"/>
                  <a:gd name="T4" fmla="*/ 2 w 5"/>
                  <a:gd name="T5" fmla="*/ 6 h 7"/>
                  <a:gd name="T6" fmla="*/ 3 w 5"/>
                  <a:gd name="T7" fmla="*/ 6 h 7"/>
                  <a:gd name="T8" fmla="*/ 4 w 5"/>
                  <a:gd name="T9" fmla="*/ 6 h 7"/>
                  <a:gd name="T10" fmla="*/ 4 w 5"/>
                  <a:gd name="T11" fmla="*/ 6 h 7"/>
                  <a:gd name="T12" fmla="*/ 4 w 5"/>
                  <a:gd name="T13" fmla="*/ 5 h 7"/>
                  <a:gd name="T14" fmla="*/ 4 w 5"/>
                  <a:gd name="T15" fmla="*/ 4 h 7"/>
                  <a:gd name="T16" fmla="*/ 4 w 5"/>
                  <a:gd name="T17" fmla="*/ 3 h 7"/>
                  <a:gd name="T18" fmla="*/ 5 w 5"/>
                  <a:gd name="T19" fmla="*/ 2 h 7"/>
                  <a:gd name="T20" fmla="*/ 5 w 5"/>
                  <a:gd name="T21" fmla="*/ 1 h 7"/>
                  <a:gd name="T22" fmla="*/ 2 w 5"/>
                  <a:gd name="T23" fmla="*/ 0 h 7"/>
                  <a:gd name="T24" fmla="*/ 1 w 5"/>
                  <a:gd name="T25" fmla="*/ 3 h 7"/>
                  <a:gd name="T26" fmla="*/ 0 w 5"/>
                  <a:gd name="T27" fmla="*/ 7 h 7"/>
                  <a:gd name="T28" fmla="*/ 0 w 5"/>
                  <a:gd name="T29" fmla="*/ 7 h 7"/>
                  <a:gd name="T30" fmla="*/ 1 w 5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1" y="7"/>
                    </a:move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Freeform 1166">
                <a:extLst>
                  <a:ext uri="{FF2B5EF4-FFF2-40B4-BE49-F238E27FC236}">
                    <a16:creationId xmlns:a16="http://schemas.microsoft.com/office/drawing/2014/main" id="{A441BD25-3E1F-44D2-AC76-6CD81FCE0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19"/>
                <a:ext cx="41" cy="45"/>
              </a:xfrm>
              <a:custGeom>
                <a:avLst/>
                <a:gdLst>
                  <a:gd name="T0" fmla="*/ 28 w 43"/>
                  <a:gd name="T1" fmla="*/ 6 h 47"/>
                  <a:gd name="T2" fmla="*/ 17 w 43"/>
                  <a:gd name="T3" fmla="*/ 12 h 47"/>
                  <a:gd name="T4" fmla="*/ 7 w 43"/>
                  <a:gd name="T5" fmla="*/ 8 h 47"/>
                  <a:gd name="T6" fmla="*/ 7 w 43"/>
                  <a:gd name="T7" fmla="*/ 10 h 47"/>
                  <a:gd name="T8" fmla="*/ 6 w 43"/>
                  <a:gd name="T9" fmla="*/ 10 h 47"/>
                  <a:gd name="T10" fmla="*/ 6 w 43"/>
                  <a:gd name="T11" fmla="*/ 16 h 47"/>
                  <a:gd name="T12" fmla="*/ 6 w 43"/>
                  <a:gd name="T13" fmla="*/ 20 h 47"/>
                  <a:gd name="T14" fmla="*/ 5 w 43"/>
                  <a:gd name="T15" fmla="*/ 22 h 47"/>
                  <a:gd name="T16" fmla="*/ 5 w 43"/>
                  <a:gd name="T17" fmla="*/ 23 h 47"/>
                  <a:gd name="T18" fmla="*/ 4 w 43"/>
                  <a:gd name="T19" fmla="*/ 27 h 47"/>
                  <a:gd name="T20" fmla="*/ 4 w 43"/>
                  <a:gd name="T21" fmla="*/ 28 h 47"/>
                  <a:gd name="T22" fmla="*/ 4 w 43"/>
                  <a:gd name="T23" fmla="*/ 29 h 47"/>
                  <a:gd name="T24" fmla="*/ 3 w 43"/>
                  <a:gd name="T25" fmla="*/ 30 h 47"/>
                  <a:gd name="T26" fmla="*/ 3 w 43"/>
                  <a:gd name="T27" fmla="*/ 31 h 47"/>
                  <a:gd name="T28" fmla="*/ 2 w 43"/>
                  <a:gd name="T29" fmla="*/ 32 h 47"/>
                  <a:gd name="T30" fmla="*/ 2 w 43"/>
                  <a:gd name="T31" fmla="*/ 34 h 47"/>
                  <a:gd name="T32" fmla="*/ 2 w 43"/>
                  <a:gd name="T33" fmla="*/ 36 h 47"/>
                  <a:gd name="T34" fmla="*/ 1 w 43"/>
                  <a:gd name="T35" fmla="*/ 38 h 47"/>
                  <a:gd name="T36" fmla="*/ 1 w 43"/>
                  <a:gd name="T37" fmla="*/ 41 h 47"/>
                  <a:gd name="T38" fmla="*/ 0 w 43"/>
                  <a:gd name="T39" fmla="*/ 44 h 47"/>
                  <a:gd name="T40" fmla="*/ 2 w 43"/>
                  <a:gd name="T41" fmla="*/ 45 h 47"/>
                  <a:gd name="T42" fmla="*/ 4 w 43"/>
                  <a:gd name="T43" fmla="*/ 46 h 47"/>
                  <a:gd name="T44" fmla="*/ 5 w 43"/>
                  <a:gd name="T45" fmla="*/ 46 h 47"/>
                  <a:gd name="T46" fmla="*/ 6 w 43"/>
                  <a:gd name="T47" fmla="*/ 47 h 47"/>
                  <a:gd name="T48" fmla="*/ 7 w 43"/>
                  <a:gd name="T49" fmla="*/ 47 h 47"/>
                  <a:gd name="T50" fmla="*/ 8 w 43"/>
                  <a:gd name="T51" fmla="*/ 47 h 47"/>
                  <a:gd name="T52" fmla="*/ 8 w 43"/>
                  <a:gd name="T53" fmla="*/ 47 h 47"/>
                  <a:gd name="T54" fmla="*/ 14 w 43"/>
                  <a:gd name="T55" fmla="*/ 44 h 47"/>
                  <a:gd name="T56" fmla="*/ 15 w 43"/>
                  <a:gd name="T57" fmla="*/ 43 h 47"/>
                  <a:gd name="T58" fmla="*/ 15 w 43"/>
                  <a:gd name="T59" fmla="*/ 43 h 47"/>
                  <a:gd name="T60" fmla="*/ 27 w 43"/>
                  <a:gd name="T61" fmla="*/ 35 h 47"/>
                  <a:gd name="T62" fmla="*/ 22 w 43"/>
                  <a:gd name="T63" fmla="*/ 26 h 47"/>
                  <a:gd name="T64" fmla="*/ 33 w 43"/>
                  <a:gd name="T65" fmla="*/ 15 h 47"/>
                  <a:gd name="T66" fmla="*/ 41 w 43"/>
                  <a:gd name="T67" fmla="*/ 13 h 47"/>
                  <a:gd name="T68" fmla="*/ 42 w 43"/>
                  <a:gd name="T69" fmla="*/ 12 h 47"/>
                  <a:gd name="T70" fmla="*/ 43 w 43"/>
                  <a:gd name="T71" fmla="*/ 12 h 47"/>
                  <a:gd name="T72" fmla="*/ 43 w 43"/>
                  <a:gd name="T73" fmla="*/ 10 h 47"/>
                  <a:gd name="T74" fmla="*/ 42 w 43"/>
                  <a:gd name="T75" fmla="*/ 7 h 47"/>
                  <a:gd name="T76" fmla="*/ 42 w 43"/>
                  <a:gd name="T77" fmla="*/ 5 h 47"/>
                  <a:gd name="T78" fmla="*/ 41 w 43"/>
                  <a:gd name="T79" fmla="*/ 1 h 47"/>
                  <a:gd name="T80" fmla="*/ 41 w 43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7">
                    <a:moveTo>
                      <a:pt x="37" y="2"/>
                    </a:moveTo>
                    <a:cubicBezTo>
                      <a:pt x="30" y="6"/>
                      <a:pt x="29" y="6"/>
                      <a:pt x="28" y="6"/>
                    </a:cubicBezTo>
                    <a:cubicBezTo>
                      <a:pt x="26" y="6"/>
                      <a:pt x="21" y="9"/>
                      <a:pt x="18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3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1" y="41"/>
                      <a:pt x="1" y="41"/>
                    </a:cubicBezTo>
                    <a:cubicBezTo>
                      <a:pt x="1" y="42"/>
                      <a:pt x="1" y="42"/>
                      <a:pt x="0" y="43"/>
                    </a:cubicBezTo>
                    <a:cubicBezTo>
                      <a:pt x="0" y="43"/>
                      <a:pt x="0" y="43"/>
                      <a:pt x="0" y="44"/>
                    </a:cubicBezTo>
                    <a:cubicBezTo>
                      <a:pt x="1" y="44"/>
                      <a:pt x="1" y="44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6" y="46"/>
                      <a:pt x="6" y="46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7" y="47"/>
                      <a:pt x="7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1" y="47"/>
                      <a:pt x="13" y="45"/>
                      <a:pt x="14" y="44"/>
                    </a:cubicBezTo>
                    <a:cubicBezTo>
                      <a:pt x="14" y="44"/>
                      <a:pt x="14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37"/>
                      <a:pt x="22" y="37"/>
                      <a:pt x="24" y="37"/>
                    </a:cubicBezTo>
                    <a:cubicBezTo>
                      <a:pt x="25" y="37"/>
                      <a:pt x="26" y="37"/>
                      <a:pt x="27" y="35"/>
                    </a:cubicBezTo>
                    <a:cubicBezTo>
                      <a:pt x="27" y="35"/>
                      <a:pt x="28" y="34"/>
                      <a:pt x="29" y="33"/>
                    </a:cubicBezTo>
                    <a:cubicBezTo>
                      <a:pt x="28" y="31"/>
                      <a:pt x="23" y="27"/>
                      <a:pt x="22" y="26"/>
                    </a:cubicBezTo>
                    <a:cubicBezTo>
                      <a:pt x="20" y="26"/>
                      <a:pt x="20" y="24"/>
                      <a:pt x="20" y="23"/>
                    </a:cubicBezTo>
                    <a:cubicBezTo>
                      <a:pt x="20" y="20"/>
                      <a:pt x="26" y="16"/>
                      <a:pt x="33" y="15"/>
                    </a:cubicBezTo>
                    <a:cubicBezTo>
                      <a:pt x="38" y="15"/>
                      <a:pt x="39" y="14"/>
                      <a:pt x="40" y="13"/>
                    </a:cubicBezTo>
                    <a:cubicBezTo>
                      <a:pt x="40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3" y="12"/>
                      <a:pt x="43" y="12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11"/>
                      <a:pt x="43" y="10"/>
                      <a:pt x="43" y="10"/>
                    </a:cubicBezTo>
                    <a:cubicBezTo>
                      <a:pt x="43" y="9"/>
                      <a:pt x="43" y="9"/>
                      <a:pt x="42" y="8"/>
                    </a:cubicBezTo>
                    <a:cubicBezTo>
                      <a:pt x="42" y="8"/>
                      <a:pt x="42" y="7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4"/>
                      <a:pt x="41" y="4"/>
                      <a:pt x="41" y="3"/>
                    </a:cubicBezTo>
                    <a:cubicBezTo>
                      <a:pt x="41" y="2"/>
                      <a:pt x="41" y="2"/>
                      <a:pt x="41" y="1"/>
                    </a:cubicBezTo>
                    <a:cubicBezTo>
                      <a:pt x="41" y="1"/>
                      <a:pt x="41" y="1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1"/>
                      <a:pt x="38" y="1"/>
                      <a:pt x="3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Freeform 1167">
                <a:extLst>
                  <a:ext uri="{FF2B5EF4-FFF2-40B4-BE49-F238E27FC236}">
                    <a16:creationId xmlns:a16="http://schemas.microsoft.com/office/drawing/2014/main" id="{74B167F3-41D7-411D-AFA7-D710B0B62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" y="2388"/>
                <a:ext cx="66" cy="30"/>
              </a:xfrm>
              <a:custGeom>
                <a:avLst/>
                <a:gdLst>
                  <a:gd name="T0" fmla="*/ 15 w 69"/>
                  <a:gd name="T1" fmla="*/ 10 h 31"/>
                  <a:gd name="T2" fmla="*/ 17 w 69"/>
                  <a:gd name="T3" fmla="*/ 15 h 31"/>
                  <a:gd name="T4" fmla="*/ 19 w 69"/>
                  <a:gd name="T5" fmla="*/ 22 h 31"/>
                  <a:gd name="T6" fmla="*/ 18 w 69"/>
                  <a:gd name="T7" fmla="*/ 24 h 31"/>
                  <a:gd name="T8" fmla="*/ 21 w 69"/>
                  <a:gd name="T9" fmla="*/ 24 h 31"/>
                  <a:gd name="T10" fmla="*/ 25 w 69"/>
                  <a:gd name="T11" fmla="*/ 23 h 31"/>
                  <a:gd name="T12" fmla="*/ 28 w 69"/>
                  <a:gd name="T13" fmla="*/ 23 h 31"/>
                  <a:gd name="T14" fmla="*/ 31 w 69"/>
                  <a:gd name="T15" fmla="*/ 24 h 31"/>
                  <a:gd name="T16" fmla="*/ 34 w 69"/>
                  <a:gd name="T17" fmla="*/ 28 h 31"/>
                  <a:gd name="T18" fmla="*/ 34 w 69"/>
                  <a:gd name="T19" fmla="*/ 28 h 31"/>
                  <a:gd name="T20" fmla="*/ 35 w 69"/>
                  <a:gd name="T21" fmla="*/ 30 h 31"/>
                  <a:gd name="T22" fmla="*/ 36 w 69"/>
                  <a:gd name="T23" fmla="*/ 30 h 31"/>
                  <a:gd name="T24" fmla="*/ 39 w 69"/>
                  <a:gd name="T25" fmla="*/ 29 h 31"/>
                  <a:gd name="T26" fmla="*/ 46 w 69"/>
                  <a:gd name="T27" fmla="*/ 28 h 31"/>
                  <a:gd name="T28" fmla="*/ 49 w 69"/>
                  <a:gd name="T29" fmla="*/ 28 h 31"/>
                  <a:gd name="T30" fmla="*/ 50 w 69"/>
                  <a:gd name="T31" fmla="*/ 28 h 31"/>
                  <a:gd name="T32" fmla="*/ 53 w 69"/>
                  <a:gd name="T33" fmla="*/ 28 h 31"/>
                  <a:gd name="T34" fmla="*/ 54 w 69"/>
                  <a:gd name="T35" fmla="*/ 28 h 31"/>
                  <a:gd name="T36" fmla="*/ 57 w 69"/>
                  <a:gd name="T37" fmla="*/ 26 h 31"/>
                  <a:gd name="T38" fmla="*/ 64 w 69"/>
                  <a:gd name="T39" fmla="*/ 29 h 31"/>
                  <a:gd name="T40" fmla="*/ 68 w 69"/>
                  <a:gd name="T41" fmla="*/ 31 h 31"/>
                  <a:gd name="T42" fmla="*/ 69 w 69"/>
                  <a:gd name="T43" fmla="*/ 30 h 31"/>
                  <a:gd name="T44" fmla="*/ 69 w 69"/>
                  <a:gd name="T45" fmla="*/ 30 h 31"/>
                  <a:gd name="T46" fmla="*/ 66 w 69"/>
                  <a:gd name="T47" fmla="*/ 28 h 31"/>
                  <a:gd name="T48" fmla="*/ 66 w 69"/>
                  <a:gd name="T49" fmla="*/ 27 h 31"/>
                  <a:gd name="T50" fmla="*/ 66 w 69"/>
                  <a:gd name="T51" fmla="*/ 26 h 31"/>
                  <a:gd name="T52" fmla="*/ 66 w 69"/>
                  <a:gd name="T53" fmla="*/ 25 h 31"/>
                  <a:gd name="T54" fmla="*/ 66 w 69"/>
                  <a:gd name="T55" fmla="*/ 25 h 31"/>
                  <a:gd name="T56" fmla="*/ 67 w 69"/>
                  <a:gd name="T57" fmla="*/ 24 h 31"/>
                  <a:gd name="T58" fmla="*/ 67 w 69"/>
                  <a:gd name="T59" fmla="*/ 24 h 31"/>
                  <a:gd name="T60" fmla="*/ 67 w 69"/>
                  <a:gd name="T61" fmla="*/ 23 h 31"/>
                  <a:gd name="T62" fmla="*/ 67 w 69"/>
                  <a:gd name="T63" fmla="*/ 23 h 31"/>
                  <a:gd name="T64" fmla="*/ 67 w 69"/>
                  <a:gd name="T65" fmla="*/ 23 h 31"/>
                  <a:gd name="T66" fmla="*/ 64 w 69"/>
                  <a:gd name="T67" fmla="*/ 21 h 31"/>
                  <a:gd name="T68" fmla="*/ 63 w 69"/>
                  <a:gd name="T69" fmla="*/ 21 h 31"/>
                  <a:gd name="T70" fmla="*/ 60 w 69"/>
                  <a:gd name="T71" fmla="*/ 16 h 31"/>
                  <a:gd name="T72" fmla="*/ 59 w 69"/>
                  <a:gd name="T73" fmla="*/ 14 h 31"/>
                  <a:gd name="T74" fmla="*/ 57 w 69"/>
                  <a:gd name="T75" fmla="*/ 13 h 31"/>
                  <a:gd name="T76" fmla="*/ 56 w 69"/>
                  <a:gd name="T77" fmla="*/ 12 h 31"/>
                  <a:gd name="T78" fmla="*/ 46 w 69"/>
                  <a:gd name="T79" fmla="*/ 14 h 31"/>
                  <a:gd name="T80" fmla="*/ 44 w 69"/>
                  <a:gd name="T81" fmla="*/ 14 h 31"/>
                  <a:gd name="T82" fmla="*/ 39 w 69"/>
                  <a:gd name="T83" fmla="*/ 12 h 31"/>
                  <a:gd name="T84" fmla="*/ 39 w 69"/>
                  <a:gd name="T85" fmla="*/ 11 h 31"/>
                  <a:gd name="T86" fmla="*/ 37 w 69"/>
                  <a:gd name="T87" fmla="*/ 10 h 31"/>
                  <a:gd name="T88" fmla="*/ 30 w 69"/>
                  <a:gd name="T89" fmla="*/ 7 h 31"/>
                  <a:gd name="T90" fmla="*/ 29 w 69"/>
                  <a:gd name="T91" fmla="*/ 5 h 31"/>
                  <a:gd name="T92" fmla="*/ 27 w 69"/>
                  <a:gd name="T93" fmla="*/ 5 h 31"/>
                  <a:gd name="T94" fmla="*/ 23 w 69"/>
                  <a:gd name="T95" fmla="*/ 5 h 31"/>
                  <a:gd name="T96" fmla="*/ 19 w 69"/>
                  <a:gd name="T97" fmla="*/ 5 h 31"/>
                  <a:gd name="T98" fmla="*/ 12 w 69"/>
                  <a:gd name="T99" fmla="*/ 4 h 31"/>
                  <a:gd name="T100" fmla="*/ 1 w 69"/>
                  <a:gd name="T101" fmla="*/ 0 h 31"/>
                  <a:gd name="T102" fmla="*/ 0 w 69"/>
                  <a:gd name="T103" fmla="*/ 0 h 31"/>
                  <a:gd name="T104" fmla="*/ 3 w 69"/>
                  <a:gd name="T105" fmla="*/ 1 h 31"/>
                  <a:gd name="T106" fmla="*/ 15 w 69"/>
                  <a:gd name="T107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31">
                    <a:moveTo>
                      <a:pt x="15" y="10"/>
                    </a:moveTo>
                    <a:cubicBezTo>
                      <a:pt x="15" y="13"/>
                      <a:pt x="16" y="14"/>
                      <a:pt x="17" y="15"/>
                    </a:cubicBezTo>
                    <a:cubicBezTo>
                      <a:pt x="19" y="16"/>
                      <a:pt x="20" y="18"/>
                      <a:pt x="19" y="22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4"/>
                      <a:pt x="20" y="24"/>
                      <a:pt x="21" y="24"/>
                    </a:cubicBezTo>
                    <a:cubicBezTo>
                      <a:pt x="24" y="24"/>
                      <a:pt x="25" y="24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29" y="23"/>
                      <a:pt x="30" y="23"/>
                      <a:pt x="31" y="24"/>
                    </a:cubicBezTo>
                    <a:cubicBezTo>
                      <a:pt x="32" y="25"/>
                      <a:pt x="33" y="26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5" y="29"/>
                      <a:pt x="35" y="29"/>
                      <a:pt x="35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8" y="30"/>
                      <a:pt x="39" y="29"/>
                    </a:cubicBezTo>
                    <a:cubicBezTo>
                      <a:pt x="41" y="29"/>
                      <a:pt x="43" y="28"/>
                      <a:pt x="46" y="28"/>
                    </a:cubicBezTo>
                    <a:cubicBezTo>
                      <a:pt x="47" y="28"/>
                      <a:pt x="48" y="28"/>
                      <a:pt x="49" y="28"/>
                    </a:cubicBezTo>
                    <a:cubicBezTo>
                      <a:pt x="49" y="28"/>
                      <a:pt x="49" y="28"/>
                      <a:pt x="50" y="28"/>
                    </a:cubicBezTo>
                    <a:cubicBezTo>
                      <a:pt x="51" y="28"/>
                      <a:pt x="52" y="28"/>
                      <a:pt x="53" y="28"/>
                    </a:cubicBezTo>
                    <a:cubicBezTo>
                      <a:pt x="53" y="28"/>
                      <a:pt x="53" y="28"/>
                      <a:pt x="54" y="28"/>
                    </a:cubicBezTo>
                    <a:cubicBezTo>
                      <a:pt x="54" y="27"/>
                      <a:pt x="55" y="26"/>
                      <a:pt x="57" y="26"/>
                    </a:cubicBezTo>
                    <a:cubicBezTo>
                      <a:pt x="59" y="26"/>
                      <a:pt x="63" y="28"/>
                      <a:pt x="64" y="29"/>
                    </a:cubicBezTo>
                    <a:cubicBezTo>
                      <a:pt x="65" y="30"/>
                      <a:pt x="67" y="31"/>
                      <a:pt x="68" y="31"/>
                    </a:cubicBezTo>
                    <a:cubicBezTo>
                      <a:pt x="69" y="31"/>
                      <a:pt x="69" y="31"/>
                      <a:pt x="69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8" y="29"/>
                      <a:pt x="67" y="29"/>
                      <a:pt x="66" y="2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6" y="26"/>
                      <a:pt x="66" y="26"/>
                    </a:cubicBezTo>
                    <a:cubicBezTo>
                      <a:pt x="66" y="26"/>
                      <a:pt x="66" y="26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5"/>
                      <a:pt x="66" y="25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4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6" y="22"/>
                      <a:pt x="64" y="21"/>
                      <a:pt x="64" y="21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1" y="21"/>
                      <a:pt x="61" y="19"/>
                      <a:pt x="60" y="16"/>
                    </a:cubicBezTo>
                    <a:cubicBezTo>
                      <a:pt x="60" y="16"/>
                      <a:pt x="60" y="14"/>
                      <a:pt x="59" y="14"/>
                    </a:cubicBezTo>
                    <a:cubicBezTo>
                      <a:pt x="58" y="14"/>
                      <a:pt x="57" y="13"/>
                      <a:pt x="57" y="13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47" y="12"/>
                      <a:pt x="46" y="13"/>
                      <a:pt x="46" y="14"/>
                    </a:cubicBezTo>
                    <a:cubicBezTo>
                      <a:pt x="45" y="14"/>
                      <a:pt x="44" y="14"/>
                      <a:pt x="44" y="14"/>
                    </a:cubicBezTo>
                    <a:cubicBezTo>
                      <a:pt x="42" y="14"/>
                      <a:pt x="41" y="13"/>
                      <a:pt x="39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8" y="11"/>
                      <a:pt x="38" y="10"/>
                      <a:pt x="37" y="10"/>
                    </a:cubicBezTo>
                    <a:cubicBezTo>
                      <a:pt x="35" y="10"/>
                      <a:pt x="32" y="9"/>
                      <a:pt x="30" y="7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5"/>
                      <a:pt x="25" y="5"/>
                      <a:pt x="23" y="5"/>
                    </a:cubicBezTo>
                    <a:cubicBezTo>
                      <a:pt x="22" y="5"/>
                      <a:pt x="20" y="5"/>
                      <a:pt x="19" y="5"/>
                    </a:cubicBezTo>
                    <a:cubicBezTo>
                      <a:pt x="15" y="5"/>
                      <a:pt x="13" y="5"/>
                      <a:pt x="12" y="4"/>
                    </a:cubicBezTo>
                    <a:cubicBezTo>
                      <a:pt x="9" y="2"/>
                      <a:pt x="4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8" y="3"/>
                      <a:pt x="13" y="4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Freeform 1169">
                <a:extLst>
                  <a:ext uri="{FF2B5EF4-FFF2-40B4-BE49-F238E27FC236}">
                    <a16:creationId xmlns:a16="http://schemas.microsoft.com/office/drawing/2014/main" id="{B6719893-C81A-4B67-869D-64B8F4BA2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" y="2533"/>
                <a:ext cx="224" cy="179"/>
              </a:xfrm>
              <a:custGeom>
                <a:avLst/>
                <a:gdLst>
                  <a:gd name="T0" fmla="*/ 124 w 234"/>
                  <a:gd name="T1" fmla="*/ 38 h 186"/>
                  <a:gd name="T2" fmla="*/ 121 w 234"/>
                  <a:gd name="T3" fmla="*/ 38 h 186"/>
                  <a:gd name="T4" fmla="*/ 79 w 234"/>
                  <a:gd name="T5" fmla="*/ 13 h 186"/>
                  <a:gd name="T6" fmla="*/ 60 w 234"/>
                  <a:gd name="T7" fmla="*/ 2 h 186"/>
                  <a:gd name="T8" fmla="*/ 55 w 234"/>
                  <a:gd name="T9" fmla="*/ 0 h 186"/>
                  <a:gd name="T10" fmla="*/ 51 w 234"/>
                  <a:gd name="T11" fmla="*/ 1 h 186"/>
                  <a:gd name="T12" fmla="*/ 45 w 234"/>
                  <a:gd name="T13" fmla="*/ 2 h 186"/>
                  <a:gd name="T14" fmla="*/ 36 w 234"/>
                  <a:gd name="T15" fmla="*/ 18 h 186"/>
                  <a:gd name="T16" fmla="*/ 27 w 234"/>
                  <a:gd name="T17" fmla="*/ 26 h 186"/>
                  <a:gd name="T18" fmla="*/ 22 w 234"/>
                  <a:gd name="T19" fmla="*/ 30 h 186"/>
                  <a:gd name="T20" fmla="*/ 20 w 234"/>
                  <a:gd name="T21" fmla="*/ 32 h 186"/>
                  <a:gd name="T22" fmla="*/ 13 w 234"/>
                  <a:gd name="T23" fmla="*/ 36 h 186"/>
                  <a:gd name="T24" fmla="*/ 11 w 234"/>
                  <a:gd name="T25" fmla="*/ 36 h 186"/>
                  <a:gd name="T26" fmla="*/ 10 w 234"/>
                  <a:gd name="T27" fmla="*/ 36 h 186"/>
                  <a:gd name="T28" fmla="*/ 9 w 234"/>
                  <a:gd name="T29" fmla="*/ 36 h 186"/>
                  <a:gd name="T30" fmla="*/ 7 w 234"/>
                  <a:gd name="T31" fmla="*/ 35 h 186"/>
                  <a:gd name="T32" fmla="*/ 5 w 234"/>
                  <a:gd name="T33" fmla="*/ 34 h 186"/>
                  <a:gd name="T34" fmla="*/ 3 w 234"/>
                  <a:gd name="T35" fmla="*/ 33 h 186"/>
                  <a:gd name="T36" fmla="*/ 1 w 234"/>
                  <a:gd name="T37" fmla="*/ 33 h 186"/>
                  <a:gd name="T38" fmla="*/ 1 w 234"/>
                  <a:gd name="T39" fmla="*/ 47 h 186"/>
                  <a:gd name="T40" fmla="*/ 28 w 234"/>
                  <a:gd name="T41" fmla="*/ 85 h 186"/>
                  <a:gd name="T42" fmla="*/ 46 w 234"/>
                  <a:gd name="T43" fmla="*/ 108 h 186"/>
                  <a:gd name="T44" fmla="*/ 58 w 234"/>
                  <a:gd name="T45" fmla="*/ 140 h 186"/>
                  <a:gd name="T46" fmla="*/ 85 w 234"/>
                  <a:gd name="T47" fmla="*/ 179 h 186"/>
                  <a:gd name="T48" fmla="*/ 89 w 234"/>
                  <a:gd name="T49" fmla="*/ 186 h 186"/>
                  <a:gd name="T50" fmla="*/ 91 w 234"/>
                  <a:gd name="T51" fmla="*/ 185 h 186"/>
                  <a:gd name="T52" fmla="*/ 97 w 234"/>
                  <a:gd name="T53" fmla="*/ 174 h 186"/>
                  <a:gd name="T54" fmla="*/ 109 w 234"/>
                  <a:gd name="T55" fmla="*/ 175 h 186"/>
                  <a:gd name="T56" fmla="*/ 136 w 234"/>
                  <a:gd name="T57" fmla="*/ 179 h 186"/>
                  <a:gd name="T58" fmla="*/ 159 w 234"/>
                  <a:gd name="T59" fmla="*/ 161 h 186"/>
                  <a:gd name="T60" fmla="*/ 193 w 234"/>
                  <a:gd name="T61" fmla="*/ 156 h 186"/>
                  <a:gd name="T62" fmla="*/ 222 w 234"/>
                  <a:gd name="T63" fmla="*/ 147 h 186"/>
                  <a:gd name="T64" fmla="*/ 226 w 234"/>
                  <a:gd name="T65" fmla="*/ 145 h 186"/>
                  <a:gd name="T66" fmla="*/ 232 w 234"/>
                  <a:gd name="T67" fmla="*/ 129 h 186"/>
                  <a:gd name="T68" fmla="*/ 230 w 234"/>
                  <a:gd name="T69" fmla="*/ 117 h 186"/>
                  <a:gd name="T70" fmla="*/ 229 w 234"/>
                  <a:gd name="T71" fmla="*/ 117 h 186"/>
                  <a:gd name="T72" fmla="*/ 227 w 234"/>
                  <a:gd name="T73" fmla="*/ 117 h 186"/>
                  <a:gd name="T74" fmla="*/ 225 w 234"/>
                  <a:gd name="T75" fmla="*/ 117 h 186"/>
                  <a:gd name="T76" fmla="*/ 211 w 234"/>
                  <a:gd name="T77" fmla="*/ 115 h 186"/>
                  <a:gd name="T78" fmla="*/ 207 w 234"/>
                  <a:gd name="T79" fmla="*/ 115 h 186"/>
                  <a:gd name="T80" fmla="*/ 200 w 234"/>
                  <a:gd name="T81" fmla="*/ 113 h 186"/>
                  <a:gd name="T82" fmla="*/ 198 w 234"/>
                  <a:gd name="T83" fmla="*/ 111 h 186"/>
                  <a:gd name="T84" fmla="*/ 195 w 234"/>
                  <a:gd name="T85" fmla="*/ 109 h 186"/>
                  <a:gd name="T86" fmla="*/ 193 w 234"/>
                  <a:gd name="T87" fmla="*/ 106 h 186"/>
                  <a:gd name="T88" fmla="*/ 192 w 234"/>
                  <a:gd name="T89" fmla="*/ 103 h 186"/>
                  <a:gd name="T90" fmla="*/ 187 w 234"/>
                  <a:gd name="T91" fmla="*/ 95 h 186"/>
                  <a:gd name="T92" fmla="*/ 185 w 234"/>
                  <a:gd name="T93" fmla="*/ 94 h 186"/>
                  <a:gd name="T94" fmla="*/ 183 w 234"/>
                  <a:gd name="T95" fmla="*/ 94 h 186"/>
                  <a:gd name="T96" fmla="*/ 181 w 234"/>
                  <a:gd name="T97" fmla="*/ 92 h 186"/>
                  <a:gd name="T98" fmla="*/ 179 w 234"/>
                  <a:gd name="T99" fmla="*/ 90 h 186"/>
                  <a:gd name="T100" fmla="*/ 177 w 234"/>
                  <a:gd name="T101" fmla="*/ 87 h 186"/>
                  <a:gd name="T102" fmla="*/ 167 w 234"/>
                  <a:gd name="T103" fmla="*/ 63 h 186"/>
                  <a:gd name="T104" fmla="*/ 154 w 234"/>
                  <a:gd name="T105" fmla="*/ 46 h 186"/>
                  <a:gd name="T106" fmla="*/ 132 w 234"/>
                  <a:gd name="T107" fmla="*/ 3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4" h="186">
                    <a:moveTo>
                      <a:pt x="132" y="39"/>
                    </a:moveTo>
                    <a:cubicBezTo>
                      <a:pt x="129" y="39"/>
                      <a:pt x="126" y="39"/>
                      <a:pt x="125" y="38"/>
                    </a:cubicBezTo>
                    <a:cubicBezTo>
                      <a:pt x="125" y="38"/>
                      <a:pt x="125" y="38"/>
                      <a:pt x="124" y="38"/>
                    </a:cubicBezTo>
                    <a:cubicBezTo>
                      <a:pt x="124" y="38"/>
                      <a:pt x="123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1" y="38"/>
                      <a:pt x="121" y="38"/>
                      <a:pt x="121" y="38"/>
                    </a:cubicBezTo>
                    <a:cubicBezTo>
                      <a:pt x="121" y="38"/>
                      <a:pt x="120" y="38"/>
                      <a:pt x="120" y="38"/>
                    </a:cubicBezTo>
                    <a:cubicBezTo>
                      <a:pt x="117" y="38"/>
                      <a:pt x="110" y="37"/>
                      <a:pt x="106" y="33"/>
                    </a:cubicBezTo>
                    <a:cubicBezTo>
                      <a:pt x="101" y="29"/>
                      <a:pt x="82" y="15"/>
                      <a:pt x="79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6" y="12"/>
                      <a:pt x="74" y="11"/>
                      <a:pt x="72" y="9"/>
                    </a:cubicBezTo>
                    <a:cubicBezTo>
                      <a:pt x="69" y="7"/>
                      <a:pt x="63" y="3"/>
                      <a:pt x="60" y="2"/>
                    </a:cubicBezTo>
                    <a:cubicBezTo>
                      <a:pt x="59" y="1"/>
                      <a:pt x="58" y="1"/>
                      <a:pt x="57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0"/>
                      <a:pt x="52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6" y="1"/>
                      <a:pt x="45" y="2"/>
                    </a:cubicBezTo>
                    <a:cubicBezTo>
                      <a:pt x="44" y="3"/>
                      <a:pt x="42" y="4"/>
                      <a:pt x="37" y="4"/>
                    </a:cubicBezTo>
                    <a:cubicBezTo>
                      <a:pt x="31" y="4"/>
                      <a:pt x="28" y="7"/>
                      <a:pt x="27" y="8"/>
                    </a:cubicBezTo>
                    <a:cubicBezTo>
                      <a:pt x="30" y="10"/>
                      <a:pt x="36" y="15"/>
                      <a:pt x="36" y="18"/>
                    </a:cubicBezTo>
                    <a:cubicBezTo>
                      <a:pt x="36" y="19"/>
                      <a:pt x="36" y="20"/>
                      <a:pt x="35" y="21"/>
                    </a:cubicBezTo>
                    <a:cubicBezTo>
                      <a:pt x="34" y="21"/>
                      <a:pt x="34" y="22"/>
                      <a:pt x="33" y="23"/>
                    </a:cubicBezTo>
                    <a:cubicBezTo>
                      <a:pt x="32" y="24"/>
                      <a:pt x="30" y="26"/>
                      <a:pt x="27" y="26"/>
                    </a:cubicBezTo>
                    <a:cubicBezTo>
                      <a:pt x="22" y="26"/>
                      <a:pt x="22" y="27"/>
                      <a:pt x="22" y="28"/>
                    </a:cubicBezTo>
                    <a:cubicBezTo>
                      <a:pt x="22" y="28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30"/>
                    </a:cubicBezTo>
                    <a:cubicBezTo>
                      <a:pt x="21" y="30"/>
                      <a:pt x="21" y="30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0" y="31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7" y="35"/>
                      <a:pt x="15" y="36"/>
                      <a:pt x="1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8" y="36"/>
                    </a:cubicBezTo>
                    <a:cubicBezTo>
                      <a:pt x="8" y="36"/>
                      <a:pt x="8" y="35"/>
                      <a:pt x="8" y="35"/>
                    </a:cubicBezTo>
                    <a:cubicBezTo>
                      <a:pt x="8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5"/>
                      <a:pt x="6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7"/>
                      <a:pt x="1" y="38"/>
                      <a:pt x="1" y="40"/>
                    </a:cubicBezTo>
                    <a:cubicBezTo>
                      <a:pt x="1" y="42"/>
                      <a:pt x="1" y="46"/>
                      <a:pt x="1" y="47"/>
                    </a:cubicBezTo>
                    <a:cubicBezTo>
                      <a:pt x="3" y="47"/>
                      <a:pt x="4" y="49"/>
                      <a:pt x="6" y="51"/>
                    </a:cubicBezTo>
                    <a:cubicBezTo>
                      <a:pt x="7" y="53"/>
                      <a:pt x="9" y="56"/>
                      <a:pt x="11" y="58"/>
                    </a:cubicBezTo>
                    <a:cubicBezTo>
                      <a:pt x="16" y="63"/>
                      <a:pt x="28" y="80"/>
                      <a:pt x="28" y="85"/>
                    </a:cubicBezTo>
                    <a:cubicBezTo>
                      <a:pt x="28" y="87"/>
                      <a:pt x="29" y="91"/>
                      <a:pt x="36" y="96"/>
                    </a:cubicBezTo>
                    <a:cubicBezTo>
                      <a:pt x="40" y="99"/>
                      <a:pt x="42" y="102"/>
                      <a:pt x="43" y="105"/>
                    </a:cubicBezTo>
                    <a:cubicBezTo>
                      <a:pt x="44" y="106"/>
                      <a:pt x="45" y="108"/>
                      <a:pt x="46" y="108"/>
                    </a:cubicBezTo>
                    <a:cubicBezTo>
                      <a:pt x="49" y="111"/>
                      <a:pt x="49" y="115"/>
                      <a:pt x="49" y="119"/>
                    </a:cubicBezTo>
                    <a:cubicBezTo>
                      <a:pt x="49" y="120"/>
                      <a:pt x="49" y="121"/>
                      <a:pt x="49" y="123"/>
                    </a:cubicBezTo>
                    <a:cubicBezTo>
                      <a:pt x="50" y="129"/>
                      <a:pt x="52" y="137"/>
                      <a:pt x="58" y="140"/>
                    </a:cubicBezTo>
                    <a:cubicBezTo>
                      <a:pt x="65" y="144"/>
                      <a:pt x="69" y="149"/>
                      <a:pt x="71" y="156"/>
                    </a:cubicBezTo>
                    <a:cubicBezTo>
                      <a:pt x="74" y="163"/>
                      <a:pt x="78" y="169"/>
                      <a:pt x="81" y="172"/>
                    </a:cubicBezTo>
                    <a:cubicBezTo>
                      <a:pt x="84" y="175"/>
                      <a:pt x="84" y="177"/>
                      <a:pt x="85" y="179"/>
                    </a:cubicBezTo>
                    <a:cubicBezTo>
                      <a:pt x="85" y="180"/>
                      <a:pt x="85" y="180"/>
                      <a:pt x="85" y="181"/>
                    </a:cubicBezTo>
                    <a:cubicBezTo>
                      <a:pt x="86" y="182"/>
                      <a:pt x="87" y="184"/>
                      <a:pt x="88" y="186"/>
                    </a:cubicBezTo>
                    <a:cubicBezTo>
                      <a:pt x="89" y="186"/>
                      <a:pt x="89" y="186"/>
                      <a:pt x="89" y="186"/>
                    </a:cubicBezTo>
                    <a:cubicBezTo>
                      <a:pt x="89" y="186"/>
                      <a:pt x="90" y="186"/>
                      <a:pt x="90" y="185"/>
                    </a:cubicBezTo>
                    <a:cubicBezTo>
                      <a:pt x="90" y="185"/>
                      <a:pt x="90" y="185"/>
                      <a:pt x="90" y="185"/>
                    </a:cubicBezTo>
                    <a:cubicBezTo>
                      <a:pt x="90" y="185"/>
                      <a:pt x="91" y="185"/>
                      <a:pt x="91" y="185"/>
                    </a:cubicBezTo>
                    <a:cubicBezTo>
                      <a:pt x="91" y="185"/>
                      <a:pt x="91" y="184"/>
                      <a:pt x="90" y="184"/>
                    </a:cubicBezTo>
                    <a:cubicBezTo>
                      <a:pt x="90" y="182"/>
                      <a:pt x="90" y="180"/>
                      <a:pt x="91" y="179"/>
                    </a:cubicBezTo>
                    <a:cubicBezTo>
                      <a:pt x="92" y="177"/>
                      <a:pt x="94" y="175"/>
                      <a:pt x="97" y="174"/>
                    </a:cubicBezTo>
                    <a:cubicBezTo>
                      <a:pt x="98" y="173"/>
                      <a:pt x="99" y="174"/>
                      <a:pt x="101" y="174"/>
                    </a:cubicBezTo>
                    <a:cubicBezTo>
                      <a:pt x="102" y="175"/>
                      <a:pt x="103" y="175"/>
                      <a:pt x="105" y="175"/>
                    </a:cubicBezTo>
                    <a:cubicBezTo>
                      <a:pt x="106" y="175"/>
                      <a:pt x="107" y="175"/>
                      <a:pt x="109" y="175"/>
                    </a:cubicBezTo>
                    <a:cubicBezTo>
                      <a:pt x="109" y="175"/>
                      <a:pt x="118" y="175"/>
                      <a:pt x="120" y="177"/>
                    </a:cubicBezTo>
                    <a:cubicBezTo>
                      <a:pt x="121" y="177"/>
                      <a:pt x="123" y="177"/>
                      <a:pt x="125" y="177"/>
                    </a:cubicBezTo>
                    <a:cubicBezTo>
                      <a:pt x="130" y="177"/>
                      <a:pt x="134" y="178"/>
                      <a:pt x="136" y="179"/>
                    </a:cubicBezTo>
                    <a:cubicBezTo>
                      <a:pt x="137" y="180"/>
                      <a:pt x="138" y="180"/>
                      <a:pt x="138" y="180"/>
                    </a:cubicBezTo>
                    <a:cubicBezTo>
                      <a:pt x="140" y="180"/>
                      <a:pt x="141" y="178"/>
                      <a:pt x="141" y="177"/>
                    </a:cubicBezTo>
                    <a:cubicBezTo>
                      <a:pt x="143" y="172"/>
                      <a:pt x="158" y="162"/>
                      <a:pt x="159" y="161"/>
                    </a:cubicBezTo>
                    <a:cubicBezTo>
                      <a:pt x="161" y="160"/>
                      <a:pt x="163" y="160"/>
                      <a:pt x="169" y="160"/>
                    </a:cubicBezTo>
                    <a:cubicBezTo>
                      <a:pt x="174" y="160"/>
                      <a:pt x="179" y="160"/>
                      <a:pt x="182" y="160"/>
                    </a:cubicBezTo>
                    <a:cubicBezTo>
                      <a:pt x="184" y="159"/>
                      <a:pt x="187" y="158"/>
                      <a:pt x="193" y="156"/>
                    </a:cubicBezTo>
                    <a:cubicBezTo>
                      <a:pt x="195" y="156"/>
                      <a:pt x="196" y="155"/>
                      <a:pt x="198" y="155"/>
                    </a:cubicBezTo>
                    <a:cubicBezTo>
                      <a:pt x="207" y="152"/>
                      <a:pt x="217" y="149"/>
                      <a:pt x="222" y="147"/>
                    </a:cubicBezTo>
                    <a:cubicBezTo>
                      <a:pt x="222" y="147"/>
                      <a:pt x="222" y="147"/>
                      <a:pt x="222" y="147"/>
                    </a:cubicBezTo>
                    <a:cubicBezTo>
                      <a:pt x="223" y="146"/>
                      <a:pt x="224" y="146"/>
                      <a:pt x="224" y="146"/>
                    </a:cubicBezTo>
                    <a:cubicBezTo>
                      <a:pt x="224" y="146"/>
                      <a:pt x="225" y="146"/>
                      <a:pt x="225" y="146"/>
                    </a:cubicBezTo>
                    <a:cubicBezTo>
                      <a:pt x="225" y="146"/>
                      <a:pt x="225" y="146"/>
                      <a:pt x="226" y="145"/>
                    </a:cubicBezTo>
                    <a:cubicBezTo>
                      <a:pt x="226" y="145"/>
                      <a:pt x="226" y="145"/>
                      <a:pt x="226" y="145"/>
                    </a:cubicBezTo>
                    <a:cubicBezTo>
                      <a:pt x="226" y="145"/>
                      <a:pt x="227" y="145"/>
                      <a:pt x="227" y="145"/>
                    </a:cubicBezTo>
                    <a:cubicBezTo>
                      <a:pt x="228" y="144"/>
                      <a:pt x="230" y="135"/>
                      <a:pt x="232" y="129"/>
                    </a:cubicBezTo>
                    <a:cubicBezTo>
                      <a:pt x="233" y="127"/>
                      <a:pt x="233" y="126"/>
                      <a:pt x="233" y="125"/>
                    </a:cubicBezTo>
                    <a:cubicBezTo>
                      <a:pt x="234" y="124"/>
                      <a:pt x="234" y="123"/>
                      <a:pt x="234" y="123"/>
                    </a:cubicBezTo>
                    <a:cubicBezTo>
                      <a:pt x="234" y="121"/>
                      <a:pt x="231" y="117"/>
                      <a:pt x="230" y="117"/>
                    </a:cubicBezTo>
                    <a:cubicBezTo>
                      <a:pt x="230" y="117"/>
                      <a:pt x="230" y="117"/>
                      <a:pt x="229" y="117"/>
                    </a:cubicBezTo>
                    <a:cubicBezTo>
                      <a:pt x="229" y="117"/>
                      <a:pt x="229" y="117"/>
                      <a:pt x="229" y="117"/>
                    </a:cubicBezTo>
                    <a:cubicBezTo>
                      <a:pt x="229" y="117"/>
                      <a:pt x="229" y="117"/>
                      <a:pt x="229" y="117"/>
                    </a:cubicBezTo>
                    <a:cubicBezTo>
                      <a:pt x="229" y="117"/>
                      <a:pt x="229" y="117"/>
                      <a:pt x="229" y="117"/>
                    </a:cubicBezTo>
                    <a:cubicBezTo>
                      <a:pt x="229" y="117"/>
                      <a:pt x="229" y="117"/>
                      <a:pt x="229" y="117"/>
                    </a:cubicBezTo>
                    <a:cubicBezTo>
                      <a:pt x="227" y="117"/>
                      <a:pt x="227" y="117"/>
                      <a:pt x="227" y="117"/>
                    </a:cubicBezTo>
                    <a:cubicBezTo>
                      <a:pt x="227" y="117"/>
                      <a:pt x="227" y="117"/>
                      <a:pt x="227" y="117"/>
                    </a:cubicBezTo>
                    <a:cubicBezTo>
                      <a:pt x="225" y="117"/>
                      <a:pt x="225" y="117"/>
                      <a:pt x="225" y="117"/>
                    </a:cubicBezTo>
                    <a:cubicBezTo>
                      <a:pt x="225" y="117"/>
                      <a:pt x="225" y="117"/>
                      <a:pt x="225" y="117"/>
                    </a:cubicBezTo>
                    <a:cubicBezTo>
                      <a:pt x="224" y="117"/>
                      <a:pt x="224" y="117"/>
                      <a:pt x="223" y="117"/>
                    </a:cubicBezTo>
                    <a:cubicBezTo>
                      <a:pt x="220" y="116"/>
                      <a:pt x="215" y="116"/>
                      <a:pt x="211" y="115"/>
                    </a:cubicBezTo>
                    <a:cubicBezTo>
                      <a:pt x="211" y="115"/>
                      <a:pt x="211" y="115"/>
                      <a:pt x="211" y="115"/>
                    </a:cubicBezTo>
                    <a:cubicBezTo>
                      <a:pt x="210" y="115"/>
                      <a:pt x="210" y="115"/>
                      <a:pt x="209" y="115"/>
                    </a:cubicBezTo>
                    <a:cubicBezTo>
                      <a:pt x="209" y="115"/>
                      <a:pt x="208" y="115"/>
                      <a:pt x="208" y="115"/>
                    </a:cubicBezTo>
                    <a:cubicBezTo>
                      <a:pt x="208" y="115"/>
                      <a:pt x="207" y="115"/>
                      <a:pt x="207" y="115"/>
                    </a:cubicBezTo>
                    <a:cubicBezTo>
                      <a:pt x="204" y="114"/>
                      <a:pt x="201" y="114"/>
                      <a:pt x="200" y="114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199" y="113"/>
                      <a:pt x="199" y="113"/>
                      <a:pt x="199" y="113"/>
                    </a:cubicBezTo>
                    <a:cubicBezTo>
                      <a:pt x="199" y="112"/>
                      <a:pt x="199" y="112"/>
                      <a:pt x="198" y="112"/>
                    </a:cubicBezTo>
                    <a:cubicBezTo>
                      <a:pt x="198" y="112"/>
                      <a:pt x="198" y="112"/>
                      <a:pt x="198" y="111"/>
                    </a:cubicBezTo>
                    <a:cubicBezTo>
                      <a:pt x="197" y="111"/>
                      <a:pt x="197" y="111"/>
                      <a:pt x="197" y="111"/>
                    </a:cubicBezTo>
                    <a:cubicBezTo>
                      <a:pt x="197" y="110"/>
                      <a:pt x="197" y="110"/>
                      <a:pt x="196" y="110"/>
                    </a:cubicBezTo>
                    <a:cubicBezTo>
                      <a:pt x="196" y="110"/>
                      <a:pt x="196" y="109"/>
                      <a:pt x="195" y="109"/>
                    </a:cubicBezTo>
                    <a:cubicBezTo>
                      <a:pt x="195" y="109"/>
                      <a:pt x="195" y="109"/>
                      <a:pt x="195" y="108"/>
                    </a:cubicBezTo>
                    <a:cubicBezTo>
                      <a:pt x="195" y="108"/>
                      <a:pt x="194" y="108"/>
                      <a:pt x="194" y="107"/>
                    </a:cubicBezTo>
                    <a:cubicBezTo>
                      <a:pt x="194" y="107"/>
                      <a:pt x="194" y="107"/>
                      <a:pt x="193" y="106"/>
                    </a:cubicBezTo>
                    <a:cubicBezTo>
                      <a:pt x="193" y="106"/>
                      <a:pt x="193" y="106"/>
                      <a:pt x="193" y="105"/>
                    </a:cubicBezTo>
                    <a:cubicBezTo>
                      <a:pt x="193" y="105"/>
                      <a:pt x="192" y="105"/>
                      <a:pt x="192" y="104"/>
                    </a:cubicBezTo>
                    <a:cubicBezTo>
                      <a:pt x="192" y="104"/>
                      <a:pt x="192" y="103"/>
                      <a:pt x="192" y="103"/>
                    </a:cubicBezTo>
                    <a:cubicBezTo>
                      <a:pt x="192" y="103"/>
                      <a:pt x="192" y="102"/>
                      <a:pt x="191" y="102"/>
                    </a:cubicBezTo>
                    <a:cubicBezTo>
                      <a:pt x="191" y="101"/>
                      <a:pt x="191" y="101"/>
                      <a:pt x="191" y="101"/>
                    </a:cubicBezTo>
                    <a:cubicBezTo>
                      <a:pt x="190" y="99"/>
                      <a:pt x="188" y="97"/>
                      <a:pt x="187" y="95"/>
                    </a:cubicBezTo>
                    <a:cubicBezTo>
                      <a:pt x="187" y="95"/>
                      <a:pt x="187" y="95"/>
                      <a:pt x="187" y="95"/>
                    </a:cubicBezTo>
                    <a:cubicBezTo>
                      <a:pt x="186" y="95"/>
                      <a:pt x="186" y="95"/>
                      <a:pt x="186" y="95"/>
                    </a:cubicBezTo>
                    <a:cubicBezTo>
                      <a:pt x="186" y="95"/>
                      <a:pt x="186" y="94"/>
                      <a:pt x="185" y="94"/>
                    </a:cubicBezTo>
                    <a:cubicBezTo>
                      <a:pt x="185" y="94"/>
                      <a:pt x="185" y="94"/>
                      <a:pt x="185" y="94"/>
                    </a:cubicBezTo>
                    <a:cubicBezTo>
                      <a:pt x="184" y="94"/>
                      <a:pt x="184" y="94"/>
                      <a:pt x="184" y="94"/>
                    </a:cubicBezTo>
                    <a:cubicBezTo>
                      <a:pt x="184" y="94"/>
                      <a:pt x="184" y="94"/>
                      <a:pt x="183" y="94"/>
                    </a:cubicBezTo>
                    <a:cubicBezTo>
                      <a:pt x="183" y="94"/>
                      <a:pt x="183" y="94"/>
                      <a:pt x="182" y="93"/>
                    </a:cubicBezTo>
                    <a:cubicBezTo>
                      <a:pt x="182" y="93"/>
                      <a:pt x="182" y="93"/>
                      <a:pt x="182" y="93"/>
                    </a:cubicBezTo>
                    <a:cubicBezTo>
                      <a:pt x="182" y="93"/>
                      <a:pt x="181" y="93"/>
                      <a:pt x="181" y="92"/>
                    </a:cubicBezTo>
                    <a:cubicBezTo>
                      <a:pt x="181" y="92"/>
                      <a:pt x="181" y="92"/>
                      <a:pt x="180" y="92"/>
                    </a:cubicBezTo>
                    <a:cubicBezTo>
                      <a:pt x="180" y="92"/>
                      <a:pt x="180" y="91"/>
                      <a:pt x="179" y="91"/>
                    </a:cubicBezTo>
                    <a:cubicBezTo>
                      <a:pt x="179" y="91"/>
                      <a:pt x="179" y="91"/>
                      <a:pt x="179" y="90"/>
                    </a:cubicBezTo>
                    <a:cubicBezTo>
                      <a:pt x="179" y="90"/>
                      <a:pt x="178" y="90"/>
                      <a:pt x="178" y="89"/>
                    </a:cubicBezTo>
                    <a:cubicBezTo>
                      <a:pt x="178" y="89"/>
                      <a:pt x="178" y="89"/>
                      <a:pt x="178" y="88"/>
                    </a:cubicBezTo>
                    <a:cubicBezTo>
                      <a:pt x="178" y="88"/>
                      <a:pt x="177" y="88"/>
                      <a:pt x="177" y="87"/>
                    </a:cubicBezTo>
                    <a:cubicBezTo>
                      <a:pt x="175" y="85"/>
                      <a:pt x="171" y="80"/>
                      <a:pt x="171" y="76"/>
                    </a:cubicBezTo>
                    <a:cubicBezTo>
                      <a:pt x="170" y="74"/>
                      <a:pt x="171" y="73"/>
                      <a:pt x="171" y="73"/>
                    </a:cubicBezTo>
                    <a:cubicBezTo>
                      <a:pt x="173" y="71"/>
                      <a:pt x="170" y="66"/>
                      <a:pt x="167" y="63"/>
                    </a:cubicBezTo>
                    <a:cubicBezTo>
                      <a:pt x="165" y="62"/>
                      <a:pt x="165" y="62"/>
                      <a:pt x="165" y="62"/>
                    </a:cubicBezTo>
                    <a:cubicBezTo>
                      <a:pt x="159" y="57"/>
                      <a:pt x="155" y="52"/>
                      <a:pt x="154" y="49"/>
                    </a:cubicBezTo>
                    <a:cubicBezTo>
                      <a:pt x="154" y="48"/>
                      <a:pt x="154" y="47"/>
                      <a:pt x="154" y="46"/>
                    </a:cubicBezTo>
                    <a:cubicBezTo>
                      <a:pt x="145" y="45"/>
                      <a:pt x="145" y="45"/>
                      <a:pt x="145" y="45"/>
                    </a:cubicBezTo>
                    <a:cubicBezTo>
                      <a:pt x="139" y="40"/>
                      <a:pt x="139" y="40"/>
                      <a:pt x="139" y="40"/>
                    </a:cubicBezTo>
                    <a:lnTo>
                      <a:pt x="13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Freeform 1170">
                <a:extLst>
                  <a:ext uri="{FF2B5EF4-FFF2-40B4-BE49-F238E27FC236}">
                    <a16:creationId xmlns:a16="http://schemas.microsoft.com/office/drawing/2014/main" id="{A7FC92A8-655F-4646-A447-ECA8961AE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0" y="2619"/>
                <a:ext cx="81" cy="91"/>
              </a:xfrm>
              <a:custGeom>
                <a:avLst/>
                <a:gdLst>
                  <a:gd name="T0" fmla="*/ 35 w 85"/>
                  <a:gd name="T1" fmla="*/ 24 h 95"/>
                  <a:gd name="T2" fmla="*/ 36 w 85"/>
                  <a:gd name="T3" fmla="*/ 24 h 95"/>
                  <a:gd name="T4" fmla="*/ 37 w 85"/>
                  <a:gd name="T5" fmla="*/ 25 h 95"/>
                  <a:gd name="T6" fmla="*/ 37 w 85"/>
                  <a:gd name="T7" fmla="*/ 25 h 95"/>
                  <a:gd name="T8" fmla="*/ 38 w 85"/>
                  <a:gd name="T9" fmla="*/ 26 h 95"/>
                  <a:gd name="T10" fmla="*/ 38 w 85"/>
                  <a:gd name="T11" fmla="*/ 27 h 95"/>
                  <a:gd name="T12" fmla="*/ 39 w 85"/>
                  <a:gd name="T13" fmla="*/ 27 h 95"/>
                  <a:gd name="T14" fmla="*/ 40 w 85"/>
                  <a:gd name="T15" fmla="*/ 28 h 95"/>
                  <a:gd name="T16" fmla="*/ 40 w 85"/>
                  <a:gd name="T17" fmla="*/ 29 h 95"/>
                  <a:gd name="T18" fmla="*/ 40 w 85"/>
                  <a:gd name="T19" fmla="*/ 30 h 95"/>
                  <a:gd name="T20" fmla="*/ 41 w 85"/>
                  <a:gd name="T21" fmla="*/ 31 h 95"/>
                  <a:gd name="T22" fmla="*/ 41 w 85"/>
                  <a:gd name="T23" fmla="*/ 31 h 95"/>
                  <a:gd name="T24" fmla="*/ 41 w 85"/>
                  <a:gd name="T25" fmla="*/ 32 h 95"/>
                  <a:gd name="T26" fmla="*/ 42 w 85"/>
                  <a:gd name="T27" fmla="*/ 33 h 95"/>
                  <a:gd name="T28" fmla="*/ 42 w 85"/>
                  <a:gd name="T29" fmla="*/ 34 h 95"/>
                  <a:gd name="T30" fmla="*/ 33 w 85"/>
                  <a:gd name="T31" fmla="*/ 59 h 95"/>
                  <a:gd name="T32" fmla="*/ 32 w 85"/>
                  <a:gd name="T33" fmla="*/ 60 h 95"/>
                  <a:gd name="T34" fmla="*/ 32 w 85"/>
                  <a:gd name="T35" fmla="*/ 60 h 95"/>
                  <a:gd name="T36" fmla="*/ 31 w 85"/>
                  <a:gd name="T37" fmla="*/ 60 h 95"/>
                  <a:gd name="T38" fmla="*/ 30 w 85"/>
                  <a:gd name="T39" fmla="*/ 60 h 95"/>
                  <a:gd name="T40" fmla="*/ 26 w 85"/>
                  <a:gd name="T41" fmla="*/ 62 h 95"/>
                  <a:gd name="T42" fmla="*/ 25 w 85"/>
                  <a:gd name="T43" fmla="*/ 62 h 95"/>
                  <a:gd name="T44" fmla="*/ 23 w 85"/>
                  <a:gd name="T45" fmla="*/ 63 h 95"/>
                  <a:gd name="T46" fmla="*/ 22 w 85"/>
                  <a:gd name="T47" fmla="*/ 64 h 95"/>
                  <a:gd name="T48" fmla="*/ 19 w 85"/>
                  <a:gd name="T49" fmla="*/ 65 h 95"/>
                  <a:gd name="T50" fmla="*/ 19 w 85"/>
                  <a:gd name="T51" fmla="*/ 65 h 95"/>
                  <a:gd name="T52" fmla="*/ 0 w 85"/>
                  <a:gd name="T53" fmla="*/ 71 h 95"/>
                  <a:gd name="T54" fmla="*/ 10 w 85"/>
                  <a:gd name="T55" fmla="*/ 91 h 95"/>
                  <a:gd name="T56" fmla="*/ 11 w 85"/>
                  <a:gd name="T57" fmla="*/ 93 h 95"/>
                  <a:gd name="T58" fmla="*/ 11 w 85"/>
                  <a:gd name="T59" fmla="*/ 93 h 95"/>
                  <a:gd name="T60" fmla="*/ 12 w 85"/>
                  <a:gd name="T61" fmla="*/ 95 h 95"/>
                  <a:gd name="T62" fmla="*/ 13 w 85"/>
                  <a:gd name="T63" fmla="*/ 95 h 95"/>
                  <a:gd name="T64" fmla="*/ 26 w 85"/>
                  <a:gd name="T65" fmla="*/ 92 h 95"/>
                  <a:gd name="T66" fmla="*/ 32 w 85"/>
                  <a:gd name="T67" fmla="*/ 91 h 95"/>
                  <a:gd name="T68" fmla="*/ 33 w 85"/>
                  <a:gd name="T69" fmla="*/ 90 h 95"/>
                  <a:gd name="T70" fmla="*/ 35 w 85"/>
                  <a:gd name="T71" fmla="*/ 83 h 95"/>
                  <a:gd name="T72" fmla="*/ 43 w 85"/>
                  <a:gd name="T73" fmla="*/ 81 h 95"/>
                  <a:gd name="T74" fmla="*/ 46 w 85"/>
                  <a:gd name="T75" fmla="*/ 81 h 95"/>
                  <a:gd name="T76" fmla="*/ 48 w 85"/>
                  <a:gd name="T77" fmla="*/ 81 h 95"/>
                  <a:gd name="T78" fmla="*/ 50 w 85"/>
                  <a:gd name="T79" fmla="*/ 78 h 95"/>
                  <a:gd name="T80" fmla="*/ 56 w 85"/>
                  <a:gd name="T81" fmla="*/ 70 h 95"/>
                  <a:gd name="T82" fmla="*/ 60 w 85"/>
                  <a:gd name="T83" fmla="*/ 69 h 95"/>
                  <a:gd name="T84" fmla="*/ 62 w 85"/>
                  <a:gd name="T85" fmla="*/ 69 h 95"/>
                  <a:gd name="T86" fmla="*/ 67 w 85"/>
                  <a:gd name="T87" fmla="*/ 51 h 95"/>
                  <a:gd name="T88" fmla="*/ 75 w 85"/>
                  <a:gd name="T89" fmla="*/ 47 h 95"/>
                  <a:gd name="T90" fmla="*/ 80 w 85"/>
                  <a:gd name="T91" fmla="*/ 38 h 95"/>
                  <a:gd name="T92" fmla="*/ 84 w 85"/>
                  <a:gd name="T93" fmla="*/ 33 h 95"/>
                  <a:gd name="T94" fmla="*/ 85 w 85"/>
                  <a:gd name="T95" fmla="*/ 30 h 95"/>
                  <a:gd name="T96" fmla="*/ 85 w 85"/>
                  <a:gd name="T97" fmla="*/ 30 h 95"/>
                  <a:gd name="T98" fmla="*/ 74 w 85"/>
                  <a:gd name="T99" fmla="*/ 17 h 95"/>
                  <a:gd name="T100" fmla="*/ 70 w 85"/>
                  <a:gd name="T101" fmla="*/ 16 h 95"/>
                  <a:gd name="T102" fmla="*/ 56 w 85"/>
                  <a:gd name="T103" fmla="*/ 10 h 95"/>
                  <a:gd name="T104" fmla="*/ 49 w 85"/>
                  <a:gd name="T105" fmla="*/ 0 h 95"/>
                  <a:gd name="T106" fmla="*/ 47 w 85"/>
                  <a:gd name="T107" fmla="*/ 1 h 95"/>
                  <a:gd name="T108" fmla="*/ 44 w 85"/>
                  <a:gd name="T109" fmla="*/ 1 h 95"/>
                  <a:gd name="T110" fmla="*/ 44 w 85"/>
                  <a:gd name="T111" fmla="*/ 8 h 95"/>
                  <a:gd name="T112" fmla="*/ 37 w 85"/>
                  <a:gd name="T113" fmla="*/ 18 h 95"/>
                  <a:gd name="T114" fmla="*/ 35 w 85"/>
                  <a:gd name="T115" fmla="*/ 24 h 95"/>
                  <a:gd name="T116" fmla="*/ 35 w 85"/>
                  <a:gd name="T117" fmla="*/ 2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5" h="95">
                    <a:moveTo>
                      <a:pt x="35" y="24"/>
                    </a:moveTo>
                    <a:cubicBezTo>
                      <a:pt x="35" y="24"/>
                      <a:pt x="36" y="24"/>
                      <a:pt x="36" y="24"/>
                    </a:cubicBezTo>
                    <a:cubicBezTo>
                      <a:pt x="36" y="25"/>
                      <a:pt x="36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8"/>
                      <a:pt x="39" y="28"/>
                      <a:pt x="40" y="28"/>
                    </a:cubicBezTo>
                    <a:cubicBezTo>
                      <a:pt x="40" y="28"/>
                      <a:pt x="40" y="29"/>
                      <a:pt x="40" y="29"/>
                    </a:cubicBezTo>
                    <a:cubicBezTo>
                      <a:pt x="40" y="29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3"/>
                      <a:pt x="41" y="33"/>
                      <a:pt x="42" y="33"/>
                    </a:cubicBezTo>
                    <a:cubicBezTo>
                      <a:pt x="42" y="33"/>
                      <a:pt x="42" y="34"/>
                      <a:pt x="42" y="34"/>
                    </a:cubicBezTo>
                    <a:cubicBezTo>
                      <a:pt x="42" y="36"/>
                      <a:pt x="36" y="57"/>
                      <a:pt x="33" y="59"/>
                    </a:cubicBezTo>
                    <a:cubicBezTo>
                      <a:pt x="33" y="59"/>
                      <a:pt x="33" y="59"/>
                      <a:pt x="32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29" y="61"/>
                      <a:pt x="28" y="62"/>
                      <a:pt x="26" y="62"/>
                    </a:cubicBezTo>
                    <a:cubicBezTo>
                      <a:pt x="26" y="62"/>
                      <a:pt x="25" y="62"/>
                      <a:pt x="25" y="62"/>
                    </a:cubicBezTo>
                    <a:cubicBezTo>
                      <a:pt x="24" y="63"/>
                      <a:pt x="24" y="63"/>
                      <a:pt x="23" y="63"/>
                    </a:cubicBezTo>
                    <a:cubicBezTo>
                      <a:pt x="22" y="63"/>
                      <a:pt x="22" y="63"/>
                      <a:pt x="22" y="64"/>
                    </a:cubicBezTo>
                    <a:cubicBezTo>
                      <a:pt x="21" y="64"/>
                      <a:pt x="20" y="64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1" y="67"/>
                      <a:pt x="4" y="69"/>
                      <a:pt x="0" y="71"/>
                    </a:cubicBezTo>
                    <a:cubicBezTo>
                      <a:pt x="3" y="76"/>
                      <a:pt x="6" y="83"/>
                      <a:pt x="10" y="91"/>
                    </a:cubicBezTo>
                    <a:cubicBezTo>
                      <a:pt x="10" y="91"/>
                      <a:pt x="11" y="92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7" y="92"/>
                      <a:pt x="22" y="92"/>
                      <a:pt x="26" y="92"/>
                    </a:cubicBezTo>
                    <a:cubicBezTo>
                      <a:pt x="28" y="92"/>
                      <a:pt x="30" y="92"/>
                      <a:pt x="32" y="91"/>
                    </a:cubicBezTo>
                    <a:cubicBezTo>
                      <a:pt x="33" y="91"/>
                      <a:pt x="33" y="91"/>
                      <a:pt x="33" y="90"/>
                    </a:cubicBezTo>
                    <a:cubicBezTo>
                      <a:pt x="33" y="88"/>
                      <a:pt x="33" y="85"/>
                      <a:pt x="35" y="83"/>
                    </a:cubicBezTo>
                    <a:cubicBezTo>
                      <a:pt x="38" y="81"/>
                      <a:pt x="41" y="81"/>
                      <a:pt x="43" y="81"/>
                    </a:cubicBezTo>
                    <a:cubicBezTo>
                      <a:pt x="44" y="81"/>
                      <a:pt x="45" y="81"/>
                      <a:pt x="46" y="81"/>
                    </a:cubicBezTo>
                    <a:cubicBezTo>
                      <a:pt x="47" y="81"/>
                      <a:pt x="48" y="81"/>
                      <a:pt x="48" y="81"/>
                    </a:cubicBezTo>
                    <a:cubicBezTo>
                      <a:pt x="49" y="80"/>
                      <a:pt x="49" y="79"/>
                      <a:pt x="50" y="78"/>
                    </a:cubicBezTo>
                    <a:cubicBezTo>
                      <a:pt x="51" y="75"/>
                      <a:pt x="53" y="71"/>
                      <a:pt x="56" y="70"/>
                    </a:cubicBezTo>
                    <a:cubicBezTo>
                      <a:pt x="57" y="70"/>
                      <a:pt x="59" y="69"/>
                      <a:pt x="60" y="69"/>
                    </a:cubicBezTo>
                    <a:cubicBezTo>
                      <a:pt x="60" y="69"/>
                      <a:pt x="62" y="69"/>
                      <a:pt x="62" y="69"/>
                    </a:cubicBezTo>
                    <a:cubicBezTo>
                      <a:pt x="61" y="66"/>
                      <a:pt x="61" y="52"/>
                      <a:pt x="67" y="51"/>
                    </a:cubicBezTo>
                    <a:cubicBezTo>
                      <a:pt x="70" y="51"/>
                      <a:pt x="74" y="48"/>
                      <a:pt x="75" y="47"/>
                    </a:cubicBezTo>
                    <a:cubicBezTo>
                      <a:pt x="75" y="45"/>
                      <a:pt x="76" y="43"/>
                      <a:pt x="80" y="38"/>
                    </a:cubicBezTo>
                    <a:cubicBezTo>
                      <a:pt x="82" y="36"/>
                      <a:pt x="83" y="34"/>
                      <a:pt x="84" y="33"/>
                    </a:cubicBezTo>
                    <a:cubicBezTo>
                      <a:pt x="85" y="31"/>
                      <a:pt x="85" y="30"/>
                      <a:pt x="85" y="30"/>
                    </a:cubicBezTo>
                    <a:cubicBezTo>
                      <a:pt x="85" y="30"/>
                      <a:pt x="85" y="30"/>
                      <a:pt x="85" y="30"/>
                    </a:cubicBezTo>
                    <a:cubicBezTo>
                      <a:pt x="81" y="29"/>
                      <a:pt x="76" y="21"/>
                      <a:pt x="74" y="17"/>
                    </a:cubicBezTo>
                    <a:cubicBezTo>
                      <a:pt x="74" y="16"/>
                      <a:pt x="72" y="16"/>
                      <a:pt x="70" y="16"/>
                    </a:cubicBezTo>
                    <a:cubicBezTo>
                      <a:pt x="66" y="15"/>
                      <a:pt x="61" y="14"/>
                      <a:pt x="56" y="10"/>
                    </a:cubicBezTo>
                    <a:cubicBezTo>
                      <a:pt x="53" y="8"/>
                      <a:pt x="51" y="5"/>
                      <a:pt x="49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Freeform 1171">
                <a:extLst>
                  <a:ext uri="{FF2B5EF4-FFF2-40B4-BE49-F238E27FC236}">
                    <a16:creationId xmlns:a16="http://schemas.microsoft.com/office/drawing/2014/main" id="{FB98748F-692C-4746-8327-5A10572C0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" y="2607"/>
                <a:ext cx="7" cy="13"/>
              </a:xfrm>
              <a:custGeom>
                <a:avLst/>
                <a:gdLst>
                  <a:gd name="T0" fmla="*/ 6 w 7"/>
                  <a:gd name="T1" fmla="*/ 1 h 13"/>
                  <a:gd name="T2" fmla="*/ 5 w 7"/>
                  <a:gd name="T3" fmla="*/ 0 h 13"/>
                  <a:gd name="T4" fmla="*/ 5 w 7"/>
                  <a:gd name="T5" fmla="*/ 0 h 13"/>
                  <a:gd name="T6" fmla="*/ 0 w 7"/>
                  <a:gd name="T7" fmla="*/ 9 h 13"/>
                  <a:gd name="T8" fmla="*/ 0 w 7"/>
                  <a:gd name="T9" fmla="*/ 10 h 13"/>
                  <a:gd name="T10" fmla="*/ 0 w 7"/>
                  <a:gd name="T11" fmla="*/ 10 h 13"/>
                  <a:gd name="T12" fmla="*/ 0 w 7"/>
                  <a:gd name="T13" fmla="*/ 11 h 13"/>
                  <a:gd name="T14" fmla="*/ 1 w 7"/>
                  <a:gd name="T15" fmla="*/ 12 h 13"/>
                  <a:gd name="T16" fmla="*/ 1 w 7"/>
                  <a:gd name="T17" fmla="*/ 12 h 13"/>
                  <a:gd name="T18" fmla="*/ 3 w 7"/>
                  <a:gd name="T19" fmla="*/ 13 h 13"/>
                  <a:gd name="T20" fmla="*/ 3 w 7"/>
                  <a:gd name="T21" fmla="*/ 13 h 13"/>
                  <a:gd name="T22" fmla="*/ 4 w 7"/>
                  <a:gd name="T23" fmla="*/ 13 h 13"/>
                  <a:gd name="T24" fmla="*/ 5 w 7"/>
                  <a:gd name="T25" fmla="*/ 11 h 13"/>
                  <a:gd name="T26" fmla="*/ 6 w 7"/>
                  <a:gd name="T2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3">
                    <a:moveTo>
                      <a:pt x="6" y="1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2"/>
                      <a:pt x="5" y="11"/>
                    </a:cubicBezTo>
                    <a:cubicBezTo>
                      <a:pt x="6" y="9"/>
                      <a:pt x="7" y="4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Freeform 1172">
                <a:extLst>
                  <a:ext uri="{FF2B5EF4-FFF2-40B4-BE49-F238E27FC236}">
                    <a16:creationId xmlns:a16="http://schemas.microsoft.com/office/drawing/2014/main" id="{2AD0104E-5A38-4E02-B7D6-C48DAC4EC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0" y="2604"/>
                <a:ext cx="46" cy="38"/>
              </a:xfrm>
              <a:custGeom>
                <a:avLst/>
                <a:gdLst>
                  <a:gd name="T0" fmla="*/ 34 w 48"/>
                  <a:gd name="T1" fmla="*/ 30 h 39"/>
                  <a:gd name="T2" fmla="*/ 40 w 48"/>
                  <a:gd name="T3" fmla="*/ 22 h 39"/>
                  <a:gd name="T4" fmla="*/ 40 w 48"/>
                  <a:gd name="T5" fmla="*/ 12 h 39"/>
                  <a:gd name="T6" fmla="*/ 46 w 48"/>
                  <a:gd name="T7" fmla="*/ 12 h 39"/>
                  <a:gd name="T8" fmla="*/ 48 w 48"/>
                  <a:gd name="T9" fmla="*/ 11 h 39"/>
                  <a:gd name="T10" fmla="*/ 47 w 48"/>
                  <a:gd name="T11" fmla="*/ 4 h 39"/>
                  <a:gd name="T12" fmla="*/ 47 w 48"/>
                  <a:gd name="T13" fmla="*/ 0 h 39"/>
                  <a:gd name="T14" fmla="*/ 36 w 48"/>
                  <a:gd name="T15" fmla="*/ 14 h 39"/>
                  <a:gd name="T16" fmla="*/ 12 w 48"/>
                  <a:gd name="T17" fmla="*/ 25 h 39"/>
                  <a:gd name="T18" fmla="*/ 9 w 48"/>
                  <a:gd name="T19" fmla="*/ 25 h 39"/>
                  <a:gd name="T20" fmla="*/ 2 w 48"/>
                  <a:gd name="T21" fmla="*/ 27 h 39"/>
                  <a:gd name="T22" fmla="*/ 1 w 48"/>
                  <a:gd name="T23" fmla="*/ 28 h 39"/>
                  <a:gd name="T24" fmla="*/ 0 w 48"/>
                  <a:gd name="T25" fmla="*/ 28 h 39"/>
                  <a:gd name="T26" fmla="*/ 0 w 48"/>
                  <a:gd name="T27" fmla="*/ 29 h 39"/>
                  <a:gd name="T28" fmla="*/ 0 w 48"/>
                  <a:gd name="T29" fmla="*/ 30 h 39"/>
                  <a:gd name="T30" fmla="*/ 1 w 48"/>
                  <a:gd name="T31" fmla="*/ 31 h 39"/>
                  <a:gd name="T32" fmla="*/ 1 w 48"/>
                  <a:gd name="T33" fmla="*/ 31 h 39"/>
                  <a:gd name="T34" fmla="*/ 3 w 48"/>
                  <a:gd name="T35" fmla="*/ 33 h 39"/>
                  <a:gd name="T36" fmla="*/ 3 w 48"/>
                  <a:gd name="T37" fmla="*/ 33 h 39"/>
                  <a:gd name="T38" fmla="*/ 4 w 48"/>
                  <a:gd name="T39" fmla="*/ 34 h 39"/>
                  <a:gd name="T40" fmla="*/ 4 w 48"/>
                  <a:gd name="T41" fmla="*/ 34 h 39"/>
                  <a:gd name="T42" fmla="*/ 5 w 48"/>
                  <a:gd name="T43" fmla="*/ 35 h 39"/>
                  <a:gd name="T44" fmla="*/ 5 w 48"/>
                  <a:gd name="T45" fmla="*/ 35 h 39"/>
                  <a:gd name="T46" fmla="*/ 6 w 48"/>
                  <a:gd name="T47" fmla="*/ 36 h 39"/>
                  <a:gd name="T48" fmla="*/ 6 w 48"/>
                  <a:gd name="T49" fmla="*/ 36 h 39"/>
                  <a:gd name="T50" fmla="*/ 7 w 48"/>
                  <a:gd name="T51" fmla="*/ 36 h 39"/>
                  <a:gd name="T52" fmla="*/ 7 w 48"/>
                  <a:gd name="T53" fmla="*/ 36 h 39"/>
                  <a:gd name="T54" fmla="*/ 7 w 48"/>
                  <a:gd name="T55" fmla="*/ 36 h 39"/>
                  <a:gd name="T56" fmla="*/ 8 w 48"/>
                  <a:gd name="T57" fmla="*/ 36 h 39"/>
                  <a:gd name="T58" fmla="*/ 8 w 48"/>
                  <a:gd name="T59" fmla="*/ 37 h 39"/>
                  <a:gd name="T60" fmla="*/ 9 w 48"/>
                  <a:gd name="T61" fmla="*/ 37 h 39"/>
                  <a:gd name="T62" fmla="*/ 10 w 48"/>
                  <a:gd name="T63" fmla="*/ 37 h 39"/>
                  <a:gd name="T64" fmla="*/ 10 w 48"/>
                  <a:gd name="T65" fmla="*/ 37 h 39"/>
                  <a:gd name="T66" fmla="*/ 11 w 48"/>
                  <a:gd name="T67" fmla="*/ 37 h 39"/>
                  <a:gd name="T68" fmla="*/ 11 w 48"/>
                  <a:gd name="T69" fmla="*/ 37 h 39"/>
                  <a:gd name="T70" fmla="*/ 16 w 48"/>
                  <a:gd name="T71" fmla="*/ 38 h 39"/>
                  <a:gd name="T72" fmla="*/ 16 w 48"/>
                  <a:gd name="T73" fmla="*/ 38 h 39"/>
                  <a:gd name="T74" fmla="*/ 17 w 48"/>
                  <a:gd name="T75" fmla="*/ 38 h 39"/>
                  <a:gd name="T76" fmla="*/ 18 w 48"/>
                  <a:gd name="T77" fmla="*/ 38 h 39"/>
                  <a:gd name="T78" fmla="*/ 19 w 48"/>
                  <a:gd name="T79" fmla="*/ 38 h 39"/>
                  <a:gd name="T80" fmla="*/ 20 w 48"/>
                  <a:gd name="T81" fmla="*/ 38 h 39"/>
                  <a:gd name="T82" fmla="*/ 21 w 48"/>
                  <a:gd name="T83" fmla="*/ 38 h 39"/>
                  <a:gd name="T84" fmla="*/ 22 w 48"/>
                  <a:gd name="T85" fmla="*/ 38 h 39"/>
                  <a:gd name="T86" fmla="*/ 30 w 48"/>
                  <a:gd name="T87" fmla="*/ 39 h 39"/>
                  <a:gd name="T88" fmla="*/ 34 w 48"/>
                  <a:gd name="T8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39">
                    <a:moveTo>
                      <a:pt x="34" y="30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8"/>
                      <a:pt x="48" y="6"/>
                      <a:pt x="47" y="4"/>
                    </a:cubicBezTo>
                    <a:cubicBezTo>
                      <a:pt x="47" y="3"/>
                      <a:pt x="47" y="1"/>
                      <a:pt x="47" y="0"/>
                    </a:cubicBezTo>
                    <a:cubicBezTo>
                      <a:pt x="44" y="2"/>
                      <a:pt x="39" y="9"/>
                      <a:pt x="36" y="14"/>
                    </a:cubicBezTo>
                    <a:cubicBezTo>
                      <a:pt x="32" y="21"/>
                      <a:pt x="21" y="26"/>
                      <a:pt x="12" y="25"/>
                    </a:cubicBezTo>
                    <a:cubicBezTo>
                      <a:pt x="11" y="25"/>
                      <a:pt x="10" y="25"/>
                      <a:pt x="9" y="25"/>
                    </a:cubicBezTo>
                    <a:cubicBezTo>
                      <a:pt x="5" y="25"/>
                      <a:pt x="3" y="26"/>
                      <a:pt x="2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2"/>
                      <a:pt x="2" y="32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4"/>
                      <a:pt x="4" y="35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7"/>
                      <a:pt x="14" y="37"/>
                      <a:pt x="16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5" y="39"/>
                      <a:pt x="28" y="39"/>
                      <a:pt x="30" y="39"/>
                    </a:cubicBezTo>
                    <a:lnTo>
                      <a:pt x="3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Freeform 1173">
                <a:extLst>
                  <a:ext uri="{FF2B5EF4-FFF2-40B4-BE49-F238E27FC236}">
                    <a16:creationId xmlns:a16="http://schemas.microsoft.com/office/drawing/2014/main" id="{F2E9D8DC-9C6B-4806-8A50-9CE08CAE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2468"/>
                <a:ext cx="100" cy="99"/>
              </a:xfrm>
              <a:custGeom>
                <a:avLst/>
                <a:gdLst>
                  <a:gd name="T0" fmla="*/ 64 w 105"/>
                  <a:gd name="T1" fmla="*/ 6 h 103"/>
                  <a:gd name="T2" fmla="*/ 63 w 105"/>
                  <a:gd name="T3" fmla="*/ 6 h 103"/>
                  <a:gd name="T4" fmla="*/ 54 w 105"/>
                  <a:gd name="T5" fmla="*/ 2 h 103"/>
                  <a:gd name="T6" fmla="*/ 49 w 105"/>
                  <a:gd name="T7" fmla="*/ 1 h 103"/>
                  <a:gd name="T8" fmla="*/ 43 w 105"/>
                  <a:gd name="T9" fmla="*/ 0 h 103"/>
                  <a:gd name="T10" fmla="*/ 42 w 105"/>
                  <a:gd name="T11" fmla="*/ 1 h 103"/>
                  <a:gd name="T12" fmla="*/ 43 w 105"/>
                  <a:gd name="T13" fmla="*/ 1 h 103"/>
                  <a:gd name="T14" fmla="*/ 43 w 105"/>
                  <a:gd name="T15" fmla="*/ 1 h 103"/>
                  <a:gd name="T16" fmla="*/ 40 w 105"/>
                  <a:gd name="T17" fmla="*/ 4 h 103"/>
                  <a:gd name="T18" fmla="*/ 27 w 105"/>
                  <a:gd name="T19" fmla="*/ 13 h 103"/>
                  <a:gd name="T20" fmla="*/ 28 w 105"/>
                  <a:gd name="T21" fmla="*/ 23 h 103"/>
                  <a:gd name="T22" fmla="*/ 24 w 105"/>
                  <a:gd name="T23" fmla="*/ 38 h 103"/>
                  <a:gd name="T24" fmla="*/ 23 w 105"/>
                  <a:gd name="T25" fmla="*/ 39 h 103"/>
                  <a:gd name="T26" fmla="*/ 0 w 105"/>
                  <a:gd name="T27" fmla="*/ 51 h 103"/>
                  <a:gd name="T28" fmla="*/ 1 w 105"/>
                  <a:gd name="T29" fmla="*/ 53 h 103"/>
                  <a:gd name="T30" fmla="*/ 2 w 105"/>
                  <a:gd name="T31" fmla="*/ 57 h 103"/>
                  <a:gd name="T32" fmla="*/ 2 w 105"/>
                  <a:gd name="T33" fmla="*/ 60 h 103"/>
                  <a:gd name="T34" fmla="*/ 3 w 105"/>
                  <a:gd name="T35" fmla="*/ 63 h 103"/>
                  <a:gd name="T36" fmla="*/ 3 w 105"/>
                  <a:gd name="T37" fmla="*/ 65 h 103"/>
                  <a:gd name="T38" fmla="*/ 5 w 105"/>
                  <a:gd name="T39" fmla="*/ 65 h 103"/>
                  <a:gd name="T40" fmla="*/ 7 w 105"/>
                  <a:gd name="T41" fmla="*/ 64 h 103"/>
                  <a:gd name="T42" fmla="*/ 8 w 105"/>
                  <a:gd name="T43" fmla="*/ 64 h 103"/>
                  <a:gd name="T44" fmla="*/ 11 w 105"/>
                  <a:gd name="T45" fmla="*/ 65 h 103"/>
                  <a:gd name="T46" fmla="*/ 27 w 105"/>
                  <a:gd name="T47" fmla="*/ 74 h 103"/>
                  <a:gd name="T48" fmla="*/ 34 w 105"/>
                  <a:gd name="T49" fmla="*/ 78 h 103"/>
                  <a:gd name="T50" fmla="*/ 73 w 105"/>
                  <a:gd name="T51" fmla="*/ 102 h 103"/>
                  <a:gd name="T52" fmla="*/ 74 w 105"/>
                  <a:gd name="T53" fmla="*/ 102 h 103"/>
                  <a:gd name="T54" fmla="*/ 75 w 105"/>
                  <a:gd name="T55" fmla="*/ 102 h 103"/>
                  <a:gd name="T56" fmla="*/ 77 w 105"/>
                  <a:gd name="T57" fmla="*/ 102 h 103"/>
                  <a:gd name="T58" fmla="*/ 85 w 105"/>
                  <a:gd name="T59" fmla="*/ 103 h 103"/>
                  <a:gd name="T60" fmla="*/ 86 w 105"/>
                  <a:gd name="T61" fmla="*/ 101 h 103"/>
                  <a:gd name="T62" fmla="*/ 87 w 105"/>
                  <a:gd name="T63" fmla="*/ 99 h 103"/>
                  <a:gd name="T64" fmla="*/ 88 w 105"/>
                  <a:gd name="T65" fmla="*/ 97 h 103"/>
                  <a:gd name="T66" fmla="*/ 88 w 105"/>
                  <a:gd name="T67" fmla="*/ 96 h 103"/>
                  <a:gd name="T68" fmla="*/ 89 w 105"/>
                  <a:gd name="T69" fmla="*/ 95 h 103"/>
                  <a:gd name="T70" fmla="*/ 89 w 105"/>
                  <a:gd name="T71" fmla="*/ 95 h 103"/>
                  <a:gd name="T72" fmla="*/ 89 w 105"/>
                  <a:gd name="T73" fmla="*/ 94 h 103"/>
                  <a:gd name="T74" fmla="*/ 90 w 105"/>
                  <a:gd name="T75" fmla="*/ 93 h 103"/>
                  <a:gd name="T76" fmla="*/ 98 w 105"/>
                  <a:gd name="T77" fmla="*/ 89 h 103"/>
                  <a:gd name="T78" fmla="*/ 100 w 105"/>
                  <a:gd name="T79" fmla="*/ 90 h 103"/>
                  <a:gd name="T80" fmla="*/ 102 w 105"/>
                  <a:gd name="T81" fmla="*/ 91 h 103"/>
                  <a:gd name="T82" fmla="*/ 104 w 105"/>
                  <a:gd name="T83" fmla="*/ 93 h 103"/>
                  <a:gd name="T84" fmla="*/ 105 w 105"/>
                  <a:gd name="T85" fmla="*/ 92 h 103"/>
                  <a:gd name="T86" fmla="*/ 103 w 105"/>
                  <a:gd name="T87" fmla="*/ 90 h 103"/>
                  <a:gd name="T88" fmla="*/ 101 w 105"/>
                  <a:gd name="T89" fmla="*/ 88 h 103"/>
                  <a:gd name="T90" fmla="*/ 100 w 105"/>
                  <a:gd name="T91" fmla="*/ 86 h 103"/>
                  <a:gd name="T92" fmla="*/ 100 w 105"/>
                  <a:gd name="T93" fmla="*/ 84 h 103"/>
                  <a:gd name="T94" fmla="*/ 96 w 105"/>
                  <a:gd name="T95" fmla="*/ 77 h 103"/>
                  <a:gd name="T96" fmla="*/ 98 w 105"/>
                  <a:gd name="T97" fmla="*/ 70 h 103"/>
                  <a:gd name="T98" fmla="*/ 93 w 105"/>
                  <a:gd name="T99" fmla="*/ 64 h 103"/>
                  <a:gd name="T100" fmla="*/ 87 w 105"/>
                  <a:gd name="T101" fmla="*/ 62 h 103"/>
                  <a:gd name="T102" fmla="*/ 85 w 105"/>
                  <a:gd name="T103" fmla="*/ 61 h 103"/>
                  <a:gd name="T104" fmla="*/ 83 w 105"/>
                  <a:gd name="T105" fmla="*/ 59 h 103"/>
                  <a:gd name="T106" fmla="*/ 81 w 105"/>
                  <a:gd name="T107" fmla="*/ 58 h 103"/>
                  <a:gd name="T108" fmla="*/ 80 w 105"/>
                  <a:gd name="T109" fmla="*/ 55 h 103"/>
                  <a:gd name="T110" fmla="*/ 79 w 105"/>
                  <a:gd name="T111" fmla="*/ 53 h 103"/>
                  <a:gd name="T112" fmla="*/ 72 w 105"/>
                  <a:gd name="T113" fmla="*/ 41 h 103"/>
                  <a:gd name="T114" fmla="*/ 75 w 105"/>
                  <a:gd name="T115" fmla="*/ 32 h 103"/>
                  <a:gd name="T116" fmla="*/ 78 w 105"/>
                  <a:gd name="T117" fmla="*/ 25 h 103"/>
                  <a:gd name="T118" fmla="*/ 78 w 105"/>
                  <a:gd name="T119" fmla="*/ 21 h 103"/>
                  <a:gd name="T120" fmla="*/ 68 w 105"/>
                  <a:gd name="T121" fmla="*/ 11 h 103"/>
                  <a:gd name="T122" fmla="*/ 65 w 105"/>
                  <a:gd name="T123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5" h="103">
                    <a:moveTo>
                      <a:pt x="65" y="6"/>
                    </a:moveTo>
                    <a:cubicBezTo>
                      <a:pt x="65" y="6"/>
                      <a:pt x="64" y="6"/>
                      <a:pt x="64" y="6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6"/>
                      <a:pt x="64" y="6"/>
                      <a:pt x="63" y="6"/>
                    </a:cubicBezTo>
                    <a:cubicBezTo>
                      <a:pt x="62" y="6"/>
                      <a:pt x="60" y="5"/>
                      <a:pt x="58" y="4"/>
                    </a:cubicBezTo>
                    <a:cubicBezTo>
                      <a:pt x="57" y="3"/>
                      <a:pt x="55" y="2"/>
                      <a:pt x="54" y="2"/>
                    </a:cubicBezTo>
                    <a:cubicBezTo>
                      <a:pt x="54" y="2"/>
                      <a:pt x="53" y="3"/>
                      <a:pt x="53" y="3"/>
                    </a:cubicBezTo>
                    <a:cubicBezTo>
                      <a:pt x="51" y="3"/>
                      <a:pt x="50" y="2"/>
                      <a:pt x="49" y="1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28" y="11"/>
                      <a:pt x="27" y="13"/>
                    </a:cubicBezTo>
                    <a:cubicBezTo>
                      <a:pt x="27" y="14"/>
                      <a:pt x="27" y="15"/>
                      <a:pt x="28" y="17"/>
                    </a:cubicBezTo>
                    <a:cubicBezTo>
                      <a:pt x="28" y="19"/>
                      <a:pt x="29" y="21"/>
                      <a:pt x="28" y="23"/>
                    </a:cubicBezTo>
                    <a:cubicBezTo>
                      <a:pt x="27" y="24"/>
                      <a:pt x="27" y="28"/>
                      <a:pt x="27" y="30"/>
                    </a:cubicBezTo>
                    <a:cubicBezTo>
                      <a:pt x="28" y="32"/>
                      <a:pt x="25" y="36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8" y="42"/>
                      <a:pt x="9" y="47"/>
                      <a:pt x="0" y="5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3"/>
                      <a:pt x="1" y="53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6"/>
                      <a:pt x="1" y="56"/>
                      <a:pt x="2" y="57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9"/>
                      <a:pt x="2" y="59"/>
                      <a:pt x="2" y="60"/>
                    </a:cubicBezTo>
                    <a:cubicBezTo>
                      <a:pt x="2" y="60"/>
                      <a:pt x="2" y="61"/>
                      <a:pt x="3" y="61"/>
                    </a:cubicBezTo>
                    <a:cubicBezTo>
                      <a:pt x="3" y="62"/>
                      <a:pt x="3" y="62"/>
                      <a:pt x="3" y="63"/>
                    </a:cubicBezTo>
                    <a:cubicBezTo>
                      <a:pt x="3" y="63"/>
                      <a:pt x="3" y="63"/>
                      <a:pt x="3" y="64"/>
                    </a:cubicBezTo>
                    <a:cubicBezTo>
                      <a:pt x="3" y="64"/>
                      <a:pt x="3" y="64"/>
                      <a:pt x="3" y="65"/>
                    </a:cubicBezTo>
                    <a:cubicBezTo>
                      <a:pt x="4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6" y="65"/>
                      <a:pt x="6" y="64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5"/>
                      <a:pt x="10" y="65"/>
                      <a:pt x="11" y="65"/>
                    </a:cubicBezTo>
                    <a:cubicBezTo>
                      <a:pt x="13" y="65"/>
                      <a:pt x="18" y="68"/>
                      <a:pt x="24" y="72"/>
                    </a:cubicBezTo>
                    <a:cubicBezTo>
                      <a:pt x="25" y="73"/>
                      <a:pt x="26" y="73"/>
                      <a:pt x="27" y="74"/>
                    </a:cubicBezTo>
                    <a:cubicBezTo>
                      <a:pt x="30" y="76"/>
                      <a:pt x="33" y="77"/>
                      <a:pt x="34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40" y="81"/>
                      <a:pt x="57" y="95"/>
                      <a:pt x="61" y="98"/>
                    </a:cubicBezTo>
                    <a:cubicBezTo>
                      <a:pt x="65" y="101"/>
                      <a:pt x="71" y="102"/>
                      <a:pt x="73" y="102"/>
                    </a:cubicBezTo>
                    <a:cubicBezTo>
                      <a:pt x="73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5" y="102"/>
                      <a:pt x="75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6" y="102"/>
                      <a:pt x="76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9" y="103"/>
                      <a:pt x="82" y="103"/>
                      <a:pt x="85" y="103"/>
                    </a:cubicBezTo>
                    <a:cubicBezTo>
                      <a:pt x="85" y="103"/>
                      <a:pt x="85" y="103"/>
                      <a:pt x="85" y="102"/>
                    </a:cubicBezTo>
                    <a:cubicBezTo>
                      <a:pt x="86" y="102"/>
                      <a:pt x="86" y="102"/>
                      <a:pt x="86" y="101"/>
                    </a:cubicBezTo>
                    <a:cubicBezTo>
                      <a:pt x="86" y="101"/>
                      <a:pt x="86" y="100"/>
                      <a:pt x="86" y="100"/>
                    </a:cubicBezTo>
                    <a:cubicBezTo>
                      <a:pt x="87" y="100"/>
                      <a:pt x="87" y="99"/>
                      <a:pt x="87" y="99"/>
                    </a:cubicBezTo>
                    <a:cubicBezTo>
                      <a:pt x="87" y="99"/>
                      <a:pt x="87" y="98"/>
                      <a:pt x="87" y="98"/>
                    </a:cubicBezTo>
                    <a:cubicBezTo>
                      <a:pt x="87" y="98"/>
                      <a:pt x="88" y="97"/>
                      <a:pt x="88" y="97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96"/>
                      <a:pt x="88" y="96"/>
                      <a:pt x="89" y="96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4"/>
                      <a:pt x="89" y="94"/>
                    </a:cubicBezTo>
                    <a:cubicBezTo>
                      <a:pt x="89" y="94"/>
                      <a:pt x="89" y="94"/>
                      <a:pt x="89" y="94"/>
                    </a:cubicBezTo>
                    <a:cubicBezTo>
                      <a:pt x="89" y="94"/>
                      <a:pt x="89" y="94"/>
                      <a:pt x="90" y="94"/>
                    </a:cubicBezTo>
                    <a:cubicBezTo>
                      <a:pt x="90" y="94"/>
                      <a:pt x="90" y="93"/>
                      <a:pt x="90" y="93"/>
                    </a:cubicBezTo>
                    <a:cubicBezTo>
                      <a:pt x="91" y="92"/>
                      <a:pt x="92" y="90"/>
                      <a:pt x="96" y="89"/>
                    </a:cubicBezTo>
                    <a:cubicBezTo>
                      <a:pt x="97" y="89"/>
                      <a:pt x="97" y="89"/>
                      <a:pt x="98" y="89"/>
                    </a:cubicBezTo>
                    <a:cubicBezTo>
                      <a:pt x="98" y="89"/>
                      <a:pt x="98" y="89"/>
                      <a:pt x="98" y="89"/>
                    </a:cubicBezTo>
                    <a:cubicBezTo>
                      <a:pt x="99" y="90"/>
                      <a:pt x="99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1" y="90"/>
                      <a:pt x="101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3" y="92"/>
                      <a:pt x="103" y="92"/>
                      <a:pt x="104" y="93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4" y="93"/>
                      <a:pt x="105" y="92"/>
                      <a:pt x="105" y="92"/>
                    </a:cubicBezTo>
                    <a:cubicBezTo>
                      <a:pt x="105" y="92"/>
                      <a:pt x="105" y="92"/>
                      <a:pt x="105" y="92"/>
                    </a:cubicBezTo>
                    <a:cubicBezTo>
                      <a:pt x="104" y="91"/>
                      <a:pt x="104" y="91"/>
                      <a:pt x="103" y="90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2" y="89"/>
                      <a:pt x="102" y="88"/>
                      <a:pt x="101" y="88"/>
                    </a:cubicBezTo>
                    <a:cubicBezTo>
                      <a:pt x="101" y="88"/>
                      <a:pt x="101" y="88"/>
                      <a:pt x="101" y="87"/>
                    </a:cubicBezTo>
                    <a:cubicBezTo>
                      <a:pt x="101" y="87"/>
                      <a:pt x="101" y="86"/>
                      <a:pt x="100" y="86"/>
                    </a:cubicBezTo>
                    <a:cubicBezTo>
                      <a:pt x="100" y="86"/>
                      <a:pt x="100" y="86"/>
                      <a:pt x="100" y="85"/>
                    </a:cubicBezTo>
                    <a:cubicBezTo>
                      <a:pt x="100" y="85"/>
                      <a:pt x="100" y="84"/>
                      <a:pt x="100" y="84"/>
                    </a:cubicBezTo>
                    <a:cubicBezTo>
                      <a:pt x="100" y="83"/>
                      <a:pt x="100" y="82"/>
                      <a:pt x="98" y="80"/>
                    </a:cubicBezTo>
                    <a:cubicBezTo>
                      <a:pt x="97" y="79"/>
                      <a:pt x="96" y="78"/>
                      <a:pt x="96" y="77"/>
                    </a:cubicBezTo>
                    <a:cubicBezTo>
                      <a:pt x="96" y="75"/>
                      <a:pt x="96" y="74"/>
                      <a:pt x="97" y="72"/>
                    </a:cubicBezTo>
                    <a:cubicBezTo>
                      <a:pt x="97" y="72"/>
                      <a:pt x="98" y="71"/>
                      <a:pt x="98" y="70"/>
                    </a:cubicBezTo>
                    <a:cubicBezTo>
                      <a:pt x="97" y="69"/>
                      <a:pt x="96" y="68"/>
                      <a:pt x="96" y="67"/>
                    </a:cubicBezTo>
                    <a:cubicBezTo>
                      <a:pt x="95" y="65"/>
                      <a:pt x="94" y="64"/>
                      <a:pt x="93" y="64"/>
                    </a:cubicBezTo>
                    <a:cubicBezTo>
                      <a:pt x="93" y="64"/>
                      <a:pt x="93" y="64"/>
                      <a:pt x="92" y="64"/>
                    </a:cubicBezTo>
                    <a:cubicBezTo>
                      <a:pt x="91" y="63"/>
                      <a:pt x="89" y="63"/>
                      <a:pt x="87" y="62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4" y="60"/>
                      <a:pt x="83" y="60"/>
                      <a:pt x="83" y="59"/>
                    </a:cubicBezTo>
                    <a:cubicBezTo>
                      <a:pt x="82" y="59"/>
                      <a:pt x="82" y="59"/>
                      <a:pt x="82" y="58"/>
                    </a:cubicBezTo>
                    <a:cubicBezTo>
                      <a:pt x="82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80" y="57"/>
                    </a:cubicBezTo>
                    <a:cubicBezTo>
                      <a:pt x="80" y="56"/>
                      <a:pt x="80" y="56"/>
                      <a:pt x="80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4"/>
                      <a:pt x="79" y="54"/>
                      <a:pt x="79" y="53"/>
                    </a:cubicBezTo>
                    <a:cubicBezTo>
                      <a:pt x="79" y="52"/>
                      <a:pt x="78" y="51"/>
                      <a:pt x="75" y="49"/>
                    </a:cubicBezTo>
                    <a:cubicBezTo>
                      <a:pt x="73" y="48"/>
                      <a:pt x="72" y="43"/>
                      <a:pt x="72" y="41"/>
                    </a:cubicBezTo>
                    <a:cubicBezTo>
                      <a:pt x="71" y="38"/>
                      <a:pt x="72" y="36"/>
                      <a:pt x="74" y="36"/>
                    </a:cubicBezTo>
                    <a:cubicBezTo>
                      <a:pt x="74" y="35"/>
                      <a:pt x="74" y="33"/>
                      <a:pt x="75" y="32"/>
                    </a:cubicBezTo>
                    <a:cubicBezTo>
                      <a:pt x="75" y="30"/>
                      <a:pt x="76" y="27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4"/>
                      <a:pt x="78" y="23"/>
                      <a:pt x="78" y="21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0"/>
                      <a:pt x="77" y="20"/>
                      <a:pt x="76" y="20"/>
                    </a:cubicBezTo>
                    <a:cubicBezTo>
                      <a:pt x="72" y="20"/>
                      <a:pt x="68" y="15"/>
                      <a:pt x="68" y="11"/>
                    </a:cubicBezTo>
                    <a:cubicBezTo>
                      <a:pt x="68" y="10"/>
                      <a:pt x="66" y="8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Freeform 1174">
                <a:extLst>
                  <a:ext uri="{FF2B5EF4-FFF2-40B4-BE49-F238E27FC236}">
                    <a16:creationId xmlns:a16="http://schemas.microsoft.com/office/drawing/2014/main" id="{A8898C52-9B0C-461F-AFF3-096C2BE22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2" y="2557"/>
                <a:ext cx="15" cy="15"/>
              </a:xfrm>
              <a:custGeom>
                <a:avLst/>
                <a:gdLst>
                  <a:gd name="T0" fmla="*/ 4 w 16"/>
                  <a:gd name="T1" fmla="*/ 11 h 16"/>
                  <a:gd name="T2" fmla="*/ 5 w 16"/>
                  <a:gd name="T3" fmla="*/ 11 h 16"/>
                  <a:gd name="T4" fmla="*/ 5 w 16"/>
                  <a:gd name="T5" fmla="*/ 11 h 16"/>
                  <a:gd name="T6" fmla="*/ 11 w 16"/>
                  <a:gd name="T7" fmla="*/ 16 h 16"/>
                  <a:gd name="T8" fmla="*/ 16 w 16"/>
                  <a:gd name="T9" fmla="*/ 16 h 16"/>
                  <a:gd name="T10" fmla="*/ 15 w 16"/>
                  <a:gd name="T11" fmla="*/ 14 h 16"/>
                  <a:gd name="T12" fmla="*/ 12 w 16"/>
                  <a:gd name="T13" fmla="*/ 4 h 16"/>
                  <a:gd name="T14" fmla="*/ 12 w 16"/>
                  <a:gd name="T15" fmla="*/ 3 h 16"/>
                  <a:gd name="T16" fmla="*/ 12 w 16"/>
                  <a:gd name="T17" fmla="*/ 3 h 16"/>
                  <a:gd name="T18" fmla="*/ 11 w 16"/>
                  <a:gd name="T19" fmla="*/ 2 h 16"/>
                  <a:gd name="T20" fmla="*/ 10 w 16"/>
                  <a:gd name="T21" fmla="*/ 1 h 16"/>
                  <a:gd name="T22" fmla="*/ 10 w 16"/>
                  <a:gd name="T23" fmla="*/ 1 h 16"/>
                  <a:gd name="T24" fmla="*/ 9 w 16"/>
                  <a:gd name="T25" fmla="*/ 1 h 16"/>
                  <a:gd name="T26" fmla="*/ 8 w 16"/>
                  <a:gd name="T27" fmla="*/ 0 h 16"/>
                  <a:gd name="T28" fmla="*/ 7 w 16"/>
                  <a:gd name="T29" fmla="*/ 0 h 16"/>
                  <a:gd name="T30" fmla="*/ 5 w 16"/>
                  <a:gd name="T31" fmla="*/ 2 h 16"/>
                  <a:gd name="T32" fmla="*/ 3 w 16"/>
                  <a:gd name="T33" fmla="*/ 4 h 16"/>
                  <a:gd name="T34" fmla="*/ 3 w 16"/>
                  <a:gd name="T35" fmla="*/ 4 h 16"/>
                  <a:gd name="T36" fmla="*/ 3 w 16"/>
                  <a:gd name="T37" fmla="*/ 4 h 16"/>
                  <a:gd name="T38" fmla="*/ 3 w 16"/>
                  <a:gd name="T39" fmla="*/ 4 h 16"/>
                  <a:gd name="T40" fmla="*/ 3 w 16"/>
                  <a:gd name="T41" fmla="*/ 5 h 16"/>
                  <a:gd name="T42" fmla="*/ 3 w 16"/>
                  <a:gd name="T43" fmla="*/ 5 h 16"/>
                  <a:gd name="T44" fmla="*/ 3 w 16"/>
                  <a:gd name="T45" fmla="*/ 5 h 16"/>
                  <a:gd name="T46" fmla="*/ 2 w 16"/>
                  <a:gd name="T47" fmla="*/ 6 h 16"/>
                  <a:gd name="T48" fmla="*/ 2 w 16"/>
                  <a:gd name="T49" fmla="*/ 6 h 16"/>
                  <a:gd name="T50" fmla="*/ 2 w 16"/>
                  <a:gd name="T51" fmla="*/ 7 h 16"/>
                  <a:gd name="T52" fmla="*/ 1 w 16"/>
                  <a:gd name="T53" fmla="*/ 8 h 16"/>
                  <a:gd name="T54" fmla="*/ 1 w 16"/>
                  <a:gd name="T55" fmla="*/ 9 h 16"/>
                  <a:gd name="T56" fmla="*/ 0 w 16"/>
                  <a:gd name="T57" fmla="*/ 10 h 16"/>
                  <a:gd name="T58" fmla="*/ 0 w 16"/>
                  <a:gd name="T59" fmla="*/ 11 h 16"/>
                  <a:gd name="T60" fmla="*/ 0 w 16"/>
                  <a:gd name="T61" fmla="*/ 11 h 16"/>
                  <a:gd name="T62" fmla="*/ 4 w 16"/>
                  <a:gd name="T6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" h="16">
                    <a:moveTo>
                      <a:pt x="4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5"/>
                      <a:pt x="15" y="14"/>
                    </a:cubicBezTo>
                    <a:cubicBezTo>
                      <a:pt x="13" y="9"/>
                      <a:pt x="12" y="6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4" y="11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Freeform 1175">
                <a:extLst>
                  <a:ext uri="{FF2B5EF4-FFF2-40B4-BE49-F238E27FC236}">
                    <a16:creationId xmlns:a16="http://schemas.microsoft.com/office/drawing/2014/main" id="{F9F8C05F-DEF7-4CC1-9043-87ECCF6A9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5" y="2363"/>
                <a:ext cx="182" cy="106"/>
              </a:xfrm>
              <a:custGeom>
                <a:avLst/>
                <a:gdLst>
                  <a:gd name="T0" fmla="*/ 3 w 191"/>
                  <a:gd name="T1" fmla="*/ 54 h 110"/>
                  <a:gd name="T2" fmla="*/ 8 w 191"/>
                  <a:gd name="T3" fmla="*/ 54 h 110"/>
                  <a:gd name="T4" fmla="*/ 8 w 191"/>
                  <a:gd name="T5" fmla="*/ 51 h 110"/>
                  <a:gd name="T6" fmla="*/ 22 w 191"/>
                  <a:gd name="T7" fmla="*/ 39 h 110"/>
                  <a:gd name="T8" fmla="*/ 36 w 191"/>
                  <a:gd name="T9" fmla="*/ 39 h 110"/>
                  <a:gd name="T10" fmla="*/ 49 w 191"/>
                  <a:gd name="T11" fmla="*/ 55 h 110"/>
                  <a:gd name="T12" fmla="*/ 69 w 191"/>
                  <a:gd name="T13" fmla="*/ 60 h 110"/>
                  <a:gd name="T14" fmla="*/ 75 w 191"/>
                  <a:gd name="T15" fmla="*/ 73 h 110"/>
                  <a:gd name="T16" fmla="*/ 99 w 191"/>
                  <a:gd name="T17" fmla="*/ 88 h 110"/>
                  <a:gd name="T18" fmla="*/ 110 w 191"/>
                  <a:gd name="T19" fmla="*/ 96 h 110"/>
                  <a:gd name="T20" fmla="*/ 122 w 191"/>
                  <a:gd name="T21" fmla="*/ 106 h 110"/>
                  <a:gd name="T22" fmla="*/ 131 w 191"/>
                  <a:gd name="T23" fmla="*/ 110 h 110"/>
                  <a:gd name="T24" fmla="*/ 134 w 191"/>
                  <a:gd name="T25" fmla="*/ 110 h 110"/>
                  <a:gd name="T26" fmla="*/ 134 w 191"/>
                  <a:gd name="T27" fmla="*/ 106 h 110"/>
                  <a:gd name="T28" fmla="*/ 137 w 191"/>
                  <a:gd name="T29" fmla="*/ 103 h 110"/>
                  <a:gd name="T30" fmla="*/ 137 w 191"/>
                  <a:gd name="T31" fmla="*/ 92 h 110"/>
                  <a:gd name="T32" fmla="*/ 138 w 191"/>
                  <a:gd name="T33" fmla="*/ 78 h 110"/>
                  <a:gd name="T34" fmla="*/ 146 w 191"/>
                  <a:gd name="T35" fmla="*/ 71 h 110"/>
                  <a:gd name="T36" fmla="*/ 159 w 191"/>
                  <a:gd name="T37" fmla="*/ 63 h 110"/>
                  <a:gd name="T38" fmla="*/ 170 w 191"/>
                  <a:gd name="T39" fmla="*/ 63 h 110"/>
                  <a:gd name="T40" fmla="*/ 170 w 191"/>
                  <a:gd name="T41" fmla="*/ 63 h 110"/>
                  <a:gd name="T42" fmla="*/ 170 w 191"/>
                  <a:gd name="T43" fmla="*/ 65 h 110"/>
                  <a:gd name="T44" fmla="*/ 169 w 191"/>
                  <a:gd name="T45" fmla="*/ 66 h 110"/>
                  <a:gd name="T46" fmla="*/ 167 w 191"/>
                  <a:gd name="T47" fmla="*/ 70 h 110"/>
                  <a:gd name="T48" fmla="*/ 170 w 191"/>
                  <a:gd name="T49" fmla="*/ 70 h 110"/>
                  <a:gd name="T50" fmla="*/ 172 w 191"/>
                  <a:gd name="T51" fmla="*/ 70 h 110"/>
                  <a:gd name="T52" fmla="*/ 175 w 191"/>
                  <a:gd name="T53" fmla="*/ 69 h 110"/>
                  <a:gd name="T54" fmla="*/ 181 w 191"/>
                  <a:gd name="T55" fmla="*/ 68 h 110"/>
                  <a:gd name="T56" fmla="*/ 191 w 191"/>
                  <a:gd name="T57" fmla="*/ 64 h 110"/>
                  <a:gd name="T58" fmla="*/ 166 w 191"/>
                  <a:gd name="T59" fmla="*/ 57 h 110"/>
                  <a:gd name="T60" fmla="*/ 164 w 191"/>
                  <a:gd name="T61" fmla="*/ 55 h 110"/>
                  <a:gd name="T62" fmla="*/ 162 w 191"/>
                  <a:gd name="T63" fmla="*/ 54 h 110"/>
                  <a:gd name="T64" fmla="*/ 160 w 191"/>
                  <a:gd name="T65" fmla="*/ 54 h 110"/>
                  <a:gd name="T66" fmla="*/ 142 w 191"/>
                  <a:gd name="T67" fmla="*/ 67 h 110"/>
                  <a:gd name="T68" fmla="*/ 127 w 191"/>
                  <a:gd name="T69" fmla="*/ 59 h 110"/>
                  <a:gd name="T70" fmla="*/ 113 w 191"/>
                  <a:gd name="T71" fmla="*/ 44 h 110"/>
                  <a:gd name="T72" fmla="*/ 106 w 191"/>
                  <a:gd name="T73" fmla="*/ 31 h 110"/>
                  <a:gd name="T74" fmla="*/ 75 w 191"/>
                  <a:gd name="T75" fmla="*/ 28 h 110"/>
                  <a:gd name="T76" fmla="*/ 64 w 191"/>
                  <a:gd name="T77" fmla="*/ 26 h 110"/>
                  <a:gd name="T78" fmla="*/ 62 w 191"/>
                  <a:gd name="T79" fmla="*/ 24 h 110"/>
                  <a:gd name="T80" fmla="*/ 60 w 191"/>
                  <a:gd name="T81" fmla="*/ 21 h 110"/>
                  <a:gd name="T82" fmla="*/ 57 w 191"/>
                  <a:gd name="T83" fmla="*/ 19 h 110"/>
                  <a:gd name="T84" fmla="*/ 54 w 191"/>
                  <a:gd name="T85" fmla="*/ 15 h 110"/>
                  <a:gd name="T86" fmla="*/ 34 w 191"/>
                  <a:gd name="T87" fmla="*/ 14 h 110"/>
                  <a:gd name="T88" fmla="*/ 34 w 191"/>
                  <a:gd name="T89" fmla="*/ 7 h 110"/>
                  <a:gd name="T90" fmla="*/ 27 w 191"/>
                  <a:gd name="T91" fmla="*/ 15 h 110"/>
                  <a:gd name="T92" fmla="*/ 0 w 191"/>
                  <a:gd name="T93" fmla="*/ 5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1" h="110">
                    <a:moveTo>
                      <a:pt x="0" y="53"/>
                    </a:moveTo>
                    <a:cubicBezTo>
                      <a:pt x="1" y="54"/>
                      <a:pt x="2" y="54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4" y="54"/>
                      <a:pt x="5" y="55"/>
                      <a:pt x="6" y="5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7" y="55"/>
                      <a:pt x="8" y="55"/>
                      <a:pt x="8" y="54"/>
                    </a:cubicBezTo>
                    <a:cubicBezTo>
                      <a:pt x="8" y="54"/>
                      <a:pt x="8" y="53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48"/>
                      <a:pt x="14" y="43"/>
                      <a:pt x="18" y="43"/>
                    </a:cubicBezTo>
                    <a:cubicBezTo>
                      <a:pt x="19" y="43"/>
                      <a:pt x="19" y="43"/>
                      <a:pt x="19" y="42"/>
                    </a:cubicBezTo>
                    <a:cubicBezTo>
                      <a:pt x="20" y="41"/>
                      <a:pt x="20" y="39"/>
                      <a:pt x="22" y="39"/>
                    </a:cubicBezTo>
                    <a:cubicBezTo>
                      <a:pt x="23" y="39"/>
                      <a:pt x="25" y="38"/>
                      <a:pt x="25" y="38"/>
                    </a:cubicBezTo>
                    <a:cubicBezTo>
                      <a:pt x="25" y="37"/>
                      <a:pt x="26" y="36"/>
                      <a:pt x="28" y="36"/>
                    </a:cubicBezTo>
                    <a:cubicBezTo>
                      <a:pt x="31" y="36"/>
                      <a:pt x="35" y="38"/>
                      <a:pt x="36" y="39"/>
                    </a:cubicBezTo>
                    <a:cubicBezTo>
                      <a:pt x="37" y="40"/>
                      <a:pt x="40" y="41"/>
                      <a:pt x="43" y="41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8" y="43"/>
                      <a:pt x="49" y="52"/>
                      <a:pt x="49" y="55"/>
                    </a:cubicBezTo>
                    <a:cubicBezTo>
                      <a:pt x="51" y="55"/>
                      <a:pt x="57" y="55"/>
                      <a:pt x="60" y="55"/>
                    </a:cubicBezTo>
                    <a:cubicBezTo>
                      <a:pt x="62" y="55"/>
                      <a:pt x="64" y="56"/>
                      <a:pt x="64" y="56"/>
                    </a:cubicBezTo>
                    <a:cubicBezTo>
                      <a:pt x="67" y="56"/>
                      <a:pt x="68" y="58"/>
                      <a:pt x="69" y="60"/>
                    </a:cubicBezTo>
                    <a:cubicBezTo>
                      <a:pt x="69" y="61"/>
                      <a:pt x="70" y="63"/>
                      <a:pt x="70" y="64"/>
                    </a:cubicBezTo>
                    <a:cubicBezTo>
                      <a:pt x="71" y="64"/>
                      <a:pt x="71" y="65"/>
                      <a:pt x="72" y="66"/>
                    </a:cubicBezTo>
                    <a:cubicBezTo>
                      <a:pt x="74" y="69"/>
                      <a:pt x="75" y="71"/>
                      <a:pt x="75" y="73"/>
                    </a:cubicBezTo>
                    <a:cubicBezTo>
                      <a:pt x="76" y="74"/>
                      <a:pt x="78" y="75"/>
                      <a:pt x="80" y="76"/>
                    </a:cubicBezTo>
                    <a:cubicBezTo>
                      <a:pt x="83" y="78"/>
                      <a:pt x="85" y="80"/>
                      <a:pt x="87" y="81"/>
                    </a:cubicBezTo>
                    <a:cubicBezTo>
                      <a:pt x="88" y="84"/>
                      <a:pt x="93" y="86"/>
                      <a:pt x="99" y="88"/>
                    </a:cubicBezTo>
                    <a:cubicBezTo>
                      <a:pt x="101" y="89"/>
                      <a:pt x="104" y="91"/>
                      <a:pt x="106" y="93"/>
                    </a:cubicBezTo>
                    <a:cubicBezTo>
                      <a:pt x="107" y="94"/>
                      <a:pt x="109" y="96"/>
                      <a:pt x="110" y="96"/>
                    </a:cubicBezTo>
                    <a:cubicBezTo>
                      <a:pt x="110" y="96"/>
                      <a:pt x="110" y="96"/>
                      <a:pt x="110" y="96"/>
                    </a:cubicBezTo>
                    <a:cubicBezTo>
                      <a:pt x="113" y="96"/>
                      <a:pt x="119" y="99"/>
                      <a:pt x="121" y="99"/>
                    </a:cubicBezTo>
                    <a:cubicBezTo>
                      <a:pt x="122" y="100"/>
                      <a:pt x="122" y="100"/>
                      <a:pt x="122" y="100"/>
                    </a:cubicBezTo>
                    <a:cubicBezTo>
                      <a:pt x="122" y="106"/>
                      <a:pt x="122" y="106"/>
                      <a:pt x="122" y="106"/>
                    </a:cubicBezTo>
                    <a:cubicBezTo>
                      <a:pt x="123" y="106"/>
                      <a:pt x="123" y="106"/>
                      <a:pt x="123" y="106"/>
                    </a:cubicBezTo>
                    <a:cubicBezTo>
                      <a:pt x="125" y="106"/>
                      <a:pt x="127" y="107"/>
                      <a:pt x="128" y="108"/>
                    </a:cubicBezTo>
                    <a:cubicBezTo>
                      <a:pt x="129" y="109"/>
                      <a:pt x="130" y="110"/>
                      <a:pt x="131" y="110"/>
                    </a:cubicBezTo>
                    <a:cubicBezTo>
                      <a:pt x="131" y="110"/>
                      <a:pt x="132" y="110"/>
                      <a:pt x="132" y="110"/>
                    </a:cubicBezTo>
                    <a:cubicBezTo>
                      <a:pt x="132" y="110"/>
                      <a:pt x="133" y="110"/>
                      <a:pt x="133" y="110"/>
                    </a:cubicBezTo>
                    <a:cubicBezTo>
                      <a:pt x="133" y="110"/>
                      <a:pt x="133" y="110"/>
                      <a:pt x="134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34" y="108"/>
                      <a:pt x="134" y="107"/>
                      <a:pt x="134" y="106"/>
                    </a:cubicBezTo>
                    <a:cubicBezTo>
                      <a:pt x="135" y="106"/>
                      <a:pt x="135" y="106"/>
                      <a:pt x="135" y="105"/>
                    </a:cubicBezTo>
                    <a:cubicBezTo>
                      <a:pt x="135" y="105"/>
                      <a:pt x="136" y="104"/>
                      <a:pt x="136" y="103"/>
                    </a:cubicBezTo>
                    <a:cubicBezTo>
                      <a:pt x="136" y="103"/>
                      <a:pt x="136" y="103"/>
                      <a:pt x="137" y="103"/>
                    </a:cubicBezTo>
                    <a:cubicBezTo>
                      <a:pt x="137" y="102"/>
                      <a:pt x="138" y="101"/>
                      <a:pt x="139" y="100"/>
                    </a:cubicBezTo>
                    <a:cubicBezTo>
                      <a:pt x="139" y="100"/>
                      <a:pt x="139" y="100"/>
                      <a:pt x="138" y="98"/>
                    </a:cubicBezTo>
                    <a:cubicBezTo>
                      <a:pt x="137" y="96"/>
                      <a:pt x="136" y="94"/>
                      <a:pt x="137" y="92"/>
                    </a:cubicBezTo>
                    <a:cubicBezTo>
                      <a:pt x="137" y="91"/>
                      <a:pt x="135" y="90"/>
                      <a:pt x="134" y="89"/>
                    </a:cubicBezTo>
                    <a:cubicBezTo>
                      <a:pt x="132" y="87"/>
                      <a:pt x="129" y="86"/>
                      <a:pt x="130" y="83"/>
                    </a:cubicBezTo>
                    <a:cubicBezTo>
                      <a:pt x="131" y="80"/>
                      <a:pt x="134" y="79"/>
                      <a:pt x="138" y="78"/>
                    </a:cubicBezTo>
                    <a:cubicBezTo>
                      <a:pt x="139" y="78"/>
                      <a:pt x="141" y="78"/>
                      <a:pt x="142" y="77"/>
                    </a:cubicBezTo>
                    <a:cubicBezTo>
                      <a:pt x="142" y="77"/>
                      <a:pt x="142" y="77"/>
                      <a:pt x="142" y="75"/>
                    </a:cubicBezTo>
                    <a:cubicBezTo>
                      <a:pt x="142" y="74"/>
                      <a:pt x="143" y="71"/>
                      <a:pt x="146" y="71"/>
                    </a:cubicBezTo>
                    <a:cubicBezTo>
                      <a:pt x="147" y="71"/>
                      <a:pt x="148" y="70"/>
                      <a:pt x="150" y="66"/>
                    </a:cubicBezTo>
                    <a:cubicBezTo>
                      <a:pt x="150" y="64"/>
                      <a:pt x="152" y="63"/>
                      <a:pt x="156" y="64"/>
                    </a:cubicBezTo>
                    <a:cubicBezTo>
                      <a:pt x="157" y="64"/>
                      <a:pt x="158" y="64"/>
                      <a:pt x="159" y="63"/>
                    </a:cubicBezTo>
                    <a:cubicBezTo>
                      <a:pt x="161" y="62"/>
                      <a:pt x="164" y="60"/>
                      <a:pt x="166" y="60"/>
                    </a:cubicBezTo>
                    <a:cubicBezTo>
                      <a:pt x="168" y="60"/>
                      <a:pt x="169" y="62"/>
                      <a:pt x="169" y="62"/>
                    </a:cubicBezTo>
                    <a:cubicBezTo>
                      <a:pt x="170" y="62"/>
                      <a:pt x="170" y="62"/>
                      <a:pt x="170" y="63"/>
                    </a:cubicBezTo>
                    <a:cubicBezTo>
                      <a:pt x="170" y="63"/>
                      <a:pt x="170" y="63"/>
                      <a:pt x="170" y="63"/>
                    </a:cubicBezTo>
                    <a:cubicBezTo>
                      <a:pt x="170" y="63"/>
                      <a:pt x="170" y="63"/>
                      <a:pt x="170" y="63"/>
                    </a:cubicBezTo>
                    <a:cubicBezTo>
                      <a:pt x="170" y="63"/>
                      <a:pt x="170" y="63"/>
                      <a:pt x="170" y="63"/>
                    </a:cubicBezTo>
                    <a:cubicBezTo>
                      <a:pt x="170" y="63"/>
                      <a:pt x="170" y="64"/>
                      <a:pt x="170" y="64"/>
                    </a:cubicBezTo>
                    <a:cubicBezTo>
                      <a:pt x="170" y="64"/>
                      <a:pt x="170" y="64"/>
                      <a:pt x="170" y="64"/>
                    </a:cubicBezTo>
                    <a:cubicBezTo>
                      <a:pt x="170" y="64"/>
                      <a:pt x="170" y="64"/>
                      <a:pt x="170" y="65"/>
                    </a:cubicBezTo>
                    <a:cubicBezTo>
                      <a:pt x="170" y="65"/>
                      <a:pt x="170" y="65"/>
                      <a:pt x="170" y="65"/>
                    </a:cubicBezTo>
                    <a:cubicBezTo>
                      <a:pt x="170" y="65"/>
                      <a:pt x="170" y="66"/>
                      <a:pt x="169" y="66"/>
                    </a:cubicBezTo>
                    <a:cubicBezTo>
                      <a:pt x="169" y="66"/>
                      <a:pt x="169" y="66"/>
                      <a:pt x="169" y="66"/>
                    </a:cubicBezTo>
                    <a:cubicBezTo>
                      <a:pt x="169" y="67"/>
                      <a:pt x="169" y="67"/>
                      <a:pt x="169" y="68"/>
                    </a:cubicBezTo>
                    <a:cubicBezTo>
                      <a:pt x="169" y="68"/>
                      <a:pt x="169" y="68"/>
                      <a:pt x="168" y="68"/>
                    </a:cubicBezTo>
                    <a:cubicBezTo>
                      <a:pt x="168" y="69"/>
                      <a:pt x="168" y="70"/>
                      <a:pt x="167" y="70"/>
                    </a:cubicBezTo>
                    <a:cubicBezTo>
                      <a:pt x="168" y="70"/>
                      <a:pt x="168" y="70"/>
                      <a:pt x="168" y="70"/>
                    </a:cubicBezTo>
                    <a:cubicBezTo>
                      <a:pt x="168" y="70"/>
                      <a:pt x="169" y="70"/>
                      <a:pt x="169" y="70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1" y="70"/>
                      <a:pt x="172" y="70"/>
                      <a:pt x="172" y="70"/>
                    </a:cubicBezTo>
                    <a:cubicBezTo>
                      <a:pt x="172" y="70"/>
                      <a:pt x="172" y="70"/>
                      <a:pt x="172" y="70"/>
                    </a:cubicBezTo>
                    <a:cubicBezTo>
                      <a:pt x="173" y="70"/>
                      <a:pt x="173" y="69"/>
                      <a:pt x="174" y="69"/>
                    </a:cubicBezTo>
                    <a:cubicBezTo>
                      <a:pt x="174" y="69"/>
                      <a:pt x="174" y="69"/>
                      <a:pt x="174" y="69"/>
                    </a:cubicBezTo>
                    <a:cubicBezTo>
                      <a:pt x="174" y="69"/>
                      <a:pt x="174" y="69"/>
                      <a:pt x="175" y="69"/>
                    </a:cubicBezTo>
                    <a:cubicBezTo>
                      <a:pt x="175" y="69"/>
                      <a:pt x="175" y="69"/>
                      <a:pt x="175" y="69"/>
                    </a:cubicBezTo>
                    <a:cubicBezTo>
                      <a:pt x="175" y="69"/>
                      <a:pt x="175" y="69"/>
                      <a:pt x="175" y="69"/>
                    </a:cubicBezTo>
                    <a:cubicBezTo>
                      <a:pt x="176" y="68"/>
                      <a:pt x="178" y="68"/>
                      <a:pt x="181" y="68"/>
                    </a:cubicBezTo>
                    <a:cubicBezTo>
                      <a:pt x="182" y="68"/>
                      <a:pt x="183" y="68"/>
                      <a:pt x="184" y="68"/>
                    </a:cubicBezTo>
                    <a:cubicBezTo>
                      <a:pt x="185" y="68"/>
                      <a:pt x="185" y="68"/>
                      <a:pt x="186" y="68"/>
                    </a:cubicBezTo>
                    <a:cubicBezTo>
                      <a:pt x="187" y="65"/>
                      <a:pt x="189" y="64"/>
                      <a:pt x="191" y="64"/>
                    </a:cubicBezTo>
                    <a:cubicBezTo>
                      <a:pt x="186" y="60"/>
                      <a:pt x="181" y="57"/>
                      <a:pt x="178" y="57"/>
                    </a:cubicBezTo>
                    <a:cubicBezTo>
                      <a:pt x="177" y="59"/>
                      <a:pt x="175" y="60"/>
                      <a:pt x="172" y="60"/>
                    </a:cubicBezTo>
                    <a:cubicBezTo>
                      <a:pt x="170" y="60"/>
                      <a:pt x="168" y="59"/>
                      <a:pt x="166" y="5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65" y="56"/>
                      <a:pt x="165" y="56"/>
                      <a:pt x="164" y="55"/>
                    </a:cubicBezTo>
                    <a:cubicBezTo>
                      <a:pt x="164" y="55"/>
                      <a:pt x="164" y="55"/>
                      <a:pt x="164" y="55"/>
                    </a:cubicBezTo>
                    <a:cubicBezTo>
                      <a:pt x="164" y="55"/>
                      <a:pt x="164" y="54"/>
                      <a:pt x="163" y="54"/>
                    </a:cubicBezTo>
                    <a:cubicBezTo>
                      <a:pt x="163" y="54"/>
                      <a:pt x="162" y="54"/>
                      <a:pt x="162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2" y="54"/>
                      <a:pt x="161" y="54"/>
                      <a:pt x="161" y="54"/>
                    </a:cubicBezTo>
                    <a:cubicBezTo>
                      <a:pt x="161" y="54"/>
                      <a:pt x="161" y="54"/>
                      <a:pt x="160" y="54"/>
                    </a:cubicBezTo>
                    <a:cubicBezTo>
                      <a:pt x="160" y="54"/>
                      <a:pt x="160" y="54"/>
                      <a:pt x="160" y="54"/>
                    </a:cubicBezTo>
                    <a:cubicBezTo>
                      <a:pt x="159" y="54"/>
                      <a:pt x="159" y="54"/>
                      <a:pt x="158" y="55"/>
                    </a:cubicBezTo>
                    <a:cubicBezTo>
                      <a:pt x="151" y="57"/>
                      <a:pt x="148" y="61"/>
                      <a:pt x="148" y="62"/>
                    </a:cubicBezTo>
                    <a:cubicBezTo>
                      <a:pt x="147" y="65"/>
                      <a:pt x="144" y="67"/>
                      <a:pt x="142" y="67"/>
                    </a:cubicBezTo>
                    <a:cubicBezTo>
                      <a:pt x="140" y="67"/>
                      <a:pt x="139" y="66"/>
                      <a:pt x="138" y="64"/>
                    </a:cubicBezTo>
                    <a:cubicBezTo>
                      <a:pt x="138" y="62"/>
                      <a:pt x="133" y="60"/>
                      <a:pt x="130" y="60"/>
                    </a:cubicBezTo>
                    <a:cubicBezTo>
                      <a:pt x="129" y="59"/>
                      <a:pt x="128" y="59"/>
                      <a:pt x="127" y="59"/>
                    </a:cubicBezTo>
                    <a:cubicBezTo>
                      <a:pt x="124" y="59"/>
                      <a:pt x="120" y="59"/>
                      <a:pt x="119" y="55"/>
                    </a:cubicBezTo>
                    <a:cubicBezTo>
                      <a:pt x="119" y="54"/>
                      <a:pt x="118" y="52"/>
                      <a:pt x="117" y="51"/>
                    </a:cubicBezTo>
                    <a:cubicBezTo>
                      <a:pt x="115" y="49"/>
                      <a:pt x="113" y="46"/>
                      <a:pt x="113" y="44"/>
                    </a:cubicBezTo>
                    <a:cubicBezTo>
                      <a:pt x="113" y="43"/>
                      <a:pt x="113" y="41"/>
                      <a:pt x="113" y="40"/>
                    </a:cubicBezTo>
                    <a:cubicBezTo>
                      <a:pt x="113" y="37"/>
                      <a:pt x="113" y="35"/>
                      <a:pt x="112" y="35"/>
                    </a:cubicBezTo>
                    <a:cubicBezTo>
                      <a:pt x="109" y="34"/>
                      <a:pt x="108" y="32"/>
                      <a:pt x="106" y="31"/>
                    </a:cubicBezTo>
                    <a:cubicBezTo>
                      <a:pt x="105" y="29"/>
                      <a:pt x="104" y="28"/>
                      <a:pt x="103" y="28"/>
                    </a:cubicBezTo>
                    <a:cubicBezTo>
                      <a:pt x="82" y="28"/>
                      <a:pt x="81" y="27"/>
                      <a:pt x="80" y="27"/>
                    </a:cubicBezTo>
                    <a:cubicBezTo>
                      <a:pt x="79" y="27"/>
                      <a:pt x="77" y="28"/>
                      <a:pt x="75" y="28"/>
                    </a:cubicBezTo>
                    <a:cubicBezTo>
                      <a:pt x="73" y="28"/>
                      <a:pt x="70" y="29"/>
                      <a:pt x="68" y="29"/>
                    </a:cubicBezTo>
                    <a:cubicBezTo>
                      <a:pt x="65" y="29"/>
                      <a:pt x="64" y="28"/>
                      <a:pt x="64" y="27"/>
                    </a:cubicBezTo>
                    <a:cubicBezTo>
                      <a:pt x="64" y="27"/>
                      <a:pt x="64" y="26"/>
                      <a:pt x="64" y="26"/>
                    </a:cubicBezTo>
                    <a:cubicBezTo>
                      <a:pt x="63" y="26"/>
                      <a:pt x="63" y="26"/>
                      <a:pt x="63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3"/>
                      <a:pt x="61" y="23"/>
                    </a:cubicBezTo>
                    <a:cubicBezTo>
                      <a:pt x="61" y="23"/>
                      <a:pt x="61" y="23"/>
                      <a:pt x="61" y="22"/>
                    </a:cubicBezTo>
                    <a:cubicBezTo>
                      <a:pt x="60" y="22"/>
                      <a:pt x="60" y="22"/>
                      <a:pt x="60" y="21"/>
                    </a:cubicBezTo>
                    <a:cubicBezTo>
                      <a:pt x="59" y="21"/>
                      <a:pt x="59" y="21"/>
                      <a:pt x="59" y="20"/>
                    </a:cubicBezTo>
                    <a:cubicBezTo>
                      <a:pt x="59" y="20"/>
                      <a:pt x="58" y="20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8"/>
                      <a:pt x="56" y="18"/>
                      <a:pt x="56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4" y="16"/>
                      <a:pt x="54" y="15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44" y="23"/>
                      <a:pt x="37" y="24"/>
                      <a:pt x="34" y="20"/>
                    </a:cubicBezTo>
                    <a:cubicBezTo>
                      <a:pt x="33" y="19"/>
                      <a:pt x="33" y="17"/>
                      <a:pt x="34" y="14"/>
                    </a:cubicBezTo>
                    <a:cubicBezTo>
                      <a:pt x="36" y="8"/>
                      <a:pt x="36" y="2"/>
                      <a:pt x="35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1"/>
                      <a:pt x="34" y="5"/>
                      <a:pt x="34" y="7"/>
                    </a:cubicBezTo>
                    <a:cubicBezTo>
                      <a:pt x="33" y="12"/>
                      <a:pt x="33" y="16"/>
                      <a:pt x="30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8" y="16"/>
                      <a:pt x="27" y="15"/>
                    </a:cubicBezTo>
                    <a:cubicBezTo>
                      <a:pt x="25" y="12"/>
                      <a:pt x="24" y="5"/>
                      <a:pt x="25" y="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Freeform 1176">
                <a:extLst>
                  <a:ext uri="{FF2B5EF4-FFF2-40B4-BE49-F238E27FC236}">
                    <a16:creationId xmlns:a16="http://schemas.microsoft.com/office/drawing/2014/main" id="{6D1BF791-6F1E-4147-9A1E-37BE0D10B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2688"/>
                <a:ext cx="110" cy="65"/>
              </a:xfrm>
              <a:custGeom>
                <a:avLst/>
                <a:gdLst>
                  <a:gd name="T0" fmla="*/ 94 w 115"/>
                  <a:gd name="T1" fmla="*/ 2 h 68"/>
                  <a:gd name="T2" fmla="*/ 84 w 115"/>
                  <a:gd name="T3" fmla="*/ 3 h 68"/>
                  <a:gd name="T4" fmla="*/ 80 w 115"/>
                  <a:gd name="T5" fmla="*/ 3 h 68"/>
                  <a:gd name="T6" fmla="*/ 72 w 115"/>
                  <a:gd name="T7" fmla="*/ 4 h 68"/>
                  <a:gd name="T8" fmla="*/ 56 w 115"/>
                  <a:gd name="T9" fmla="*/ 18 h 68"/>
                  <a:gd name="T10" fmla="*/ 49 w 115"/>
                  <a:gd name="T11" fmla="*/ 23 h 68"/>
                  <a:gd name="T12" fmla="*/ 45 w 115"/>
                  <a:gd name="T13" fmla="*/ 21 h 68"/>
                  <a:gd name="T14" fmla="*/ 35 w 115"/>
                  <a:gd name="T15" fmla="*/ 20 h 68"/>
                  <a:gd name="T16" fmla="*/ 29 w 115"/>
                  <a:gd name="T17" fmla="*/ 19 h 68"/>
                  <a:gd name="T18" fmla="*/ 20 w 115"/>
                  <a:gd name="T19" fmla="*/ 18 h 68"/>
                  <a:gd name="T20" fmla="*/ 17 w 115"/>
                  <a:gd name="T21" fmla="*/ 18 h 68"/>
                  <a:gd name="T22" fmla="*/ 10 w 115"/>
                  <a:gd name="T23" fmla="*/ 17 h 68"/>
                  <a:gd name="T24" fmla="*/ 9 w 115"/>
                  <a:gd name="T25" fmla="*/ 17 h 68"/>
                  <a:gd name="T26" fmla="*/ 5 w 115"/>
                  <a:gd name="T27" fmla="*/ 20 h 68"/>
                  <a:gd name="T28" fmla="*/ 5 w 115"/>
                  <a:gd name="T29" fmla="*/ 22 h 68"/>
                  <a:gd name="T30" fmla="*/ 5 w 115"/>
                  <a:gd name="T31" fmla="*/ 26 h 68"/>
                  <a:gd name="T32" fmla="*/ 5 w 115"/>
                  <a:gd name="T33" fmla="*/ 26 h 68"/>
                  <a:gd name="T34" fmla="*/ 5 w 115"/>
                  <a:gd name="T35" fmla="*/ 26 h 68"/>
                  <a:gd name="T36" fmla="*/ 5 w 115"/>
                  <a:gd name="T37" fmla="*/ 26 h 68"/>
                  <a:gd name="T38" fmla="*/ 5 w 115"/>
                  <a:gd name="T39" fmla="*/ 26 h 68"/>
                  <a:gd name="T40" fmla="*/ 5 w 115"/>
                  <a:gd name="T41" fmla="*/ 27 h 68"/>
                  <a:gd name="T42" fmla="*/ 5 w 115"/>
                  <a:gd name="T43" fmla="*/ 27 h 68"/>
                  <a:gd name="T44" fmla="*/ 4 w 115"/>
                  <a:gd name="T45" fmla="*/ 27 h 68"/>
                  <a:gd name="T46" fmla="*/ 4 w 115"/>
                  <a:gd name="T47" fmla="*/ 27 h 68"/>
                  <a:gd name="T48" fmla="*/ 4 w 115"/>
                  <a:gd name="T49" fmla="*/ 27 h 68"/>
                  <a:gd name="T50" fmla="*/ 3 w 115"/>
                  <a:gd name="T51" fmla="*/ 28 h 68"/>
                  <a:gd name="T52" fmla="*/ 3 w 115"/>
                  <a:gd name="T53" fmla="*/ 28 h 68"/>
                  <a:gd name="T54" fmla="*/ 2 w 115"/>
                  <a:gd name="T55" fmla="*/ 28 h 68"/>
                  <a:gd name="T56" fmla="*/ 2 w 115"/>
                  <a:gd name="T57" fmla="*/ 28 h 68"/>
                  <a:gd name="T58" fmla="*/ 1 w 115"/>
                  <a:gd name="T59" fmla="*/ 29 h 68"/>
                  <a:gd name="T60" fmla="*/ 1 w 115"/>
                  <a:gd name="T61" fmla="*/ 35 h 68"/>
                  <a:gd name="T62" fmla="*/ 4 w 115"/>
                  <a:gd name="T63" fmla="*/ 52 h 68"/>
                  <a:gd name="T64" fmla="*/ 7 w 115"/>
                  <a:gd name="T65" fmla="*/ 64 h 68"/>
                  <a:gd name="T66" fmla="*/ 8 w 115"/>
                  <a:gd name="T67" fmla="*/ 68 h 68"/>
                  <a:gd name="T68" fmla="*/ 8 w 115"/>
                  <a:gd name="T69" fmla="*/ 68 h 68"/>
                  <a:gd name="T70" fmla="*/ 12 w 115"/>
                  <a:gd name="T71" fmla="*/ 68 h 68"/>
                  <a:gd name="T72" fmla="*/ 26 w 115"/>
                  <a:gd name="T73" fmla="*/ 65 h 68"/>
                  <a:gd name="T74" fmla="*/ 42 w 115"/>
                  <a:gd name="T75" fmla="*/ 60 h 68"/>
                  <a:gd name="T76" fmla="*/ 52 w 115"/>
                  <a:gd name="T77" fmla="*/ 55 h 68"/>
                  <a:gd name="T78" fmla="*/ 65 w 115"/>
                  <a:gd name="T79" fmla="*/ 53 h 68"/>
                  <a:gd name="T80" fmla="*/ 65 w 115"/>
                  <a:gd name="T81" fmla="*/ 53 h 68"/>
                  <a:gd name="T82" fmla="*/ 72 w 115"/>
                  <a:gd name="T83" fmla="*/ 48 h 68"/>
                  <a:gd name="T84" fmla="*/ 72 w 115"/>
                  <a:gd name="T85" fmla="*/ 47 h 68"/>
                  <a:gd name="T86" fmla="*/ 87 w 115"/>
                  <a:gd name="T87" fmla="*/ 42 h 68"/>
                  <a:gd name="T88" fmla="*/ 97 w 115"/>
                  <a:gd name="T89" fmla="*/ 39 h 68"/>
                  <a:gd name="T90" fmla="*/ 105 w 115"/>
                  <a:gd name="T91" fmla="*/ 32 h 68"/>
                  <a:gd name="T92" fmla="*/ 107 w 115"/>
                  <a:gd name="T93" fmla="*/ 28 h 68"/>
                  <a:gd name="T94" fmla="*/ 113 w 115"/>
                  <a:gd name="T95" fmla="*/ 25 h 68"/>
                  <a:gd name="T96" fmla="*/ 115 w 115"/>
                  <a:gd name="T97" fmla="*/ 25 h 68"/>
                  <a:gd name="T98" fmla="*/ 107 w 115"/>
                  <a:gd name="T99" fmla="*/ 8 h 68"/>
                  <a:gd name="T100" fmla="*/ 106 w 115"/>
                  <a:gd name="T101" fmla="*/ 5 h 68"/>
                  <a:gd name="T102" fmla="*/ 106 w 115"/>
                  <a:gd name="T103" fmla="*/ 5 h 68"/>
                  <a:gd name="T104" fmla="*/ 105 w 115"/>
                  <a:gd name="T105" fmla="*/ 2 h 68"/>
                  <a:gd name="T106" fmla="*/ 104 w 115"/>
                  <a:gd name="T107" fmla="*/ 2 h 68"/>
                  <a:gd name="T108" fmla="*/ 104 w 115"/>
                  <a:gd name="T109" fmla="*/ 0 h 68"/>
                  <a:gd name="T110" fmla="*/ 103 w 115"/>
                  <a:gd name="T111" fmla="*/ 0 h 68"/>
                  <a:gd name="T112" fmla="*/ 94 w 115"/>
                  <a:gd name="T113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5" h="68">
                    <a:moveTo>
                      <a:pt x="94" y="2"/>
                    </a:moveTo>
                    <a:cubicBezTo>
                      <a:pt x="91" y="3"/>
                      <a:pt x="88" y="3"/>
                      <a:pt x="84" y="3"/>
                    </a:cubicBezTo>
                    <a:cubicBezTo>
                      <a:pt x="83" y="3"/>
                      <a:pt x="81" y="3"/>
                      <a:pt x="80" y="3"/>
                    </a:cubicBezTo>
                    <a:cubicBezTo>
                      <a:pt x="77" y="3"/>
                      <a:pt x="73" y="3"/>
                      <a:pt x="72" y="4"/>
                    </a:cubicBezTo>
                    <a:cubicBezTo>
                      <a:pt x="70" y="5"/>
                      <a:pt x="57" y="14"/>
                      <a:pt x="56" y="18"/>
                    </a:cubicBezTo>
                    <a:cubicBezTo>
                      <a:pt x="54" y="22"/>
                      <a:pt x="51" y="23"/>
                      <a:pt x="49" y="23"/>
                    </a:cubicBezTo>
                    <a:cubicBezTo>
                      <a:pt x="48" y="23"/>
                      <a:pt x="46" y="22"/>
                      <a:pt x="45" y="21"/>
                    </a:cubicBezTo>
                    <a:cubicBezTo>
                      <a:pt x="44" y="20"/>
                      <a:pt x="38" y="20"/>
                      <a:pt x="35" y="20"/>
                    </a:cubicBezTo>
                    <a:cubicBezTo>
                      <a:pt x="31" y="20"/>
                      <a:pt x="30" y="20"/>
                      <a:pt x="29" y="19"/>
                    </a:cubicBezTo>
                    <a:cubicBezTo>
                      <a:pt x="28" y="18"/>
                      <a:pt x="24" y="18"/>
                      <a:pt x="20" y="18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4" y="18"/>
                      <a:pt x="12" y="18"/>
                      <a:pt x="10" y="17"/>
                    </a:cubicBezTo>
                    <a:cubicBezTo>
                      <a:pt x="10" y="17"/>
                      <a:pt x="9" y="17"/>
                      <a:pt x="9" y="17"/>
                    </a:cubicBezTo>
                    <a:cubicBezTo>
                      <a:pt x="8" y="17"/>
                      <a:pt x="6" y="18"/>
                      <a:pt x="5" y="20"/>
                    </a:cubicBezTo>
                    <a:cubicBezTo>
                      <a:pt x="5" y="20"/>
                      <a:pt x="5" y="21"/>
                      <a:pt x="5" y="22"/>
                    </a:cubicBezTo>
                    <a:cubicBezTo>
                      <a:pt x="6" y="23"/>
                      <a:pt x="6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2" y="31"/>
                      <a:pt x="2" y="34"/>
                      <a:pt x="1" y="35"/>
                    </a:cubicBezTo>
                    <a:cubicBezTo>
                      <a:pt x="0" y="38"/>
                      <a:pt x="1" y="47"/>
                      <a:pt x="4" y="52"/>
                    </a:cubicBezTo>
                    <a:cubicBezTo>
                      <a:pt x="7" y="55"/>
                      <a:pt x="7" y="60"/>
                      <a:pt x="7" y="64"/>
                    </a:cubicBezTo>
                    <a:cubicBezTo>
                      <a:pt x="8" y="65"/>
                      <a:pt x="8" y="67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10" y="68"/>
                      <a:pt x="12" y="68"/>
                    </a:cubicBezTo>
                    <a:cubicBezTo>
                      <a:pt x="17" y="68"/>
                      <a:pt x="23" y="67"/>
                      <a:pt x="26" y="65"/>
                    </a:cubicBezTo>
                    <a:cubicBezTo>
                      <a:pt x="32" y="61"/>
                      <a:pt x="36" y="60"/>
                      <a:pt x="42" y="60"/>
                    </a:cubicBezTo>
                    <a:cubicBezTo>
                      <a:pt x="46" y="60"/>
                      <a:pt x="51" y="57"/>
                      <a:pt x="52" y="55"/>
                    </a:cubicBezTo>
                    <a:cubicBezTo>
                      <a:pt x="55" y="52"/>
                      <a:pt x="62" y="52"/>
                      <a:pt x="65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7" y="53"/>
                      <a:pt x="69" y="50"/>
                      <a:pt x="72" y="48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5" y="45"/>
                      <a:pt x="80" y="43"/>
                      <a:pt x="87" y="42"/>
                    </a:cubicBezTo>
                    <a:cubicBezTo>
                      <a:pt x="90" y="41"/>
                      <a:pt x="94" y="40"/>
                      <a:pt x="97" y="39"/>
                    </a:cubicBezTo>
                    <a:cubicBezTo>
                      <a:pt x="104" y="37"/>
                      <a:pt x="104" y="34"/>
                      <a:pt x="105" y="32"/>
                    </a:cubicBezTo>
                    <a:cubicBezTo>
                      <a:pt x="106" y="31"/>
                      <a:pt x="106" y="29"/>
                      <a:pt x="107" y="28"/>
                    </a:cubicBezTo>
                    <a:cubicBezTo>
                      <a:pt x="109" y="26"/>
                      <a:pt x="111" y="26"/>
                      <a:pt x="113" y="25"/>
                    </a:cubicBezTo>
                    <a:cubicBezTo>
                      <a:pt x="114" y="25"/>
                      <a:pt x="115" y="25"/>
                      <a:pt x="115" y="25"/>
                    </a:cubicBezTo>
                    <a:cubicBezTo>
                      <a:pt x="113" y="19"/>
                      <a:pt x="110" y="13"/>
                      <a:pt x="107" y="8"/>
                    </a:cubicBezTo>
                    <a:cubicBezTo>
                      <a:pt x="107" y="7"/>
                      <a:pt x="106" y="6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5" y="4"/>
                      <a:pt x="105" y="3"/>
                      <a:pt x="105" y="2"/>
                    </a:cubicBezTo>
                    <a:cubicBezTo>
                      <a:pt x="105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0" y="1"/>
                      <a:pt x="96" y="2"/>
                      <a:pt x="9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Freeform 1177">
                <a:extLst>
                  <a:ext uri="{FF2B5EF4-FFF2-40B4-BE49-F238E27FC236}">
                    <a16:creationId xmlns:a16="http://schemas.microsoft.com/office/drawing/2014/main" id="{0EA9BA70-A76B-4282-97BA-C05A90453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2401"/>
                <a:ext cx="149" cy="93"/>
              </a:xfrm>
              <a:custGeom>
                <a:avLst/>
                <a:gdLst>
                  <a:gd name="T0" fmla="*/ 101 w 155"/>
                  <a:gd name="T1" fmla="*/ 92 h 96"/>
                  <a:gd name="T2" fmla="*/ 110 w 155"/>
                  <a:gd name="T3" fmla="*/ 96 h 96"/>
                  <a:gd name="T4" fmla="*/ 111 w 155"/>
                  <a:gd name="T5" fmla="*/ 96 h 96"/>
                  <a:gd name="T6" fmla="*/ 125 w 155"/>
                  <a:gd name="T7" fmla="*/ 86 h 96"/>
                  <a:gd name="T8" fmla="*/ 138 w 155"/>
                  <a:gd name="T9" fmla="*/ 70 h 96"/>
                  <a:gd name="T10" fmla="*/ 144 w 155"/>
                  <a:gd name="T11" fmla="*/ 68 h 96"/>
                  <a:gd name="T12" fmla="*/ 153 w 155"/>
                  <a:gd name="T13" fmla="*/ 66 h 96"/>
                  <a:gd name="T14" fmla="*/ 155 w 155"/>
                  <a:gd name="T15" fmla="*/ 63 h 96"/>
                  <a:gd name="T16" fmla="*/ 140 w 155"/>
                  <a:gd name="T17" fmla="*/ 56 h 96"/>
                  <a:gd name="T18" fmla="*/ 115 w 155"/>
                  <a:gd name="T19" fmla="*/ 40 h 96"/>
                  <a:gd name="T20" fmla="*/ 102 w 155"/>
                  <a:gd name="T21" fmla="*/ 22 h 96"/>
                  <a:gd name="T22" fmla="*/ 82 w 155"/>
                  <a:gd name="T23" fmla="*/ 16 h 96"/>
                  <a:gd name="T24" fmla="*/ 70 w 155"/>
                  <a:gd name="T25" fmla="*/ 2 h 96"/>
                  <a:gd name="T26" fmla="*/ 60 w 155"/>
                  <a:gd name="T27" fmla="*/ 3 h 96"/>
                  <a:gd name="T28" fmla="*/ 55 w 155"/>
                  <a:gd name="T29" fmla="*/ 7 h 96"/>
                  <a:gd name="T30" fmla="*/ 49 w 155"/>
                  <a:gd name="T31" fmla="*/ 12 h 96"/>
                  <a:gd name="T32" fmla="*/ 48 w 155"/>
                  <a:gd name="T33" fmla="*/ 16 h 96"/>
                  <a:gd name="T34" fmla="*/ 39 w 155"/>
                  <a:gd name="T35" fmla="*/ 18 h 96"/>
                  <a:gd name="T36" fmla="*/ 35 w 155"/>
                  <a:gd name="T37" fmla="*/ 17 h 96"/>
                  <a:gd name="T38" fmla="*/ 32 w 155"/>
                  <a:gd name="T39" fmla="*/ 18 h 96"/>
                  <a:gd name="T40" fmla="*/ 13 w 155"/>
                  <a:gd name="T41" fmla="*/ 4 h 96"/>
                  <a:gd name="T42" fmla="*/ 9 w 155"/>
                  <a:gd name="T43" fmla="*/ 4 h 96"/>
                  <a:gd name="T44" fmla="*/ 16 w 155"/>
                  <a:gd name="T45" fmla="*/ 15 h 96"/>
                  <a:gd name="T46" fmla="*/ 21 w 155"/>
                  <a:gd name="T47" fmla="*/ 25 h 96"/>
                  <a:gd name="T48" fmla="*/ 7 w 155"/>
                  <a:gd name="T49" fmla="*/ 26 h 96"/>
                  <a:gd name="T50" fmla="*/ 1 w 155"/>
                  <a:gd name="T51" fmla="*/ 27 h 96"/>
                  <a:gd name="T52" fmla="*/ 2 w 155"/>
                  <a:gd name="T53" fmla="*/ 33 h 96"/>
                  <a:gd name="T54" fmla="*/ 11 w 155"/>
                  <a:gd name="T55" fmla="*/ 44 h 96"/>
                  <a:gd name="T56" fmla="*/ 13 w 155"/>
                  <a:gd name="T57" fmla="*/ 66 h 96"/>
                  <a:gd name="T58" fmla="*/ 14 w 155"/>
                  <a:gd name="T59" fmla="*/ 67 h 96"/>
                  <a:gd name="T60" fmla="*/ 16 w 155"/>
                  <a:gd name="T61" fmla="*/ 66 h 96"/>
                  <a:gd name="T62" fmla="*/ 18 w 155"/>
                  <a:gd name="T63" fmla="*/ 66 h 96"/>
                  <a:gd name="T64" fmla="*/ 18 w 155"/>
                  <a:gd name="T65" fmla="*/ 66 h 96"/>
                  <a:gd name="T66" fmla="*/ 19 w 155"/>
                  <a:gd name="T67" fmla="*/ 66 h 96"/>
                  <a:gd name="T68" fmla="*/ 33 w 155"/>
                  <a:gd name="T69" fmla="*/ 58 h 96"/>
                  <a:gd name="T70" fmla="*/ 44 w 155"/>
                  <a:gd name="T71" fmla="*/ 55 h 96"/>
                  <a:gd name="T72" fmla="*/ 63 w 155"/>
                  <a:gd name="T73" fmla="*/ 62 h 96"/>
                  <a:gd name="T74" fmla="*/ 77 w 155"/>
                  <a:gd name="T75" fmla="*/ 69 h 96"/>
                  <a:gd name="T76" fmla="*/ 87 w 155"/>
                  <a:gd name="T77" fmla="*/ 77 h 96"/>
                  <a:gd name="T78" fmla="*/ 97 w 155"/>
                  <a:gd name="T79" fmla="*/ 81 h 96"/>
                  <a:gd name="T80" fmla="*/ 98 w 155"/>
                  <a:gd name="T81" fmla="*/ 83 h 96"/>
                  <a:gd name="T82" fmla="*/ 98 w 155"/>
                  <a:gd name="T83" fmla="*/ 85 h 96"/>
                  <a:gd name="T84" fmla="*/ 98 w 155"/>
                  <a:gd name="T85" fmla="*/ 88 h 96"/>
                  <a:gd name="T86" fmla="*/ 99 w 155"/>
                  <a:gd name="T8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5" h="96">
                    <a:moveTo>
                      <a:pt x="100" y="92"/>
                    </a:moveTo>
                    <a:cubicBezTo>
                      <a:pt x="100" y="92"/>
                      <a:pt x="100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2" y="92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105" y="92"/>
                      <a:pt x="109" y="92"/>
                      <a:pt x="110" y="96"/>
                    </a:cubicBezTo>
                    <a:cubicBezTo>
                      <a:pt x="110" y="95"/>
                      <a:pt x="110" y="95"/>
                      <a:pt x="110" y="95"/>
                    </a:cubicBezTo>
                    <a:cubicBezTo>
                      <a:pt x="110" y="95"/>
                      <a:pt x="110" y="96"/>
                      <a:pt x="110" y="96"/>
                    </a:cubicBezTo>
                    <a:cubicBezTo>
                      <a:pt x="110" y="96"/>
                      <a:pt x="111" y="96"/>
                      <a:pt x="111" y="96"/>
                    </a:cubicBezTo>
                    <a:cubicBezTo>
                      <a:pt x="113" y="96"/>
                      <a:pt x="114" y="95"/>
                      <a:pt x="115" y="94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15" y="88"/>
                      <a:pt x="120" y="87"/>
                      <a:pt x="125" y="86"/>
                    </a:cubicBezTo>
                    <a:cubicBezTo>
                      <a:pt x="127" y="85"/>
                      <a:pt x="131" y="84"/>
                      <a:pt x="132" y="83"/>
                    </a:cubicBezTo>
                    <a:cubicBezTo>
                      <a:pt x="132" y="81"/>
                      <a:pt x="132" y="81"/>
                      <a:pt x="132" y="81"/>
                    </a:cubicBezTo>
                    <a:cubicBezTo>
                      <a:pt x="133" y="76"/>
                      <a:pt x="135" y="71"/>
                      <a:pt x="138" y="70"/>
                    </a:cubicBezTo>
                    <a:cubicBezTo>
                      <a:pt x="139" y="70"/>
                      <a:pt x="139" y="70"/>
                      <a:pt x="140" y="70"/>
                    </a:cubicBezTo>
                    <a:cubicBezTo>
                      <a:pt x="140" y="70"/>
                      <a:pt x="141" y="70"/>
                      <a:pt x="141" y="70"/>
                    </a:cubicBezTo>
                    <a:cubicBezTo>
                      <a:pt x="142" y="70"/>
                      <a:pt x="143" y="69"/>
                      <a:pt x="144" y="68"/>
                    </a:cubicBezTo>
                    <a:cubicBezTo>
                      <a:pt x="145" y="66"/>
                      <a:pt x="147" y="65"/>
                      <a:pt x="149" y="65"/>
                    </a:cubicBezTo>
                    <a:cubicBezTo>
                      <a:pt x="149" y="65"/>
                      <a:pt x="149" y="65"/>
                      <a:pt x="149" y="65"/>
                    </a:cubicBezTo>
                    <a:cubicBezTo>
                      <a:pt x="151" y="65"/>
                      <a:pt x="152" y="65"/>
                      <a:pt x="153" y="66"/>
                    </a:cubicBezTo>
                    <a:cubicBezTo>
                      <a:pt x="154" y="66"/>
                      <a:pt x="155" y="66"/>
                      <a:pt x="155" y="67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2" y="61"/>
                      <a:pt x="149" y="60"/>
                      <a:pt x="147" y="60"/>
                    </a:cubicBezTo>
                    <a:cubicBezTo>
                      <a:pt x="147" y="60"/>
                      <a:pt x="147" y="60"/>
                      <a:pt x="147" y="60"/>
                    </a:cubicBezTo>
                    <a:cubicBezTo>
                      <a:pt x="144" y="60"/>
                      <a:pt x="142" y="58"/>
                      <a:pt x="140" y="56"/>
                    </a:cubicBezTo>
                    <a:cubicBezTo>
                      <a:pt x="138" y="55"/>
                      <a:pt x="136" y="53"/>
                      <a:pt x="134" y="52"/>
                    </a:cubicBezTo>
                    <a:cubicBezTo>
                      <a:pt x="132" y="51"/>
                      <a:pt x="123" y="48"/>
                      <a:pt x="120" y="44"/>
                    </a:cubicBezTo>
                    <a:cubicBezTo>
                      <a:pt x="120" y="43"/>
                      <a:pt x="117" y="41"/>
                      <a:pt x="115" y="40"/>
                    </a:cubicBezTo>
                    <a:cubicBezTo>
                      <a:pt x="112" y="38"/>
                      <a:pt x="110" y="37"/>
                      <a:pt x="109" y="35"/>
                    </a:cubicBezTo>
                    <a:cubicBezTo>
                      <a:pt x="108" y="33"/>
                      <a:pt x="106" y="29"/>
                      <a:pt x="104" y="26"/>
                    </a:cubicBezTo>
                    <a:cubicBezTo>
                      <a:pt x="103" y="25"/>
                      <a:pt x="102" y="23"/>
                      <a:pt x="102" y="22"/>
                    </a:cubicBezTo>
                    <a:cubicBezTo>
                      <a:pt x="102" y="21"/>
                      <a:pt x="101" y="20"/>
                      <a:pt x="101" y="20"/>
                    </a:cubicBezTo>
                    <a:cubicBezTo>
                      <a:pt x="100" y="19"/>
                      <a:pt x="99" y="19"/>
                      <a:pt x="97" y="19"/>
                    </a:cubicBezTo>
                    <a:cubicBezTo>
                      <a:pt x="86" y="19"/>
                      <a:pt x="82" y="19"/>
                      <a:pt x="82" y="16"/>
                    </a:cubicBezTo>
                    <a:cubicBezTo>
                      <a:pt x="82" y="13"/>
                      <a:pt x="81" y="6"/>
                      <a:pt x="80" y="6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6" y="5"/>
                      <a:pt x="72" y="4"/>
                      <a:pt x="70" y="2"/>
                    </a:cubicBezTo>
                    <a:cubicBezTo>
                      <a:pt x="69" y="1"/>
                      <a:pt x="67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4" y="2"/>
                      <a:pt x="62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4"/>
                      <a:pt x="59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2" y="7"/>
                      <a:pt x="49" y="10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3"/>
                      <a:pt x="49" y="15"/>
                      <a:pt x="48" y="16"/>
                    </a:cubicBezTo>
                    <a:cubicBezTo>
                      <a:pt x="48" y="16"/>
                      <a:pt x="48" y="17"/>
                      <a:pt x="48" y="17"/>
                    </a:cubicBezTo>
                    <a:cubicBezTo>
                      <a:pt x="46" y="18"/>
                      <a:pt x="45" y="19"/>
                      <a:pt x="43" y="19"/>
                    </a:cubicBezTo>
                    <a:cubicBezTo>
                      <a:pt x="42" y="18"/>
                      <a:pt x="40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8"/>
                      <a:pt x="36" y="17"/>
                      <a:pt x="36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3" y="18"/>
                      <a:pt x="32" y="18"/>
                    </a:cubicBezTo>
                    <a:cubicBezTo>
                      <a:pt x="31" y="18"/>
                      <a:pt x="29" y="17"/>
                      <a:pt x="27" y="16"/>
                    </a:cubicBezTo>
                    <a:cubicBezTo>
                      <a:pt x="27" y="15"/>
                      <a:pt x="26" y="15"/>
                      <a:pt x="26" y="14"/>
                    </a:cubicBezTo>
                    <a:cubicBezTo>
                      <a:pt x="21" y="8"/>
                      <a:pt x="16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3" y="5"/>
                      <a:pt x="14" y="10"/>
                      <a:pt x="15" y="12"/>
                    </a:cubicBezTo>
                    <a:cubicBezTo>
                      <a:pt x="15" y="13"/>
                      <a:pt x="15" y="14"/>
                      <a:pt x="16" y="15"/>
                    </a:cubicBezTo>
                    <a:cubicBezTo>
                      <a:pt x="20" y="15"/>
                      <a:pt x="25" y="20"/>
                      <a:pt x="25" y="22"/>
                    </a:cubicBezTo>
                    <a:cubicBezTo>
                      <a:pt x="24" y="24"/>
                      <a:pt x="23" y="25"/>
                      <a:pt x="21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19" y="25"/>
                      <a:pt x="18" y="26"/>
                      <a:pt x="17" y="26"/>
                    </a:cubicBezTo>
                    <a:cubicBezTo>
                      <a:pt x="15" y="27"/>
                      <a:pt x="12" y="28"/>
                      <a:pt x="9" y="27"/>
                    </a:cubicBezTo>
                    <a:cubicBezTo>
                      <a:pt x="8" y="27"/>
                      <a:pt x="7" y="27"/>
                      <a:pt x="7" y="26"/>
                    </a:cubicBezTo>
                    <a:cubicBezTo>
                      <a:pt x="5" y="26"/>
                      <a:pt x="3" y="25"/>
                      <a:pt x="2" y="25"/>
                    </a:cubicBezTo>
                    <a:cubicBezTo>
                      <a:pt x="2" y="25"/>
                      <a:pt x="2" y="25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9"/>
                      <a:pt x="0" y="32"/>
                      <a:pt x="0" y="33"/>
                    </a:cubicBezTo>
                    <a:cubicBezTo>
                      <a:pt x="0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5" y="33"/>
                      <a:pt x="7" y="34"/>
                      <a:pt x="7" y="35"/>
                    </a:cubicBezTo>
                    <a:cubicBezTo>
                      <a:pt x="8" y="37"/>
                      <a:pt x="7" y="39"/>
                      <a:pt x="6" y="41"/>
                    </a:cubicBezTo>
                    <a:cubicBezTo>
                      <a:pt x="9" y="41"/>
                      <a:pt x="10" y="43"/>
                      <a:pt x="11" y="44"/>
                    </a:cubicBezTo>
                    <a:cubicBezTo>
                      <a:pt x="11" y="45"/>
                      <a:pt x="11" y="46"/>
                      <a:pt x="12" y="46"/>
                    </a:cubicBezTo>
                    <a:cubicBezTo>
                      <a:pt x="13" y="48"/>
                      <a:pt x="14" y="50"/>
                      <a:pt x="13" y="54"/>
                    </a:cubicBezTo>
                    <a:cubicBezTo>
                      <a:pt x="12" y="57"/>
                      <a:pt x="13" y="62"/>
                      <a:pt x="13" y="6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4" y="67"/>
                      <a:pt x="15" y="67"/>
                      <a:pt x="15" y="67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6"/>
                      <a:pt x="17" y="66"/>
                      <a:pt x="17" y="6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7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64"/>
                      <a:pt x="26" y="58"/>
                      <a:pt x="30" y="58"/>
                    </a:cubicBezTo>
                    <a:cubicBezTo>
                      <a:pt x="31" y="58"/>
                      <a:pt x="32" y="58"/>
                      <a:pt x="33" y="58"/>
                    </a:cubicBezTo>
                    <a:cubicBezTo>
                      <a:pt x="34" y="58"/>
                      <a:pt x="35" y="58"/>
                      <a:pt x="35" y="58"/>
                    </a:cubicBezTo>
                    <a:cubicBezTo>
                      <a:pt x="36" y="58"/>
                      <a:pt x="37" y="58"/>
                      <a:pt x="37" y="58"/>
                    </a:cubicBezTo>
                    <a:cubicBezTo>
                      <a:pt x="38" y="56"/>
                      <a:pt x="41" y="55"/>
                      <a:pt x="44" y="55"/>
                    </a:cubicBezTo>
                    <a:cubicBezTo>
                      <a:pt x="45" y="55"/>
                      <a:pt x="51" y="56"/>
                      <a:pt x="53" y="58"/>
                    </a:cubicBezTo>
                    <a:cubicBezTo>
                      <a:pt x="54" y="59"/>
                      <a:pt x="59" y="61"/>
                      <a:pt x="60" y="61"/>
                    </a:cubicBezTo>
                    <a:cubicBezTo>
                      <a:pt x="61" y="61"/>
                      <a:pt x="62" y="62"/>
                      <a:pt x="63" y="62"/>
                    </a:cubicBezTo>
                    <a:cubicBezTo>
                      <a:pt x="63" y="63"/>
                      <a:pt x="64" y="64"/>
                      <a:pt x="65" y="64"/>
                    </a:cubicBezTo>
                    <a:cubicBezTo>
                      <a:pt x="65" y="64"/>
                      <a:pt x="66" y="64"/>
                      <a:pt x="66" y="64"/>
                    </a:cubicBezTo>
                    <a:cubicBezTo>
                      <a:pt x="69" y="64"/>
                      <a:pt x="77" y="64"/>
                      <a:pt x="77" y="69"/>
                    </a:cubicBezTo>
                    <a:cubicBezTo>
                      <a:pt x="77" y="69"/>
                      <a:pt x="78" y="71"/>
                      <a:pt x="80" y="71"/>
                    </a:cubicBezTo>
                    <a:cubicBezTo>
                      <a:pt x="82" y="71"/>
                      <a:pt x="84" y="73"/>
                      <a:pt x="85" y="75"/>
                    </a:cubicBezTo>
                    <a:cubicBezTo>
                      <a:pt x="86" y="75"/>
                      <a:pt x="87" y="77"/>
                      <a:pt x="87" y="77"/>
                    </a:cubicBezTo>
                    <a:cubicBezTo>
                      <a:pt x="88" y="77"/>
                      <a:pt x="89" y="77"/>
                      <a:pt x="90" y="77"/>
                    </a:cubicBezTo>
                    <a:cubicBezTo>
                      <a:pt x="92" y="77"/>
                      <a:pt x="97" y="77"/>
                      <a:pt x="97" y="80"/>
                    </a:cubicBezTo>
                    <a:cubicBezTo>
                      <a:pt x="97" y="80"/>
                      <a:pt x="97" y="81"/>
                      <a:pt x="97" y="81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98" y="82"/>
                      <a:pt x="98" y="82"/>
                      <a:pt x="98" y="83"/>
                    </a:cubicBezTo>
                    <a:cubicBezTo>
                      <a:pt x="98" y="83"/>
                      <a:pt x="98" y="83"/>
                      <a:pt x="98" y="84"/>
                    </a:cubicBezTo>
                    <a:cubicBezTo>
                      <a:pt x="98" y="84"/>
                      <a:pt x="98" y="84"/>
                      <a:pt x="98" y="84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6"/>
                      <a:pt x="98" y="86"/>
                      <a:pt x="98" y="86"/>
                    </a:cubicBezTo>
                    <a:cubicBezTo>
                      <a:pt x="98" y="86"/>
                      <a:pt x="98" y="87"/>
                      <a:pt x="98" y="87"/>
                    </a:cubicBezTo>
                    <a:cubicBezTo>
                      <a:pt x="98" y="87"/>
                      <a:pt x="98" y="88"/>
                      <a:pt x="98" y="88"/>
                    </a:cubicBezTo>
                    <a:cubicBezTo>
                      <a:pt x="98" y="88"/>
                      <a:pt x="98" y="89"/>
                      <a:pt x="98" y="89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9" y="90"/>
                      <a:pt x="99" y="91"/>
                      <a:pt x="99" y="92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9" y="92"/>
                      <a:pt x="99" y="92"/>
                      <a:pt x="100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Freeform 1178">
                <a:extLst>
                  <a:ext uri="{FF2B5EF4-FFF2-40B4-BE49-F238E27FC236}">
                    <a16:creationId xmlns:a16="http://schemas.microsoft.com/office/drawing/2014/main" id="{7679B58C-B767-44C8-B008-928309494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2437"/>
                <a:ext cx="207" cy="177"/>
              </a:xfrm>
              <a:custGeom>
                <a:avLst/>
                <a:gdLst>
                  <a:gd name="T0" fmla="*/ 188 w 216"/>
                  <a:gd name="T1" fmla="*/ 129 h 184"/>
                  <a:gd name="T2" fmla="*/ 187 w 216"/>
                  <a:gd name="T3" fmla="*/ 127 h 184"/>
                  <a:gd name="T4" fmla="*/ 199 w 216"/>
                  <a:gd name="T5" fmla="*/ 112 h 184"/>
                  <a:gd name="T6" fmla="*/ 186 w 216"/>
                  <a:gd name="T7" fmla="*/ 94 h 184"/>
                  <a:gd name="T8" fmla="*/ 188 w 216"/>
                  <a:gd name="T9" fmla="*/ 71 h 184"/>
                  <a:gd name="T10" fmla="*/ 192 w 216"/>
                  <a:gd name="T11" fmla="*/ 60 h 184"/>
                  <a:gd name="T12" fmla="*/ 193 w 216"/>
                  <a:gd name="T13" fmla="*/ 57 h 184"/>
                  <a:gd name="T14" fmla="*/ 194 w 216"/>
                  <a:gd name="T15" fmla="*/ 56 h 184"/>
                  <a:gd name="T16" fmla="*/ 193 w 216"/>
                  <a:gd name="T17" fmla="*/ 53 h 184"/>
                  <a:gd name="T18" fmla="*/ 193 w 216"/>
                  <a:gd name="T19" fmla="*/ 49 h 184"/>
                  <a:gd name="T20" fmla="*/ 193 w 216"/>
                  <a:gd name="T21" fmla="*/ 46 h 184"/>
                  <a:gd name="T22" fmla="*/ 187 w 216"/>
                  <a:gd name="T23" fmla="*/ 44 h 184"/>
                  <a:gd name="T24" fmla="*/ 179 w 216"/>
                  <a:gd name="T25" fmla="*/ 38 h 184"/>
                  <a:gd name="T26" fmla="*/ 159 w 216"/>
                  <a:gd name="T27" fmla="*/ 28 h 184"/>
                  <a:gd name="T28" fmla="*/ 139 w 216"/>
                  <a:gd name="T29" fmla="*/ 23 h 184"/>
                  <a:gd name="T30" fmla="*/ 121 w 216"/>
                  <a:gd name="T31" fmla="*/ 31 h 184"/>
                  <a:gd name="T32" fmla="*/ 120 w 216"/>
                  <a:gd name="T33" fmla="*/ 32 h 184"/>
                  <a:gd name="T34" fmla="*/ 118 w 216"/>
                  <a:gd name="T35" fmla="*/ 33 h 184"/>
                  <a:gd name="T36" fmla="*/ 115 w 216"/>
                  <a:gd name="T37" fmla="*/ 33 h 184"/>
                  <a:gd name="T38" fmla="*/ 111 w 216"/>
                  <a:gd name="T39" fmla="*/ 39 h 184"/>
                  <a:gd name="T40" fmla="*/ 65 w 216"/>
                  <a:gd name="T41" fmla="*/ 33 h 184"/>
                  <a:gd name="T42" fmla="*/ 47 w 216"/>
                  <a:gd name="T43" fmla="*/ 17 h 184"/>
                  <a:gd name="T44" fmla="*/ 44 w 216"/>
                  <a:gd name="T45" fmla="*/ 16 h 184"/>
                  <a:gd name="T46" fmla="*/ 42 w 216"/>
                  <a:gd name="T47" fmla="*/ 14 h 184"/>
                  <a:gd name="T48" fmla="*/ 42 w 216"/>
                  <a:gd name="T49" fmla="*/ 3 h 184"/>
                  <a:gd name="T50" fmla="*/ 31 w 216"/>
                  <a:gd name="T51" fmla="*/ 10 h 184"/>
                  <a:gd name="T52" fmla="*/ 28 w 216"/>
                  <a:gd name="T53" fmla="*/ 11 h 184"/>
                  <a:gd name="T54" fmla="*/ 26 w 216"/>
                  <a:gd name="T55" fmla="*/ 12 h 184"/>
                  <a:gd name="T56" fmla="*/ 22 w 216"/>
                  <a:gd name="T57" fmla="*/ 13 h 184"/>
                  <a:gd name="T58" fmla="*/ 20 w 216"/>
                  <a:gd name="T59" fmla="*/ 13 h 184"/>
                  <a:gd name="T60" fmla="*/ 11 w 216"/>
                  <a:gd name="T61" fmla="*/ 10 h 184"/>
                  <a:gd name="T62" fmla="*/ 5 w 216"/>
                  <a:gd name="T63" fmla="*/ 2 h 184"/>
                  <a:gd name="T64" fmla="*/ 4 w 216"/>
                  <a:gd name="T65" fmla="*/ 0 h 184"/>
                  <a:gd name="T66" fmla="*/ 3 w 216"/>
                  <a:gd name="T67" fmla="*/ 0 h 184"/>
                  <a:gd name="T68" fmla="*/ 2 w 216"/>
                  <a:gd name="T69" fmla="*/ 19 h 184"/>
                  <a:gd name="T70" fmla="*/ 7 w 216"/>
                  <a:gd name="T71" fmla="*/ 31 h 184"/>
                  <a:gd name="T72" fmla="*/ 8 w 216"/>
                  <a:gd name="T73" fmla="*/ 34 h 184"/>
                  <a:gd name="T74" fmla="*/ 12 w 216"/>
                  <a:gd name="T75" fmla="*/ 43 h 184"/>
                  <a:gd name="T76" fmla="*/ 22 w 216"/>
                  <a:gd name="T77" fmla="*/ 57 h 184"/>
                  <a:gd name="T78" fmla="*/ 16 w 216"/>
                  <a:gd name="T79" fmla="*/ 71 h 184"/>
                  <a:gd name="T80" fmla="*/ 39 w 216"/>
                  <a:gd name="T81" fmla="*/ 97 h 184"/>
                  <a:gd name="T82" fmla="*/ 40 w 216"/>
                  <a:gd name="T83" fmla="*/ 108 h 184"/>
                  <a:gd name="T84" fmla="*/ 44 w 216"/>
                  <a:gd name="T85" fmla="*/ 117 h 184"/>
                  <a:gd name="T86" fmla="*/ 46 w 216"/>
                  <a:gd name="T87" fmla="*/ 119 h 184"/>
                  <a:gd name="T88" fmla="*/ 47 w 216"/>
                  <a:gd name="T89" fmla="*/ 121 h 184"/>
                  <a:gd name="T90" fmla="*/ 49 w 216"/>
                  <a:gd name="T91" fmla="*/ 122 h 184"/>
                  <a:gd name="T92" fmla="*/ 55 w 216"/>
                  <a:gd name="T93" fmla="*/ 120 h 184"/>
                  <a:gd name="T94" fmla="*/ 78 w 216"/>
                  <a:gd name="T95" fmla="*/ 140 h 184"/>
                  <a:gd name="T96" fmla="*/ 97 w 216"/>
                  <a:gd name="T97" fmla="*/ 156 h 184"/>
                  <a:gd name="T98" fmla="*/ 140 w 216"/>
                  <a:gd name="T99" fmla="*/ 160 h 184"/>
                  <a:gd name="T100" fmla="*/ 188 w 216"/>
                  <a:gd name="T101" fmla="*/ 183 h 184"/>
                  <a:gd name="T102" fmla="*/ 216 w 216"/>
                  <a:gd name="T103" fmla="*/ 166 h 184"/>
                  <a:gd name="T104" fmla="*/ 195 w 216"/>
                  <a:gd name="T105" fmla="*/ 13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184">
                    <a:moveTo>
                      <a:pt x="192" y="134"/>
                    </a:moveTo>
                    <a:cubicBezTo>
                      <a:pt x="191" y="133"/>
                      <a:pt x="190" y="133"/>
                      <a:pt x="190" y="132"/>
                    </a:cubicBezTo>
                    <a:cubicBezTo>
                      <a:pt x="187" y="129"/>
                      <a:pt x="187" y="129"/>
                      <a:pt x="187" y="129"/>
                    </a:cubicBez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87" y="128"/>
                      <a:pt x="187" y="128"/>
                      <a:pt x="187" y="127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188" y="126"/>
                      <a:pt x="189" y="125"/>
                      <a:pt x="190" y="123"/>
                    </a:cubicBezTo>
                    <a:cubicBezTo>
                      <a:pt x="191" y="123"/>
                      <a:pt x="192" y="122"/>
                      <a:pt x="192" y="121"/>
                    </a:cubicBezTo>
                    <a:cubicBezTo>
                      <a:pt x="195" y="119"/>
                      <a:pt x="200" y="114"/>
                      <a:pt x="199" y="112"/>
                    </a:cubicBezTo>
                    <a:cubicBezTo>
                      <a:pt x="198" y="110"/>
                      <a:pt x="195" y="110"/>
                      <a:pt x="193" y="109"/>
                    </a:cubicBezTo>
                    <a:cubicBezTo>
                      <a:pt x="191" y="109"/>
                      <a:pt x="189" y="108"/>
                      <a:pt x="188" y="107"/>
                    </a:cubicBezTo>
                    <a:cubicBezTo>
                      <a:pt x="188" y="106"/>
                      <a:pt x="188" y="104"/>
                      <a:pt x="188" y="102"/>
                    </a:cubicBezTo>
                    <a:cubicBezTo>
                      <a:pt x="188" y="100"/>
                      <a:pt x="187" y="96"/>
                      <a:pt x="186" y="94"/>
                    </a:cubicBezTo>
                    <a:cubicBezTo>
                      <a:pt x="185" y="90"/>
                      <a:pt x="186" y="87"/>
                      <a:pt x="186" y="85"/>
                    </a:cubicBezTo>
                    <a:cubicBezTo>
                      <a:pt x="186" y="84"/>
                      <a:pt x="187" y="82"/>
                      <a:pt x="186" y="82"/>
                    </a:cubicBezTo>
                    <a:cubicBezTo>
                      <a:pt x="185" y="79"/>
                      <a:pt x="186" y="75"/>
                      <a:pt x="187" y="72"/>
                    </a:cubicBezTo>
                    <a:cubicBezTo>
                      <a:pt x="187" y="71"/>
                      <a:pt x="187" y="71"/>
                      <a:pt x="188" y="71"/>
                    </a:cubicBezTo>
                    <a:cubicBezTo>
                      <a:pt x="188" y="70"/>
                      <a:pt x="189" y="69"/>
                      <a:pt x="189" y="68"/>
                    </a:cubicBezTo>
                    <a:cubicBezTo>
                      <a:pt x="191" y="66"/>
                      <a:pt x="192" y="64"/>
                      <a:pt x="192" y="62"/>
                    </a:cubicBezTo>
                    <a:cubicBezTo>
                      <a:pt x="192" y="62"/>
                      <a:pt x="192" y="61"/>
                      <a:pt x="192" y="61"/>
                    </a:cubicBezTo>
                    <a:cubicBezTo>
                      <a:pt x="192" y="60"/>
                      <a:pt x="192" y="60"/>
                      <a:pt x="192" y="60"/>
                    </a:cubicBezTo>
                    <a:cubicBezTo>
                      <a:pt x="192" y="60"/>
                      <a:pt x="192" y="59"/>
                      <a:pt x="192" y="59"/>
                    </a:cubicBezTo>
                    <a:cubicBezTo>
                      <a:pt x="192" y="59"/>
                      <a:pt x="192" y="59"/>
                      <a:pt x="193" y="58"/>
                    </a:cubicBezTo>
                    <a:cubicBezTo>
                      <a:pt x="193" y="58"/>
                      <a:pt x="193" y="58"/>
                      <a:pt x="193" y="58"/>
                    </a:cubicBezTo>
                    <a:cubicBezTo>
                      <a:pt x="193" y="57"/>
                      <a:pt x="193" y="57"/>
                      <a:pt x="193" y="57"/>
                    </a:cubicBezTo>
                    <a:cubicBezTo>
                      <a:pt x="193" y="57"/>
                      <a:pt x="194" y="57"/>
                      <a:pt x="194" y="57"/>
                    </a:cubicBezTo>
                    <a:cubicBezTo>
                      <a:pt x="194" y="57"/>
                      <a:pt x="194" y="57"/>
                      <a:pt x="194" y="56"/>
                    </a:cubicBezTo>
                    <a:cubicBezTo>
                      <a:pt x="194" y="56"/>
                      <a:pt x="194" y="56"/>
                      <a:pt x="194" y="56"/>
                    </a:cubicBezTo>
                    <a:cubicBezTo>
                      <a:pt x="194" y="56"/>
                      <a:pt x="194" y="56"/>
                      <a:pt x="194" y="56"/>
                    </a:cubicBezTo>
                    <a:cubicBezTo>
                      <a:pt x="194" y="56"/>
                      <a:pt x="194" y="56"/>
                      <a:pt x="194" y="55"/>
                    </a:cubicBezTo>
                    <a:cubicBezTo>
                      <a:pt x="194" y="55"/>
                      <a:pt x="194" y="55"/>
                      <a:pt x="194" y="54"/>
                    </a:cubicBezTo>
                    <a:cubicBezTo>
                      <a:pt x="194" y="54"/>
                      <a:pt x="194" y="54"/>
                      <a:pt x="194" y="54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49"/>
                      <a:pt x="193" y="49"/>
                    </a:cubicBezTo>
                    <a:cubicBezTo>
                      <a:pt x="193" y="49"/>
                      <a:pt x="193" y="48"/>
                      <a:pt x="193" y="48"/>
                    </a:cubicBezTo>
                    <a:cubicBezTo>
                      <a:pt x="193" y="48"/>
                      <a:pt x="193" y="47"/>
                      <a:pt x="193" y="47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3" y="46"/>
                      <a:pt x="193" y="46"/>
                      <a:pt x="193" y="46"/>
                    </a:cubicBezTo>
                    <a:cubicBezTo>
                      <a:pt x="193" y="45"/>
                      <a:pt x="192" y="45"/>
                      <a:pt x="192" y="45"/>
                    </a:cubicBezTo>
                    <a:cubicBezTo>
                      <a:pt x="192" y="45"/>
                      <a:pt x="192" y="44"/>
                      <a:pt x="192" y="44"/>
                    </a:cubicBezTo>
                    <a:cubicBezTo>
                      <a:pt x="192" y="44"/>
                      <a:pt x="191" y="44"/>
                      <a:pt x="189" y="44"/>
                    </a:cubicBezTo>
                    <a:cubicBezTo>
                      <a:pt x="188" y="44"/>
                      <a:pt x="187" y="44"/>
                      <a:pt x="18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84" y="44"/>
                      <a:pt x="182" y="42"/>
                      <a:pt x="181" y="40"/>
                    </a:cubicBezTo>
                    <a:cubicBezTo>
                      <a:pt x="180" y="39"/>
                      <a:pt x="179" y="38"/>
                      <a:pt x="179" y="38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75" y="38"/>
                      <a:pt x="172" y="35"/>
                      <a:pt x="172" y="32"/>
                    </a:cubicBezTo>
                    <a:cubicBezTo>
                      <a:pt x="171" y="31"/>
                      <a:pt x="168" y="31"/>
                      <a:pt x="165" y="31"/>
                    </a:cubicBezTo>
                    <a:cubicBezTo>
                      <a:pt x="165" y="31"/>
                      <a:pt x="165" y="31"/>
                      <a:pt x="164" y="31"/>
                    </a:cubicBezTo>
                    <a:cubicBezTo>
                      <a:pt x="161" y="31"/>
                      <a:pt x="160" y="29"/>
                      <a:pt x="159" y="28"/>
                    </a:cubicBezTo>
                    <a:cubicBezTo>
                      <a:pt x="159" y="28"/>
                      <a:pt x="158" y="28"/>
                      <a:pt x="158" y="28"/>
                    </a:cubicBezTo>
                    <a:cubicBezTo>
                      <a:pt x="156" y="28"/>
                      <a:pt x="151" y="26"/>
                      <a:pt x="149" y="24"/>
                    </a:cubicBezTo>
                    <a:cubicBezTo>
                      <a:pt x="148" y="23"/>
                      <a:pt x="146" y="22"/>
                      <a:pt x="143" y="22"/>
                    </a:cubicBezTo>
                    <a:cubicBezTo>
                      <a:pt x="141" y="22"/>
                      <a:pt x="139" y="23"/>
                      <a:pt x="139" y="23"/>
                    </a:cubicBezTo>
                    <a:cubicBezTo>
                      <a:pt x="137" y="25"/>
                      <a:pt x="135" y="25"/>
                      <a:pt x="134" y="25"/>
                    </a:cubicBezTo>
                    <a:cubicBezTo>
                      <a:pt x="133" y="25"/>
                      <a:pt x="133" y="25"/>
                      <a:pt x="132" y="25"/>
                    </a:cubicBezTo>
                    <a:cubicBezTo>
                      <a:pt x="131" y="25"/>
                      <a:pt x="130" y="25"/>
                      <a:pt x="129" y="25"/>
                    </a:cubicBezTo>
                    <a:cubicBezTo>
                      <a:pt x="128" y="25"/>
                      <a:pt x="123" y="29"/>
                      <a:pt x="121" y="31"/>
                    </a:cubicBezTo>
                    <a:cubicBezTo>
                      <a:pt x="121" y="31"/>
                      <a:pt x="121" y="31"/>
                      <a:pt x="121" y="32"/>
                    </a:cubicBezTo>
                    <a:cubicBezTo>
                      <a:pt x="121" y="32"/>
                      <a:pt x="121" y="32"/>
                      <a:pt x="121" y="32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20" y="32"/>
                      <a:pt x="120" y="32"/>
                      <a:pt x="119" y="32"/>
                    </a:cubicBezTo>
                    <a:cubicBezTo>
                      <a:pt x="119" y="32"/>
                      <a:pt x="119" y="32"/>
                      <a:pt x="119" y="33"/>
                    </a:cubicBezTo>
                    <a:cubicBezTo>
                      <a:pt x="119" y="33"/>
                      <a:pt x="119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5" y="33"/>
                      <a:pt x="115" y="33"/>
                      <a:pt x="115" y="33"/>
                    </a:cubicBezTo>
                    <a:cubicBezTo>
                      <a:pt x="114" y="33"/>
                      <a:pt x="114" y="34"/>
                      <a:pt x="114" y="34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6"/>
                      <a:pt x="112" y="38"/>
                      <a:pt x="111" y="39"/>
                    </a:cubicBezTo>
                    <a:cubicBezTo>
                      <a:pt x="109" y="43"/>
                      <a:pt x="92" y="45"/>
                      <a:pt x="85" y="45"/>
                    </a:cubicBezTo>
                    <a:cubicBezTo>
                      <a:pt x="85" y="45"/>
                      <a:pt x="85" y="45"/>
                      <a:pt x="85" y="45"/>
                    </a:cubicBezTo>
                    <a:cubicBezTo>
                      <a:pt x="80" y="45"/>
                      <a:pt x="77" y="41"/>
                      <a:pt x="74" y="38"/>
                    </a:cubicBezTo>
                    <a:cubicBezTo>
                      <a:pt x="71" y="35"/>
                      <a:pt x="69" y="33"/>
                      <a:pt x="65" y="33"/>
                    </a:cubicBezTo>
                    <a:cubicBezTo>
                      <a:pt x="56" y="33"/>
                      <a:pt x="50" y="26"/>
                      <a:pt x="49" y="19"/>
                    </a:cubicBezTo>
                    <a:cubicBezTo>
                      <a:pt x="49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7" y="18"/>
                      <a:pt x="47" y="18"/>
                      <a:pt x="47" y="17"/>
                    </a:cubicBezTo>
                    <a:cubicBezTo>
                      <a:pt x="47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7"/>
                    </a:cubicBezTo>
                    <a:cubicBezTo>
                      <a:pt x="45" y="17"/>
                      <a:pt x="45" y="16"/>
                      <a:pt x="45" y="16"/>
                    </a:cubicBezTo>
                    <a:cubicBezTo>
                      <a:pt x="45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2"/>
                      <a:pt x="41" y="11"/>
                      <a:pt x="41" y="11"/>
                    </a:cubicBezTo>
                    <a:cubicBezTo>
                      <a:pt x="42" y="9"/>
                      <a:pt x="43" y="4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0" y="4"/>
                      <a:pt x="39" y="5"/>
                      <a:pt x="37" y="6"/>
                    </a:cubicBezTo>
                    <a:cubicBezTo>
                      <a:pt x="35" y="7"/>
                      <a:pt x="33" y="9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3"/>
                      <a:pt x="15" y="12"/>
                      <a:pt x="14" y="12"/>
                    </a:cubicBezTo>
                    <a:cubicBezTo>
                      <a:pt x="12" y="12"/>
                      <a:pt x="11" y="11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7" y="7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1" y="6"/>
                    </a:cubicBezTo>
                    <a:cubicBezTo>
                      <a:pt x="0" y="7"/>
                      <a:pt x="1" y="11"/>
                      <a:pt x="2" y="12"/>
                    </a:cubicBezTo>
                    <a:cubicBezTo>
                      <a:pt x="3" y="14"/>
                      <a:pt x="3" y="16"/>
                      <a:pt x="2" y="19"/>
                    </a:cubicBezTo>
                    <a:cubicBezTo>
                      <a:pt x="2" y="20"/>
                      <a:pt x="2" y="23"/>
                      <a:pt x="2" y="24"/>
                    </a:cubicBezTo>
                    <a:cubicBezTo>
                      <a:pt x="3" y="25"/>
                      <a:pt x="5" y="27"/>
                      <a:pt x="6" y="29"/>
                    </a:cubicBezTo>
                    <a:cubicBezTo>
                      <a:pt x="6" y="30"/>
                      <a:pt x="7" y="30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9" y="36"/>
                    </a:cubicBezTo>
                    <a:cubicBezTo>
                      <a:pt x="10" y="38"/>
                      <a:pt x="12" y="41"/>
                      <a:pt x="12" y="43"/>
                    </a:cubicBezTo>
                    <a:cubicBezTo>
                      <a:pt x="12" y="45"/>
                      <a:pt x="15" y="48"/>
                      <a:pt x="16" y="48"/>
                    </a:cubicBezTo>
                    <a:cubicBezTo>
                      <a:pt x="18" y="48"/>
                      <a:pt x="20" y="48"/>
                      <a:pt x="22" y="50"/>
                    </a:cubicBezTo>
                    <a:cubicBezTo>
                      <a:pt x="23" y="51"/>
                      <a:pt x="23" y="53"/>
                      <a:pt x="22" y="54"/>
                    </a:cubicBezTo>
                    <a:cubicBezTo>
                      <a:pt x="22" y="55"/>
                      <a:pt x="22" y="56"/>
                      <a:pt x="22" y="57"/>
                    </a:cubicBezTo>
                    <a:cubicBezTo>
                      <a:pt x="22" y="59"/>
                      <a:pt x="23" y="60"/>
                      <a:pt x="22" y="61"/>
                    </a:cubicBezTo>
                    <a:cubicBezTo>
                      <a:pt x="21" y="62"/>
                      <a:pt x="20" y="62"/>
                      <a:pt x="19" y="62"/>
                    </a:cubicBezTo>
                    <a:cubicBezTo>
                      <a:pt x="19" y="63"/>
                      <a:pt x="19" y="64"/>
                      <a:pt x="18" y="65"/>
                    </a:cubicBezTo>
                    <a:cubicBezTo>
                      <a:pt x="18" y="68"/>
                      <a:pt x="17" y="70"/>
                      <a:pt x="16" y="71"/>
                    </a:cubicBezTo>
                    <a:cubicBezTo>
                      <a:pt x="15" y="72"/>
                      <a:pt x="16" y="77"/>
                      <a:pt x="17" y="78"/>
                    </a:cubicBezTo>
                    <a:cubicBezTo>
                      <a:pt x="23" y="81"/>
                      <a:pt x="24" y="84"/>
                      <a:pt x="23" y="86"/>
                    </a:cubicBezTo>
                    <a:cubicBezTo>
                      <a:pt x="24" y="88"/>
                      <a:pt x="31" y="92"/>
                      <a:pt x="34" y="92"/>
                    </a:cubicBezTo>
                    <a:cubicBezTo>
                      <a:pt x="37" y="93"/>
                      <a:pt x="38" y="95"/>
                      <a:pt x="39" y="97"/>
                    </a:cubicBezTo>
                    <a:cubicBezTo>
                      <a:pt x="40" y="98"/>
                      <a:pt x="40" y="99"/>
                      <a:pt x="40" y="99"/>
                    </a:cubicBezTo>
                    <a:cubicBezTo>
                      <a:pt x="42" y="101"/>
                      <a:pt x="41" y="104"/>
                      <a:pt x="41" y="106"/>
                    </a:cubicBezTo>
                    <a:cubicBezTo>
                      <a:pt x="41" y="106"/>
                      <a:pt x="41" y="106"/>
                      <a:pt x="40" y="106"/>
                    </a:cubicBezTo>
                    <a:cubicBezTo>
                      <a:pt x="40" y="107"/>
                      <a:pt x="40" y="108"/>
                      <a:pt x="40" y="108"/>
                    </a:cubicBezTo>
                    <a:cubicBezTo>
                      <a:pt x="40" y="108"/>
                      <a:pt x="41" y="109"/>
                      <a:pt x="41" y="110"/>
                    </a:cubicBezTo>
                    <a:cubicBezTo>
                      <a:pt x="43" y="111"/>
                      <a:pt x="45" y="113"/>
                      <a:pt x="44" y="116"/>
                    </a:cubicBezTo>
                    <a:cubicBezTo>
                      <a:pt x="44" y="116"/>
                      <a:pt x="44" y="117"/>
                      <a:pt x="4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4" y="117"/>
                      <a:pt x="45" y="117"/>
                      <a:pt x="45" y="118"/>
                    </a:cubicBezTo>
                    <a:cubicBezTo>
                      <a:pt x="45" y="118"/>
                      <a:pt x="45" y="118"/>
                      <a:pt x="45" y="118"/>
                    </a:cubicBezTo>
                    <a:cubicBezTo>
                      <a:pt x="45" y="118"/>
                      <a:pt x="45" y="118"/>
                      <a:pt x="45" y="118"/>
                    </a:cubicBezTo>
                    <a:cubicBezTo>
                      <a:pt x="45" y="119"/>
                      <a:pt x="46" y="119"/>
                      <a:pt x="46" y="119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46" y="119"/>
                      <a:pt x="46" y="120"/>
                      <a:pt x="46" y="120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47" y="120"/>
                      <a:pt x="47" y="121"/>
                      <a:pt x="47" y="121"/>
                    </a:cubicBezTo>
                    <a:cubicBezTo>
                      <a:pt x="47" y="121"/>
                      <a:pt x="48" y="121"/>
                      <a:pt x="48" y="121"/>
                    </a:cubicBezTo>
                    <a:cubicBezTo>
                      <a:pt x="48" y="121"/>
                      <a:pt x="48" y="121"/>
                      <a:pt x="48" y="122"/>
                    </a:cubicBezTo>
                    <a:cubicBezTo>
                      <a:pt x="48" y="122"/>
                      <a:pt x="48" y="122"/>
                      <a:pt x="49" y="122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49" y="122"/>
                      <a:pt x="49" y="123"/>
                      <a:pt x="49" y="123"/>
                    </a:cubicBezTo>
                    <a:cubicBezTo>
                      <a:pt x="50" y="122"/>
                      <a:pt x="51" y="122"/>
                      <a:pt x="51" y="122"/>
                    </a:cubicBezTo>
                    <a:cubicBezTo>
                      <a:pt x="52" y="122"/>
                      <a:pt x="52" y="122"/>
                      <a:pt x="53" y="122"/>
                    </a:cubicBezTo>
                    <a:cubicBezTo>
                      <a:pt x="53" y="121"/>
                      <a:pt x="54" y="120"/>
                      <a:pt x="55" y="120"/>
                    </a:cubicBezTo>
                    <a:cubicBezTo>
                      <a:pt x="56" y="120"/>
                      <a:pt x="57" y="121"/>
                      <a:pt x="58" y="122"/>
                    </a:cubicBezTo>
                    <a:cubicBezTo>
                      <a:pt x="58" y="122"/>
                      <a:pt x="60" y="122"/>
                      <a:pt x="61" y="121"/>
                    </a:cubicBezTo>
                    <a:cubicBezTo>
                      <a:pt x="62" y="121"/>
                      <a:pt x="63" y="121"/>
                      <a:pt x="64" y="121"/>
                    </a:cubicBezTo>
                    <a:cubicBezTo>
                      <a:pt x="65" y="121"/>
                      <a:pt x="68" y="121"/>
                      <a:pt x="78" y="140"/>
                    </a:cubicBezTo>
                    <a:cubicBezTo>
                      <a:pt x="78" y="141"/>
                      <a:pt x="79" y="142"/>
                      <a:pt x="79" y="144"/>
                    </a:cubicBezTo>
                    <a:cubicBezTo>
                      <a:pt x="81" y="146"/>
                      <a:pt x="81" y="148"/>
                      <a:pt x="83" y="149"/>
                    </a:cubicBezTo>
                    <a:cubicBezTo>
                      <a:pt x="84" y="150"/>
                      <a:pt x="86" y="150"/>
                      <a:pt x="87" y="151"/>
                    </a:cubicBezTo>
                    <a:cubicBezTo>
                      <a:pt x="90" y="151"/>
                      <a:pt x="94" y="152"/>
                      <a:pt x="97" y="156"/>
                    </a:cubicBezTo>
                    <a:cubicBezTo>
                      <a:pt x="102" y="161"/>
                      <a:pt x="116" y="165"/>
                      <a:pt x="122" y="165"/>
                    </a:cubicBezTo>
                    <a:cubicBezTo>
                      <a:pt x="124" y="165"/>
                      <a:pt x="126" y="164"/>
                      <a:pt x="128" y="163"/>
                    </a:cubicBezTo>
                    <a:cubicBezTo>
                      <a:pt x="131" y="162"/>
                      <a:pt x="134" y="160"/>
                      <a:pt x="138" y="160"/>
                    </a:cubicBezTo>
                    <a:cubicBezTo>
                      <a:pt x="138" y="160"/>
                      <a:pt x="139" y="160"/>
                      <a:pt x="140" y="160"/>
                    </a:cubicBezTo>
                    <a:cubicBezTo>
                      <a:pt x="146" y="162"/>
                      <a:pt x="148" y="167"/>
                      <a:pt x="148" y="171"/>
                    </a:cubicBezTo>
                    <a:cubicBezTo>
                      <a:pt x="149" y="173"/>
                      <a:pt x="149" y="175"/>
                      <a:pt x="150" y="176"/>
                    </a:cubicBezTo>
                    <a:cubicBezTo>
                      <a:pt x="152" y="178"/>
                      <a:pt x="167" y="180"/>
                      <a:pt x="176" y="181"/>
                    </a:cubicBezTo>
                    <a:cubicBezTo>
                      <a:pt x="182" y="182"/>
                      <a:pt x="186" y="182"/>
                      <a:pt x="188" y="183"/>
                    </a:cubicBezTo>
                    <a:cubicBezTo>
                      <a:pt x="190" y="183"/>
                      <a:pt x="193" y="183"/>
                      <a:pt x="197" y="184"/>
                    </a:cubicBezTo>
                    <a:cubicBezTo>
                      <a:pt x="197" y="183"/>
                      <a:pt x="197" y="183"/>
                      <a:pt x="197" y="183"/>
                    </a:cubicBezTo>
                    <a:cubicBezTo>
                      <a:pt x="197" y="177"/>
                      <a:pt x="201" y="172"/>
                      <a:pt x="205" y="169"/>
                    </a:cubicBezTo>
                    <a:cubicBezTo>
                      <a:pt x="209" y="168"/>
                      <a:pt x="212" y="167"/>
                      <a:pt x="216" y="166"/>
                    </a:cubicBezTo>
                    <a:cubicBezTo>
                      <a:pt x="216" y="165"/>
                      <a:pt x="214" y="162"/>
                      <a:pt x="213" y="162"/>
                    </a:cubicBezTo>
                    <a:cubicBezTo>
                      <a:pt x="211" y="161"/>
                      <a:pt x="211" y="158"/>
                      <a:pt x="210" y="155"/>
                    </a:cubicBezTo>
                    <a:cubicBezTo>
                      <a:pt x="210" y="152"/>
                      <a:pt x="210" y="150"/>
                      <a:pt x="208" y="149"/>
                    </a:cubicBezTo>
                    <a:cubicBezTo>
                      <a:pt x="201" y="146"/>
                      <a:pt x="197" y="142"/>
                      <a:pt x="195" y="138"/>
                    </a:cubicBezTo>
                    <a:cubicBezTo>
                      <a:pt x="195" y="137"/>
                      <a:pt x="193" y="135"/>
                      <a:pt x="192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Freeform 1179">
                <a:extLst>
                  <a:ext uri="{FF2B5EF4-FFF2-40B4-BE49-F238E27FC236}">
                    <a16:creationId xmlns:a16="http://schemas.microsoft.com/office/drawing/2014/main" id="{33B051F9-32F6-4221-B548-CC7EFE4CA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2425"/>
                <a:ext cx="77" cy="51"/>
              </a:xfrm>
              <a:custGeom>
                <a:avLst/>
                <a:gdLst>
                  <a:gd name="T0" fmla="*/ 64 w 81"/>
                  <a:gd name="T1" fmla="*/ 20 h 54"/>
                  <a:gd name="T2" fmla="*/ 61 w 81"/>
                  <a:gd name="T3" fmla="*/ 21 h 54"/>
                  <a:gd name="T4" fmla="*/ 59 w 81"/>
                  <a:gd name="T5" fmla="*/ 21 h 54"/>
                  <a:gd name="T6" fmla="*/ 56 w 81"/>
                  <a:gd name="T7" fmla="*/ 21 h 54"/>
                  <a:gd name="T8" fmla="*/ 53 w 81"/>
                  <a:gd name="T9" fmla="*/ 20 h 54"/>
                  <a:gd name="T10" fmla="*/ 51 w 81"/>
                  <a:gd name="T11" fmla="*/ 20 h 54"/>
                  <a:gd name="T12" fmla="*/ 43 w 81"/>
                  <a:gd name="T13" fmla="*/ 18 h 54"/>
                  <a:gd name="T14" fmla="*/ 34 w 81"/>
                  <a:gd name="T15" fmla="*/ 18 h 54"/>
                  <a:gd name="T16" fmla="*/ 31 w 81"/>
                  <a:gd name="T17" fmla="*/ 17 h 54"/>
                  <a:gd name="T18" fmla="*/ 24 w 81"/>
                  <a:gd name="T19" fmla="*/ 18 h 54"/>
                  <a:gd name="T20" fmla="*/ 21 w 81"/>
                  <a:gd name="T21" fmla="*/ 18 h 54"/>
                  <a:gd name="T22" fmla="*/ 20 w 81"/>
                  <a:gd name="T23" fmla="*/ 18 h 54"/>
                  <a:gd name="T24" fmla="*/ 18 w 81"/>
                  <a:gd name="T25" fmla="*/ 18 h 54"/>
                  <a:gd name="T26" fmla="*/ 17 w 81"/>
                  <a:gd name="T27" fmla="*/ 17 h 54"/>
                  <a:gd name="T28" fmla="*/ 18 w 81"/>
                  <a:gd name="T29" fmla="*/ 11 h 54"/>
                  <a:gd name="T30" fmla="*/ 27 w 81"/>
                  <a:gd name="T31" fmla="*/ 6 h 54"/>
                  <a:gd name="T32" fmla="*/ 29 w 81"/>
                  <a:gd name="T33" fmla="*/ 7 h 54"/>
                  <a:gd name="T34" fmla="*/ 30 w 81"/>
                  <a:gd name="T35" fmla="*/ 5 h 54"/>
                  <a:gd name="T36" fmla="*/ 31 w 81"/>
                  <a:gd name="T37" fmla="*/ 3 h 54"/>
                  <a:gd name="T38" fmla="*/ 31 w 81"/>
                  <a:gd name="T39" fmla="*/ 1 h 54"/>
                  <a:gd name="T40" fmla="*/ 27 w 81"/>
                  <a:gd name="T41" fmla="*/ 3 h 54"/>
                  <a:gd name="T42" fmla="*/ 21 w 81"/>
                  <a:gd name="T43" fmla="*/ 4 h 54"/>
                  <a:gd name="T44" fmla="*/ 12 w 81"/>
                  <a:gd name="T45" fmla="*/ 11 h 54"/>
                  <a:gd name="T46" fmla="*/ 9 w 81"/>
                  <a:gd name="T47" fmla="*/ 17 h 54"/>
                  <a:gd name="T48" fmla="*/ 0 w 81"/>
                  <a:gd name="T49" fmla="*/ 20 h 54"/>
                  <a:gd name="T50" fmla="*/ 7 w 81"/>
                  <a:gd name="T51" fmla="*/ 28 h 54"/>
                  <a:gd name="T52" fmla="*/ 7 w 81"/>
                  <a:gd name="T53" fmla="*/ 39 h 54"/>
                  <a:gd name="T54" fmla="*/ 6 w 81"/>
                  <a:gd name="T55" fmla="*/ 40 h 54"/>
                  <a:gd name="T56" fmla="*/ 6 w 81"/>
                  <a:gd name="T57" fmla="*/ 41 h 54"/>
                  <a:gd name="T58" fmla="*/ 5 w 81"/>
                  <a:gd name="T59" fmla="*/ 42 h 54"/>
                  <a:gd name="T60" fmla="*/ 4 w 81"/>
                  <a:gd name="T61" fmla="*/ 43 h 54"/>
                  <a:gd name="T62" fmla="*/ 4 w 81"/>
                  <a:gd name="T63" fmla="*/ 45 h 54"/>
                  <a:gd name="T64" fmla="*/ 4 w 81"/>
                  <a:gd name="T65" fmla="*/ 46 h 54"/>
                  <a:gd name="T66" fmla="*/ 3 w 81"/>
                  <a:gd name="T67" fmla="*/ 48 h 54"/>
                  <a:gd name="T68" fmla="*/ 4 w 81"/>
                  <a:gd name="T69" fmla="*/ 49 h 54"/>
                  <a:gd name="T70" fmla="*/ 4 w 81"/>
                  <a:gd name="T71" fmla="*/ 49 h 54"/>
                  <a:gd name="T72" fmla="*/ 9 w 81"/>
                  <a:gd name="T73" fmla="*/ 47 h 54"/>
                  <a:gd name="T74" fmla="*/ 15 w 81"/>
                  <a:gd name="T75" fmla="*/ 47 h 54"/>
                  <a:gd name="T76" fmla="*/ 23 w 81"/>
                  <a:gd name="T77" fmla="*/ 42 h 54"/>
                  <a:gd name="T78" fmla="*/ 39 w 81"/>
                  <a:gd name="T79" fmla="*/ 30 h 54"/>
                  <a:gd name="T80" fmla="*/ 43 w 81"/>
                  <a:gd name="T81" fmla="*/ 36 h 54"/>
                  <a:gd name="T82" fmla="*/ 46 w 81"/>
                  <a:gd name="T83" fmla="*/ 49 h 54"/>
                  <a:gd name="T84" fmla="*/ 49 w 81"/>
                  <a:gd name="T85" fmla="*/ 53 h 54"/>
                  <a:gd name="T86" fmla="*/ 52 w 81"/>
                  <a:gd name="T87" fmla="*/ 52 h 54"/>
                  <a:gd name="T88" fmla="*/ 55 w 81"/>
                  <a:gd name="T89" fmla="*/ 51 h 54"/>
                  <a:gd name="T90" fmla="*/ 69 w 81"/>
                  <a:gd name="T91" fmla="*/ 43 h 54"/>
                  <a:gd name="T92" fmla="*/ 69 w 81"/>
                  <a:gd name="T93" fmla="*/ 43 h 54"/>
                  <a:gd name="T94" fmla="*/ 71 w 81"/>
                  <a:gd name="T95" fmla="*/ 46 h 54"/>
                  <a:gd name="T96" fmla="*/ 73 w 81"/>
                  <a:gd name="T97" fmla="*/ 46 h 54"/>
                  <a:gd name="T98" fmla="*/ 73 w 81"/>
                  <a:gd name="T99" fmla="*/ 46 h 54"/>
                  <a:gd name="T100" fmla="*/ 76 w 81"/>
                  <a:gd name="T101" fmla="*/ 46 h 54"/>
                  <a:gd name="T102" fmla="*/ 77 w 81"/>
                  <a:gd name="T103" fmla="*/ 47 h 54"/>
                  <a:gd name="T104" fmla="*/ 79 w 81"/>
                  <a:gd name="T105" fmla="*/ 47 h 54"/>
                  <a:gd name="T106" fmla="*/ 81 w 81"/>
                  <a:gd name="T107" fmla="*/ 48 h 54"/>
                  <a:gd name="T108" fmla="*/ 70 w 81"/>
                  <a:gd name="T109" fmla="*/ 29 h 54"/>
                  <a:gd name="T110" fmla="*/ 68 w 81"/>
                  <a:gd name="T111" fmla="*/ 24 h 54"/>
                  <a:gd name="T112" fmla="*/ 66 w 81"/>
                  <a:gd name="T1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1" h="54">
                    <a:moveTo>
                      <a:pt x="65" y="20"/>
                    </a:moveTo>
                    <a:cubicBezTo>
                      <a:pt x="65" y="20"/>
                      <a:pt x="65" y="20"/>
                      <a:pt x="64" y="20"/>
                    </a:cubicBezTo>
                    <a:cubicBezTo>
                      <a:pt x="64" y="20"/>
                      <a:pt x="63" y="20"/>
                      <a:pt x="62" y="21"/>
                    </a:cubicBezTo>
                    <a:cubicBezTo>
                      <a:pt x="62" y="21"/>
                      <a:pt x="62" y="21"/>
                      <a:pt x="61" y="21"/>
                    </a:cubicBezTo>
                    <a:cubicBezTo>
                      <a:pt x="61" y="21"/>
                      <a:pt x="60" y="21"/>
                      <a:pt x="59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7" y="21"/>
                      <a:pt x="56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5" y="21"/>
                      <a:pt x="54" y="21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2" y="20"/>
                      <a:pt x="51" y="20"/>
                    </a:cubicBezTo>
                    <a:cubicBezTo>
                      <a:pt x="50" y="21"/>
                      <a:pt x="49" y="21"/>
                      <a:pt x="49" y="21"/>
                    </a:cubicBezTo>
                    <a:cubicBezTo>
                      <a:pt x="48" y="21"/>
                      <a:pt x="45" y="21"/>
                      <a:pt x="43" y="18"/>
                    </a:cubicBezTo>
                    <a:cubicBezTo>
                      <a:pt x="42" y="18"/>
                      <a:pt x="41" y="18"/>
                      <a:pt x="41" y="18"/>
                    </a:cubicBezTo>
                    <a:cubicBezTo>
                      <a:pt x="39" y="19"/>
                      <a:pt x="36" y="19"/>
                      <a:pt x="34" y="18"/>
                    </a:cubicBezTo>
                    <a:cubicBezTo>
                      <a:pt x="34" y="18"/>
                      <a:pt x="33" y="18"/>
                      <a:pt x="33" y="18"/>
                    </a:cubicBezTo>
                    <a:cubicBezTo>
                      <a:pt x="33" y="18"/>
                      <a:pt x="32" y="18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6" y="18"/>
                      <a:pt x="24" y="18"/>
                    </a:cubicBezTo>
                    <a:cubicBezTo>
                      <a:pt x="23" y="18"/>
                      <a:pt x="22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6"/>
                      <a:pt x="16" y="15"/>
                    </a:cubicBezTo>
                    <a:cubicBezTo>
                      <a:pt x="16" y="14"/>
                      <a:pt x="17" y="13"/>
                      <a:pt x="18" y="11"/>
                    </a:cubicBezTo>
                    <a:cubicBezTo>
                      <a:pt x="20" y="9"/>
                      <a:pt x="23" y="7"/>
                      <a:pt x="25" y="6"/>
                    </a:cubicBezTo>
                    <a:cubicBezTo>
                      <a:pt x="26" y="6"/>
                      <a:pt x="26" y="6"/>
                      <a:pt x="27" y="6"/>
                    </a:cubicBezTo>
                    <a:cubicBezTo>
                      <a:pt x="27" y="6"/>
                      <a:pt x="28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30" y="5"/>
                      <a:pt x="30" y="5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1"/>
                      <a:pt x="31" y="1"/>
                    </a:cubicBezTo>
                    <a:cubicBezTo>
                      <a:pt x="32" y="1"/>
                      <a:pt x="32" y="1"/>
                      <a:pt x="32" y="0"/>
                    </a:cubicBezTo>
                    <a:cubicBezTo>
                      <a:pt x="31" y="1"/>
                      <a:pt x="29" y="1"/>
                      <a:pt x="27" y="3"/>
                    </a:cubicBezTo>
                    <a:cubicBezTo>
                      <a:pt x="26" y="4"/>
                      <a:pt x="24" y="4"/>
                      <a:pt x="23" y="4"/>
                    </a:cubicBezTo>
                    <a:cubicBezTo>
                      <a:pt x="23" y="4"/>
                      <a:pt x="22" y="4"/>
                      <a:pt x="21" y="4"/>
                    </a:cubicBezTo>
                    <a:cubicBezTo>
                      <a:pt x="20" y="3"/>
                      <a:pt x="19" y="4"/>
                      <a:pt x="19" y="4"/>
                    </a:cubicBezTo>
                    <a:cubicBezTo>
                      <a:pt x="19" y="6"/>
                      <a:pt x="17" y="11"/>
                      <a:pt x="12" y="11"/>
                    </a:cubicBezTo>
                    <a:cubicBezTo>
                      <a:pt x="12" y="11"/>
                      <a:pt x="12" y="12"/>
                      <a:pt x="12" y="12"/>
                    </a:cubicBezTo>
                    <a:cubicBezTo>
                      <a:pt x="12" y="13"/>
                      <a:pt x="12" y="16"/>
                      <a:pt x="9" y="17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3" y="18"/>
                      <a:pt x="0" y="19"/>
                      <a:pt x="0" y="20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4" y="23"/>
                      <a:pt x="7" y="25"/>
                      <a:pt x="7" y="28"/>
                    </a:cubicBezTo>
                    <a:cubicBezTo>
                      <a:pt x="7" y="29"/>
                      <a:pt x="7" y="31"/>
                      <a:pt x="8" y="32"/>
                    </a:cubicBezTo>
                    <a:cubicBezTo>
                      <a:pt x="9" y="34"/>
                      <a:pt x="10" y="37"/>
                      <a:pt x="7" y="39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40"/>
                      <a:pt x="6" y="40"/>
                      <a:pt x="6" y="40"/>
                    </a:cubicBezTo>
                    <a:cubicBezTo>
                      <a:pt x="6" y="40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3"/>
                    </a:cubicBezTo>
                    <a:cubicBezTo>
                      <a:pt x="5" y="43"/>
                      <a:pt x="4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7"/>
                      <a:pt x="3" y="47"/>
                    </a:cubicBezTo>
                    <a:cubicBezTo>
                      <a:pt x="3" y="47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9"/>
                    </a:cubicBezTo>
                    <a:cubicBezTo>
                      <a:pt x="3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6" y="48"/>
                      <a:pt x="8" y="47"/>
                      <a:pt x="9" y="47"/>
                    </a:cubicBezTo>
                    <a:cubicBezTo>
                      <a:pt x="10" y="47"/>
                      <a:pt x="11" y="47"/>
                      <a:pt x="12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4"/>
                      <a:pt x="20" y="43"/>
                      <a:pt x="23" y="42"/>
                    </a:cubicBezTo>
                    <a:cubicBezTo>
                      <a:pt x="24" y="42"/>
                      <a:pt x="26" y="42"/>
                      <a:pt x="27" y="41"/>
                    </a:cubicBezTo>
                    <a:cubicBezTo>
                      <a:pt x="27" y="37"/>
                      <a:pt x="34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3" y="30"/>
                      <a:pt x="43" y="34"/>
                      <a:pt x="43" y="36"/>
                    </a:cubicBezTo>
                    <a:cubicBezTo>
                      <a:pt x="43" y="38"/>
                      <a:pt x="43" y="39"/>
                      <a:pt x="44" y="40"/>
                    </a:cubicBezTo>
                    <a:cubicBezTo>
                      <a:pt x="49" y="41"/>
                      <a:pt x="47" y="46"/>
                      <a:pt x="46" y="49"/>
                    </a:cubicBezTo>
                    <a:cubicBezTo>
                      <a:pt x="46" y="51"/>
                      <a:pt x="45" y="53"/>
                      <a:pt x="46" y="53"/>
                    </a:cubicBezTo>
                    <a:cubicBezTo>
                      <a:pt x="46" y="54"/>
                      <a:pt x="47" y="54"/>
                      <a:pt x="49" y="53"/>
                    </a:cubicBezTo>
                    <a:cubicBezTo>
                      <a:pt x="49" y="53"/>
                      <a:pt x="49" y="53"/>
                      <a:pt x="50" y="53"/>
                    </a:cubicBezTo>
                    <a:cubicBezTo>
                      <a:pt x="50" y="53"/>
                      <a:pt x="51" y="52"/>
                      <a:pt x="52" y="52"/>
                    </a:cubicBezTo>
                    <a:cubicBezTo>
                      <a:pt x="53" y="52"/>
                      <a:pt x="54" y="51"/>
                      <a:pt x="54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61" y="45"/>
                      <a:pt x="66" y="42"/>
                      <a:pt x="69" y="43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70" y="44"/>
                      <a:pt x="71" y="45"/>
                      <a:pt x="71" y="45"/>
                    </a:cubicBezTo>
                    <a:cubicBezTo>
                      <a:pt x="71" y="45"/>
                      <a:pt x="71" y="46"/>
                      <a:pt x="71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6"/>
                      <a:pt x="73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4" y="46"/>
                      <a:pt x="75" y="46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7" y="47"/>
                      <a:pt x="77" y="4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5"/>
                      <a:pt x="80" y="38"/>
                      <a:pt x="79" y="35"/>
                    </a:cubicBezTo>
                    <a:cubicBezTo>
                      <a:pt x="79" y="34"/>
                      <a:pt x="75" y="31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7" y="20"/>
                      <a:pt x="66" y="20"/>
                    </a:cubicBezTo>
                    <a:cubicBezTo>
                      <a:pt x="66" y="20"/>
                      <a:pt x="66" y="20"/>
                      <a:pt x="6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Freeform 1180">
                <a:extLst>
                  <a:ext uri="{FF2B5EF4-FFF2-40B4-BE49-F238E27FC236}">
                    <a16:creationId xmlns:a16="http://schemas.microsoft.com/office/drawing/2014/main" id="{7C19C59F-FF6A-41AD-A063-47DA0592D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8" y="2419"/>
                <a:ext cx="29" cy="27"/>
              </a:xfrm>
              <a:custGeom>
                <a:avLst/>
                <a:gdLst>
                  <a:gd name="T0" fmla="*/ 31 w 31"/>
                  <a:gd name="T1" fmla="*/ 27 h 28"/>
                  <a:gd name="T2" fmla="*/ 31 w 31"/>
                  <a:gd name="T3" fmla="*/ 27 h 28"/>
                  <a:gd name="T4" fmla="*/ 31 w 31"/>
                  <a:gd name="T5" fmla="*/ 27 h 28"/>
                  <a:gd name="T6" fmla="*/ 31 w 31"/>
                  <a:gd name="T7" fmla="*/ 25 h 28"/>
                  <a:gd name="T8" fmla="*/ 30 w 31"/>
                  <a:gd name="T9" fmla="*/ 25 h 28"/>
                  <a:gd name="T10" fmla="*/ 30 w 31"/>
                  <a:gd name="T11" fmla="*/ 24 h 28"/>
                  <a:gd name="T12" fmla="*/ 30 w 31"/>
                  <a:gd name="T13" fmla="*/ 24 h 28"/>
                  <a:gd name="T14" fmla="*/ 30 w 31"/>
                  <a:gd name="T15" fmla="*/ 23 h 28"/>
                  <a:gd name="T16" fmla="*/ 28 w 31"/>
                  <a:gd name="T17" fmla="*/ 21 h 28"/>
                  <a:gd name="T18" fmla="*/ 23 w 31"/>
                  <a:gd name="T19" fmla="*/ 15 h 28"/>
                  <a:gd name="T20" fmla="*/ 21 w 31"/>
                  <a:gd name="T21" fmla="*/ 11 h 28"/>
                  <a:gd name="T22" fmla="*/ 19 w 31"/>
                  <a:gd name="T23" fmla="*/ 5 h 28"/>
                  <a:gd name="T24" fmla="*/ 17 w 31"/>
                  <a:gd name="T25" fmla="*/ 2 h 28"/>
                  <a:gd name="T26" fmla="*/ 17 w 31"/>
                  <a:gd name="T27" fmla="*/ 1 h 28"/>
                  <a:gd name="T28" fmla="*/ 16 w 31"/>
                  <a:gd name="T29" fmla="*/ 1 h 28"/>
                  <a:gd name="T30" fmla="*/ 15 w 31"/>
                  <a:gd name="T31" fmla="*/ 0 h 28"/>
                  <a:gd name="T32" fmla="*/ 13 w 31"/>
                  <a:gd name="T33" fmla="*/ 0 h 28"/>
                  <a:gd name="T34" fmla="*/ 12 w 31"/>
                  <a:gd name="T35" fmla="*/ 0 h 28"/>
                  <a:gd name="T36" fmla="*/ 11 w 31"/>
                  <a:gd name="T37" fmla="*/ 0 h 28"/>
                  <a:gd name="T38" fmla="*/ 10 w 31"/>
                  <a:gd name="T39" fmla="*/ 0 h 28"/>
                  <a:gd name="T40" fmla="*/ 8 w 31"/>
                  <a:gd name="T41" fmla="*/ 0 h 28"/>
                  <a:gd name="T42" fmla="*/ 2 w 31"/>
                  <a:gd name="T43" fmla="*/ 1 h 28"/>
                  <a:gd name="T44" fmla="*/ 0 w 31"/>
                  <a:gd name="T45" fmla="*/ 2 h 28"/>
                  <a:gd name="T46" fmla="*/ 0 w 31"/>
                  <a:gd name="T47" fmla="*/ 2 h 28"/>
                  <a:gd name="T48" fmla="*/ 0 w 31"/>
                  <a:gd name="T49" fmla="*/ 4 h 28"/>
                  <a:gd name="T50" fmla="*/ 1 w 31"/>
                  <a:gd name="T51" fmla="*/ 8 h 28"/>
                  <a:gd name="T52" fmla="*/ 1 w 31"/>
                  <a:gd name="T53" fmla="*/ 9 h 28"/>
                  <a:gd name="T54" fmla="*/ 3 w 31"/>
                  <a:gd name="T55" fmla="*/ 10 h 28"/>
                  <a:gd name="T56" fmla="*/ 5 w 31"/>
                  <a:gd name="T57" fmla="*/ 10 h 28"/>
                  <a:gd name="T58" fmla="*/ 6 w 31"/>
                  <a:gd name="T59" fmla="*/ 10 h 28"/>
                  <a:gd name="T60" fmla="*/ 9 w 31"/>
                  <a:gd name="T61" fmla="*/ 11 h 28"/>
                  <a:gd name="T62" fmla="*/ 9 w 31"/>
                  <a:gd name="T63" fmla="*/ 12 h 28"/>
                  <a:gd name="T64" fmla="*/ 9 w 31"/>
                  <a:gd name="T65" fmla="*/ 12 h 28"/>
                  <a:gd name="T66" fmla="*/ 10 w 31"/>
                  <a:gd name="T67" fmla="*/ 12 h 28"/>
                  <a:gd name="T68" fmla="*/ 10 w 31"/>
                  <a:gd name="T69" fmla="*/ 13 h 28"/>
                  <a:gd name="T70" fmla="*/ 10 w 31"/>
                  <a:gd name="T71" fmla="*/ 13 h 28"/>
                  <a:gd name="T72" fmla="*/ 11 w 31"/>
                  <a:gd name="T73" fmla="*/ 14 h 28"/>
                  <a:gd name="T74" fmla="*/ 11 w 31"/>
                  <a:gd name="T75" fmla="*/ 15 h 28"/>
                  <a:gd name="T76" fmla="*/ 11 w 31"/>
                  <a:gd name="T77" fmla="*/ 15 h 28"/>
                  <a:gd name="T78" fmla="*/ 11 w 31"/>
                  <a:gd name="T79" fmla="*/ 15 h 28"/>
                  <a:gd name="T80" fmla="*/ 11 w 31"/>
                  <a:gd name="T81" fmla="*/ 15 h 28"/>
                  <a:gd name="T82" fmla="*/ 13 w 31"/>
                  <a:gd name="T83" fmla="*/ 15 h 28"/>
                  <a:gd name="T84" fmla="*/ 13 w 31"/>
                  <a:gd name="T85" fmla="*/ 16 h 28"/>
                  <a:gd name="T86" fmla="*/ 14 w 31"/>
                  <a:gd name="T87" fmla="*/ 16 h 28"/>
                  <a:gd name="T88" fmla="*/ 14 w 31"/>
                  <a:gd name="T89" fmla="*/ 16 h 28"/>
                  <a:gd name="T90" fmla="*/ 14 w 31"/>
                  <a:gd name="T91" fmla="*/ 17 h 28"/>
                  <a:gd name="T92" fmla="*/ 15 w 31"/>
                  <a:gd name="T93" fmla="*/ 17 h 28"/>
                  <a:gd name="T94" fmla="*/ 15 w 31"/>
                  <a:gd name="T95" fmla="*/ 18 h 28"/>
                  <a:gd name="T96" fmla="*/ 15 w 31"/>
                  <a:gd name="T97" fmla="*/ 18 h 28"/>
                  <a:gd name="T98" fmla="*/ 17 w 31"/>
                  <a:gd name="T99" fmla="*/ 18 h 28"/>
                  <a:gd name="T100" fmla="*/ 17 w 31"/>
                  <a:gd name="T101" fmla="*/ 19 h 28"/>
                  <a:gd name="T102" fmla="*/ 19 w 31"/>
                  <a:gd name="T103" fmla="*/ 20 h 28"/>
                  <a:gd name="T104" fmla="*/ 20 w 31"/>
                  <a:gd name="T105" fmla="*/ 20 h 28"/>
                  <a:gd name="T106" fmla="*/ 21 w 31"/>
                  <a:gd name="T107" fmla="*/ 20 h 28"/>
                  <a:gd name="T108" fmla="*/ 26 w 31"/>
                  <a:gd name="T109" fmla="*/ 23 h 28"/>
                  <a:gd name="T110" fmla="*/ 28 w 31"/>
                  <a:gd name="T111" fmla="*/ 25 h 28"/>
                  <a:gd name="T112" fmla="*/ 28 w 31"/>
                  <a:gd name="T113" fmla="*/ 25 h 28"/>
                  <a:gd name="T114" fmla="*/ 29 w 31"/>
                  <a:gd name="T115" fmla="*/ 26 h 28"/>
                  <a:gd name="T116" fmla="*/ 29 w 31"/>
                  <a:gd name="T117" fmla="*/ 27 h 28"/>
                  <a:gd name="T118" fmla="*/ 29 w 31"/>
                  <a:gd name="T119" fmla="*/ 28 h 28"/>
                  <a:gd name="T120" fmla="*/ 31 w 31"/>
                  <a:gd name="T121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" h="28">
                    <a:moveTo>
                      <a:pt x="31" y="27"/>
                    </a:move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29" y="21"/>
                      <a:pt x="28" y="21"/>
                    </a:cubicBezTo>
                    <a:cubicBezTo>
                      <a:pt x="26" y="19"/>
                      <a:pt x="23" y="17"/>
                      <a:pt x="23" y="15"/>
                    </a:cubicBezTo>
                    <a:cubicBezTo>
                      <a:pt x="23" y="14"/>
                      <a:pt x="22" y="12"/>
                      <a:pt x="21" y="11"/>
                    </a:cubicBezTo>
                    <a:cubicBezTo>
                      <a:pt x="20" y="9"/>
                      <a:pt x="19" y="7"/>
                      <a:pt x="19" y="5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0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6" y="0"/>
                      <a:pt x="4" y="1"/>
                      <a:pt x="2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10"/>
                      <a:pt x="2" y="10"/>
                      <a:pt x="3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8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9" y="19"/>
                      <a:pt x="19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3" y="20"/>
                      <a:pt x="25" y="21"/>
                      <a:pt x="26" y="23"/>
                    </a:cubicBezTo>
                    <a:cubicBezTo>
                      <a:pt x="27" y="23"/>
                      <a:pt x="27" y="24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6"/>
                      <a:pt x="29" y="26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27"/>
                      <a:pt x="29" y="27"/>
                      <a:pt x="29" y="28"/>
                    </a:cubicBezTo>
                    <a:cubicBezTo>
                      <a:pt x="30" y="28"/>
                      <a:pt x="31" y="28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Freeform 1181">
                <a:extLst>
                  <a:ext uri="{FF2B5EF4-FFF2-40B4-BE49-F238E27FC236}">
                    <a16:creationId xmlns:a16="http://schemas.microsoft.com/office/drawing/2014/main" id="{C37D56C4-3707-45B2-91F4-DB4A15F8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7" y="2412"/>
                <a:ext cx="46" cy="38"/>
              </a:xfrm>
              <a:custGeom>
                <a:avLst/>
                <a:gdLst>
                  <a:gd name="T0" fmla="*/ 13 w 48"/>
                  <a:gd name="T1" fmla="*/ 0 h 40"/>
                  <a:gd name="T2" fmla="*/ 12 w 48"/>
                  <a:gd name="T3" fmla="*/ 1 h 40"/>
                  <a:gd name="T4" fmla="*/ 13 w 48"/>
                  <a:gd name="T5" fmla="*/ 2 h 40"/>
                  <a:gd name="T6" fmla="*/ 16 w 48"/>
                  <a:gd name="T7" fmla="*/ 6 h 40"/>
                  <a:gd name="T8" fmla="*/ 15 w 48"/>
                  <a:gd name="T9" fmla="*/ 8 h 40"/>
                  <a:gd name="T10" fmla="*/ 10 w 48"/>
                  <a:gd name="T11" fmla="*/ 10 h 40"/>
                  <a:gd name="T12" fmla="*/ 4 w 48"/>
                  <a:gd name="T13" fmla="*/ 7 h 40"/>
                  <a:gd name="T14" fmla="*/ 3 w 48"/>
                  <a:gd name="T15" fmla="*/ 7 h 40"/>
                  <a:gd name="T16" fmla="*/ 3 w 48"/>
                  <a:gd name="T17" fmla="*/ 6 h 40"/>
                  <a:gd name="T18" fmla="*/ 2 w 48"/>
                  <a:gd name="T19" fmla="*/ 6 h 40"/>
                  <a:gd name="T20" fmla="*/ 1 w 48"/>
                  <a:gd name="T21" fmla="*/ 6 h 40"/>
                  <a:gd name="T22" fmla="*/ 1 w 48"/>
                  <a:gd name="T23" fmla="*/ 5 h 40"/>
                  <a:gd name="T24" fmla="*/ 0 w 48"/>
                  <a:gd name="T25" fmla="*/ 5 h 40"/>
                  <a:gd name="T26" fmla="*/ 0 w 48"/>
                  <a:gd name="T27" fmla="*/ 5 h 40"/>
                  <a:gd name="T28" fmla="*/ 0 w 48"/>
                  <a:gd name="T29" fmla="*/ 5 h 40"/>
                  <a:gd name="T30" fmla="*/ 1 w 48"/>
                  <a:gd name="T31" fmla="*/ 7 h 40"/>
                  <a:gd name="T32" fmla="*/ 3 w 48"/>
                  <a:gd name="T33" fmla="*/ 13 h 40"/>
                  <a:gd name="T34" fmla="*/ 4 w 48"/>
                  <a:gd name="T35" fmla="*/ 15 h 40"/>
                  <a:gd name="T36" fmla="*/ 5 w 48"/>
                  <a:gd name="T37" fmla="*/ 16 h 40"/>
                  <a:gd name="T38" fmla="*/ 7 w 48"/>
                  <a:gd name="T39" fmla="*/ 22 h 40"/>
                  <a:gd name="T40" fmla="*/ 10 w 48"/>
                  <a:gd name="T41" fmla="*/ 25 h 40"/>
                  <a:gd name="T42" fmla="*/ 14 w 48"/>
                  <a:gd name="T43" fmla="*/ 30 h 40"/>
                  <a:gd name="T44" fmla="*/ 14 w 48"/>
                  <a:gd name="T45" fmla="*/ 30 h 40"/>
                  <a:gd name="T46" fmla="*/ 14 w 48"/>
                  <a:gd name="T47" fmla="*/ 30 h 40"/>
                  <a:gd name="T48" fmla="*/ 14 w 48"/>
                  <a:gd name="T49" fmla="*/ 31 h 40"/>
                  <a:gd name="T50" fmla="*/ 14 w 48"/>
                  <a:gd name="T51" fmla="*/ 31 h 40"/>
                  <a:gd name="T52" fmla="*/ 15 w 48"/>
                  <a:gd name="T53" fmla="*/ 32 h 40"/>
                  <a:gd name="T54" fmla="*/ 15 w 48"/>
                  <a:gd name="T55" fmla="*/ 33 h 40"/>
                  <a:gd name="T56" fmla="*/ 15 w 48"/>
                  <a:gd name="T57" fmla="*/ 33 h 40"/>
                  <a:gd name="T58" fmla="*/ 22 w 48"/>
                  <a:gd name="T59" fmla="*/ 29 h 40"/>
                  <a:gd name="T60" fmla="*/ 27 w 48"/>
                  <a:gd name="T61" fmla="*/ 25 h 40"/>
                  <a:gd name="T62" fmla="*/ 32 w 48"/>
                  <a:gd name="T63" fmla="*/ 27 h 40"/>
                  <a:gd name="T64" fmla="*/ 32 w 48"/>
                  <a:gd name="T65" fmla="*/ 38 h 40"/>
                  <a:gd name="T66" fmla="*/ 33 w 48"/>
                  <a:gd name="T67" fmla="*/ 38 h 40"/>
                  <a:gd name="T68" fmla="*/ 33 w 48"/>
                  <a:gd name="T69" fmla="*/ 38 h 40"/>
                  <a:gd name="T70" fmla="*/ 34 w 48"/>
                  <a:gd name="T71" fmla="*/ 39 h 40"/>
                  <a:gd name="T72" fmla="*/ 35 w 48"/>
                  <a:gd name="T73" fmla="*/ 39 h 40"/>
                  <a:gd name="T74" fmla="*/ 36 w 48"/>
                  <a:gd name="T75" fmla="*/ 40 h 40"/>
                  <a:gd name="T76" fmla="*/ 39 w 48"/>
                  <a:gd name="T77" fmla="*/ 35 h 40"/>
                  <a:gd name="T78" fmla="*/ 45 w 48"/>
                  <a:gd name="T79" fmla="*/ 14 h 40"/>
                  <a:gd name="T80" fmla="*/ 37 w 48"/>
                  <a:gd name="T81" fmla="*/ 3 h 40"/>
                  <a:gd name="T82" fmla="*/ 36 w 48"/>
                  <a:gd name="T83" fmla="*/ 4 h 40"/>
                  <a:gd name="T84" fmla="*/ 36 w 48"/>
                  <a:gd name="T85" fmla="*/ 4 h 40"/>
                  <a:gd name="T86" fmla="*/ 34 w 48"/>
                  <a:gd name="T87" fmla="*/ 4 h 40"/>
                  <a:gd name="T88" fmla="*/ 34 w 48"/>
                  <a:gd name="T89" fmla="*/ 5 h 40"/>
                  <a:gd name="T90" fmla="*/ 33 w 48"/>
                  <a:gd name="T91" fmla="*/ 5 h 40"/>
                  <a:gd name="T92" fmla="*/ 31 w 48"/>
                  <a:gd name="T93" fmla="*/ 6 h 40"/>
                  <a:gd name="T94" fmla="*/ 28 w 48"/>
                  <a:gd name="T95" fmla="*/ 8 h 40"/>
                  <a:gd name="T96" fmla="*/ 26 w 48"/>
                  <a:gd name="T97" fmla="*/ 7 h 40"/>
                  <a:gd name="T98" fmla="*/ 25 w 48"/>
                  <a:gd name="T99" fmla="*/ 7 h 40"/>
                  <a:gd name="T100" fmla="*/ 24 w 48"/>
                  <a:gd name="T101" fmla="*/ 7 h 40"/>
                  <a:gd name="T102" fmla="*/ 24 w 48"/>
                  <a:gd name="T103" fmla="*/ 7 h 40"/>
                  <a:gd name="T104" fmla="*/ 20 w 48"/>
                  <a:gd name="T105" fmla="*/ 4 h 40"/>
                  <a:gd name="T106" fmla="*/ 16 w 48"/>
                  <a:gd name="T107" fmla="*/ 1 h 40"/>
                  <a:gd name="T108" fmla="*/ 14 w 48"/>
                  <a:gd name="T109" fmla="*/ 0 h 40"/>
                  <a:gd name="T110" fmla="*/ 13 w 48"/>
                  <a:gd name="T111" fmla="*/ 0 h 40"/>
                  <a:gd name="T112" fmla="*/ 13 w 48"/>
                  <a:gd name="T113" fmla="*/ 0 h 40"/>
                  <a:gd name="T114" fmla="*/ 13 w 48"/>
                  <a:gd name="T1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40">
                    <a:moveTo>
                      <a:pt x="13" y="0"/>
                    </a:move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5" y="3"/>
                      <a:pt x="16" y="4"/>
                      <a:pt x="16" y="6"/>
                    </a:cubicBezTo>
                    <a:cubicBezTo>
                      <a:pt x="16" y="6"/>
                      <a:pt x="16" y="7"/>
                      <a:pt x="15" y="8"/>
                    </a:cubicBezTo>
                    <a:cubicBezTo>
                      <a:pt x="14" y="9"/>
                      <a:pt x="12" y="10"/>
                      <a:pt x="10" y="10"/>
                    </a:cubicBezTo>
                    <a:cubicBezTo>
                      <a:pt x="8" y="10"/>
                      <a:pt x="5" y="9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2" y="9"/>
                      <a:pt x="4" y="11"/>
                      <a:pt x="3" y="13"/>
                    </a:cubicBezTo>
                    <a:cubicBezTo>
                      <a:pt x="3" y="13"/>
                      <a:pt x="3" y="14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6" y="17"/>
                      <a:pt x="7" y="19"/>
                      <a:pt x="7" y="22"/>
                    </a:cubicBezTo>
                    <a:cubicBezTo>
                      <a:pt x="7" y="22"/>
                      <a:pt x="9" y="24"/>
                      <a:pt x="10" y="25"/>
                    </a:cubicBezTo>
                    <a:cubicBezTo>
                      <a:pt x="12" y="26"/>
                      <a:pt x="14" y="28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8" y="32"/>
                      <a:pt x="20" y="30"/>
                      <a:pt x="22" y="29"/>
                    </a:cubicBezTo>
                    <a:cubicBezTo>
                      <a:pt x="24" y="27"/>
                      <a:pt x="25" y="26"/>
                      <a:pt x="27" y="25"/>
                    </a:cubicBezTo>
                    <a:cubicBezTo>
                      <a:pt x="29" y="24"/>
                      <a:pt x="31" y="25"/>
                      <a:pt x="32" y="27"/>
                    </a:cubicBezTo>
                    <a:cubicBezTo>
                      <a:pt x="34" y="29"/>
                      <a:pt x="33" y="35"/>
                      <a:pt x="32" y="38"/>
                    </a:cubicBezTo>
                    <a:cubicBezTo>
                      <a:pt x="32" y="38"/>
                      <a:pt x="33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5" y="39"/>
                    </a:cubicBezTo>
                    <a:cubicBezTo>
                      <a:pt x="35" y="40"/>
                      <a:pt x="36" y="40"/>
                      <a:pt x="36" y="40"/>
                    </a:cubicBezTo>
                    <a:cubicBezTo>
                      <a:pt x="37" y="38"/>
                      <a:pt x="37" y="37"/>
                      <a:pt x="39" y="35"/>
                    </a:cubicBezTo>
                    <a:cubicBezTo>
                      <a:pt x="44" y="29"/>
                      <a:pt x="48" y="19"/>
                      <a:pt x="45" y="14"/>
                    </a:cubicBezTo>
                    <a:cubicBezTo>
                      <a:pt x="44" y="12"/>
                      <a:pt x="40" y="7"/>
                      <a:pt x="37" y="3"/>
                    </a:cubicBezTo>
                    <a:cubicBezTo>
                      <a:pt x="37" y="3"/>
                      <a:pt x="36" y="3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2" y="5"/>
                      <a:pt x="31" y="5"/>
                      <a:pt x="31" y="6"/>
                    </a:cubicBezTo>
                    <a:cubicBezTo>
                      <a:pt x="31" y="7"/>
                      <a:pt x="30" y="8"/>
                      <a:pt x="28" y="8"/>
                    </a:cubicBezTo>
                    <a:cubicBezTo>
                      <a:pt x="27" y="8"/>
                      <a:pt x="26" y="8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2" y="6"/>
                      <a:pt x="20" y="4"/>
                    </a:cubicBezTo>
                    <a:cubicBezTo>
                      <a:pt x="19" y="3"/>
                      <a:pt x="17" y="1"/>
                      <a:pt x="16" y="1"/>
                    </a:cubicBezTo>
                    <a:cubicBezTo>
                      <a:pt x="15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Freeform 1182">
                <a:extLst>
                  <a:ext uri="{FF2B5EF4-FFF2-40B4-BE49-F238E27FC236}">
                    <a16:creationId xmlns:a16="http://schemas.microsoft.com/office/drawing/2014/main" id="{78FDC648-5380-410E-8580-71ED87A3C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" y="2457"/>
                <a:ext cx="121" cy="106"/>
              </a:xfrm>
              <a:custGeom>
                <a:avLst/>
                <a:gdLst>
                  <a:gd name="T0" fmla="*/ 125 w 126"/>
                  <a:gd name="T1" fmla="*/ 23 h 110"/>
                  <a:gd name="T2" fmla="*/ 122 w 126"/>
                  <a:gd name="T3" fmla="*/ 19 h 110"/>
                  <a:gd name="T4" fmla="*/ 124 w 126"/>
                  <a:gd name="T5" fmla="*/ 14 h 110"/>
                  <a:gd name="T6" fmla="*/ 120 w 126"/>
                  <a:gd name="T7" fmla="*/ 2 h 110"/>
                  <a:gd name="T8" fmla="*/ 112 w 126"/>
                  <a:gd name="T9" fmla="*/ 8 h 110"/>
                  <a:gd name="T10" fmla="*/ 101 w 126"/>
                  <a:gd name="T11" fmla="*/ 13 h 110"/>
                  <a:gd name="T12" fmla="*/ 93 w 126"/>
                  <a:gd name="T13" fmla="*/ 17 h 110"/>
                  <a:gd name="T14" fmla="*/ 86 w 126"/>
                  <a:gd name="T15" fmla="*/ 19 h 110"/>
                  <a:gd name="T16" fmla="*/ 85 w 126"/>
                  <a:gd name="T17" fmla="*/ 19 h 110"/>
                  <a:gd name="T18" fmla="*/ 85 w 126"/>
                  <a:gd name="T19" fmla="*/ 19 h 110"/>
                  <a:gd name="T20" fmla="*/ 80 w 126"/>
                  <a:gd name="T21" fmla="*/ 17 h 110"/>
                  <a:gd name="T22" fmla="*/ 80 w 126"/>
                  <a:gd name="T23" fmla="*/ 16 h 110"/>
                  <a:gd name="T24" fmla="*/ 79 w 126"/>
                  <a:gd name="T25" fmla="*/ 16 h 110"/>
                  <a:gd name="T26" fmla="*/ 78 w 126"/>
                  <a:gd name="T27" fmla="*/ 16 h 110"/>
                  <a:gd name="T28" fmla="*/ 70 w 126"/>
                  <a:gd name="T29" fmla="*/ 12 h 110"/>
                  <a:gd name="T30" fmla="*/ 68 w 126"/>
                  <a:gd name="T31" fmla="*/ 13 h 110"/>
                  <a:gd name="T32" fmla="*/ 66 w 126"/>
                  <a:gd name="T33" fmla="*/ 13 h 110"/>
                  <a:gd name="T34" fmla="*/ 65 w 126"/>
                  <a:gd name="T35" fmla="*/ 13 h 110"/>
                  <a:gd name="T36" fmla="*/ 63 w 126"/>
                  <a:gd name="T37" fmla="*/ 12 h 110"/>
                  <a:gd name="T38" fmla="*/ 62 w 126"/>
                  <a:gd name="T39" fmla="*/ 12 h 110"/>
                  <a:gd name="T40" fmla="*/ 59 w 126"/>
                  <a:gd name="T41" fmla="*/ 11 h 110"/>
                  <a:gd name="T42" fmla="*/ 51 w 126"/>
                  <a:gd name="T43" fmla="*/ 16 h 110"/>
                  <a:gd name="T44" fmla="*/ 48 w 126"/>
                  <a:gd name="T45" fmla="*/ 18 h 110"/>
                  <a:gd name="T46" fmla="*/ 46 w 126"/>
                  <a:gd name="T47" fmla="*/ 26 h 110"/>
                  <a:gd name="T48" fmla="*/ 30 w 126"/>
                  <a:gd name="T49" fmla="*/ 34 h 110"/>
                  <a:gd name="T50" fmla="*/ 21 w 126"/>
                  <a:gd name="T51" fmla="*/ 42 h 110"/>
                  <a:gd name="T52" fmla="*/ 13 w 126"/>
                  <a:gd name="T53" fmla="*/ 38 h 110"/>
                  <a:gd name="T54" fmla="*/ 10 w 126"/>
                  <a:gd name="T55" fmla="*/ 38 h 110"/>
                  <a:gd name="T56" fmla="*/ 9 w 126"/>
                  <a:gd name="T57" fmla="*/ 38 h 110"/>
                  <a:gd name="T58" fmla="*/ 8 w 126"/>
                  <a:gd name="T59" fmla="*/ 38 h 110"/>
                  <a:gd name="T60" fmla="*/ 8 w 126"/>
                  <a:gd name="T61" fmla="*/ 38 h 110"/>
                  <a:gd name="T62" fmla="*/ 8 w 126"/>
                  <a:gd name="T63" fmla="*/ 39 h 110"/>
                  <a:gd name="T64" fmla="*/ 7 w 126"/>
                  <a:gd name="T65" fmla="*/ 39 h 110"/>
                  <a:gd name="T66" fmla="*/ 7 w 126"/>
                  <a:gd name="T67" fmla="*/ 41 h 110"/>
                  <a:gd name="T68" fmla="*/ 3 w 126"/>
                  <a:gd name="T69" fmla="*/ 49 h 110"/>
                  <a:gd name="T70" fmla="*/ 2 w 126"/>
                  <a:gd name="T71" fmla="*/ 52 h 110"/>
                  <a:gd name="T72" fmla="*/ 1 w 126"/>
                  <a:gd name="T73" fmla="*/ 65 h 110"/>
                  <a:gd name="T74" fmla="*/ 3 w 126"/>
                  <a:gd name="T75" fmla="*/ 81 h 110"/>
                  <a:gd name="T76" fmla="*/ 5 w 126"/>
                  <a:gd name="T77" fmla="*/ 84 h 110"/>
                  <a:gd name="T78" fmla="*/ 13 w 126"/>
                  <a:gd name="T79" fmla="*/ 95 h 110"/>
                  <a:gd name="T80" fmla="*/ 2 w 126"/>
                  <a:gd name="T81" fmla="*/ 107 h 110"/>
                  <a:gd name="T82" fmla="*/ 6 w 126"/>
                  <a:gd name="T83" fmla="*/ 109 h 110"/>
                  <a:gd name="T84" fmla="*/ 10 w 126"/>
                  <a:gd name="T85" fmla="*/ 109 h 110"/>
                  <a:gd name="T86" fmla="*/ 15 w 126"/>
                  <a:gd name="T87" fmla="*/ 109 h 110"/>
                  <a:gd name="T88" fmla="*/ 20 w 126"/>
                  <a:gd name="T89" fmla="*/ 110 h 110"/>
                  <a:gd name="T90" fmla="*/ 60 w 126"/>
                  <a:gd name="T91" fmla="*/ 106 h 110"/>
                  <a:gd name="T92" fmla="*/ 64 w 126"/>
                  <a:gd name="T93" fmla="*/ 105 h 110"/>
                  <a:gd name="T94" fmla="*/ 63 w 126"/>
                  <a:gd name="T95" fmla="*/ 101 h 110"/>
                  <a:gd name="T96" fmla="*/ 62 w 126"/>
                  <a:gd name="T97" fmla="*/ 95 h 110"/>
                  <a:gd name="T98" fmla="*/ 75 w 126"/>
                  <a:gd name="T99" fmla="*/ 88 h 110"/>
                  <a:gd name="T100" fmla="*/ 79 w 126"/>
                  <a:gd name="T101" fmla="*/ 88 h 110"/>
                  <a:gd name="T102" fmla="*/ 95 w 126"/>
                  <a:gd name="T103" fmla="*/ 83 h 110"/>
                  <a:gd name="T104" fmla="*/ 96 w 126"/>
                  <a:gd name="T105" fmla="*/ 79 h 110"/>
                  <a:gd name="T106" fmla="*/ 102 w 126"/>
                  <a:gd name="T107" fmla="*/ 65 h 110"/>
                  <a:gd name="T108" fmla="*/ 106 w 126"/>
                  <a:gd name="T109" fmla="*/ 60 h 110"/>
                  <a:gd name="T110" fmla="*/ 107 w 126"/>
                  <a:gd name="T111" fmla="*/ 53 h 110"/>
                  <a:gd name="T112" fmla="*/ 116 w 126"/>
                  <a:gd name="T113" fmla="*/ 54 h 110"/>
                  <a:gd name="T114" fmla="*/ 117 w 126"/>
                  <a:gd name="T115" fmla="*/ 51 h 110"/>
                  <a:gd name="T116" fmla="*/ 121 w 126"/>
                  <a:gd name="T117" fmla="*/ 42 h 110"/>
                  <a:gd name="T118" fmla="*/ 123 w 126"/>
                  <a:gd name="T119" fmla="*/ 37 h 110"/>
                  <a:gd name="T120" fmla="*/ 120 w 126"/>
                  <a:gd name="T121" fmla="*/ 27 h 110"/>
                  <a:gd name="T122" fmla="*/ 125 w 126"/>
                  <a:gd name="T123" fmla="*/ 24 h 110"/>
                  <a:gd name="T124" fmla="*/ 125 w 126"/>
                  <a:gd name="T125" fmla="*/ 2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6" h="110">
                    <a:moveTo>
                      <a:pt x="125" y="23"/>
                    </a:moveTo>
                    <a:cubicBezTo>
                      <a:pt x="125" y="23"/>
                      <a:pt x="125" y="23"/>
                      <a:pt x="125" y="23"/>
                    </a:cubicBezTo>
                    <a:cubicBezTo>
                      <a:pt x="124" y="23"/>
                      <a:pt x="124" y="22"/>
                      <a:pt x="124" y="22"/>
                    </a:cubicBezTo>
                    <a:cubicBezTo>
                      <a:pt x="123" y="21"/>
                      <a:pt x="123" y="20"/>
                      <a:pt x="122" y="19"/>
                    </a:cubicBezTo>
                    <a:cubicBezTo>
                      <a:pt x="122" y="18"/>
                      <a:pt x="123" y="16"/>
                      <a:pt x="123" y="15"/>
                    </a:cubicBezTo>
                    <a:cubicBezTo>
                      <a:pt x="123" y="15"/>
                      <a:pt x="123" y="14"/>
                      <a:pt x="124" y="14"/>
                    </a:cubicBezTo>
                    <a:cubicBezTo>
                      <a:pt x="125" y="11"/>
                      <a:pt x="125" y="10"/>
                      <a:pt x="124" y="9"/>
                    </a:cubicBezTo>
                    <a:cubicBezTo>
                      <a:pt x="120" y="7"/>
                      <a:pt x="120" y="4"/>
                      <a:pt x="120" y="2"/>
                    </a:cubicBezTo>
                    <a:cubicBezTo>
                      <a:pt x="120" y="1"/>
                      <a:pt x="120" y="0"/>
                      <a:pt x="120" y="0"/>
                    </a:cubicBezTo>
                    <a:cubicBezTo>
                      <a:pt x="117" y="0"/>
                      <a:pt x="112" y="6"/>
                      <a:pt x="112" y="8"/>
                    </a:cubicBezTo>
                    <a:cubicBezTo>
                      <a:pt x="112" y="11"/>
                      <a:pt x="108" y="12"/>
                      <a:pt x="105" y="12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1" y="17"/>
                      <a:pt x="97" y="17"/>
                      <a:pt x="96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0" y="17"/>
                      <a:pt x="90" y="17"/>
                      <a:pt x="89" y="17"/>
                    </a:cubicBezTo>
                    <a:cubicBezTo>
                      <a:pt x="89" y="19"/>
                      <a:pt x="88" y="19"/>
                      <a:pt x="86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7"/>
                      <a:pt x="80" y="16"/>
                      <a:pt x="80" y="16"/>
                    </a:cubicBezTo>
                    <a:cubicBezTo>
                      <a:pt x="80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6"/>
                      <a:pt x="74" y="15"/>
                      <a:pt x="73" y="14"/>
                    </a:cubicBezTo>
                    <a:cubicBezTo>
                      <a:pt x="72" y="13"/>
                      <a:pt x="71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6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4" y="13"/>
                      <a:pt x="64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2" y="12"/>
                      <a:pt x="62" y="12"/>
                    </a:cubicBezTo>
                    <a:cubicBezTo>
                      <a:pt x="62" y="12"/>
                      <a:pt x="62" y="12"/>
                      <a:pt x="61" y="12"/>
                    </a:cubicBezTo>
                    <a:cubicBezTo>
                      <a:pt x="61" y="11"/>
                      <a:pt x="60" y="11"/>
                      <a:pt x="59" y="11"/>
                    </a:cubicBezTo>
                    <a:cubicBezTo>
                      <a:pt x="59" y="11"/>
                      <a:pt x="57" y="12"/>
                      <a:pt x="57" y="13"/>
                    </a:cubicBezTo>
                    <a:cubicBezTo>
                      <a:pt x="55" y="14"/>
                      <a:pt x="54" y="16"/>
                      <a:pt x="51" y="16"/>
                    </a:cubicBezTo>
                    <a:cubicBezTo>
                      <a:pt x="51" y="16"/>
                      <a:pt x="50" y="16"/>
                      <a:pt x="50" y="16"/>
                    </a:cubicBezTo>
                    <a:cubicBezTo>
                      <a:pt x="49" y="16"/>
                      <a:pt x="49" y="17"/>
                      <a:pt x="48" y="18"/>
                    </a:cubicBezTo>
                    <a:cubicBezTo>
                      <a:pt x="47" y="20"/>
                      <a:pt x="46" y="23"/>
                      <a:pt x="46" y="24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9"/>
                      <a:pt x="41" y="30"/>
                      <a:pt x="36" y="31"/>
                    </a:cubicBezTo>
                    <a:cubicBezTo>
                      <a:pt x="34" y="32"/>
                      <a:pt x="30" y="33"/>
                      <a:pt x="30" y="34"/>
                    </a:cubicBezTo>
                    <a:cubicBezTo>
                      <a:pt x="30" y="36"/>
                      <a:pt x="29" y="37"/>
                      <a:pt x="28" y="39"/>
                    </a:cubicBezTo>
                    <a:cubicBezTo>
                      <a:pt x="26" y="40"/>
                      <a:pt x="24" y="42"/>
                      <a:pt x="21" y="42"/>
                    </a:cubicBezTo>
                    <a:cubicBezTo>
                      <a:pt x="18" y="42"/>
                      <a:pt x="16" y="40"/>
                      <a:pt x="16" y="39"/>
                    </a:cubicBezTo>
                    <a:cubicBezTo>
                      <a:pt x="16" y="38"/>
                      <a:pt x="16" y="38"/>
                      <a:pt x="13" y="3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1" y="38"/>
                      <a:pt x="11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4"/>
                      <a:pt x="6" y="46"/>
                      <a:pt x="5" y="48"/>
                    </a:cubicBezTo>
                    <a:cubicBezTo>
                      <a:pt x="4" y="48"/>
                      <a:pt x="4" y="49"/>
                      <a:pt x="3" y="49"/>
                    </a:cubicBezTo>
                    <a:cubicBezTo>
                      <a:pt x="3" y="50"/>
                      <a:pt x="2" y="50"/>
                      <a:pt x="2" y="51"/>
                    </a:cubicBezTo>
                    <a:cubicBezTo>
                      <a:pt x="2" y="51"/>
                      <a:pt x="2" y="52"/>
                      <a:pt x="2" y="52"/>
                    </a:cubicBezTo>
                    <a:cubicBezTo>
                      <a:pt x="1" y="54"/>
                      <a:pt x="0" y="57"/>
                      <a:pt x="1" y="59"/>
                    </a:cubicBezTo>
                    <a:cubicBezTo>
                      <a:pt x="2" y="61"/>
                      <a:pt x="2" y="63"/>
                      <a:pt x="1" y="65"/>
                    </a:cubicBezTo>
                    <a:cubicBezTo>
                      <a:pt x="1" y="67"/>
                      <a:pt x="0" y="69"/>
                      <a:pt x="1" y="71"/>
                    </a:cubicBezTo>
                    <a:cubicBezTo>
                      <a:pt x="2" y="74"/>
                      <a:pt x="3" y="78"/>
                      <a:pt x="3" y="81"/>
                    </a:cubicBezTo>
                    <a:cubicBezTo>
                      <a:pt x="3" y="82"/>
                      <a:pt x="3" y="83"/>
                      <a:pt x="3" y="84"/>
                    </a:cubicBezTo>
                    <a:cubicBezTo>
                      <a:pt x="3" y="84"/>
                      <a:pt x="4" y="84"/>
                      <a:pt x="5" y="84"/>
                    </a:cubicBezTo>
                    <a:cubicBezTo>
                      <a:pt x="8" y="85"/>
                      <a:pt x="12" y="86"/>
                      <a:pt x="14" y="90"/>
                    </a:cubicBezTo>
                    <a:cubicBezTo>
                      <a:pt x="15" y="92"/>
                      <a:pt x="14" y="93"/>
                      <a:pt x="13" y="95"/>
                    </a:cubicBezTo>
                    <a:cubicBezTo>
                      <a:pt x="12" y="98"/>
                      <a:pt x="9" y="101"/>
                      <a:pt x="6" y="103"/>
                    </a:cubicBezTo>
                    <a:cubicBezTo>
                      <a:pt x="5" y="105"/>
                      <a:pt x="3" y="106"/>
                      <a:pt x="2" y="107"/>
                    </a:cubicBezTo>
                    <a:cubicBezTo>
                      <a:pt x="2" y="107"/>
                      <a:pt x="3" y="107"/>
                      <a:pt x="4" y="108"/>
                    </a:cubicBezTo>
                    <a:cubicBezTo>
                      <a:pt x="4" y="108"/>
                      <a:pt x="5" y="108"/>
                      <a:pt x="6" y="109"/>
                    </a:cubicBezTo>
                    <a:cubicBezTo>
                      <a:pt x="6" y="109"/>
                      <a:pt x="7" y="109"/>
                      <a:pt x="8" y="109"/>
                    </a:cubicBezTo>
                    <a:cubicBezTo>
                      <a:pt x="8" y="109"/>
                      <a:pt x="9" y="109"/>
                      <a:pt x="10" y="109"/>
                    </a:cubicBezTo>
                    <a:cubicBezTo>
                      <a:pt x="11" y="109"/>
                      <a:pt x="11" y="109"/>
                      <a:pt x="12" y="109"/>
                    </a:cubicBezTo>
                    <a:cubicBezTo>
                      <a:pt x="13" y="109"/>
                      <a:pt x="14" y="109"/>
                      <a:pt x="15" y="109"/>
                    </a:cubicBezTo>
                    <a:cubicBezTo>
                      <a:pt x="15" y="110"/>
                      <a:pt x="16" y="110"/>
                      <a:pt x="16" y="110"/>
                    </a:cubicBezTo>
                    <a:cubicBezTo>
                      <a:pt x="18" y="110"/>
                      <a:pt x="19" y="110"/>
                      <a:pt x="20" y="110"/>
                    </a:cubicBezTo>
                    <a:cubicBezTo>
                      <a:pt x="21" y="110"/>
                      <a:pt x="22" y="110"/>
                      <a:pt x="23" y="110"/>
                    </a:cubicBezTo>
                    <a:cubicBezTo>
                      <a:pt x="32" y="110"/>
                      <a:pt x="52" y="108"/>
                      <a:pt x="60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2" y="106"/>
                      <a:pt x="63" y="105"/>
                      <a:pt x="64" y="105"/>
                    </a:cubicBezTo>
                    <a:cubicBezTo>
                      <a:pt x="64" y="105"/>
                      <a:pt x="64" y="105"/>
                      <a:pt x="63" y="104"/>
                    </a:cubicBezTo>
                    <a:cubicBezTo>
                      <a:pt x="63" y="103"/>
                      <a:pt x="63" y="102"/>
                      <a:pt x="63" y="101"/>
                    </a:cubicBezTo>
                    <a:cubicBezTo>
                      <a:pt x="63" y="98"/>
                      <a:pt x="62" y="97"/>
                      <a:pt x="62" y="96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3" y="92"/>
                      <a:pt x="69" y="88"/>
                      <a:pt x="74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6" y="88"/>
                      <a:pt x="77" y="88"/>
                      <a:pt x="78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4"/>
                      <a:pt x="87" y="81"/>
                      <a:pt x="91" y="81"/>
                    </a:cubicBezTo>
                    <a:cubicBezTo>
                      <a:pt x="94" y="81"/>
                      <a:pt x="95" y="82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5" y="83"/>
                      <a:pt x="96" y="82"/>
                      <a:pt x="96" y="79"/>
                    </a:cubicBezTo>
                    <a:cubicBezTo>
                      <a:pt x="96" y="78"/>
                      <a:pt x="96" y="77"/>
                      <a:pt x="97" y="76"/>
                    </a:cubicBezTo>
                    <a:cubicBezTo>
                      <a:pt x="97" y="71"/>
                      <a:pt x="97" y="65"/>
                      <a:pt x="102" y="65"/>
                    </a:cubicBezTo>
                    <a:cubicBezTo>
                      <a:pt x="105" y="65"/>
                      <a:pt x="108" y="63"/>
                      <a:pt x="108" y="62"/>
                    </a:cubicBezTo>
                    <a:cubicBezTo>
                      <a:pt x="108" y="62"/>
                      <a:pt x="107" y="61"/>
                      <a:pt x="106" y="60"/>
                    </a:cubicBezTo>
                    <a:cubicBezTo>
                      <a:pt x="105" y="58"/>
                      <a:pt x="103" y="56"/>
                      <a:pt x="105" y="53"/>
                    </a:cubicBezTo>
                    <a:cubicBezTo>
                      <a:pt x="105" y="53"/>
                      <a:pt x="107" y="53"/>
                      <a:pt x="107" y="53"/>
                    </a:cubicBezTo>
                    <a:cubicBezTo>
                      <a:pt x="108" y="53"/>
                      <a:pt x="110" y="53"/>
                      <a:pt x="111" y="53"/>
                    </a:cubicBezTo>
                    <a:cubicBezTo>
                      <a:pt x="113" y="54"/>
                      <a:pt x="115" y="54"/>
                      <a:pt x="116" y="54"/>
                    </a:cubicBezTo>
                    <a:cubicBezTo>
                      <a:pt x="117" y="54"/>
                      <a:pt x="117" y="54"/>
                      <a:pt x="117" y="54"/>
                    </a:cubicBezTo>
                    <a:cubicBezTo>
                      <a:pt x="117" y="53"/>
                      <a:pt x="117" y="52"/>
                      <a:pt x="117" y="51"/>
                    </a:cubicBezTo>
                    <a:cubicBezTo>
                      <a:pt x="117" y="49"/>
                      <a:pt x="117" y="47"/>
                      <a:pt x="118" y="45"/>
                    </a:cubicBezTo>
                    <a:cubicBezTo>
                      <a:pt x="119" y="44"/>
                      <a:pt x="120" y="43"/>
                      <a:pt x="121" y="42"/>
                    </a:cubicBezTo>
                    <a:cubicBezTo>
                      <a:pt x="122" y="41"/>
                      <a:pt x="123" y="39"/>
                      <a:pt x="123" y="38"/>
                    </a:cubicBezTo>
                    <a:cubicBezTo>
                      <a:pt x="123" y="38"/>
                      <a:pt x="123" y="37"/>
                      <a:pt x="123" y="37"/>
                    </a:cubicBezTo>
                    <a:cubicBezTo>
                      <a:pt x="123" y="35"/>
                      <a:pt x="123" y="34"/>
                      <a:pt x="122" y="33"/>
                    </a:cubicBezTo>
                    <a:cubicBezTo>
                      <a:pt x="120" y="31"/>
                      <a:pt x="119" y="29"/>
                      <a:pt x="120" y="27"/>
                    </a:cubicBezTo>
                    <a:cubicBezTo>
                      <a:pt x="121" y="25"/>
                      <a:pt x="122" y="24"/>
                      <a:pt x="125" y="24"/>
                    </a:cubicBezTo>
                    <a:cubicBezTo>
                      <a:pt x="125" y="24"/>
                      <a:pt x="125" y="24"/>
                      <a:pt x="125" y="24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6" y="23"/>
                      <a:pt x="125" y="23"/>
                      <a:pt x="1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Freeform 1183">
                <a:extLst>
                  <a:ext uri="{FF2B5EF4-FFF2-40B4-BE49-F238E27FC236}">
                    <a16:creationId xmlns:a16="http://schemas.microsoft.com/office/drawing/2014/main" id="{4E529C2E-B483-494E-B12D-9B9649D72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2475"/>
                <a:ext cx="171" cy="156"/>
              </a:xfrm>
              <a:custGeom>
                <a:avLst/>
                <a:gdLst>
                  <a:gd name="T0" fmla="*/ 177 w 179"/>
                  <a:gd name="T1" fmla="*/ 19 h 163"/>
                  <a:gd name="T2" fmla="*/ 174 w 179"/>
                  <a:gd name="T3" fmla="*/ 18 h 163"/>
                  <a:gd name="T4" fmla="*/ 160 w 179"/>
                  <a:gd name="T5" fmla="*/ 3 h 163"/>
                  <a:gd name="T6" fmla="*/ 153 w 179"/>
                  <a:gd name="T7" fmla="*/ 0 h 163"/>
                  <a:gd name="T8" fmla="*/ 152 w 179"/>
                  <a:gd name="T9" fmla="*/ 1 h 163"/>
                  <a:gd name="T10" fmla="*/ 152 w 179"/>
                  <a:gd name="T11" fmla="*/ 0 h 163"/>
                  <a:gd name="T12" fmla="*/ 149 w 179"/>
                  <a:gd name="T13" fmla="*/ 1 h 163"/>
                  <a:gd name="T14" fmla="*/ 145 w 179"/>
                  <a:gd name="T15" fmla="*/ 3 h 163"/>
                  <a:gd name="T16" fmla="*/ 139 w 179"/>
                  <a:gd name="T17" fmla="*/ 3 h 163"/>
                  <a:gd name="T18" fmla="*/ 119 w 179"/>
                  <a:gd name="T19" fmla="*/ 9 h 163"/>
                  <a:gd name="T20" fmla="*/ 116 w 179"/>
                  <a:gd name="T21" fmla="*/ 12 h 163"/>
                  <a:gd name="T22" fmla="*/ 116 w 179"/>
                  <a:gd name="T23" fmla="*/ 27 h 163"/>
                  <a:gd name="T24" fmla="*/ 113 w 179"/>
                  <a:gd name="T25" fmla="*/ 38 h 163"/>
                  <a:gd name="T26" fmla="*/ 101 w 179"/>
                  <a:gd name="T27" fmla="*/ 39 h 163"/>
                  <a:gd name="T28" fmla="*/ 103 w 179"/>
                  <a:gd name="T29" fmla="*/ 47 h 163"/>
                  <a:gd name="T30" fmla="*/ 92 w 179"/>
                  <a:gd name="T31" fmla="*/ 61 h 163"/>
                  <a:gd name="T32" fmla="*/ 75 w 179"/>
                  <a:gd name="T33" fmla="*/ 70 h 163"/>
                  <a:gd name="T34" fmla="*/ 65 w 179"/>
                  <a:gd name="T35" fmla="*/ 74 h 163"/>
                  <a:gd name="T36" fmla="*/ 59 w 179"/>
                  <a:gd name="T37" fmla="*/ 82 h 163"/>
                  <a:gd name="T38" fmla="*/ 12 w 179"/>
                  <a:gd name="T39" fmla="*/ 96 h 163"/>
                  <a:gd name="T40" fmla="*/ 1 w 179"/>
                  <a:gd name="T41" fmla="*/ 95 h 163"/>
                  <a:gd name="T42" fmla="*/ 2 w 179"/>
                  <a:gd name="T43" fmla="*/ 97 h 163"/>
                  <a:gd name="T44" fmla="*/ 9 w 179"/>
                  <a:gd name="T45" fmla="*/ 104 h 163"/>
                  <a:gd name="T46" fmla="*/ 18 w 179"/>
                  <a:gd name="T47" fmla="*/ 119 h 163"/>
                  <a:gd name="T48" fmla="*/ 20 w 179"/>
                  <a:gd name="T49" fmla="*/ 131 h 163"/>
                  <a:gd name="T50" fmla="*/ 4 w 179"/>
                  <a:gd name="T51" fmla="*/ 144 h 163"/>
                  <a:gd name="T52" fmla="*/ 22 w 179"/>
                  <a:gd name="T53" fmla="*/ 144 h 163"/>
                  <a:gd name="T54" fmla="*/ 49 w 179"/>
                  <a:gd name="T55" fmla="*/ 142 h 163"/>
                  <a:gd name="T56" fmla="*/ 64 w 179"/>
                  <a:gd name="T57" fmla="*/ 149 h 163"/>
                  <a:gd name="T58" fmla="*/ 69 w 179"/>
                  <a:gd name="T59" fmla="*/ 159 h 163"/>
                  <a:gd name="T60" fmla="*/ 78 w 179"/>
                  <a:gd name="T61" fmla="*/ 163 h 163"/>
                  <a:gd name="T62" fmla="*/ 90 w 179"/>
                  <a:gd name="T63" fmla="*/ 156 h 163"/>
                  <a:gd name="T64" fmla="*/ 99 w 179"/>
                  <a:gd name="T65" fmla="*/ 155 h 163"/>
                  <a:gd name="T66" fmla="*/ 103 w 179"/>
                  <a:gd name="T67" fmla="*/ 146 h 163"/>
                  <a:gd name="T68" fmla="*/ 91 w 179"/>
                  <a:gd name="T69" fmla="*/ 125 h 163"/>
                  <a:gd name="T70" fmla="*/ 102 w 179"/>
                  <a:gd name="T71" fmla="*/ 112 h 163"/>
                  <a:gd name="T72" fmla="*/ 111 w 179"/>
                  <a:gd name="T73" fmla="*/ 112 h 163"/>
                  <a:gd name="T74" fmla="*/ 116 w 179"/>
                  <a:gd name="T75" fmla="*/ 113 h 163"/>
                  <a:gd name="T76" fmla="*/ 129 w 179"/>
                  <a:gd name="T77" fmla="*/ 100 h 163"/>
                  <a:gd name="T78" fmla="*/ 135 w 179"/>
                  <a:gd name="T79" fmla="*/ 88 h 163"/>
                  <a:gd name="T80" fmla="*/ 149 w 179"/>
                  <a:gd name="T81" fmla="*/ 75 h 163"/>
                  <a:gd name="T82" fmla="*/ 154 w 179"/>
                  <a:gd name="T83" fmla="*/ 59 h 163"/>
                  <a:gd name="T84" fmla="*/ 151 w 179"/>
                  <a:gd name="T85" fmla="*/ 57 h 163"/>
                  <a:gd name="T86" fmla="*/ 143 w 179"/>
                  <a:gd name="T87" fmla="*/ 44 h 163"/>
                  <a:gd name="T88" fmla="*/ 149 w 179"/>
                  <a:gd name="T89" fmla="*/ 26 h 163"/>
                  <a:gd name="T90" fmla="*/ 165 w 179"/>
                  <a:gd name="T91" fmla="*/ 29 h 163"/>
                  <a:gd name="T92" fmla="*/ 179 w 179"/>
                  <a:gd name="T93" fmla="*/ 2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9" h="163">
                    <a:moveTo>
                      <a:pt x="179" y="20"/>
                    </a:moveTo>
                    <a:cubicBezTo>
                      <a:pt x="178" y="20"/>
                      <a:pt x="178" y="20"/>
                      <a:pt x="178" y="20"/>
                    </a:cubicBezTo>
                    <a:cubicBezTo>
                      <a:pt x="177" y="19"/>
                      <a:pt x="177" y="19"/>
                      <a:pt x="177" y="19"/>
                    </a:cubicBezTo>
                    <a:cubicBezTo>
                      <a:pt x="176" y="19"/>
                      <a:pt x="176" y="19"/>
                      <a:pt x="176" y="19"/>
                    </a:cubicBezTo>
                    <a:cubicBezTo>
                      <a:pt x="175" y="18"/>
                      <a:pt x="175" y="18"/>
                      <a:pt x="174" y="18"/>
                    </a:cubicBezTo>
                    <a:cubicBezTo>
                      <a:pt x="174" y="18"/>
                      <a:pt x="174" y="18"/>
                      <a:pt x="174" y="18"/>
                    </a:cubicBezTo>
                    <a:cubicBezTo>
                      <a:pt x="173" y="17"/>
                      <a:pt x="172" y="17"/>
                      <a:pt x="172" y="16"/>
                    </a:cubicBezTo>
                    <a:cubicBezTo>
                      <a:pt x="166" y="14"/>
                      <a:pt x="165" y="9"/>
                      <a:pt x="165" y="7"/>
                    </a:cubicBezTo>
                    <a:cubicBezTo>
                      <a:pt x="164" y="6"/>
                      <a:pt x="162" y="4"/>
                      <a:pt x="160" y="3"/>
                    </a:cubicBezTo>
                    <a:cubicBezTo>
                      <a:pt x="159" y="2"/>
                      <a:pt x="158" y="1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5" y="0"/>
                      <a:pt x="154" y="0"/>
                      <a:pt x="153" y="0"/>
                    </a:cubicBezTo>
                    <a:cubicBezTo>
                      <a:pt x="152" y="1"/>
                      <a:pt x="152" y="1"/>
                      <a:pt x="152" y="1"/>
                    </a:cubicBezTo>
                    <a:cubicBezTo>
                      <a:pt x="152" y="1"/>
                      <a:pt x="152" y="1"/>
                      <a:pt x="152" y="1"/>
                    </a:cubicBezTo>
                    <a:cubicBezTo>
                      <a:pt x="152" y="1"/>
                      <a:pt x="152" y="1"/>
                      <a:pt x="152" y="1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1" y="0"/>
                      <a:pt x="151" y="0"/>
                      <a:pt x="150" y="0"/>
                    </a:cubicBezTo>
                    <a:cubicBezTo>
                      <a:pt x="150" y="0"/>
                      <a:pt x="150" y="1"/>
                      <a:pt x="149" y="1"/>
                    </a:cubicBezTo>
                    <a:cubicBezTo>
                      <a:pt x="149" y="1"/>
                      <a:pt x="148" y="1"/>
                      <a:pt x="148" y="2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46" y="2"/>
                      <a:pt x="146" y="2"/>
                      <a:pt x="145" y="3"/>
                    </a:cubicBezTo>
                    <a:cubicBezTo>
                      <a:pt x="145" y="3"/>
                      <a:pt x="144" y="3"/>
                      <a:pt x="144" y="3"/>
                    </a:cubicBezTo>
                    <a:cubicBezTo>
                      <a:pt x="143" y="3"/>
                      <a:pt x="143" y="3"/>
                      <a:pt x="142" y="3"/>
                    </a:cubicBezTo>
                    <a:cubicBezTo>
                      <a:pt x="141" y="3"/>
                      <a:pt x="140" y="3"/>
                      <a:pt x="139" y="3"/>
                    </a:cubicBezTo>
                    <a:cubicBezTo>
                      <a:pt x="139" y="2"/>
                      <a:pt x="138" y="2"/>
                      <a:pt x="138" y="2"/>
                    </a:cubicBezTo>
                    <a:cubicBezTo>
                      <a:pt x="134" y="2"/>
                      <a:pt x="129" y="4"/>
                      <a:pt x="125" y="7"/>
                    </a:cubicBezTo>
                    <a:cubicBezTo>
                      <a:pt x="124" y="8"/>
                      <a:pt x="122" y="9"/>
                      <a:pt x="119" y="9"/>
                    </a:cubicBezTo>
                    <a:cubicBezTo>
                      <a:pt x="118" y="10"/>
                      <a:pt x="118" y="10"/>
                      <a:pt x="117" y="10"/>
                    </a:cubicBezTo>
                    <a:cubicBezTo>
                      <a:pt x="116" y="10"/>
                      <a:pt x="116" y="10"/>
                      <a:pt x="116" y="11"/>
                    </a:cubicBezTo>
                    <a:cubicBezTo>
                      <a:pt x="116" y="11"/>
                      <a:pt x="116" y="12"/>
                      <a:pt x="116" y="12"/>
                    </a:cubicBezTo>
                    <a:cubicBezTo>
                      <a:pt x="119" y="14"/>
                      <a:pt x="119" y="17"/>
                      <a:pt x="119" y="18"/>
                    </a:cubicBezTo>
                    <a:cubicBezTo>
                      <a:pt x="119" y="19"/>
                      <a:pt x="119" y="19"/>
                      <a:pt x="119" y="20"/>
                    </a:cubicBezTo>
                    <a:cubicBezTo>
                      <a:pt x="119" y="23"/>
                      <a:pt x="117" y="25"/>
                      <a:pt x="116" y="27"/>
                    </a:cubicBezTo>
                    <a:cubicBezTo>
                      <a:pt x="115" y="28"/>
                      <a:pt x="114" y="29"/>
                      <a:pt x="113" y="29"/>
                    </a:cubicBezTo>
                    <a:cubicBezTo>
                      <a:pt x="113" y="30"/>
                      <a:pt x="113" y="31"/>
                      <a:pt x="113" y="33"/>
                    </a:cubicBezTo>
                    <a:cubicBezTo>
                      <a:pt x="113" y="34"/>
                      <a:pt x="113" y="36"/>
                      <a:pt x="113" y="38"/>
                    </a:cubicBezTo>
                    <a:cubicBezTo>
                      <a:pt x="112" y="39"/>
                      <a:pt x="111" y="40"/>
                      <a:pt x="108" y="40"/>
                    </a:cubicBezTo>
                    <a:cubicBezTo>
                      <a:pt x="107" y="40"/>
                      <a:pt x="104" y="40"/>
                      <a:pt x="102" y="39"/>
                    </a:cubicBezTo>
                    <a:cubicBezTo>
                      <a:pt x="102" y="39"/>
                      <a:pt x="101" y="39"/>
                      <a:pt x="101" y="39"/>
                    </a:cubicBezTo>
                    <a:cubicBezTo>
                      <a:pt x="101" y="39"/>
                      <a:pt x="101" y="40"/>
                      <a:pt x="101" y="40"/>
                    </a:cubicBezTo>
                    <a:cubicBezTo>
                      <a:pt x="102" y="41"/>
                      <a:pt x="103" y="43"/>
                      <a:pt x="104" y="44"/>
                    </a:cubicBezTo>
                    <a:cubicBezTo>
                      <a:pt x="104" y="45"/>
                      <a:pt x="104" y="46"/>
                      <a:pt x="103" y="47"/>
                    </a:cubicBezTo>
                    <a:cubicBezTo>
                      <a:pt x="101" y="49"/>
                      <a:pt x="98" y="51"/>
                      <a:pt x="94" y="51"/>
                    </a:cubicBezTo>
                    <a:cubicBezTo>
                      <a:pt x="93" y="51"/>
                      <a:pt x="93" y="53"/>
                      <a:pt x="93" y="58"/>
                    </a:cubicBezTo>
                    <a:cubicBezTo>
                      <a:pt x="92" y="59"/>
                      <a:pt x="92" y="60"/>
                      <a:pt x="92" y="61"/>
                    </a:cubicBezTo>
                    <a:cubicBezTo>
                      <a:pt x="92" y="70"/>
                      <a:pt x="85" y="71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0" y="67"/>
                      <a:pt x="76" y="69"/>
                      <a:pt x="75" y="70"/>
                    </a:cubicBezTo>
                    <a:cubicBezTo>
                      <a:pt x="75" y="72"/>
                      <a:pt x="74" y="74"/>
                      <a:pt x="70" y="74"/>
                    </a:cubicBezTo>
                    <a:cubicBezTo>
                      <a:pt x="69" y="74"/>
                      <a:pt x="68" y="74"/>
                      <a:pt x="66" y="7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2" y="74"/>
                      <a:pt x="59" y="77"/>
                      <a:pt x="58" y="78"/>
                    </a:cubicBezTo>
                    <a:cubicBezTo>
                      <a:pt x="58" y="78"/>
                      <a:pt x="59" y="80"/>
                      <a:pt x="59" y="82"/>
                    </a:cubicBezTo>
                    <a:cubicBezTo>
                      <a:pt x="60" y="86"/>
                      <a:pt x="60" y="88"/>
                      <a:pt x="59" y="89"/>
                    </a:cubicBezTo>
                    <a:cubicBezTo>
                      <a:pt x="58" y="93"/>
                      <a:pt x="21" y="96"/>
                      <a:pt x="15" y="96"/>
                    </a:cubicBezTo>
                    <a:cubicBezTo>
                      <a:pt x="14" y="96"/>
                      <a:pt x="13" y="96"/>
                      <a:pt x="12" y="96"/>
                    </a:cubicBezTo>
                    <a:cubicBezTo>
                      <a:pt x="10" y="96"/>
                      <a:pt x="8" y="96"/>
                      <a:pt x="7" y="95"/>
                    </a:cubicBezTo>
                    <a:cubicBezTo>
                      <a:pt x="6" y="95"/>
                      <a:pt x="6" y="95"/>
                      <a:pt x="5" y="95"/>
                    </a:cubicBezTo>
                    <a:cubicBezTo>
                      <a:pt x="4" y="95"/>
                      <a:pt x="2" y="95"/>
                      <a:pt x="1" y="95"/>
                    </a:cubicBezTo>
                    <a:cubicBezTo>
                      <a:pt x="1" y="95"/>
                      <a:pt x="0" y="95"/>
                      <a:pt x="0" y="95"/>
                    </a:cubicBezTo>
                    <a:cubicBezTo>
                      <a:pt x="0" y="95"/>
                      <a:pt x="1" y="96"/>
                      <a:pt x="1" y="96"/>
                    </a:cubicBezTo>
                    <a:cubicBezTo>
                      <a:pt x="1" y="96"/>
                      <a:pt x="1" y="97"/>
                      <a:pt x="2" y="97"/>
                    </a:cubicBezTo>
                    <a:cubicBezTo>
                      <a:pt x="2" y="97"/>
                      <a:pt x="2" y="97"/>
                      <a:pt x="2" y="98"/>
                    </a:cubicBezTo>
                    <a:cubicBezTo>
                      <a:pt x="2" y="98"/>
                      <a:pt x="2" y="98"/>
                      <a:pt x="2" y="99"/>
                    </a:cubicBezTo>
                    <a:cubicBezTo>
                      <a:pt x="4" y="101"/>
                      <a:pt x="6" y="103"/>
                      <a:pt x="9" y="104"/>
                    </a:cubicBezTo>
                    <a:cubicBezTo>
                      <a:pt x="10" y="105"/>
                      <a:pt x="11" y="106"/>
                      <a:pt x="12" y="106"/>
                    </a:cubicBezTo>
                    <a:cubicBezTo>
                      <a:pt x="17" y="108"/>
                      <a:pt x="17" y="113"/>
                      <a:pt x="17" y="116"/>
                    </a:cubicBezTo>
                    <a:cubicBezTo>
                      <a:pt x="18" y="117"/>
                      <a:pt x="18" y="118"/>
                      <a:pt x="18" y="119"/>
                    </a:cubicBezTo>
                    <a:cubicBezTo>
                      <a:pt x="21" y="120"/>
                      <a:pt x="23" y="125"/>
                      <a:pt x="23" y="128"/>
                    </a:cubicBezTo>
                    <a:cubicBezTo>
                      <a:pt x="23" y="128"/>
                      <a:pt x="23" y="129"/>
                      <a:pt x="23" y="129"/>
                    </a:cubicBezTo>
                    <a:cubicBezTo>
                      <a:pt x="22" y="130"/>
                      <a:pt x="21" y="131"/>
                      <a:pt x="20" y="131"/>
                    </a:cubicBezTo>
                    <a:cubicBezTo>
                      <a:pt x="17" y="131"/>
                      <a:pt x="15" y="132"/>
                      <a:pt x="13" y="133"/>
                    </a:cubicBezTo>
                    <a:cubicBezTo>
                      <a:pt x="12" y="133"/>
                      <a:pt x="11" y="134"/>
                      <a:pt x="10" y="134"/>
                    </a:cubicBezTo>
                    <a:cubicBezTo>
                      <a:pt x="8" y="135"/>
                      <a:pt x="4" y="139"/>
                      <a:pt x="4" y="144"/>
                    </a:cubicBezTo>
                    <a:cubicBezTo>
                      <a:pt x="4" y="144"/>
                      <a:pt x="4" y="144"/>
                      <a:pt x="4" y="145"/>
                    </a:cubicBezTo>
                    <a:cubicBezTo>
                      <a:pt x="5" y="145"/>
                      <a:pt x="6" y="145"/>
                      <a:pt x="7" y="145"/>
                    </a:cubicBezTo>
                    <a:cubicBezTo>
                      <a:pt x="17" y="145"/>
                      <a:pt x="22" y="144"/>
                      <a:pt x="22" y="144"/>
                    </a:cubicBezTo>
                    <a:cubicBezTo>
                      <a:pt x="24" y="141"/>
                      <a:pt x="30" y="140"/>
                      <a:pt x="33" y="142"/>
                    </a:cubicBezTo>
                    <a:cubicBezTo>
                      <a:pt x="34" y="143"/>
                      <a:pt x="37" y="143"/>
                      <a:pt x="41" y="143"/>
                    </a:cubicBezTo>
                    <a:cubicBezTo>
                      <a:pt x="45" y="143"/>
                      <a:pt x="48" y="143"/>
                      <a:pt x="49" y="142"/>
                    </a:cubicBezTo>
                    <a:cubicBezTo>
                      <a:pt x="51" y="141"/>
                      <a:pt x="53" y="140"/>
                      <a:pt x="55" y="140"/>
                    </a:cubicBezTo>
                    <a:cubicBezTo>
                      <a:pt x="59" y="140"/>
                      <a:pt x="61" y="143"/>
                      <a:pt x="61" y="146"/>
                    </a:cubicBezTo>
                    <a:cubicBezTo>
                      <a:pt x="61" y="147"/>
                      <a:pt x="62" y="148"/>
                      <a:pt x="64" y="149"/>
                    </a:cubicBezTo>
                    <a:cubicBezTo>
                      <a:pt x="65" y="150"/>
                      <a:pt x="65" y="150"/>
                      <a:pt x="66" y="151"/>
                    </a:cubicBezTo>
                    <a:cubicBezTo>
                      <a:pt x="68" y="153"/>
                      <a:pt x="68" y="155"/>
                      <a:pt x="68" y="156"/>
                    </a:cubicBezTo>
                    <a:cubicBezTo>
                      <a:pt x="68" y="157"/>
                      <a:pt x="68" y="158"/>
                      <a:pt x="69" y="159"/>
                    </a:cubicBezTo>
                    <a:cubicBezTo>
                      <a:pt x="69" y="160"/>
                      <a:pt x="70" y="160"/>
                      <a:pt x="72" y="161"/>
                    </a:cubicBezTo>
                    <a:cubicBezTo>
                      <a:pt x="74" y="161"/>
                      <a:pt x="76" y="162"/>
                      <a:pt x="78" y="163"/>
                    </a:cubicBezTo>
                    <a:cubicBezTo>
                      <a:pt x="78" y="163"/>
                      <a:pt x="78" y="163"/>
                      <a:pt x="78" y="163"/>
                    </a:cubicBezTo>
                    <a:cubicBezTo>
                      <a:pt x="78" y="163"/>
                      <a:pt x="78" y="163"/>
                      <a:pt x="78" y="163"/>
                    </a:cubicBezTo>
                    <a:cubicBezTo>
                      <a:pt x="79" y="162"/>
                      <a:pt x="79" y="162"/>
                      <a:pt x="79" y="161"/>
                    </a:cubicBezTo>
                    <a:cubicBezTo>
                      <a:pt x="81" y="158"/>
                      <a:pt x="83" y="154"/>
                      <a:pt x="90" y="156"/>
                    </a:cubicBezTo>
                    <a:cubicBezTo>
                      <a:pt x="91" y="156"/>
                      <a:pt x="93" y="156"/>
                      <a:pt x="93" y="156"/>
                    </a:cubicBezTo>
                    <a:cubicBezTo>
                      <a:pt x="94" y="156"/>
                      <a:pt x="95" y="156"/>
                      <a:pt x="96" y="155"/>
                    </a:cubicBezTo>
                    <a:cubicBezTo>
                      <a:pt x="97" y="155"/>
                      <a:pt x="98" y="155"/>
                      <a:pt x="99" y="155"/>
                    </a:cubicBezTo>
                    <a:cubicBezTo>
                      <a:pt x="100" y="155"/>
                      <a:pt x="100" y="155"/>
                      <a:pt x="101" y="155"/>
                    </a:cubicBezTo>
                    <a:cubicBezTo>
                      <a:pt x="104" y="156"/>
                      <a:pt x="106" y="156"/>
                      <a:pt x="107" y="154"/>
                    </a:cubicBezTo>
                    <a:cubicBezTo>
                      <a:pt x="108" y="153"/>
                      <a:pt x="106" y="149"/>
                      <a:pt x="103" y="146"/>
                    </a:cubicBezTo>
                    <a:cubicBezTo>
                      <a:pt x="101" y="144"/>
                      <a:pt x="97" y="138"/>
                      <a:pt x="98" y="133"/>
                    </a:cubicBezTo>
                    <a:cubicBezTo>
                      <a:pt x="98" y="132"/>
                      <a:pt x="97" y="131"/>
                      <a:pt x="95" y="130"/>
                    </a:cubicBezTo>
                    <a:cubicBezTo>
                      <a:pt x="93" y="129"/>
                      <a:pt x="91" y="128"/>
                      <a:pt x="91" y="125"/>
                    </a:cubicBezTo>
                    <a:cubicBezTo>
                      <a:pt x="91" y="122"/>
                      <a:pt x="95" y="117"/>
                      <a:pt x="99" y="114"/>
                    </a:cubicBezTo>
                    <a:cubicBezTo>
                      <a:pt x="99" y="113"/>
                      <a:pt x="99" y="113"/>
                      <a:pt x="100" y="113"/>
                    </a:cubicBezTo>
                    <a:cubicBezTo>
                      <a:pt x="100" y="113"/>
                      <a:pt x="101" y="112"/>
                      <a:pt x="102" y="112"/>
                    </a:cubicBezTo>
                    <a:cubicBezTo>
                      <a:pt x="103" y="112"/>
                      <a:pt x="104" y="113"/>
                      <a:pt x="105" y="113"/>
                    </a:cubicBezTo>
                    <a:cubicBezTo>
                      <a:pt x="106" y="114"/>
                      <a:pt x="107" y="114"/>
                      <a:pt x="108" y="114"/>
                    </a:cubicBezTo>
                    <a:cubicBezTo>
                      <a:pt x="108" y="113"/>
                      <a:pt x="109" y="112"/>
                      <a:pt x="111" y="112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11" y="112"/>
                      <a:pt x="112" y="112"/>
                      <a:pt x="112" y="112"/>
                    </a:cubicBezTo>
                    <a:cubicBezTo>
                      <a:pt x="114" y="112"/>
                      <a:pt x="115" y="112"/>
                      <a:pt x="116" y="113"/>
                    </a:cubicBezTo>
                    <a:cubicBezTo>
                      <a:pt x="117" y="113"/>
                      <a:pt x="117" y="113"/>
                      <a:pt x="117" y="113"/>
                    </a:cubicBezTo>
                    <a:cubicBezTo>
                      <a:pt x="118" y="113"/>
                      <a:pt x="121" y="109"/>
                      <a:pt x="121" y="106"/>
                    </a:cubicBezTo>
                    <a:cubicBezTo>
                      <a:pt x="122" y="102"/>
                      <a:pt x="126" y="101"/>
                      <a:pt x="129" y="100"/>
                    </a:cubicBezTo>
                    <a:cubicBezTo>
                      <a:pt x="130" y="100"/>
                      <a:pt x="131" y="99"/>
                      <a:pt x="131" y="99"/>
                    </a:cubicBezTo>
                    <a:cubicBezTo>
                      <a:pt x="132" y="98"/>
                      <a:pt x="133" y="94"/>
                      <a:pt x="134" y="92"/>
                    </a:cubicBezTo>
                    <a:cubicBezTo>
                      <a:pt x="134" y="90"/>
                      <a:pt x="135" y="88"/>
                      <a:pt x="135" y="88"/>
                    </a:cubicBezTo>
                    <a:cubicBezTo>
                      <a:pt x="136" y="86"/>
                      <a:pt x="138" y="86"/>
                      <a:pt x="139" y="86"/>
                    </a:cubicBezTo>
                    <a:cubicBezTo>
                      <a:pt x="141" y="85"/>
                      <a:pt x="142" y="85"/>
                      <a:pt x="142" y="83"/>
                    </a:cubicBezTo>
                    <a:cubicBezTo>
                      <a:pt x="142" y="76"/>
                      <a:pt x="147" y="75"/>
                      <a:pt x="149" y="75"/>
                    </a:cubicBezTo>
                    <a:cubicBezTo>
                      <a:pt x="149" y="75"/>
                      <a:pt x="149" y="73"/>
                      <a:pt x="149" y="72"/>
                    </a:cubicBezTo>
                    <a:cubicBezTo>
                      <a:pt x="149" y="70"/>
                      <a:pt x="149" y="69"/>
                      <a:pt x="149" y="68"/>
                    </a:cubicBezTo>
                    <a:cubicBezTo>
                      <a:pt x="150" y="65"/>
                      <a:pt x="151" y="61"/>
                      <a:pt x="154" y="59"/>
                    </a:cubicBezTo>
                    <a:cubicBezTo>
                      <a:pt x="155" y="59"/>
                      <a:pt x="155" y="59"/>
                      <a:pt x="156" y="58"/>
                    </a:cubicBezTo>
                    <a:cubicBezTo>
                      <a:pt x="155" y="58"/>
                      <a:pt x="154" y="57"/>
                      <a:pt x="152" y="57"/>
                    </a:cubicBezTo>
                    <a:cubicBezTo>
                      <a:pt x="152" y="57"/>
                      <a:pt x="152" y="57"/>
                      <a:pt x="151" y="57"/>
                    </a:cubicBezTo>
                    <a:cubicBezTo>
                      <a:pt x="147" y="57"/>
                      <a:pt x="144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4"/>
                      <a:pt x="143" y="44"/>
                      <a:pt x="143" y="44"/>
                    </a:cubicBezTo>
                    <a:cubicBezTo>
                      <a:pt x="143" y="41"/>
                      <a:pt x="143" y="36"/>
                      <a:pt x="142" y="35"/>
                    </a:cubicBezTo>
                    <a:cubicBezTo>
                      <a:pt x="141" y="35"/>
                      <a:pt x="140" y="33"/>
                      <a:pt x="141" y="31"/>
                    </a:cubicBezTo>
                    <a:cubicBezTo>
                      <a:pt x="142" y="28"/>
                      <a:pt x="145" y="26"/>
                      <a:pt x="149" y="26"/>
                    </a:cubicBezTo>
                    <a:cubicBezTo>
                      <a:pt x="152" y="26"/>
                      <a:pt x="154" y="27"/>
                      <a:pt x="157" y="28"/>
                    </a:cubicBezTo>
                    <a:cubicBezTo>
                      <a:pt x="160" y="28"/>
                      <a:pt x="162" y="29"/>
                      <a:pt x="164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7" y="27"/>
                      <a:pt x="171" y="26"/>
                      <a:pt x="174" y="25"/>
                    </a:cubicBezTo>
                    <a:cubicBezTo>
                      <a:pt x="175" y="25"/>
                      <a:pt x="176" y="25"/>
                      <a:pt x="176" y="24"/>
                    </a:cubicBezTo>
                    <a:cubicBezTo>
                      <a:pt x="177" y="24"/>
                      <a:pt x="177" y="23"/>
                      <a:pt x="179" y="20"/>
                    </a:cubicBezTo>
                    <a:cubicBezTo>
                      <a:pt x="179" y="20"/>
                      <a:pt x="179" y="20"/>
                      <a:pt x="17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roup 1186">
              <a:extLst>
                <a:ext uri="{FF2B5EF4-FFF2-40B4-BE49-F238E27FC236}">
                  <a16:creationId xmlns:a16="http://schemas.microsoft.com/office/drawing/2014/main" id="{6D37542B-0070-4750-B8B9-D16C5F52CC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11161" y="3153789"/>
              <a:ext cx="803992" cy="768248"/>
              <a:chOff x="2433" y="2872"/>
              <a:chExt cx="586" cy="536"/>
            </a:xfrm>
            <a:solidFill>
              <a:srgbClr val="262626"/>
            </a:solidFill>
          </p:grpSpPr>
          <p:sp>
            <p:nvSpPr>
              <p:cNvPr id="1066" name="Freeform 1187">
                <a:extLst>
                  <a:ext uri="{FF2B5EF4-FFF2-40B4-BE49-F238E27FC236}">
                    <a16:creationId xmlns:a16="http://schemas.microsoft.com/office/drawing/2014/main" id="{A764F99F-D784-4B19-B53F-7C0E31DB0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3333"/>
                <a:ext cx="197" cy="75"/>
              </a:xfrm>
              <a:custGeom>
                <a:avLst/>
                <a:gdLst>
                  <a:gd name="T0" fmla="*/ 202 w 206"/>
                  <a:gd name="T1" fmla="*/ 26 h 78"/>
                  <a:gd name="T2" fmla="*/ 202 w 206"/>
                  <a:gd name="T3" fmla="*/ 26 h 78"/>
                  <a:gd name="T4" fmla="*/ 200 w 206"/>
                  <a:gd name="T5" fmla="*/ 25 h 78"/>
                  <a:gd name="T6" fmla="*/ 190 w 206"/>
                  <a:gd name="T7" fmla="*/ 12 h 78"/>
                  <a:gd name="T8" fmla="*/ 188 w 206"/>
                  <a:gd name="T9" fmla="*/ 9 h 78"/>
                  <a:gd name="T10" fmla="*/ 178 w 206"/>
                  <a:gd name="T11" fmla="*/ 7 h 78"/>
                  <a:gd name="T12" fmla="*/ 172 w 206"/>
                  <a:gd name="T13" fmla="*/ 7 h 78"/>
                  <a:gd name="T14" fmla="*/ 139 w 206"/>
                  <a:gd name="T15" fmla="*/ 14 h 78"/>
                  <a:gd name="T16" fmla="*/ 118 w 206"/>
                  <a:gd name="T17" fmla="*/ 10 h 78"/>
                  <a:gd name="T18" fmla="*/ 107 w 206"/>
                  <a:gd name="T19" fmla="*/ 5 h 78"/>
                  <a:gd name="T20" fmla="*/ 86 w 206"/>
                  <a:gd name="T21" fmla="*/ 0 h 78"/>
                  <a:gd name="T22" fmla="*/ 38 w 206"/>
                  <a:gd name="T23" fmla="*/ 13 h 78"/>
                  <a:gd name="T24" fmla="*/ 27 w 206"/>
                  <a:gd name="T25" fmla="*/ 21 h 78"/>
                  <a:gd name="T26" fmla="*/ 3 w 206"/>
                  <a:gd name="T27" fmla="*/ 23 h 78"/>
                  <a:gd name="T28" fmla="*/ 7 w 206"/>
                  <a:gd name="T29" fmla="*/ 30 h 78"/>
                  <a:gd name="T30" fmla="*/ 7 w 206"/>
                  <a:gd name="T31" fmla="*/ 43 h 78"/>
                  <a:gd name="T32" fmla="*/ 10 w 206"/>
                  <a:gd name="T33" fmla="*/ 54 h 78"/>
                  <a:gd name="T34" fmla="*/ 14 w 206"/>
                  <a:gd name="T35" fmla="*/ 60 h 78"/>
                  <a:gd name="T36" fmla="*/ 24 w 206"/>
                  <a:gd name="T37" fmla="*/ 65 h 78"/>
                  <a:gd name="T38" fmla="*/ 33 w 206"/>
                  <a:gd name="T39" fmla="*/ 73 h 78"/>
                  <a:gd name="T40" fmla="*/ 53 w 206"/>
                  <a:gd name="T41" fmla="*/ 65 h 78"/>
                  <a:gd name="T42" fmla="*/ 71 w 206"/>
                  <a:gd name="T43" fmla="*/ 75 h 78"/>
                  <a:gd name="T44" fmla="*/ 82 w 206"/>
                  <a:gd name="T45" fmla="*/ 72 h 78"/>
                  <a:gd name="T46" fmla="*/ 97 w 206"/>
                  <a:gd name="T47" fmla="*/ 67 h 78"/>
                  <a:gd name="T48" fmla="*/ 111 w 206"/>
                  <a:gd name="T49" fmla="*/ 66 h 78"/>
                  <a:gd name="T50" fmla="*/ 109 w 206"/>
                  <a:gd name="T51" fmla="*/ 76 h 78"/>
                  <a:gd name="T52" fmla="*/ 111 w 206"/>
                  <a:gd name="T53" fmla="*/ 77 h 78"/>
                  <a:gd name="T54" fmla="*/ 112 w 206"/>
                  <a:gd name="T55" fmla="*/ 76 h 78"/>
                  <a:gd name="T56" fmla="*/ 112 w 206"/>
                  <a:gd name="T57" fmla="*/ 73 h 78"/>
                  <a:gd name="T58" fmla="*/ 117 w 206"/>
                  <a:gd name="T59" fmla="*/ 67 h 78"/>
                  <a:gd name="T60" fmla="*/ 120 w 206"/>
                  <a:gd name="T61" fmla="*/ 68 h 78"/>
                  <a:gd name="T62" fmla="*/ 134 w 206"/>
                  <a:gd name="T63" fmla="*/ 65 h 78"/>
                  <a:gd name="T64" fmla="*/ 136 w 206"/>
                  <a:gd name="T65" fmla="*/ 66 h 78"/>
                  <a:gd name="T66" fmla="*/ 138 w 206"/>
                  <a:gd name="T67" fmla="*/ 67 h 78"/>
                  <a:gd name="T68" fmla="*/ 149 w 206"/>
                  <a:gd name="T69" fmla="*/ 67 h 78"/>
                  <a:gd name="T70" fmla="*/ 176 w 206"/>
                  <a:gd name="T71" fmla="*/ 61 h 78"/>
                  <a:gd name="T72" fmla="*/ 180 w 206"/>
                  <a:gd name="T73" fmla="*/ 61 h 78"/>
                  <a:gd name="T74" fmla="*/ 195 w 206"/>
                  <a:gd name="T75" fmla="*/ 61 h 78"/>
                  <a:gd name="T76" fmla="*/ 205 w 206"/>
                  <a:gd name="T77" fmla="*/ 64 h 78"/>
                  <a:gd name="T78" fmla="*/ 206 w 206"/>
                  <a:gd name="T79" fmla="*/ 64 h 78"/>
                  <a:gd name="T80" fmla="*/ 206 w 206"/>
                  <a:gd name="T81" fmla="*/ 64 h 78"/>
                  <a:gd name="T82" fmla="*/ 205 w 206"/>
                  <a:gd name="T83" fmla="*/ 63 h 78"/>
                  <a:gd name="T84" fmla="*/ 205 w 206"/>
                  <a:gd name="T85" fmla="*/ 61 h 78"/>
                  <a:gd name="T86" fmla="*/ 204 w 206"/>
                  <a:gd name="T87" fmla="*/ 60 h 78"/>
                  <a:gd name="T88" fmla="*/ 203 w 206"/>
                  <a:gd name="T89" fmla="*/ 58 h 78"/>
                  <a:gd name="T90" fmla="*/ 202 w 206"/>
                  <a:gd name="T91" fmla="*/ 57 h 78"/>
                  <a:gd name="T92" fmla="*/ 200 w 206"/>
                  <a:gd name="T93" fmla="*/ 44 h 78"/>
                  <a:gd name="T94" fmla="*/ 199 w 206"/>
                  <a:gd name="T95" fmla="*/ 41 h 78"/>
                  <a:gd name="T96" fmla="*/ 199 w 206"/>
                  <a:gd name="T97" fmla="*/ 36 h 78"/>
                  <a:gd name="T98" fmla="*/ 199 w 206"/>
                  <a:gd name="T99" fmla="*/ 33 h 78"/>
                  <a:gd name="T100" fmla="*/ 201 w 206"/>
                  <a:gd name="T101" fmla="*/ 3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6" h="78">
                    <a:moveTo>
                      <a:pt x="201" y="31"/>
                    </a:moveTo>
                    <a:cubicBezTo>
                      <a:pt x="201" y="30"/>
                      <a:pt x="201" y="28"/>
                      <a:pt x="202" y="27"/>
                    </a:cubicBezTo>
                    <a:cubicBezTo>
                      <a:pt x="202" y="27"/>
                      <a:pt x="202" y="26"/>
                      <a:pt x="202" y="26"/>
                    </a:cubicBez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26"/>
                      <a:pt x="201" y="25"/>
                      <a:pt x="201" y="25"/>
                    </a:cubicBezTo>
                    <a:cubicBezTo>
                      <a:pt x="201" y="26"/>
                      <a:pt x="201" y="25"/>
                      <a:pt x="201" y="25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198" y="25"/>
                      <a:pt x="194" y="25"/>
                      <a:pt x="192" y="21"/>
                    </a:cubicBezTo>
                    <a:cubicBezTo>
                      <a:pt x="191" y="19"/>
                      <a:pt x="191" y="17"/>
                      <a:pt x="191" y="16"/>
                    </a:cubicBezTo>
                    <a:cubicBezTo>
                      <a:pt x="191" y="14"/>
                      <a:pt x="191" y="14"/>
                      <a:pt x="190" y="12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2"/>
                      <a:pt x="189" y="12"/>
                    </a:cubicBezTo>
                    <a:cubicBezTo>
                      <a:pt x="189" y="11"/>
                      <a:pt x="188" y="10"/>
                      <a:pt x="188" y="9"/>
                    </a:cubicBezTo>
                    <a:cubicBezTo>
                      <a:pt x="187" y="7"/>
                      <a:pt x="185" y="6"/>
                      <a:pt x="185" y="6"/>
                    </a:cubicBezTo>
                    <a:cubicBezTo>
                      <a:pt x="184" y="6"/>
                      <a:pt x="184" y="6"/>
                      <a:pt x="184" y="6"/>
                    </a:cubicBezTo>
                    <a:cubicBezTo>
                      <a:pt x="183" y="6"/>
                      <a:pt x="182" y="7"/>
                      <a:pt x="178" y="7"/>
                    </a:cubicBezTo>
                    <a:cubicBezTo>
                      <a:pt x="177" y="7"/>
                      <a:pt x="176" y="7"/>
                      <a:pt x="175" y="7"/>
                    </a:cubicBezTo>
                    <a:cubicBezTo>
                      <a:pt x="174" y="7"/>
                      <a:pt x="174" y="7"/>
                      <a:pt x="174" y="7"/>
                    </a:cubicBezTo>
                    <a:cubicBezTo>
                      <a:pt x="173" y="7"/>
                      <a:pt x="173" y="7"/>
                      <a:pt x="172" y="7"/>
                    </a:cubicBezTo>
                    <a:cubicBezTo>
                      <a:pt x="167" y="11"/>
                      <a:pt x="158" y="14"/>
                      <a:pt x="153" y="14"/>
                    </a:cubicBezTo>
                    <a:cubicBezTo>
                      <a:pt x="151" y="14"/>
                      <a:pt x="150" y="14"/>
                      <a:pt x="150" y="13"/>
                    </a:cubicBezTo>
                    <a:cubicBezTo>
                      <a:pt x="148" y="13"/>
                      <a:pt x="143" y="13"/>
                      <a:pt x="139" y="14"/>
                    </a:cubicBezTo>
                    <a:cubicBezTo>
                      <a:pt x="136" y="14"/>
                      <a:pt x="133" y="14"/>
                      <a:pt x="131" y="14"/>
                    </a:cubicBezTo>
                    <a:cubicBezTo>
                      <a:pt x="127" y="14"/>
                      <a:pt x="124" y="13"/>
                      <a:pt x="122" y="11"/>
                    </a:cubicBezTo>
                    <a:cubicBezTo>
                      <a:pt x="121" y="10"/>
                      <a:pt x="119" y="10"/>
                      <a:pt x="118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4" y="10"/>
                      <a:pt x="112" y="8"/>
                      <a:pt x="111" y="7"/>
                    </a:cubicBezTo>
                    <a:cubicBezTo>
                      <a:pt x="110" y="6"/>
                      <a:pt x="109" y="5"/>
                      <a:pt x="107" y="5"/>
                    </a:cubicBezTo>
                    <a:cubicBezTo>
                      <a:pt x="105" y="5"/>
                      <a:pt x="104" y="5"/>
                      <a:pt x="103" y="4"/>
                    </a:cubicBezTo>
                    <a:cubicBezTo>
                      <a:pt x="102" y="3"/>
                      <a:pt x="99" y="2"/>
                      <a:pt x="90" y="1"/>
                    </a:cubicBezTo>
                    <a:cubicBezTo>
                      <a:pt x="89" y="1"/>
                      <a:pt x="87" y="0"/>
                      <a:pt x="86" y="0"/>
                    </a:cubicBezTo>
                    <a:cubicBezTo>
                      <a:pt x="73" y="0"/>
                      <a:pt x="62" y="7"/>
                      <a:pt x="58" y="11"/>
                    </a:cubicBezTo>
                    <a:cubicBezTo>
                      <a:pt x="56" y="12"/>
                      <a:pt x="52" y="13"/>
                      <a:pt x="47" y="13"/>
                    </a:cubicBezTo>
                    <a:cubicBezTo>
                      <a:pt x="44" y="13"/>
                      <a:pt x="41" y="13"/>
                      <a:pt x="38" y="13"/>
                    </a:cubicBezTo>
                    <a:cubicBezTo>
                      <a:pt x="36" y="13"/>
                      <a:pt x="34" y="12"/>
                      <a:pt x="33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5"/>
                      <a:pt x="32" y="19"/>
                      <a:pt x="27" y="21"/>
                    </a:cubicBezTo>
                    <a:cubicBezTo>
                      <a:pt x="24" y="22"/>
                      <a:pt x="20" y="22"/>
                      <a:pt x="16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5" y="22"/>
                      <a:pt x="3" y="23"/>
                    </a:cubicBezTo>
                    <a:cubicBezTo>
                      <a:pt x="1" y="24"/>
                      <a:pt x="0" y="27"/>
                      <a:pt x="0" y="28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4" y="28"/>
                      <a:pt x="6" y="29"/>
                      <a:pt x="7" y="30"/>
                    </a:cubicBezTo>
                    <a:cubicBezTo>
                      <a:pt x="7" y="31"/>
                      <a:pt x="7" y="33"/>
                      <a:pt x="7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7"/>
                      <a:pt x="9" y="40"/>
                      <a:pt x="7" y="43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6" y="46"/>
                      <a:pt x="6" y="47"/>
                      <a:pt x="7" y="47"/>
                    </a:cubicBezTo>
                    <a:cubicBezTo>
                      <a:pt x="10" y="49"/>
                      <a:pt x="11" y="52"/>
                      <a:pt x="10" y="54"/>
                    </a:cubicBezTo>
                    <a:cubicBezTo>
                      <a:pt x="10" y="55"/>
                      <a:pt x="9" y="55"/>
                      <a:pt x="9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12" y="58"/>
                      <a:pt x="13" y="59"/>
                      <a:pt x="14" y="60"/>
                    </a:cubicBezTo>
                    <a:cubicBezTo>
                      <a:pt x="14" y="60"/>
                      <a:pt x="15" y="61"/>
                      <a:pt x="16" y="61"/>
                    </a:cubicBezTo>
                    <a:cubicBezTo>
                      <a:pt x="18" y="62"/>
                      <a:pt x="21" y="63"/>
                      <a:pt x="21" y="65"/>
                    </a:cubicBezTo>
                    <a:cubicBezTo>
                      <a:pt x="21" y="65"/>
                      <a:pt x="22" y="66"/>
                      <a:pt x="24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9" y="65"/>
                      <a:pt x="31" y="68"/>
                      <a:pt x="32" y="71"/>
                    </a:cubicBezTo>
                    <a:cubicBezTo>
                      <a:pt x="33" y="72"/>
                      <a:pt x="33" y="72"/>
                      <a:pt x="33" y="73"/>
                    </a:cubicBezTo>
                    <a:cubicBezTo>
                      <a:pt x="34" y="73"/>
                      <a:pt x="34" y="74"/>
                      <a:pt x="37" y="74"/>
                    </a:cubicBezTo>
                    <a:cubicBezTo>
                      <a:pt x="40" y="74"/>
                      <a:pt x="44" y="72"/>
                      <a:pt x="44" y="71"/>
                    </a:cubicBezTo>
                    <a:cubicBezTo>
                      <a:pt x="44" y="69"/>
                      <a:pt x="45" y="65"/>
                      <a:pt x="53" y="65"/>
                    </a:cubicBezTo>
                    <a:cubicBezTo>
                      <a:pt x="54" y="65"/>
                      <a:pt x="55" y="65"/>
                      <a:pt x="56" y="65"/>
                    </a:cubicBezTo>
                    <a:cubicBezTo>
                      <a:pt x="60" y="66"/>
                      <a:pt x="64" y="69"/>
                      <a:pt x="68" y="72"/>
                    </a:cubicBezTo>
                    <a:cubicBezTo>
                      <a:pt x="69" y="73"/>
                      <a:pt x="71" y="74"/>
                      <a:pt x="71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3" y="75"/>
                      <a:pt x="75" y="74"/>
                      <a:pt x="77" y="74"/>
                    </a:cubicBezTo>
                    <a:cubicBezTo>
                      <a:pt x="79" y="73"/>
                      <a:pt x="81" y="72"/>
                      <a:pt x="82" y="72"/>
                    </a:cubicBezTo>
                    <a:cubicBezTo>
                      <a:pt x="84" y="72"/>
                      <a:pt x="87" y="70"/>
                      <a:pt x="89" y="68"/>
                    </a:cubicBezTo>
                    <a:cubicBezTo>
                      <a:pt x="90" y="67"/>
                      <a:pt x="91" y="66"/>
                      <a:pt x="92" y="66"/>
                    </a:cubicBezTo>
                    <a:cubicBezTo>
                      <a:pt x="94" y="65"/>
                      <a:pt x="96" y="66"/>
                      <a:pt x="97" y="67"/>
                    </a:cubicBezTo>
                    <a:cubicBezTo>
                      <a:pt x="99" y="68"/>
                      <a:pt x="100" y="69"/>
                      <a:pt x="101" y="68"/>
                    </a:cubicBezTo>
                    <a:cubicBezTo>
                      <a:pt x="103" y="67"/>
                      <a:pt x="106" y="65"/>
                      <a:pt x="109" y="65"/>
                    </a:cubicBezTo>
                    <a:cubicBezTo>
                      <a:pt x="110" y="65"/>
                      <a:pt x="111" y="65"/>
                      <a:pt x="111" y="66"/>
                    </a:cubicBezTo>
                    <a:cubicBezTo>
                      <a:pt x="112" y="66"/>
                      <a:pt x="112" y="67"/>
                      <a:pt x="113" y="68"/>
                    </a:cubicBezTo>
                    <a:cubicBezTo>
                      <a:pt x="113" y="69"/>
                      <a:pt x="112" y="71"/>
                      <a:pt x="111" y="72"/>
                    </a:cubicBezTo>
                    <a:cubicBezTo>
                      <a:pt x="110" y="73"/>
                      <a:pt x="109" y="75"/>
                      <a:pt x="109" y="76"/>
                    </a:cubicBezTo>
                    <a:cubicBezTo>
                      <a:pt x="109" y="76"/>
                      <a:pt x="110" y="77"/>
                      <a:pt x="110" y="78"/>
                    </a:cubicBezTo>
                    <a:cubicBezTo>
                      <a:pt x="110" y="78"/>
                      <a:pt x="110" y="78"/>
                      <a:pt x="110" y="78"/>
                    </a:cubicBezTo>
                    <a:cubicBezTo>
                      <a:pt x="110" y="78"/>
                      <a:pt x="111" y="77"/>
                      <a:pt x="11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1" y="76"/>
                      <a:pt x="111" y="76"/>
                      <a:pt x="112" y="76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2" y="76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4"/>
                      <a:pt x="112" y="74"/>
                      <a:pt x="112" y="73"/>
                    </a:cubicBezTo>
                    <a:cubicBezTo>
                      <a:pt x="112" y="73"/>
                      <a:pt x="112" y="73"/>
                      <a:pt x="112" y="72"/>
                    </a:cubicBezTo>
                    <a:cubicBezTo>
                      <a:pt x="112" y="71"/>
                      <a:pt x="113" y="70"/>
                      <a:pt x="113" y="70"/>
                    </a:cubicBezTo>
                    <a:cubicBezTo>
                      <a:pt x="114" y="68"/>
                      <a:pt x="115" y="67"/>
                      <a:pt x="117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8" y="67"/>
                      <a:pt x="119" y="68"/>
                      <a:pt x="120" y="68"/>
                    </a:cubicBezTo>
                    <a:cubicBezTo>
                      <a:pt x="122" y="70"/>
                      <a:pt x="124" y="70"/>
                      <a:pt x="128" y="68"/>
                    </a:cubicBezTo>
                    <a:cubicBezTo>
                      <a:pt x="129" y="68"/>
                      <a:pt x="130" y="67"/>
                      <a:pt x="131" y="67"/>
                    </a:cubicBezTo>
                    <a:cubicBezTo>
                      <a:pt x="132" y="66"/>
                      <a:pt x="133" y="65"/>
                      <a:pt x="134" y="65"/>
                    </a:cubicBezTo>
                    <a:cubicBezTo>
                      <a:pt x="135" y="65"/>
                      <a:pt x="135" y="66"/>
                      <a:pt x="135" y="66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36" y="66"/>
                      <a:pt x="137" y="66"/>
                      <a:pt x="137" y="66"/>
                    </a:cubicBezTo>
                    <a:cubicBezTo>
                      <a:pt x="137" y="67"/>
                      <a:pt x="137" y="67"/>
                      <a:pt x="137" y="67"/>
                    </a:cubicBezTo>
                    <a:cubicBezTo>
                      <a:pt x="137" y="67"/>
                      <a:pt x="137" y="67"/>
                      <a:pt x="138" y="67"/>
                    </a:cubicBezTo>
                    <a:cubicBezTo>
                      <a:pt x="138" y="67"/>
                      <a:pt x="138" y="68"/>
                      <a:pt x="139" y="68"/>
                    </a:cubicBezTo>
                    <a:cubicBezTo>
                      <a:pt x="140" y="68"/>
                      <a:pt x="141" y="68"/>
                      <a:pt x="142" y="67"/>
                    </a:cubicBezTo>
                    <a:cubicBezTo>
                      <a:pt x="144" y="67"/>
                      <a:pt x="146" y="67"/>
                      <a:pt x="149" y="67"/>
                    </a:cubicBezTo>
                    <a:cubicBezTo>
                      <a:pt x="152" y="67"/>
                      <a:pt x="154" y="66"/>
                      <a:pt x="156" y="65"/>
                    </a:cubicBezTo>
                    <a:cubicBezTo>
                      <a:pt x="158" y="64"/>
                      <a:pt x="160" y="62"/>
                      <a:pt x="164" y="63"/>
                    </a:cubicBezTo>
                    <a:cubicBezTo>
                      <a:pt x="170" y="63"/>
                      <a:pt x="176" y="61"/>
                      <a:pt x="176" y="6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80" y="62"/>
                      <a:pt x="180" y="62"/>
                      <a:pt x="180" y="62"/>
                    </a:cubicBezTo>
                    <a:cubicBezTo>
                      <a:pt x="180" y="62"/>
                      <a:pt x="180" y="62"/>
                      <a:pt x="180" y="61"/>
                    </a:cubicBezTo>
                    <a:cubicBezTo>
                      <a:pt x="181" y="60"/>
                      <a:pt x="182" y="59"/>
                      <a:pt x="185" y="58"/>
                    </a:cubicBezTo>
                    <a:cubicBezTo>
                      <a:pt x="189" y="58"/>
                      <a:pt x="191" y="59"/>
                      <a:pt x="193" y="60"/>
                    </a:cubicBezTo>
                    <a:cubicBezTo>
                      <a:pt x="194" y="60"/>
                      <a:pt x="194" y="61"/>
                      <a:pt x="195" y="61"/>
                    </a:cubicBezTo>
                    <a:cubicBezTo>
                      <a:pt x="195" y="60"/>
                      <a:pt x="196" y="60"/>
                      <a:pt x="196" y="60"/>
                    </a:cubicBezTo>
                    <a:cubicBezTo>
                      <a:pt x="198" y="60"/>
                      <a:pt x="200" y="61"/>
                      <a:pt x="202" y="62"/>
                    </a:cubicBezTo>
                    <a:cubicBezTo>
                      <a:pt x="203" y="63"/>
                      <a:pt x="204" y="63"/>
                      <a:pt x="205" y="64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64"/>
                      <a:pt x="205" y="64"/>
                      <a:pt x="206" y="64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06" y="64"/>
                      <a:pt x="206" y="64"/>
                      <a:pt x="206" y="63"/>
                    </a:cubicBezTo>
                    <a:cubicBezTo>
                      <a:pt x="206" y="63"/>
                      <a:pt x="206" y="63"/>
                      <a:pt x="205" y="63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5" y="62"/>
                      <a:pt x="205" y="62"/>
                      <a:pt x="205" y="62"/>
                    </a:cubicBezTo>
                    <a:cubicBezTo>
                      <a:pt x="205" y="62"/>
                      <a:pt x="205" y="62"/>
                      <a:pt x="205" y="62"/>
                    </a:cubicBezTo>
                    <a:cubicBezTo>
                      <a:pt x="205" y="62"/>
                      <a:pt x="205" y="61"/>
                      <a:pt x="205" y="61"/>
                    </a:cubicBezTo>
                    <a:cubicBezTo>
                      <a:pt x="204" y="61"/>
                      <a:pt x="204" y="61"/>
                      <a:pt x="204" y="61"/>
                    </a:cubicBezTo>
                    <a:cubicBezTo>
                      <a:pt x="204" y="61"/>
                      <a:pt x="204" y="60"/>
                      <a:pt x="204" y="60"/>
                    </a:cubicBezTo>
                    <a:cubicBezTo>
                      <a:pt x="204" y="60"/>
                      <a:pt x="204" y="60"/>
                      <a:pt x="204" y="60"/>
                    </a:cubicBezTo>
                    <a:cubicBezTo>
                      <a:pt x="204" y="59"/>
                      <a:pt x="203" y="59"/>
                      <a:pt x="203" y="59"/>
                    </a:cubicBezTo>
                    <a:cubicBezTo>
                      <a:pt x="203" y="59"/>
                      <a:pt x="203" y="59"/>
                      <a:pt x="203" y="58"/>
                    </a:cubicBezTo>
                    <a:cubicBezTo>
                      <a:pt x="203" y="58"/>
                      <a:pt x="203" y="58"/>
                      <a:pt x="203" y="58"/>
                    </a:cubicBezTo>
                    <a:cubicBezTo>
                      <a:pt x="203" y="58"/>
                      <a:pt x="202" y="58"/>
                      <a:pt x="202" y="58"/>
                    </a:cubicBezTo>
                    <a:cubicBezTo>
                      <a:pt x="202" y="58"/>
                      <a:pt x="202" y="58"/>
                      <a:pt x="202" y="58"/>
                    </a:cubicBezTo>
                    <a:cubicBezTo>
                      <a:pt x="202" y="57"/>
                      <a:pt x="202" y="57"/>
                      <a:pt x="202" y="57"/>
                    </a:cubicBezTo>
                    <a:cubicBezTo>
                      <a:pt x="199" y="56"/>
                      <a:pt x="200" y="53"/>
                      <a:pt x="200" y="48"/>
                    </a:cubicBezTo>
                    <a:cubicBezTo>
                      <a:pt x="200" y="47"/>
                      <a:pt x="200" y="46"/>
                      <a:pt x="200" y="45"/>
                    </a:cubicBezTo>
                    <a:cubicBezTo>
                      <a:pt x="201" y="44"/>
                      <a:pt x="200" y="44"/>
                      <a:pt x="200" y="44"/>
                    </a:cubicBezTo>
                    <a:cubicBezTo>
                      <a:pt x="200" y="44"/>
                      <a:pt x="200" y="43"/>
                      <a:pt x="200" y="42"/>
                    </a:cubicBezTo>
                    <a:cubicBezTo>
                      <a:pt x="200" y="42"/>
                      <a:pt x="200" y="41"/>
                      <a:pt x="200" y="41"/>
                    </a:cubicBezTo>
                    <a:cubicBezTo>
                      <a:pt x="199" y="41"/>
                      <a:pt x="199" y="41"/>
                      <a:pt x="199" y="41"/>
                    </a:cubicBezTo>
                    <a:cubicBezTo>
                      <a:pt x="199" y="40"/>
                      <a:pt x="199" y="40"/>
                      <a:pt x="199" y="40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9" y="38"/>
                      <a:pt x="199" y="37"/>
                      <a:pt x="199" y="36"/>
                    </a:cubicBezTo>
                    <a:cubicBezTo>
                      <a:pt x="199" y="36"/>
                      <a:pt x="199" y="36"/>
                      <a:pt x="199" y="36"/>
                    </a:cubicBezTo>
                    <a:cubicBezTo>
                      <a:pt x="199" y="36"/>
                      <a:pt x="199" y="35"/>
                      <a:pt x="199" y="35"/>
                    </a:cubicBezTo>
                    <a:cubicBezTo>
                      <a:pt x="199" y="34"/>
                      <a:pt x="199" y="34"/>
                      <a:pt x="199" y="33"/>
                    </a:cubicBezTo>
                    <a:cubicBezTo>
                      <a:pt x="199" y="33"/>
                      <a:pt x="200" y="33"/>
                      <a:pt x="200" y="32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2"/>
                      <a:pt x="201" y="32"/>
                      <a:pt x="20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Freeform 1188">
                <a:extLst>
                  <a:ext uri="{FF2B5EF4-FFF2-40B4-BE49-F238E27FC236}">
                    <a16:creationId xmlns:a16="http://schemas.microsoft.com/office/drawing/2014/main" id="{49A80850-5DC8-40E2-90B5-8E4625157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" y="3334"/>
                <a:ext cx="25" cy="16"/>
              </a:xfrm>
              <a:custGeom>
                <a:avLst/>
                <a:gdLst>
                  <a:gd name="T0" fmla="*/ 3 w 26"/>
                  <a:gd name="T1" fmla="*/ 2 h 17"/>
                  <a:gd name="T2" fmla="*/ 4 w 26"/>
                  <a:gd name="T3" fmla="*/ 4 h 17"/>
                  <a:gd name="T4" fmla="*/ 4 w 26"/>
                  <a:gd name="T5" fmla="*/ 4 h 17"/>
                  <a:gd name="T6" fmla="*/ 4 w 26"/>
                  <a:gd name="T7" fmla="*/ 4 h 17"/>
                  <a:gd name="T8" fmla="*/ 4 w 26"/>
                  <a:gd name="T9" fmla="*/ 4 h 17"/>
                  <a:gd name="T10" fmla="*/ 4 w 26"/>
                  <a:gd name="T11" fmla="*/ 6 h 17"/>
                  <a:gd name="T12" fmla="*/ 2 w 26"/>
                  <a:gd name="T13" fmla="*/ 11 h 17"/>
                  <a:gd name="T14" fmla="*/ 1 w 26"/>
                  <a:gd name="T15" fmla="*/ 12 h 17"/>
                  <a:gd name="T16" fmla="*/ 1 w 26"/>
                  <a:gd name="T17" fmla="*/ 13 h 17"/>
                  <a:gd name="T18" fmla="*/ 1 w 26"/>
                  <a:gd name="T19" fmla="*/ 13 h 17"/>
                  <a:gd name="T20" fmla="*/ 0 w 26"/>
                  <a:gd name="T21" fmla="*/ 14 h 17"/>
                  <a:gd name="T22" fmla="*/ 0 w 26"/>
                  <a:gd name="T23" fmla="*/ 14 h 17"/>
                  <a:gd name="T24" fmla="*/ 0 w 26"/>
                  <a:gd name="T25" fmla="*/ 15 h 17"/>
                  <a:gd name="T26" fmla="*/ 0 w 26"/>
                  <a:gd name="T27" fmla="*/ 15 h 17"/>
                  <a:gd name="T28" fmla="*/ 0 w 26"/>
                  <a:gd name="T29" fmla="*/ 15 h 17"/>
                  <a:gd name="T30" fmla="*/ 3 w 26"/>
                  <a:gd name="T31" fmla="*/ 17 h 17"/>
                  <a:gd name="T32" fmla="*/ 8 w 26"/>
                  <a:gd name="T33" fmla="*/ 14 h 17"/>
                  <a:gd name="T34" fmla="*/ 13 w 26"/>
                  <a:gd name="T35" fmla="*/ 10 h 17"/>
                  <a:gd name="T36" fmla="*/ 21 w 26"/>
                  <a:gd name="T37" fmla="*/ 10 h 17"/>
                  <a:gd name="T38" fmla="*/ 26 w 26"/>
                  <a:gd name="T39" fmla="*/ 10 h 17"/>
                  <a:gd name="T40" fmla="*/ 23 w 26"/>
                  <a:gd name="T41" fmla="*/ 8 h 17"/>
                  <a:gd name="T42" fmla="*/ 19 w 26"/>
                  <a:gd name="T43" fmla="*/ 5 h 17"/>
                  <a:gd name="T44" fmla="*/ 16 w 26"/>
                  <a:gd name="T45" fmla="*/ 1 h 17"/>
                  <a:gd name="T46" fmla="*/ 15 w 26"/>
                  <a:gd name="T47" fmla="*/ 1 h 17"/>
                  <a:gd name="T48" fmla="*/ 14 w 26"/>
                  <a:gd name="T49" fmla="*/ 1 h 17"/>
                  <a:gd name="T50" fmla="*/ 14 w 26"/>
                  <a:gd name="T51" fmla="*/ 1 h 17"/>
                  <a:gd name="T52" fmla="*/ 14 w 26"/>
                  <a:gd name="T53" fmla="*/ 1 h 17"/>
                  <a:gd name="T54" fmla="*/ 12 w 26"/>
                  <a:gd name="T55" fmla="*/ 1 h 17"/>
                  <a:gd name="T56" fmla="*/ 8 w 26"/>
                  <a:gd name="T57" fmla="*/ 0 h 17"/>
                  <a:gd name="T58" fmla="*/ 3 w 26"/>
                  <a:gd name="T59" fmla="*/ 1 h 17"/>
                  <a:gd name="T60" fmla="*/ 3 w 26"/>
                  <a:gd name="T61" fmla="*/ 1 h 17"/>
                  <a:gd name="T62" fmla="*/ 3 w 26"/>
                  <a:gd name="T6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" h="17">
                    <a:moveTo>
                      <a:pt x="3" y="2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9"/>
                      <a:pt x="3" y="10"/>
                      <a:pt x="2" y="11"/>
                    </a:cubicBezTo>
                    <a:cubicBezTo>
                      <a:pt x="2" y="11"/>
                      <a:pt x="1" y="12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2" y="17"/>
                      <a:pt x="3" y="17"/>
                    </a:cubicBezTo>
                    <a:cubicBezTo>
                      <a:pt x="5" y="17"/>
                      <a:pt x="6" y="16"/>
                      <a:pt x="8" y="14"/>
                    </a:cubicBezTo>
                    <a:cubicBezTo>
                      <a:pt x="9" y="13"/>
                      <a:pt x="11" y="11"/>
                      <a:pt x="13" y="10"/>
                    </a:cubicBezTo>
                    <a:cubicBezTo>
                      <a:pt x="15" y="9"/>
                      <a:pt x="18" y="10"/>
                      <a:pt x="21" y="10"/>
                    </a:cubicBezTo>
                    <a:cubicBezTo>
                      <a:pt x="23" y="10"/>
                      <a:pt x="25" y="10"/>
                      <a:pt x="26" y="10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2" y="7"/>
                      <a:pt x="20" y="6"/>
                      <a:pt x="19" y="5"/>
                    </a:cubicBezTo>
                    <a:cubicBezTo>
                      <a:pt x="18" y="4"/>
                      <a:pt x="17" y="3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1" y="0"/>
                      <a:pt x="8" y="0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Freeform 1189">
                <a:extLst>
                  <a:ext uri="{FF2B5EF4-FFF2-40B4-BE49-F238E27FC236}">
                    <a16:creationId xmlns:a16="http://schemas.microsoft.com/office/drawing/2014/main" id="{A972271C-07B1-407D-8F3C-32D67DB3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3154"/>
                <a:ext cx="100" cy="80"/>
              </a:xfrm>
              <a:custGeom>
                <a:avLst/>
                <a:gdLst>
                  <a:gd name="T0" fmla="*/ 12 w 104"/>
                  <a:gd name="T1" fmla="*/ 58 h 83"/>
                  <a:gd name="T2" fmla="*/ 14 w 104"/>
                  <a:gd name="T3" fmla="*/ 59 h 83"/>
                  <a:gd name="T4" fmla="*/ 25 w 104"/>
                  <a:gd name="T5" fmla="*/ 68 h 83"/>
                  <a:gd name="T6" fmla="*/ 32 w 104"/>
                  <a:gd name="T7" fmla="*/ 66 h 83"/>
                  <a:gd name="T8" fmla="*/ 38 w 104"/>
                  <a:gd name="T9" fmla="*/ 71 h 83"/>
                  <a:gd name="T10" fmla="*/ 45 w 104"/>
                  <a:gd name="T11" fmla="*/ 72 h 83"/>
                  <a:gd name="T12" fmla="*/ 49 w 104"/>
                  <a:gd name="T13" fmla="*/ 78 h 83"/>
                  <a:gd name="T14" fmla="*/ 50 w 104"/>
                  <a:gd name="T15" fmla="*/ 79 h 83"/>
                  <a:gd name="T16" fmla="*/ 52 w 104"/>
                  <a:gd name="T17" fmla="*/ 78 h 83"/>
                  <a:gd name="T18" fmla="*/ 62 w 104"/>
                  <a:gd name="T19" fmla="*/ 79 h 83"/>
                  <a:gd name="T20" fmla="*/ 70 w 104"/>
                  <a:gd name="T21" fmla="*/ 79 h 83"/>
                  <a:gd name="T22" fmla="*/ 85 w 104"/>
                  <a:gd name="T23" fmla="*/ 83 h 83"/>
                  <a:gd name="T24" fmla="*/ 85 w 104"/>
                  <a:gd name="T25" fmla="*/ 83 h 83"/>
                  <a:gd name="T26" fmla="*/ 88 w 104"/>
                  <a:gd name="T27" fmla="*/ 83 h 83"/>
                  <a:gd name="T28" fmla="*/ 88 w 104"/>
                  <a:gd name="T29" fmla="*/ 81 h 83"/>
                  <a:gd name="T30" fmla="*/ 88 w 104"/>
                  <a:gd name="T31" fmla="*/ 78 h 83"/>
                  <a:gd name="T32" fmla="*/ 95 w 104"/>
                  <a:gd name="T33" fmla="*/ 70 h 83"/>
                  <a:gd name="T34" fmla="*/ 101 w 104"/>
                  <a:gd name="T35" fmla="*/ 64 h 83"/>
                  <a:gd name="T36" fmla="*/ 99 w 104"/>
                  <a:gd name="T37" fmla="*/ 54 h 83"/>
                  <a:gd name="T38" fmla="*/ 98 w 104"/>
                  <a:gd name="T39" fmla="*/ 52 h 83"/>
                  <a:gd name="T40" fmla="*/ 98 w 104"/>
                  <a:gd name="T41" fmla="*/ 51 h 83"/>
                  <a:gd name="T42" fmla="*/ 98 w 104"/>
                  <a:gd name="T43" fmla="*/ 50 h 83"/>
                  <a:gd name="T44" fmla="*/ 97 w 104"/>
                  <a:gd name="T45" fmla="*/ 47 h 83"/>
                  <a:gd name="T46" fmla="*/ 98 w 104"/>
                  <a:gd name="T47" fmla="*/ 45 h 83"/>
                  <a:gd name="T48" fmla="*/ 98 w 104"/>
                  <a:gd name="T49" fmla="*/ 44 h 83"/>
                  <a:gd name="T50" fmla="*/ 98 w 104"/>
                  <a:gd name="T51" fmla="*/ 42 h 83"/>
                  <a:gd name="T52" fmla="*/ 97 w 104"/>
                  <a:gd name="T53" fmla="*/ 41 h 83"/>
                  <a:gd name="T54" fmla="*/ 94 w 104"/>
                  <a:gd name="T55" fmla="*/ 37 h 83"/>
                  <a:gd name="T56" fmla="*/ 101 w 104"/>
                  <a:gd name="T57" fmla="*/ 23 h 83"/>
                  <a:gd name="T58" fmla="*/ 99 w 104"/>
                  <a:gd name="T59" fmla="*/ 12 h 83"/>
                  <a:gd name="T60" fmla="*/ 98 w 104"/>
                  <a:gd name="T61" fmla="*/ 11 h 83"/>
                  <a:gd name="T62" fmla="*/ 92 w 104"/>
                  <a:gd name="T63" fmla="*/ 8 h 83"/>
                  <a:gd name="T64" fmla="*/ 91 w 104"/>
                  <a:gd name="T65" fmla="*/ 8 h 83"/>
                  <a:gd name="T66" fmla="*/ 90 w 104"/>
                  <a:gd name="T67" fmla="*/ 8 h 83"/>
                  <a:gd name="T68" fmla="*/ 88 w 104"/>
                  <a:gd name="T69" fmla="*/ 8 h 83"/>
                  <a:gd name="T70" fmla="*/ 84 w 104"/>
                  <a:gd name="T71" fmla="*/ 8 h 83"/>
                  <a:gd name="T72" fmla="*/ 60 w 104"/>
                  <a:gd name="T73" fmla="*/ 6 h 83"/>
                  <a:gd name="T74" fmla="*/ 59 w 104"/>
                  <a:gd name="T75" fmla="*/ 6 h 83"/>
                  <a:gd name="T76" fmla="*/ 57 w 104"/>
                  <a:gd name="T77" fmla="*/ 5 h 83"/>
                  <a:gd name="T78" fmla="*/ 57 w 104"/>
                  <a:gd name="T79" fmla="*/ 5 h 83"/>
                  <a:gd name="T80" fmla="*/ 43 w 104"/>
                  <a:gd name="T81" fmla="*/ 0 h 83"/>
                  <a:gd name="T82" fmla="*/ 21 w 104"/>
                  <a:gd name="T83" fmla="*/ 7 h 83"/>
                  <a:gd name="T84" fmla="*/ 4 w 104"/>
                  <a:gd name="T85" fmla="*/ 12 h 83"/>
                  <a:gd name="T86" fmla="*/ 2 w 104"/>
                  <a:gd name="T87" fmla="*/ 17 h 83"/>
                  <a:gd name="T88" fmla="*/ 2 w 104"/>
                  <a:gd name="T89" fmla="*/ 19 h 83"/>
                  <a:gd name="T90" fmla="*/ 2 w 104"/>
                  <a:gd name="T91" fmla="*/ 21 h 83"/>
                  <a:gd name="T92" fmla="*/ 2 w 104"/>
                  <a:gd name="T93" fmla="*/ 23 h 83"/>
                  <a:gd name="T94" fmla="*/ 2 w 104"/>
                  <a:gd name="T95" fmla="*/ 25 h 83"/>
                  <a:gd name="T96" fmla="*/ 2 w 104"/>
                  <a:gd name="T97" fmla="*/ 26 h 83"/>
                  <a:gd name="T98" fmla="*/ 1 w 104"/>
                  <a:gd name="T99" fmla="*/ 28 h 83"/>
                  <a:gd name="T100" fmla="*/ 1 w 104"/>
                  <a:gd name="T101" fmla="*/ 30 h 83"/>
                  <a:gd name="T102" fmla="*/ 5 w 104"/>
                  <a:gd name="T103" fmla="*/ 38 h 83"/>
                  <a:gd name="T104" fmla="*/ 8 w 104"/>
                  <a:gd name="T105" fmla="*/ 51 h 83"/>
                  <a:gd name="T106" fmla="*/ 9 w 104"/>
                  <a:gd name="T107" fmla="*/ 52 h 83"/>
                  <a:gd name="T108" fmla="*/ 9 w 104"/>
                  <a:gd name="T109" fmla="*/ 54 h 83"/>
                  <a:gd name="T110" fmla="*/ 9 w 104"/>
                  <a:gd name="T111" fmla="*/ 55 h 83"/>
                  <a:gd name="T112" fmla="*/ 9 w 104"/>
                  <a:gd name="T11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83">
                    <a:moveTo>
                      <a:pt x="9" y="57"/>
                    </a:moveTo>
                    <a:cubicBezTo>
                      <a:pt x="10" y="57"/>
                      <a:pt x="11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3" y="59"/>
                      <a:pt x="14" y="59"/>
                      <a:pt x="14" y="59"/>
                    </a:cubicBezTo>
                    <a:cubicBezTo>
                      <a:pt x="19" y="61"/>
                      <a:pt x="22" y="63"/>
                      <a:pt x="23" y="66"/>
                    </a:cubicBezTo>
                    <a:cubicBezTo>
                      <a:pt x="23" y="67"/>
                      <a:pt x="24" y="68"/>
                      <a:pt x="25" y="68"/>
                    </a:cubicBezTo>
                    <a:cubicBezTo>
                      <a:pt x="26" y="67"/>
                      <a:pt x="27" y="66"/>
                      <a:pt x="29" y="66"/>
                    </a:cubicBezTo>
                    <a:cubicBezTo>
                      <a:pt x="30" y="66"/>
                      <a:pt x="31" y="66"/>
                      <a:pt x="32" y="66"/>
                    </a:cubicBezTo>
                    <a:cubicBezTo>
                      <a:pt x="32" y="66"/>
                      <a:pt x="33" y="66"/>
                      <a:pt x="33" y="66"/>
                    </a:cubicBezTo>
                    <a:cubicBezTo>
                      <a:pt x="37" y="66"/>
                      <a:pt x="38" y="69"/>
                      <a:pt x="38" y="71"/>
                    </a:cubicBezTo>
                    <a:cubicBezTo>
                      <a:pt x="39" y="71"/>
                      <a:pt x="39" y="71"/>
                      <a:pt x="40" y="71"/>
                    </a:cubicBezTo>
                    <a:cubicBezTo>
                      <a:pt x="42" y="71"/>
                      <a:pt x="43" y="71"/>
                      <a:pt x="45" y="72"/>
                    </a:cubicBezTo>
                    <a:cubicBezTo>
                      <a:pt x="46" y="73"/>
                      <a:pt x="47" y="74"/>
                      <a:pt x="48" y="76"/>
                    </a:cubicBezTo>
                    <a:cubicBezTo>
                      <a:pt x="48" y="77"/>
                      <a:pt x="48" y="77"/>
                      <a:pt x="49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8"/>
                      <a:pt x="50" y="79"/>
                      <a:pt x="50" y="79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51" y="79"/>
                      <a:pt x="51" y="79"/>
                      <a:pt x="52" y="78"/>
                    </a:cubicBezTo>
                    <a:cubicBezTo>
                      <a:pt x="53" y="78"/>
                      <a:pt x="55" y="77"/>
                      <a:pt x="57" y="78"/>
                    </a:cubicBezTo>
                    <a:cubicBezTo>
                      <a:pt x="57" y="79"/>
                      <a:pt x="60" y="79"/>
                      <a:pt x="62" y="79"/>
                    </a:cubicBezTo>
                    <a:cubicBezTo>
                      <a:pt x="63" y="79"/>
                      <a:pt x="64" y="79"/>
                      <a:pt x="65" y="79"/>
                    </a:cubicBezTo>
                    <a:cubicBezTo>
                      <a:pt x="67" y="78"/>
                      <a:pt x="68" y="79"/>
                      <a:pt x="70" y="79"/>
                    </a:cubicBezTo>
                    <a:cubicBezTo>
                      <a:pt x="71" y="80"/>
                      <a:pt x="72" y="80"/>
                      <a:pt x="74" y="80"/>
                    </a:cubicBezTo>
                    <a:cubicBezTo>
                      <a:pt x="78" y="79"/>
                      <a:pt x="83" y="81"/>
                      <a:pt x="85" y="83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86" y="83"/>
                      <a:pt x="87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2"/>
                      <a:pt x="88" y="82"/>
                      <a:pt x="88" y="81"/>
                    </a:cubicBezTo>
                    <a:cubicBezTo>
                      <a:pt x="88" y="81"/>
                      <a:pt x="88" y="80"/>
                      <a:pt x="88" y="80"/>
                    </a:cubicBezTo>
                    <a:cubicBezTo>
                      <a:pt x="88" y="79"/>
                      <a:pt x="88" y="78"/>
                      <a:pt x="88" y="78"/>
                    </a:cubicBezTo>
                    <a:cubicBezTo>
                      <a:pt x="88" y="77"/>
                      <a:pt x="89" y="76"/>
                      <a:pt x="91" y="73"/>
                    </a:cubicBezTo>
                    <a:cubicBezTo>
                      <a:pt x="92" y="72"/>
                      <a:pt x="94" y="71"/>
                      <a:pt x="95" y="70"/>
                    </a:cubicBezTo>
                    <a:cubicBezTo>
                      <a:pt x="97" y="68"/>
                      <a:pt x="98" y="67"/>
                      <a:pt x="99" y="66"/>
                    </a:cubicBezTo>
                    <a:cubicBezTo>
                      <a:pt x="100" y="65"/>
                      <a:pt x="101" y="65"/>
                      <a:pt x="101" y="64"/>
                    </a:cubicBezTo>
                    <a:cubicBezTo>
                      <a:pt x="102" y="64"/>
                      <a:pt x="103" y="63"/>
                      <a:pt x="103" y="62"/>
                    </a:cubicBezTo>
                    <a:cubicBezTo>
                      <a:pt x="104" y="62"/>
                      <a:pt x="102" y="59"/>
                      <a:pt x="99" y="54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49"/>
                      <a:pt x="98" y="49"/>
                      <a:pt x="98" y="48"/>
                    </a:cubicBezTo>
                    <a:cubicBezTo>
                      <a:pt x="97" y="47"/>
                      <a:pt x="97" y="47"/>
                      <a:pt x="97" y="47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6"/>
                      <a:pt x="98" y="46"/>
                      <a:pt x="98" y="45"/>
                    </a:cubicBezTo>
                    <a:cubicBezTo>
                      <a:pt x="98" y="45"/>
                      <a:pt x="98" y="45"/>
                      <a:pt x="98" y="45"/>
                    </a:cubicBezTo>
                    <a:cubicBezTo>
                      <a:pt x="98" y="45"/>
                      <a:pt x="98" y="44"/>
                      <a:pt x="98" y="44"/>
                    </a:cubicBezTo>
                    <a:cubicBezTo>
                      <a:pt x="98" y="44"/>
                      <a:pt x="98" y="43"/>
                      <a:pt x="98" y="43"/>
                    </a:cubicBezTo>
                    <a:cubicBezTo>
                      <a:pt x="98" y="43"/>
                      <a:pt x="98" y="42"/>
                      <a:pt x="98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8" y="42"/>
                      <a:pt x="97" y="41"/>
                      <a:pt x="97" y="41"/>
                    </a:cubicBezTo>
                    <a:cubicBezTo>
                      <a:pt x="97" y="41"/>
                      <a:pt x="97" y="40"/>
                      <a:pt x="97" y="40"/>
                    </a:cubicBezTo>
                    <a:cubicBezTo>
                      <a:pt x="95" y="39"/>
                      <a:pt x="94" y="38"/>
                      <a:pt x="94" y="37"/>
                    </a:cubicBezTo>
                    <a:cubicBezTo>
                      <a:pt x="94" y="33"/>
                      <a:pt x="102" y="29"/>
                      <a:pt x="102" y="29"/>
                    </a:cubicBezTo>
                    <a:cubicBezTo>
                      <a:pt x="102" y="28"/>
                      <a:pt x="102" y="24"/>
                      <a:pt x="101" y="23"/>
                    </a:cubicBezTo>
                    <a:cubicBezTo>
                      <a:pt x="98" y="20"/>
                      <a:pt x="97" y="16"/>
                      <a:pt x="99" y="12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8" y="12"/>
                      <a:pt x="98" y="11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96" y="10"/>
                      <a:pt x="93" y="9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0" y="8"/>
                      <a:pt x="90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6" y="8"/>
                      <a:pt x="85" y="8"/>
                      <a:pt x="84" y="8"/>
                    </a:cubicBezTo>
                    <a:cubicBezTo>
                      <a:pt x="75" y="8"/>
                      <a:pt x="63" y="7"/>
                      <a:pt x="61" y="7"/>
                    </a:cubicBezTo>
                    <a:cubicBezTo>
                      <a:pt x="61" y="6"/>
                      <a:pt x="61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6"/>
                      <a:pt x="59" y="6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5"/>
                      <a:pt x="58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5" y="7"/>
                      <a:pt x="53" y="8"/>
                      <a:pt x="50" y="8"/>
                    </a:cubicBezTo>
                    <a:cubicBezTo>
                      <a:pt x="44" y="8"/>
                      <a:pt x="43" y="3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8" y="0"/>
                      <a:pt x="25" y="3"/>
                      <a:pt x="21" y="7"/>
                    </a:cubicBezTo>
                    <a:cubicBezTo>
                      <a:pt x="18" y="11"/>
                      <a:pt x="13" y="11"/>
                      <a:pt x="8" y="12"/>
                    </a:cubicBezTo>
                    <a:cubicBezTo>
                      <a:pt x="7" y="12"/>
                      <a:pt x="5" y="12"/>
                      <a:pt x="4" y="12"/>
                    </a:cubicBezTo>
                    <a:cubicBezTo>
                      <a:pt x="4" y="14"/>
                      <a:pt x="3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2"/>
                      <a:pt x="2" y="23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3" y="32"/>
                      <a:pt x="4" y="35"/>
                      <a:pt x="4" y="37"/>
                    </a:cubicBezTo>
                    <a:cubicBezTo>
                      <a:pt x="4" y="38"/>
                      <a:pt x="4" y="38"/>
                      <a:pt x="5" y="38"/>
                    </a:cubicBezTo>
                    <a:cubicBezTo>
                      <a:pt x="5" y="39"/>
                      <a:pt x="6" y="41"/>
                      <a:pt x="6" y="43"/>
                    </a:cubicBezTo>
                    <a:cubicBezTo>
                      <a:pt x="6" y="47"/>
                      <a:pt x="7" y="50"/>
                      <a:pt x="8" y="51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6"/>
                      <a:pt x="9" y="56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Freeform 1190">
                <a:extLst>
                  <a:ext uri="{FF2B5EF4-FFF2-40B4-BE49-F238E27FC236}">
                    <a16:creationId xmlns:a16="http://schemas.microsoft.com/office/drawing/2014/main" id="{90F780F2-59EA-4996-9701-3E10F2D6B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92"/>
                <a:ext cx="34" cy="31"/>
              </a:xfrm>
              <a:custGeom>
                <a:avLst/>
                <a:gdLst>
                  <a:gd name="T0" fmla="*/ 29 w 36"/>
                  <a:gd name="T1" fmla="*/ 24 h 32"/>
                  <a:gd name="T2" fmla="*/ 30 w 36"/>
                  <a:gd name="T3" fmla="*/ 23 h 32"/>
                  <a:gd name="T4" fmla="*/ 30 w 36"/>
                  <a:gd name="T5" fmla="*/ 23 h 32"/>
                  <a:gd name="T6" fmla="*/ 32 w 36"/>
                  <a:gd name="T7" fmla="*/ 21 h 32"/>
                  <a:gd name="T8" fmla="*/ 32 w 36"/>
                  <a:gd name="T9" fmla="*/ 21 h 32"/>
                  <a:gd name="T10" fmla="*/ 32 w 36"/>
                  <a:gd name="T11" fmla="*/ 21 h 32"/>
                  <a:gd name="T12" fmla="*/ 32 w 36"/>
                  <a:gd name="T13" fmla="*/ 21 h 32"/>
                  <a:gd name="T14" fmla="*/ 33 w 36"/>
                  <a:gd name="T15" fmla="*/ 20 h 32"/>
                  <a:gd name="T16" fmla="*/ 33 w 36"/>
                  <a:gd name="T17" fmla="*/ 19 h 32"/>
                  <a:gd name="T18" fmla="*/ 34 w 36"/>
                  <a:gd name="T19" fmla="*/ 19 h 32"/>
                  <a:gd name="T20" fmla="*/ 34 w 36"/>
                  <a:gd name="T21" fmla="*/ 19 h 32"/>
                  <a:gd name="T22" fmla="*/ 35 w 36"/>
                  <a:gd name="T23" fmla="*/ 18 h 32"/>
                  <a:gd name="T24" fmla="*/ 35 w 36"/>
                  <a:gd name="T25" fmla="*/ 18 h 32"/>
                  <a:gd name="T26" fmla="*/ 35 w 36"/>
                  <a:gd name="T27" fmla="*/ 18 h 32"/>
                  <a:gd name="T28" fmla="*/ 35 w 36"/>
                  <a:gd name="T29" fmla="*/ 17 h 32"/>
                  <a:gd name="T30" fmla="*/ 36 w 36"/>
                  <a:gd name="T31" fmla="*/ 6 h 32"/>
                  <a:gd name="T32" fmla="*/ 35 w 36"/>
                  <a:gd name="T33" fmla="*/ 6 h 32"/>
                  <a:gd name="T34" fmla="*/ 34 w 36"/>
                  <a:gd name="T35" fmla="*/ 5 h 32"/>
                  <a:gd name="T36" fmla="*/ 34 w 36"/>
                  <a:gd name="T37" fmla="*/ 5 h 32"/>
                  <a:gd name="T38" fmla="*/ 33 w 36"/>
                  <a:gd name="T39" fmla="*/ 4 h 32"/>
                  <a:gd name="T40" fmla="*/ 32 w 36"/>
                  <a:gd name="T41" fmla="*/ 4 h 32"/>
                  <a:gd name="T42" fmla="*/ 31 w 36"/>
                  <a:gd name="T43" fmla="*/ 4 h 32"/>
                  <a:gd name="T44" fmla="*/ 31 w 36"/>
                  <a:gd name="T45" fmla="*/ 3 h 32"/>
                  <a:gd name="T46" fmla="*/ 30 w 36"/>
                  <a:gd name="T47" fmla="*/ 3 h 32"/>
                  <a:gd name="T48" fmla="*/ 30 w 36"/>
                  <a:gd name="T49" fmla="*/ 3 h 32"/>
                  <a:gd name="T50" fmla="*/ 29 w 36"/>
                  <a:gd name="T51" fmla="*/ 3 h 32"/>
                  <a:gd name="T52" fmla="*/ 29 w 36"/>
                  <a:gd name="T53" fmla="*/ 2 h 32"/>
                  <a:gd name="T54" fmla="*/ 28 w 36"/>
                  <a:gd name="T55" fmla="*/ 2 h 32"/>
                  <a:gd name="T56" fmla="*/ 28 w 36"/>
                  <a:gd name="T57" fmla="*/ 2 h 32"/>
                  <a:gd name="T58" fmla="*/ 27 w 36"/>
                  <a:gd name="T59" fmla="*/ 2 h 32"/>
                  <a:gd name="T60" fmla="*/ 27 w 36"/>
                  <a:gd name="T61" fmla="*/ 2 h 32"/>
                  <a:gd name="T62" fmla="*/ 9 w 36"/>
                  <a:gd name="T63" fmla="*/ 0 h 32"/>
                  <a:gd name="T64" fmla="*/ 7 w 36"/>
                  <a:gd name="T65" fmla="*/ 1 h 32"/>
                  <a:gd name="T66" fmla="*/ 1 w 36"/>
                  <a:gd name="T67" fmla="*/ 1 h 32"/>
                  <a:gd name="T68" fmla="*/ 0 w 36"/>
                  <a:gd name="T69" fmla="*/ 1 h 32"/>
                  <a:gd name="T70" fmla="*/ 0 w 36"/>
                  <a:gd name="T71" fmla="*/ 2 h 32"/>
                  <a:gd name="T72" fmla="*/ 1 w 36"/>
                  <a:gd name="T73" fmla="*/ 4 h 32"/>
                  <a:gd name="T74" fmla="*/ 5 w 36"/>
                  <a:gd name="T75" fmla="*/ 10 h 32"/>
                  <a:gd name="T76" fmla="*/ 10 w 36"/>
                  <a:gd name="T77" fmla="*/ 16 h 32"/>
                  <a:gd name="T78" fmla="*/ 14 w 36"/>
                  <a:gd name="T79" fmla="*/ 21 h 32"/>
                  <a:gd name="T80" fmla="*/ 16 w 36"/>
                  <a:gd name="T81" fmla="*/ 23 h 32"/>
                  <a:gd name="T82" fmla="*/ 18 w 36"/>
                  <a:gd name="T83" fmla="*/ 25 h 32"/>
                  <a:gd name="T84" fmla="*/ 18 w 36"/>
                  <a:gd name="T85" fmla="*/ 25 h 32"/>
                  <a:gd name="T86" fmla="*/ 20 w 36"/>
                  <a:gd name="T87" fmla="*/ 27 h 32"/>
                  <a:gd name="T88" fmla="*/ 20 w 36"/>
                  <a:gd name="T89" fmla="*/ 27 h 32"/>
                  <a:gd name="T90" fmla="*/ 21 w 36"/>
                  <a:gd name="T91" fmla="*/ 28 h 32"/>
                  <a:gd name="T92" fmla="*/ 22 w 36"/>
                  <a:gd name="T93" fmla="*/ 29 h 32"/>
                  <a:gd name="T94" fmla="*/ 23 w 36"/>
                  <a:gd name="T95" fmla="*/ 30 h 32"/>
                  <a:gd name="T96" fmla="*/ 26 w 36"/>
                  <a:gd name="T97" fmla="*/ 32 h 32"/>
                  <a:gd name="T98" fmla="*/ 26 w 36"/>
                  <a:gd name="T99" fmla="*/ 32 h 32"/>
                  <a:gd name="T100" fmla="*/ 26 w 36"/>
                  <a:gd name="T101" fmla="*/ 31 h 32"/>
                  <a:gd name="T102" fmla="*/ 26 w 36"/>
                  <a:gd name="T103" fmla="*/ 31 h 32"/>
                  <a:gd name="T104" fmla="*/ 27 w 36"/>
                  <a:gd name="T105" fmla="*/ 29 h 32"/>
                  <a:gd name="T106" fmla="*/ 27 w 36"/>
                  <a:gd name="T107" fmla="*/ 29 h 32"/>
                  <a:gd name="T108" fmla="*/ 27 w 36"/>
                  <a:gd name="T109" fmla="*/ 27 h 32"/>
                  <a:gd name="T110" fmla="*/ 27 w 36"/>
                  <a:gd name="T111" fmla="*/ 27 h 32"/>
                  <a:gd name="T112" fmla="*/ 29 w 36"/>
                  <a:gd name="T113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" h="32">
                    <a:moveTo>
                      <a:pt x="29" y="24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0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7"/>
                      <a:pt x="35" y="17"/>
                    </a:cubicBezTo>
                    <a:cubicBezTo>
                      <a:pt x="36" y="15"/>
                      <a:pt x="36" y="10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3" y="5"/>
                      <a:pt x="33" y="4"/>
                    </a:cubicBezTo>
                    <a:cubicBezTo>
                      <a:pt x="33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4" y="2"/>
                      <a:pt x="12" y="1"/>
                      <a:pt x="9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2"/>
                      <a:pt x="3" y="3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3" y="5"/>
                      <a:pt x="5" y="7"/>
                      <a:pt x="5" y="10"/>
                    </a:cubicBezTo>
                    <a:cubicBezTo>
                      <a:pt x="5" y="11"/>
                      <a:pt x="8" y="14"/>
                      <a:pt x="10" y="16"/>
                    </a:cubicBezTo>
                    <a:cubicBezTo>
                      <a:pt x="12" y="18"/>
                      <a:pt x="14" y="19"/>
                      <a:pt x="14" y="21"/>
                    </a:cubicBezTo>
                    <a:cubicBezTo>
                      <a:pt x="15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6"/>
                      <a:pt x="19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30"/>
                      <a:pt x="22" y="30"/>
                      <a:pt x="23" y="30"/>
                    </a:cubicBezTo>
                    <a:cubicBezTo>
                      <a:pt x="24" y="31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0"/>
                      <a:pt x="26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9" y="25"/>
                      <a:pt x="2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Freeform 1191">
                <a:extLst>
                  <a:ext uri="{FF2B5EF4-FFF2-40B4-BE49-F238E27FC236}">
                    <a16:creationId xmlns:a16="http://schemas.microsoft.com/office/drawing/2014/main" id="{B5C33D40-EDE9-4DDF-A0A3-4B8A9BEE0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" y="3275"/>
                <a:ext cx="53" cy="44"/>
              </a:xfrm>
              <a:custGeom>
                <a:avLst/>
                <a:gdLst>
                  <a:gd name="T0" fmla="*/ 54 w 55"/>
                  <a:gd name="T1" fmla="*/ 14 h 46"/>
                  <a:gd name="T2" fmla="*/ 52 w 55"/>
                  <a:gd name="T3" fmla="*/ 13 h 46"/>
                  <a:gd name="T4" fmla="*/ 51 w 55"/>
                  <a:gd name="T5" fmla="*/ 11 h 46"/>
                  <a:gd name="T6" fmla="*/ 50 w 55"/>
                  <a:gd name="T7" fmla="*/ 9 h 46"/>
                  <a:gd name="T8" fmla="*/ 50 w 55"/>
                  <a:gd name="T9" fmla="*/ 8 h 46"/>
                  <a:gd name="T10" fmla="*/ 48 w 55"/>
                  <a:gd name="T11" fmla="*/ 9 h 46"/>
                  <a:gd name="T12" fmla="*/ 45 w 55"/>
                  <a:gd name="T13" fmla="*/ 9 h 46"/>
                  <a:gd name="T14" fmla="*/ 44 w 55"/>
                  <a:gd name="T15" fmla="*/ 9 h 46"/>
                  <a:gd name="T16" fmla="*/ 37 w 55"/>
                  <a:gd name="T17" fmla="*/ 7 h 46"/>
                  <a:gd name="T18" fmla="*/ 33 w 55"/>
                  <a:gd name="T19" fmla="*/ 4 h 46"/>
                  <a:gd name="T20" fmla="*/ 31 w 55"/>
                  <a:gd name="T21" fmla="*/ 3 h 46"/>
                  <a:gd name="T22" fmla="*/ 29 w 55"/>
                  <a:gd name="T23" fmla="*/ 1 h 46"/>
                  <a:gd name="T24" fmla="*/ 27 w 55"/>
                  <a:gd name="T25" fmla="*/ 0 h 46"/>
                  <a:gd name="T26" fmla="*/ 21 w 55"/>
                  <a:gd name="T27" fmla="*/ 4 h 46"/>
                  <a:gd name="T28" fmla="*/ 17 w 55"/>
                  <a:gd name="T29" fmla="*/ 9 h 46"/>
                  <a:gd name="T30" fmla="*/ 12 w 55"/>
                  <a:gd name="T31" fmla="*/ 15 h 46"/>
                  <a:gd name="T32" fmla="*/ 7 w 55"/>
                  <a:gd name="T33" fmla="*/ 14 h 46"/>
                  <a:gd name="T34" fmla="*/ 6 w 55"/>
                  <a:gd name="T35" fmla="*/ 14 h 46"/>
                  <a:gd name="T36" fmla="*/ 6 w 55"/>
                  <a:gd name="T37" fmla="*/ 14 h 46"/>
                  <a:gd name="T38" fmla="*/ 5 w 55"/>
                  <a:gd name="T39" fmla="*/ 14 h 46"/>
                  <a:gd name="T40" fmla="*/ 4 w 55"/>
                  <a:gd name="T41" fmla="*/ 14 h 46"/>
                  <a:gd name="T42" fmla="*/ 3 w 55"/>
                  <a:gd name="T43" fmla="*/ 15 h 46"/>
                  <a:gd name="T44" fmla="*/ 1 w 55"/>
                  <a:gd name="T45" fmla="*/ 15 h 46"/>
                  <a:gd name="T46" fmla="*/ 0 w 55"/>
                  <a:gd name="T47" fmla="*/ 15 h 46"/>
                  <a:gd name="T48" fmla="*/ 2 w 55"/>
                  <a:gd name="T49" fmla="*/ 16 h 46"/>
                  <a:gd name="T50" fmla="*/ 20 w 55"/>
                  <a:gd name="T51" fmla="*/ 36 h 46"/>
                  <a:gd name="T52" fmla="*/ 30 w 55"/>
                  <a:gd name="T53" fmla="*/ 42 h 46"/>
                  <a:gd name="T54" fmla="*/ 35 w 55"/>
                  <a:gd name="T55" fmla="*/ 44 h 46"/>
                  <a:gd name="T56" fmla="*/ 28 w 55"/>
                  <a:gd name="T57" fmla="*/ 37 h 46"/>
                  <a:gd name="T58" fmla="*/ 20 w 55"/>
                  <a:gd name="T59" fmla="*/ 25 h 46"/>
                  <a:gd name="T60" fmla="*/ 18 w 55"/>
                  <a:gd name="T61" fmla="*/ 17 h 46"/>
                  <a:gd name="T62" fmla="*/ 26 w 55"/>
                  <a:gd name="T63" fmla="*/ 15 h 46"/>
                  <a:gd name="T64" fmla="*/ 48 w 55"/>
                  <a:gd name="T65" fmla="*/ 16 h 46"/>
                  <a:gd name="T66" fmla="*/ 49 w 55"/>
                  <a:gd name="T67" fmla="*/ 16 h 46"/>
                  <a:gd name="T68" fmla="*/ 50 w 55"/>
                  <a:gd name="T69" fmla="*/ 16 h 46"/>
                  <a:gd name="T70" fmla="*/ 51 w 55"/>
                  <a:gd name="T71" fmla="*/ 17 h 46"/>
                  <a:gd name="T72" fmla="*/ 52 w 55"/>
                  <a:gd name="T73" fmla="*/ 17 h 46"/>
                  <a:gd name="T74" fmla="*/ 53 w 55"/>
                  <a:gd name="T75" fmla="*/ 18 h 46"/>
                  <a:gd name="T76" fmla="*/ 55 w 55"/>
                  <a:gd name="T77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" h="46">
                    <a:moveTo>
                      <a:pt x="55" y="17"/>
                    </a:moveTo>
                    <a:cubicBezTo>
                      <a:pt x="55" y="15"/>
                      <a:pt x="55" y="15"/>
                      <a:pt x="54" y="14"/>
                    </a:cubicBezTo>
                    <a:cubicBezTo>
                      <a:pt x="53" y="14"/>
                      <a:pt x="53" y="14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1" y="12"/>
                      <a:pt x="51" y="12"/>
                    </a:cubicBezTo>
                    <a:cubicBezTo>
                      <a:pt x="51" y="12"/>
                      <a:pt x="51" y="11"/>
                      <a:pt x="51" y="11"/>
                    </a:cubicBezTo>
                    <a:cubicBezTo>
                      <a:pt x="51" y="11"/>
                      <a:pt x="50" y="10"/>
                      <a:pt x="50" y="1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49" y="8"/>
                      <a:pt x="49" y="8"/>
                    </a:cubicBezTo>
                    <a:cubicBezTo>
                      <a:pt x="49" y="8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9"/>
                      <a:pt x="40" y="9"/>
                      <a:pt x="37" y="7"/>
                    </a:cubicBezTo>
                    <a:cubicBezTo>
                      <a:pt x="36" y="7"/>
                      <a:pt x="35" y="6"/>
                      <a:pt x="34" y="5"/>
                    </a:cubicBezTo>
                    <a:cubicBezTo>
                      <a:pt x="34" y="5"/>
                      <a:pt x="34" y="5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3"/>
                      <a:pt x="32" y="3"/>
                      <a:pt x="31" y="3"/>
                    </a:cubicBezTo>
                    <a:cubicBezTo>
                      <a:pt x="31" y="3"/>
                      <a:pt x="31" y="2"/>
                      <a:pt x="31" y="2"/>
                    </a:cubicBezTo>
                    <a:cubicBezTo>
                      <a:pt x="30" y="2"/>
                      <a:pt x="30" y="1"/>
                      <a:pt x="29" y="1"/>
                    </a:cubicBezTo>
                    <a:cubicBezTo>
                      <a:pt x="29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5" y="1"/>
                      <a:pt x="25" y="1"/>
                    </a:cubicBezTo>
                    <a:cubicBezTo>
                      <a:pt x="23" y="3"/>
                      <a:pt x="21" y="3"/>
                      <a:pt x="21" y="4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0" y="6"/>
                      <a:pt x="20" y="9"/>
                      <a:pt x="17" y="9"/>
                    </a:cubicBezTo>
                    <a:cubicBezTo>
                      <a:pt x="17" y="9"/>
                      <a:pt x="16" y="11"/>
                      <a:pt x="15" y="13"/>
                    </a:cubicBezTo>
                    <a:cubicBezTo>
                      <a:pt x="15" y="13"/>
                      <a:pt x="14" y="15"/>
                      <a:pt x="12" y="15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11" y="16"/>
                      <a:pt x="11" y="22"/>
                    </a:cubicBezTo>
                    <a:cubicBezTo>
                      <a:pt x="11" y="24"/>
                      <a:pt x="16" y="31"/>
                      <a:pt x="20" y="36"/>
                    </a:cubicBezTo>
                    <a:cubicBezTo>
                      <a:pt x="21" y="37"/>
                      <a:pt x="23" y="38"/>
                      <a:pt x="25" y="38"/>
                    </a:cubicBezTo>
                    <a:cubicBezTo>
                      <a:pt x="27" y="39"/>
                      <a:pt x="30" y="40"/>
                      <a:pt x="30" y="42"/>
                    </a:cubicBezTo>
                    <a:cubicBezTo>
                      <a:pt x="30" y="43"/>
                      <a:pt x="32" y="45"/>
                      <a:pt x="36" y="46"/>
                    </a:cubicBezTo>
                    <a:cubicBezTo>
                      <a:pt x="36" y="45"/>
                      <a:pt x="35" y="45"/>
                      <a:pt x="35" y="44"/>
                    </a:cubicBezTo>
                    <a:cubicBezTo>
                      <a:pt x="33" y="42"/>
                      <a:pt x="31" y="41"/>
                      <a:pt x="31" y="40"/>
                    </a:cubicBezTo>
                    <a:cubicBezTo>
                      <a:pt x="31" y="39"/>
                      <a:pt x="29" y="38"/>
                      <a:pt x="28" y="37"/>
                    </a:cubicBezTo>
                    <a:cubicBezTo>
                      <a:pt x="25" y="34"/>
                      <a:pt x="22" y="31"/>
                      <a:pt x="22" y="28"/>
                    </a:cubicBezTo>
                    <a:cubicBezTo>
                      <a:pt x="22" y="27"/>
                      <a:pt x="21" y="26"/>
                      <a:pt x="20" y="25"/>
                    </a:cubicBezTo>
                    <a:cubicBezTo>
                      <a:pt x="18" y="24"/>
                      <a:pt x="17" y="23"/>
                      <a:pt x="17" y="21"/>
                    </a:cubicBezTo>
                    <a:cubicBezTo>
                      <a:pt x="16" y="20"/>
                      <a:pt x="17" y="18"/>
                      <a:pt x="18" y="17"/>
                    </a:cubicBezTo>
                    <a:cubicBezTo>
                      <a:pt x="20" y="15"/>
                      <a:pt x="23" y="14"/>
                      <a:pt x="25" y="16"/>
                    </a:cubicBezTo>
                    <a:cubicBezTo>
                      <a:pt x="25" y="16"/>
                      <a:pt x="26" y="15"/>
                      <a:pt x="26" y="15"/>
                    </a:cubicBezTo>
                    <a:cubicBezTo>
                      <a:pt x="28" y="14"/>
                      <a:pt x="30" y="13"/>
                      <a:pt x="32" y="14"/>
                    </a:cubicBezTo>
                    <a:cubicBezTo>
                      <a:pt x="33" y="15"/>
                      <a:pt x="41" y="15"/>
                      <a:pt x="48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50" y="16"/>
                      <a:pt x="50" y="1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6"/>
                      <a:pt x="50" y="16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5" y="18"/>
                      <a:pt x="55" y="19"/>
                    </a:cubicBezTo>
                    <a:cubicBezTo>
                      <a:pt x="55" y="18"/>
                      <a:pt x="55" y="18"/>
                      <a:pt x="5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Freeform 1192">
                <a:extLst>
                  <a:ext uri="{FF2B5EF4-FFF2-40B4-BE49-F238E27FC236}">
                    <a16:creationId xmlns:a16="http://schemas.microsoft.com/office/drawing/2014/main" id="{46C68924-3F17-448D-8A73-252BBAF94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3327"/>
                <a:ext cx="15" cy="34"/>
              </a:xfrm>
              <a:custGeom>
                <a:avLst/>
                <a:gdLst>
                  <a:gd name="T0" fmla="*/ 14 w 16"/>
                  <a:gd name="T1" fmla="*/ 22 h 36"/>
                  <a:gd name="T2" fmla="*/ 13 w 16"/>
                  <a:gd name="T3" fmla="*/ 21 h 36"/>
                  <a:gd name="T4" fmla="*/ 12 w 16"/>
                  <a:gd name="T5" fmla="*/ 20 h 36"/>
                  <a:gd name="T6" fmla="*/ 11 w 16"/>
                  <a:gd name="T7" fmla="*/ 19 h 36"/>
                  <a:gd name="T8" fmla="*/ 11 w 16"/>
                  <a:gd name="T9" fmla="*/ 18 h 36"/>
                  <a:gd name="T10" fmla="*/ 10 w 16"/>
                  <a:gd name="T11" fmla="*/ 16 h 36"/>
                  <a:gd name="T12" fmla="*/ 9 w 16"/>
                  <a:gd name="T13" fmla="*/ 13 h 36"/>
                  <a:gd name="T14" fmla="*/ 9 w 16"/>
                  <a:gd name="T15" fmla="*/ 12 h 36"/>
                  <a:gd name="T16" fmla="*/ 9 w 16"/>
                  <a:gd name="T17" fmla="*/ 10 h 36"/>
                  <a:gd name="T18" fmla="*/ 10 w 16"/>
                  <a:gd name="T19" fmla="*/ 9 h 36"/>
                  <a:gd name="T20" fmla="*/ 10 w 16"/>
                  <a:gd name="T21" fmla="*/ 7 h 36"/>
                  <a:gd name="T22" fmla="*/ 10 w 16"/>
                  <a:gd name="T23" fmla="*/ 6 h 36"/>
                  <a:gd name="T24" fmla="*/ 11 w 16"/>
                  <a:gd name="T25" fmla="*/ 4 h 36"/>
                  <a:gd name="T26" fmla="*/ 8 w 16"/>
                  <a:gd name="T27" fmla="*/ 3 h 36"/>
                  <a:gd name="T28" fmla="*/ 7 w 16"/>
                  <a:gd name="T29" fmla="*/ 2 h 36"/>
                  <a:gd name="T30" fmla="*/ 5 w 16"/>
                  <a:gd name="T31" fmla="*/ 1 h 36"/>
                  <a:gd name="T32" fmla="*/ 5 w 16"/>
                  <a:gd name="T33" fmla="*/ 1 h 36"/>
                  <a:gd name="T34" fmla="*/ 3 w 16"/>
                  <a:gd name="T35" fmla="*/ 0 h 36"/>
                  <a:gd name="T36" fmla="*/ 3 w 16"/>
                  <a:gd name="T37" fmla="*/ 0 h 36"/>
                  <a:gd name="T38" fmla="*/ 1 w 16"/>
                  <a:gd name="T39" fmla="*/ 2 h 36"/>
                  <a:gd name="T40" fmla="*/ 1 w 16"/>
                  <a:gd name="T41" fmla="*/ 3 h 36"/>
                  <a:gd name="T42" fmla="*/ 1 w 16"/>
                  <a:gd name="T43" fmla="*/ 3 h 36"/>
                  <a:gd name="T44" fmla="*/ 0 w 16"/>
                  <a:gd name="T45" fmla="*/ 5 h 36"/>
                  <a:gd name="T46" fmla="*/ 0 w 16"/>
                  <a:gd name="T47" fmla="*/ 5 h 36"/>
                  <a:gd name="T48" fmla="*/ 4 w 16"/>
                  <a:gd name="T49" fmla="*/ 10 h 36"/>
                  <a:gd name="T50" fmla="*/ 2 w 16"/>
                  <a:gd name="T51" fmla="*/ 15 h 36"/>
                  <a:gd name="T52" fmla="*/ 0 w 16"/>
                  <a:gd name="T53" fmla="*/ 23 h 36"/>
                  <a:gd name="T54" fmla="*/ 2 w 16"/>
                  <a:gd name="T55" fmla="*/ 28 h 36"/>
                  <a:gd name="T56" fmla="*/ 6 w 16"/>
                  <a:gd name="T57" fmla="*/ 34 h 36"/>
                  <a:gd name="T58" fmla="*/ 7 w 16"/>
                  <a:gd name="T59" fmla="*/ 36 h 36"/>
                  <a:gd name="T60" fmla="*/ 7 w 16"/>
                  <a:gd name="T61" fmla="*/ 36 h 36"/>
                  <a:gd name="T62" fmla="*/ 7 w 16"/>
                  <a:gd name="T63" fmla="*/ 35 h 36"/>
                  <a:gd name="T64" fmla="*/ 8 w 16"/>
                  <a:gd name="T65" fmla="*/ 34 h 36"/>
                  <a:gd name="T66" fmla="*/ 8 w 16"/>
                  <a:gd name="T67" fmla="*/ 33 h 36"/>
                  <a:gd name="T68" fmla="*/ 9 w 16"/>
                  <a:gd name="T69" fmla="*/ 33 h 36"/>
                  <a:gd name="T70" fmla="*/ 9 w 16"/>
                  <a:gd name="T71" fmla="*/ 32 h 36"/>
                  <a:gd name="T72" fmla="*/ 11 w 16"/>
                  <a:gd name="T73" fmla="*/ 31 h 36"/>
                  <a:gd name="T74" fmla="*/ 11 w 16"/>
                  <a:gd name="T75" fmla="*/ 31 h 36"/>
                  <a:gd name="T76" fmla="*/ 12 w 16"/>
                  <a:gd name="T77" fmla="*/ 28 h 36"/>
                  <a:gd name="T78" fmla="*/ 13 w 16"/>
                  <a:gd name="T79" fmla="*/ 27 h 36"/>
                  <a:gd name="T80" fmla="*/ 14 w 16"/>
                  <a:gd name="T81" fmla="*/ 27 h 36"/>
                  <a:gd name="T82" fmla="*/ 14 w 16"/>
                  <a:gd name="T83" fmla="*/ 25 h 36"/>
                  <a:gd name="T84" fmla="*/ 14 w 16"/>
                  <a:gd name="T85" fmla="*/ 25 h 36"/>
                  <a:gd name="T86" fmla="*/ 15 w 16"/>
                  <a:gd name="T87" fmla="*/ 24 h 36"/>
                  <a:gd name="T88" fmla="*/ 15 w 16"/>
                  <a:gd name="T89" fmla="*/ 24 h 36"/>
                  <a:gd name="T90" fmla="*/ 16 w 16"/>
                  <a:gd name="T91" fmla="*/ 23 h 36"/>
                  <a:gd name="T92" fmla="*/ 16 w 16"/>
                  <a:gd name="T93" fmla="*/ 23 h 36"/>
                  <a:gd name="T94" fmla="*/ 15 w 16"/>
                  <a:gd name="T95" fmla="*/ 23 h 36"/>
                  <a:gd name="T96" fmla="*/ 14 w 16"/>
                  <a:gd name="T97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36">
                    <a:moveTo>
                      <a:pt x="14" y="22"/>
                    </a:moveTo>
                    <a:cubicBezTo>
                      <a:pt x="14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9" y="15"/>
                      <a:pt x="9" y="14"/>
                      <a:pt x="9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1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2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4" y="8"/>
                      <a:pt x="4" y="10"/>
                    </a:cubicBezTo>
                    <a:cubicBezTo>
                      <a:pt x="5" y="12"/>
                      <a:pt x="3" y="14"/>
                      <a:pt x="2" y="15"/>
                    </a:cubicBezTo>
                    <a:cubicBezTo>
                      <a:pt x="1" y="16"/>
                      <a:pt x="0" y="19"/>
                      <a:pt x="0" y="23"/>
                    </a:cubicBezTo>
                    <a:cubicBezTo>
                      <a:pt x="0" y="26"/>
                      <a:pt x="1" y="28"/>
                      <a:pt x="2" y="28"/>
                    </a:cubicBezTo>
                    <a:cubicBezTo>
                      <a:pt x="4" y="30"/>
                      <a:pt x="5" y="32"/>
                      <a:pt x="6" y="34"/>
                    </a:cubicBezTo>
                    <a:cubicBezTo>
                      <a:pt x="6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5"/>
                      <a:pt x="7" y="35"/>
                    </a:cubicBezTo>
                    <a:cubicBezTo>
                      <a:pt x="7" y="35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8" y="33"/>
                      <a:pt x="9" y="33"/>
                      <a:pt x="9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2"/>
                      <a:pt x="10" y="32"/>
                      <a:pt x="11" y="31"/>
                    </a:cubicBezTo>
                    <a:cubicBezTo>
                      <a:pt x="11" y="32"/>
                      <a:pt x="11" y="31"/>
                      <a:pt x="11" y="31"/>
                    </a:cubicBezTo>
                    <a:cubicBezTo>
                      <a:pt x="11" y="30"/>
                      <a:pt x="11" y="29"/>
                      <a:pt x="12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5" y="23"/>
                      <a:pt x="15" y="23"/>
                    </a:cubicBezTo>
                    <a:cubicBezTo>
                      <a:pt x="15" y="22"/>
                      <a:pt x="15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Freeform 1193">
                <a:extLst>
                  <a:ext uri="{FF2B5EF4-FFF2-40B4-BE49-F238E27FC236}">
                    <a16:creationId xmlns:a16="http://schemas.microsoft.com/office/drawing/2014/main" id="{10EC14CA-A2B8-40AB-B784-7D742A2B9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3239"/>
                <a:ext cx="75" cy="33"/>
              </a:xfrm>
              <a:custGeom>
                <a:avLst/>
                <a:gdLst>
                  <a:gd name="T0" fmla="*/ 0 w 78"/>
                  <a:gd name="T1" fmla="*/ 25 h 34"/>
                  <a:gd name="T2" fmla="*/ 0 w 78"/>
                  <a:gd name="T3" fmla="*/ 26 h 34"/>
                  <a:gd name="T4" fmla="*/ 5 w 78"/>
                  <a:gd name="T5" fmla="*/ 27 h 34"/>
                  <a:gd name="T6" fmla="*/ 7 w 78"/>
                  <a:gd name="T7" fmla="*/ 27 h 34"/>
                  <a:gd name="T8" fmla="*/ 8 w 78"/>
                  <a:gd name="T9" fmla="*/ 27 h 34"/>
                  <a:gd name="T10" fmla="*/ 9 w 78"/>
                  <a:gd name="T11" fmla="*/ 27 h 34"/>
                  <a:gd name="T12" fmla="*/ 10 w 78"/>
                  <a:gd name="T13" fmla="*/ 28 h 34"/>
                  <a:gd name="T14" fmla="*/ 10 w 78"/>
                  <a:gd name="T15" fmla="*/ 28 h 34"/>
                  <a:gd name="T16" fmla="*/ 12 w 78"/>
                  <a:gd name="T17" fmla="*/ 29 h 34"/>
                  <a:gd name="T18" fmla="*/ 16 w 78"/>
                  <a:gd name="T19" fmla="*/ 27 h 34"/>
                  <a:gd name="T20" fmla="*/ 29 w 78"/>
                  <a:gd name="T21" fmla="*/ 28 h 34"/>
                  <a:gd name="T22" fmla="*/ 30 w 78"/>
                  <a:gd name="T23" fmla="*/ 29 h 34"/>
                  <a:gd name="T24" fmla="*/ 30 w 78"/>
                  <a:gd name="T25" fmla="*/ 30 h 34"/>
                  <a:gd name="T26" fmla="*/ 30 w 78"/>
                  <a:gd name="T27" fmla="*/ 30 h 34"/>
                  <a:gd name="T28" fmla="*/ 35 w 78"/>
                  <a:gd name="T29" fmla="*/ 31 h 34"/>
                  <a:gd name="T30" fmla="*/ 39 w 78"/>
                  <a:gd name="T31" fmla="*/ 31 h 34"/>
                  <a:gd name="T32" fmla="*/ 51 w 78"/>
                  <a:gd name="T33" fmla="*/ 34 h 34"/>
                  <a:gd name="T34" fmla="*/ 51 w 78"/>
                  <a:gd name="T35" fmla="*/ 34 h 34"/>
                  <a:gd name="T36" fmla="*/ 54 w 78"/>
                  <a:gd name="T37" fmla="*/ 33 h 34"/>
                  <a:gd name="T38" fmla="*/ 66 w 78"/>
                  <a:gd name="T39" fmla="*/ 29 h 34"/>
                  <a:gd name="T40" fmla="*/ 68 w 78"/>
                  <a:gd name="T41" fmla="*/ 28 h 34"/>
                  <a:gd name="T42" fmla="*/ 69 w 78"/>
                  <a:gd name="T43" fmla="*/ 26 h 34"/>
                  <a:gd name="T44" fmla="*/ 70 w 78"/>
                  <a:gd name="T45" fmla="*/ 25 h 34"/>
                  <a:gd name="T46" fmla="*/ 71 w 78"/>
                  <a:gd name="T47" fmla="*/ 21 h 34"/>
                  <a:gd name="T48" fmla="*/ 72 w 78"/>
                  <a:gd name="T49" fmla="*/ 17 h 34"/>
                  <a:gd name="T50" fmla="*/ 74 w 78"/>
                  <a:gd name="T51" fmla="*/ 16 h 34"/>
                  <a:gd name="T52" fmla="*/ 77 w 78"/>
                  <a:gd name="T53" fmla="*/ 15 h 34"/>
                  <a:gd name="T54" fmla="*/ 77 w 78"/>
                  <a:gd name="T55" fmla="*/ 13 h 34"/>
                  <a:gd name="T56" fmla="*/ 78 w 78"/>
                  <a:gd name="T57" fmla="*/ 12 h 34"/>
                  <a:gd name="T58" fmla="*/ 77 w 78"/>
                  <a:gd name="T59" fmla="*/ 10 h 34"/>
                  <a:gd name="T60" fmla="*/ 75 w 78"/>
                  <a:gd name="T61" fmla="*/ 5 h 34"/>
                  <a:gd name="T62" fmla="*/ 75 w 78"/>
                  <a:gd name="T63" fmla="*/ 5 h 34"/>
                  <a:gd name="T64" fmla="*/ 66 w 78"/>
                  <a:gd name="T65" fmla="*/ 3 h 34"/>
                  <a:gd name="T66" fmla="*/ 57 w 78"/>
                  <a:gd name="T67" fmla="*/ 4 h 34"/>
                  <a:gd name="T68" fmla="*/ 48 w 78"/>
                  <a:gd name="T69" fmla="*/ 6 h 34"/>
                  <a:gd name="T70" fmla="*/ 46 w 78"/>
                  <a:gd name="T71" fmla="*/ 6 h 34"/>
                  <a:gd name="T72" fmla="*/ 41 w 78"/>
                  <a:gd name="T73" fmla="*/ 9 h 34"/>
                  <a:gd name="T74" fmla="*/ 38 w 78"/>
                  <a:gd name="T75" fmla="*/ 11 h 34"/>
                  <a:gd name="T76" fmla="*/ 37 w 78"/>
                  <a:gd name="T77" fmla="*/ 17 h 34"/>
                  <a:gd name="T78" fmla="*/ 34 w 78"/>
                  <a:gd name="T79" fmla="*/ 21 h 34"/>
                  <a:gd name="T80" fmla="*/ 28 w 78"/>
                  <a:gd name="T81" fmla="*/ 20 h 34"/>
                  <a:gd name="T82" fmla="*/ 11 w 78"/>
                  <a:gd name="T83" fmla="*/ 23 h 34"/>
                  <a:gd name="T84" fmla="*/ 7 w 78"/>
                  <a:gd name="T85" fmla="*/ 23 h 34"/>
                  <a:gd name="T86" fmla="*/ 1 w 78"/>
                  <a:gd name="T87" fmla="*/ 23 h 34"/>
                  <a:gd name="T88" fmla="*/ 0 w 78"/>
                  <a:gd name="T89" fmla="*/ 23 h 34"/>
                  <a:gd name="T90" fmla="*/ 0 w 78"/>
                  <a:gd name="T91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34">
                    <a:moveTo>
                      <a:pt x="0" y="24"/>
                    </a:moveTo>
                    <a:cubicBezTo>
                      <a:pt x="0" y="24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2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4" y="29"/>
                      <a:pt x="15" y="28"/>
                      <a:pt x="16" y="27"/>
                    </a:cubicBezTo>
                    <a:cubicBezTo>
                      <a:pt x="17" y="26"/>
                      <a:pt x="18" y="25"/>
                      <a:pt x="27" y="25"/>
                    </a:cubicBezTo>
                    <a:cubicBezTo>
                      <a:pt x="29" y="25"/>
                      <a:pt x="29" y="27"/>
                      <a:pt x="29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0"/>
                      <a:pt x="31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8" y="31"/>
                      <a:pt x="39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42" y="32"/>
                      <a:pt x="45" y="32"/>
                      <a:pt x="47" y="33"/>
                    </a:cubicBezTo>
                    <a:cubicBezTo>
                      <a:pt x="49" y="33"/>
                      <a:pt x="50" y="33"/>
                      <a:pt x="51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4"/>
                      <a:pt x="52" y="34"/>
                      <a:pt x="52" y="34"/>
                    </a:cubicBezTo>
                    <a:cubicBezTo>
                      <a:pt x="52" y="34"/>
                      <a:pt x="53" y="33"/>
                      <a:pt x="54" y="33"/>
                    </a:cubicBezTo>
                    <a:cubicBezTo>
                      <a:pt x="56" y="32"/>
                      <a:pt x="58" y="30"/>
                      <a:pt x="61" y="30"/>
                    </a:cubicBezTo>
                    <a:cubicBezTo>
                      <a:pt x="63" y="30"/>
                      <a:pt x="65" y="30"/>
                      <a:pt x="66" y="29"/>
                    </a:cubicBezTo>
                    <a:cubicBezTo>
                      <a:pt x="66" y="29"/>
                      <a:pt x="66" y="29"/>
                      <a:pt x="67" y="28"/>
                    </a:cubicBezTo>
                    <a:cubicBezTo>
                      <a:pt x="67" y="28"/>
                      <a:pt x="67" y="28"/>
                      <a:pt x="68" y="28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6"/>
                      <a:pt x="70" y="25"/>
                      <a:pt x="7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4"/>
                      <a:pt x="70" y="22"/>
                      <a:pt x="71" y="21"/>
                    </a:cubicBezTo>
                    <a:cubicBezTo>
                      <a:pt x="71" y="21"/>
                      <a:pt x="71" y="20"/>
                      <a:pt x="71" y="20"/>
                    </a:cubicBezTo>
                    <a:cubicBezTo>
                      <a:pt x="71" y="19"/>
                      <a:pt x="71" y="18"/>
                      <a:pt x="72" y="17"/>
                    </a:cubicBezTo>
                    <a:cubicBezTo>
                      <a:pt x="72" y="16"/>
                      <a:pt x="73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6"/>
                      <a:pt x="76" y="16"/>
                      <a:pt x="76" y="16"/>
                    </a:cubicBezTo>
                    <a:cubicBezTo>
                      <a:pt x="77" y="16"/>
                      <a:pt x="77" y="16"/>
                      <a:pt x="77" y="15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8" y="13"/>
                      <a:pt x="78" y="12"/>
                      <a:pt x="78" y="12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11"/>
                      <a:pt x="78" y="11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4" y="5"/>
                      <a:pt x="73" y="5"/>
                      <a:pt x="72" y="5"/>
                    </a:cubicBezTo>
                    <a:cubicBezTo>
                      <a:pt x="70" y="5"/>
                      <a:pt x="68" y="4"/>
                      <a:pt x="66" y="3"/>
                    </a:cubicBezTo>
                    <a:cubicBezTo>
                      <a:pt x="65" y="1"/>
                      <a:pt x="61" y="0"/>
                      <a:pt x="59" y="0"/>
                    </a:cubicBezTo>
                    <a:cubicBezTo>
                      <a:pt x="58" y="1"/>
                      <a:pt x="58" y="3"/>
                      <a:pt x="57" y="4"/>
                    </a:cubicBezTo>
                    <a:cubicBezTo>
                      <a:pt x="56" y="6"/>
                      <a:pt x="54" y="6"/>
                      <a:pt x="51" y="6"/>
                    </a:cubicBezTo>
                    <a:cubicBezTo>
                      <a:pt x="50" y="6"/>
                      <a:pt x="49" y="6"/>
                      <a:pt x="48" y="6"/>
                    </a:cubicBezTo>
                    <a:cubicBezTo>
                      <a:pt x="48" y="6"/>
                      <a:pt x="47" y="6"/>
                      <a:pt x="47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6"/>
                      <a:pt x="45" y="7"/>
                      <a:pt x="44" y="7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41" y="10"/>
                      <a:pt x="40" y="10"/>
                      <a:pt x="39" y="11"/>
                    </a:cubicBezTo>
                    <a:cubicBezTo>
                      <a:pt x="39" y="11"/>
                      <a:pt x="38" y="11"/>
                      <a:pt x="38" y="11"/>
                    </a:cubicBezTo>
                    <a:cubicBezTo>
                      <a:pt x="37" y="12"/>
                      <a:pt x="36" y="12"/>
                      <a:pt x="37" y="14"/>
                    </a:cubicBezTo>
                    <a:cubicBezTo>
                      <a:pt x="37" y="15"/>
                      <a:pt x="37" y="16"/>
                      <a:pt x="37" y="17"/>
                    </a:cubicBezTo>
                    <a:cubicBezTo>
                      <a:pt x="37" y="18"/>
                      <a:pt x="37" y="19"/>
                      <a:pt x="37" y="20"/>
                    </a:cubicBezTo>
                    <a:cubicBezTo>
                      <a:pt x="36" y="21"/>
                      <a:pt x="35" y="21"/>
                      <a:pt x="34" y="21"/>
                    </a:cubicBezTo>
                    <a:cubicBezTo>
                      <a:pt x="32" y="21"/>
                      <a:pt x="31" y="20"/>
                      <a:pt x="30" y="20"/>
                    </a:cubicBezTo>
                    <a:cubicBezTo>
                      <a:pt x="30" y="20"/>
                      <a:pt x="29" y="20"/>
                      <a:pt x="28" y="20"/>
                    </a:cubicBezTo>
                    <a:cubicBezTo>
                      <a:pt x="25" y="20"/>
                      <a:pt x="21" y="21"/>
                      <a:pt x="20" y="22"/>
                    </a:cubicBezTo>
                    <a:cubicBezTo>
                      <a:pt x="18" y="24"/>
                      <a:pt x="14" y="24"/>
                      <a:pt x="11" y="23"/>
                    </a:cubicBezTo>
                    <a:cubicBezTo>
                      <a:pt x="11" y="22"/>
                      <a:pt x="10" y="22"/>
                      <a:pt x="9" y="22"/>
                    </a:cubicBezTo>
                    <a:cubicBezTo>
                      <a:pt x="8" y="22"/>
                      <a:pt x="7" y="23"/>
                      <a:pt x="7" y="23"/>
                    </a:cubicBezTo>
                    <a:cubicBezTo>
                      <a:pt x="6" y="24"/>
                      <a:pt x="5" y="25"/>
                      <a:pt x="5" y="25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1" y="23"/>
                      <a:pt x="1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Freeform 1194">
                <a:extLst>
                  <a:ext uri="{FF2B5EF4-FFF2-40B4-BE49-F238E27FC236}">
                    <a16:creationId xmlns:a16="http://schemas.microsoft.com/office/drawing/2014/main" id="{68F18D6C-FFBD-47BA-A6BB-866BB627A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3244"/>
                <a:ext cx="66" cy="36"/>
              </a:xfrm>
              <a:custGeom>
                <a:avLst/>
                <a:gdLst>
                  <a:gd name="T0" fmla="*/ 37 w 69"/>
                  <a:gd name="T1" fmla="*/ 32 h 37"/>
                  <a:gd name="T2" fmla="*/ 38 w 69"/>
                  <a:gd name="T3" fmla="*/ 32 h 37"/>
                  <a:gd name="T4" fmla="*/ 43 w 69"/>
                  <a:gd name="T5" fmla="*/ 34 h 37"/>
                  <a:gd name="T6" fmla="*/ 45 w 69"/>
                  <a:gd name="T7" fmla="*/ 34 h 37"/>
                  <a:gd name="T8" fmla="*/ 45 w 69"/>
                  <a:gd name="T9" fmla="*/ 34 h 37"/>
                  <a:gd name="T10" fmla="*/ 50 w 69"/>
                  <a:gd name="T11" fmla="*/ 30 h 37"/>
                  <a:gd name="T12" fmla="*/ 55 w 69"/>
                  <a:gd name="T13" fmla="*/ 22 h 37"/>
                  <a:gd name="T14" fmla="*/ 61 w 69"/>
                  <a:gd name="T15" fmla="*/ 12 h 37"/>
                  <a:gd name="T16" fmla="*/ 68 w 69"/>
                  <a:gd name="T17" fmla="*/ 8 h 37"/>
                  <a:gd name="T18" fmla="*/ 68 w 69"/>
                  <a:gd name="T19" fmla="*/ 8 h 37"/>
                  <a:gd name="T20" fmla="*/ 67 w 69"/>
                  <a:gd name="T21" fmla="*/ 7 h 37"/>
                  <a:gd name="T22" fmla="*/ 65 w 69"/>
                  <a:gd name="T23" fmla="*/ 6 h 37"/>
                  <a:gd name="T24" fmla="*/ 63 w 69"/>
                  <a:gd name="T25" fmla="*/ 5 h 37"/>
                  <a:gd name="T26" fmla="*/ 62 w 69"/>
                  <a:gd name="T27" fmla="*/ 5 h 37"/>
                  <a:gd name="T28" fmla="*/ 60 w 69"/>
                  <a:gd name="T29" fmla="*/ 4 h 37"/>
                  <a:gd name="T30" fmla="*/ 59 w 69"/>
                  <a:gd name="T31" fmla="*/ 4 h 37"/>
                  <a:gd name="T32" fmla="*/ 59 w 69"/>
                  <a:gd name="T33" fmla="*/ 4 h 37"/>
                  <a:gd name="T34" fmla="*/ 58 w 69"/>
                  <a:gd name="T35" fmla="*/ 3 h 37"/>
                  <a:gd name="T36" fmla="*/ 58 w 69"/>
                  <a:gd name="T37" fmla="*/ 3 h 37"/>
                  <a:gd name="T38" fmla="*/ 50 w 69"/>
                  <a:gd name="T39" fmla="*/ 1 h 37"/>
                  <a:gd name="T40" fmla="*/ 46 w 69"/>
                  <a:gd name="T41" fmla="*/ 3 h 37"/>
                  <a:gd name="T42" fmla="*/ 28 w 69"/>
                  <a:gd name="T43" fmla="*/ 9 h 37"/>
                  <a:gd name="T44" fmla="*/ 19 w 69"/>
                  <a:gd name="T45" fmla="*/ 13 h 37"/>
                  <a:gd name="T46" fmla="*/ 18 w 69"/>
                  <a:gd name="T47" fmla="*/ 13 h 37"/>
                  <a:gd name="T48" fmla="*/ 17 w 69"/>
                  <a:gd name="T49" fmla="*/ 12 h 37"/>
                  <a:gd name="T50" fmla="*/ 15 w 69"/>
                  <a:gd name="T51" fmla="*/ 12 h 37"/>
                  <a:gd name="T52" fmla="*/ 14 w 69"/>
                  <a:gd name="T53" fmla="*/ 12 h 37"/>
                  <a:gd name="T54" fmla="*/ 12 w 69"/>
                  <a:gd name="T55" fmla="*/ 12 h 37"/>
                  <a:gd name="T56" fmla="*/ 11 w 69"/>
                  <a:gd name="T57" fmla="*/ 11 h 37"/>
                  <a:gd name="T58" fmla="*/ 10 w 69"/>
                  <a:gd name="T59" fmla="*/ 10 h 37"/>
                  <a:gd name="T60" fmla="*/ 10 w 69"/>
                  <a:gd name="T61" fmla="*/ 12 h 37"/>
                  <a:gd name="T62" fmla="*/ 8 w 69"/>
                  <a:gd name="T63" fmla="*/ 14 h 37"/>
                  <a:gd name="T64" fmla="*/ 7 w 69"/>
                  <a:gd name="T65" fmla="*/ 15 h 37"/>
                  <a:gd name="T66" fmla="*/ 3 w 69"/>
                  <a:gd name="T67" fmla="*/ 18 h 37"/>
                  <a:gd name="T68" fmla="*/ 0 w 69"/>
                  <a:gd name="T69" fmla="*/ 24 h 37"/>
                  <a:gd name="T70" fmla="*/ 0 w 69"/>
                  <a:gd name="T71" fmla="*/ 24 h 37"/>
                  <a:gd name="T72" fmla="*/ 1 w 69"/>
                  <a:gd name="T73" fmla="*/ 25 h 37"/>
                  <a:gd name="T74" fmla="*/ 2 w 69"/>
                  <a:gd name="T75" fmla="*/ 26 h 37"/>
                  <a:gd name="T76" fmla="*/ 3 w 69"/>
                  <a:gd name="T77" fmla="*/ 28 h 37"/>
                  <a:gd name="T78" fmla="*/ 3 w 69"/>
                  <a:gd name="T79" fmla="*/ 28 h 37"/>
                  <a:gd name="T80" fmla="*/ 4 w 69"/>
                  <a:gd name="T81" fmla="*/ 29 h 37"/>
                  <a:gd name="T82" fmla="*/ 5 w 69"/>
                  <a:gd name="T83" fmla="*/ 30 h 37"/>
                  <a:gd name="T84" fmla="*/ 7 w 69"/>
                  <a:gd name="T85" fmla="*/ 31 h 37"/>
                  <a:gd name="T86" fmla="*/ 8 w 69"/>
                  <a:gd name="T87" fmla="*/ 32 h 37"/>
                  <a:gd name="T88" fmla="*/ 9 w 69"/>
                  <a:gd name="T89" fmla="*/ 33 h 37"/>
                  <a:gd name="T90" fmla="*/ 11 w 69"/>
                  <a:gd name="T91" fmla="*/ 34 h 37"/>
                  <a:gd name="T92" fmla="*/ 12 w 69"/>
                  <a:gd name="T93" fmla="*/ 35 h 37"/>
                  <a:gd name="T94" fmla="*/ 21 w 69"/>
                  <a:gd name="T9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" h="37">
                    <a:moveTo>
                      <a:pt x="25" y="36"/>
                    </a:moveTo>
                    <a:cubicBezTo>
                      <a:pt x="30" y="34"/>
                      <a:pt x="37" y="32"/>
                      <a:pt x="37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41" y="33"/>
                      <a:pt x="42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4" y="34"/>
                      <a:pt x="44" y="34"/>
                      <a:pt x="45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5" y="33"/>
                      <a:pt x="46" y="33"/>
                    </a:cubicBezTo>
                    <a:cubicBezTo>
                      <a:pt x="47" y="32"/>
                      <a:pt x="49" y="32"/>
                      <a:pt x="50" y="30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52" y="28"/>
                      <a:pt x="54" y="25"/>
                      <a:pt x="55" y="22"/>
                    </a:cubicBezTo>
                    <a:cubicBezTo>
                      <a:pt x="56" y="21"/>
                      <a:pt x="56" y="20"/>
                      <a:pt x="57" y="19"/>
                    </a:cubicBezTo>
                    <a:cubicBezTo>
                      <a:pt x="59" y="15"/>
                      <a:pt x="60" y="13"/>
                      <a:pt x="61" y="12"/>
                    </a:cubicBezTo>
                    <a:cubicBezTo>
                      <a:pt x="62" y="12"/>
                      <a:pt x="63" y="12"/>
                      <a:pt x="64" y="11"/>
                    </a:cubicBezTo>
                    <a:cubicBezTo>
                      <a:pt x="65" y="10"/>
                      <a:pt x="67" y="9"/>
                      <a:pt x="68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7"/>
                      <a:pt x="67" y="7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6" y="6"/>
                      <a:pt x="66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4" y="6"/>
                      <a:pt x="64" y="6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0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4"/>
                      <a:pt x="60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8" y="4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2"/>
                      <a:pt x="52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8" y="1"/>
                      <a:pt x="47" y="2"/>
                      <a:pt x="46" y="3"/>
                    </a:cubicBezTo>
                    <a:cubicBezTo>
                      <a:pt x="42" y="5"/>
                      <a:pt x="40" y="7"/>
                      <a:pt x="38" y="7"/>
                    </a:cubicBezTo>
                    <a:cubicBezTo>
                      <a:pt x="36" y="7"/>
                      <a:pt x="30" y="8"/>
                      <a:pt x="28" y="9"/>
                    </a:cubicBezTo>
                    <a:cubicBezTo>
                      <a:pt x="28" y="11"/>
                      <a:pt x="25" y="13"/>
                      <a:pt x="20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6" y="15"/>
                      <a:pt x="5" y="15"/>
                      <a:pt x="4" y="15"/>
                    </a:cubicBezTo>
                    <a:cubicBezTo>
                      <a:pt x="4" y="16"/>
                      <a:pt x="4" y="17"/>
                      <a:pt x="3" y="18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1"/>
                      <a:pt x="3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7"/>
                    </a:cubicBezTo>
                    <a:cubicBezTo>
                      <a:pt x="2" y="27"/>
                      <a:pt x="2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1" y="35"/>
                      <a:pt x="12" y="35"/>
                    </a:cubicBezTo>
                    <a:cubicBezTo>
                      <a:pt x="13" y="36"/>
                      <a:pt x="15" y="37"/>
                      <a:pt x="18" y="37"/>
                    </a:cubicBezTo>
                    <a:cubicBezTo>
                      <a:pt x="19" y="37"/>
                      <a:pt x="20" y="37"/>
                      <a:pt x="21" y="37"/>
                    </a:cubicBezTo>
                    <a:cubicBezTo>
                      <a:pt x="22" y="37"/>
                      <a:pt x="23" y="36"/>
                      <a:pt x="2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Freeform 1195">
                <a:extLst>
                  <a:ext uri="{FF2B5EF4-FFF2-40B4-BE49-F238E27FC236}">
                    <a16:creationId xmlns:a16="http://schemas.microsoft.com/office/drawing/2014/main" id="{EA9F0BCD-1EB3-40B3-8A79-18E07E915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211"/>
                <a:ext cx="62" cy="30"/>
              </a:xfrm>
              <a:custGeom>
                <a:avLst/>
                <a:gdLst>
                  <a:gd name="T0" fmla="*/ 18 w 65"/>
                  <a:gd name="T1" fmla="*/ 31 h 31"/>
                  <a:gd name="T2" fmla="*/ 21 w 65"/>
                  <a:gd name="T3" fmla="*/ 31 h 31"/>
                  <a:gd name="T4" fmla="*/ 24 w 65"/>
                  <a:gd name="T5" fmla="*/ 31 h 31"/>
                  <a:gd name="T6" fmla="*/ 25 w 65"/>
                  <a:gd name="T7" fmla="*/ 27 h 31"/>
                  <a:gd name="T8" fmla="*/ 26 w 65"/>
                  <a:gd name="T9" fmla="*/ 25 h 31"/>
                  <a:gd name="T10" fmla="*/ 27 w 65"/>
                  <a:gd name="T11" fmla="*/ 25 h 31"/>
                  <a:gd name="T12" fmla="*/ 39 w 65"/>
                  <a:gd name="T13" fmla="*/ 29 h 31"/>
                  <a:gd name="T14" fmla="*/ 42 w 65"/>
                  <a:gd name="T15" fmla="*/ 30 h 31"/>
                  <a:gd name="T16" fmla="*/ 45 w 65"/>
                  <a:gd name="T17" fmla="*/ 30 h 31"/>
                  <a:gd name="T18" fmla="*/ 47 w 65"/>
                  <a:gd name="T19" fmla="*/ 29 h 31"/>
                  <a:gd name="T20" fmla="*/ 48 w 65"/>
                  <a:gd name="T21" fmla="*/ 29 h 31"/>
                  <a:gd name="T22" fmla="*/ 48 w 65"/>
                  <a:gd name="T23" fmla="*/ 29 h 31"/>
                  <a:gd name="T24" fmla="*/ 49 w 65"/>
                  <a:gd name="T25" fmla="*/ 28 h 31"/>
                  <a:gd name="T26" fmla="*/ 50 w 65"/>
                  <a:gd name="T27" fmla="*/ 28 h 31"/>
                  <a:gd name="T28" fmla="*/ 50 w 65"/>
                  <a:gd name="T29" fmla="*/ 28 h 31"/>
                  <a:gd name="T30" fmla="*/ 59 w 65"/>
                  <a:gd name="T31" fmla="*/ 24 h 31"/>
                  <a:gd name="T32" fmla="*/ 61 w 65"/>
                  <a:gd name="T33" fmla="*/ 21 h 31"/>
                  <a:gd name="T34" fmla="*/ 62 w 65"/>
                  <a:gd name="T35" fmla="*/ 21 h 31"/>
                  <a:gd name="T36" fmla="*/ 64 w 65"/>
                  <a:gd name="T37" fmla="*/ 19 h 31"/>
                  <a:gd name="T38" fmla="*/ 65 w 65"/>
                  <a:gd name="T39" fmla="*/ 19 h 31"/>
                  <a:gd name="T40" fmla="*/ 64 w 65"/>
                  <a:gd name="T41" fmla="*/ 18 h 31"/>
                  <a:gd name="T42" fmla="*/ 63 w 65"/>
                  <a:gd name="T43" fmla="*/ 16 h 31"/>
                  <a:gd name="T44" fmla="*/ 61 w 65"/>
                  <a:gd name="T45" fmla="*/ 15 h 31"/>
                  <a:gd name="T46" fmla="*/ 60 w 65"/>
                  <a:gd name="T47" fmla="*/ 15 h 31"/>
                  <a:gd name="T48" fmla="*/ 54 w 65"/>
                  <a:gd name="T49" fmla="*/ 13 h 31"/>
                  <a:gd name="T50" fmla="*/ 54 w 65"/>
                  <a:gd name="T51" fmla="*/ 12 h 31"/>
                  <a:gd name="T52" fmla="*/ 53 w 65"/>
                  <a:gd name="T53" fmla="*/ 10 h 31"/>
                  <a:gd name="T54" fmla="*/ 51 w 65"/>
                  <a:gd name="T55" fmla="*/ 10 h 31"/>
                  <a:gd name="T56" fmla="*/ 49 w 65"/>
                  <a:gd name="T57" fmla="*/ 10 h 31"/>
                  <a:gd name="T58" fmla="*/ 49 w 65"/>
                  <a:gd name="T59" fmla="*/ 10 h 31"/>
                  <a:gd name="T60" fmla="*/ 45 w 65"/>
                  <a:gd name="T61" fmla="*/ 12 h 31"/>
                  <a:gd name="T62" fmla="*/ 45 w 65"/>
                  <a:gd name="T63" fmla="*/ 12 h 31"/>
                  <a:gd name="T64" fmla="*/ 42 w 65"/>
                  <a:gd name="T65" fmla="*/ 11 h 31"/>
                  <a:gd name="T66" fmla="*/ 39 w 65"/>
                  <a:gd name="T67" fmla="*/ 7 h 31"/>
                  <a:gd name="T68" fmla="*/ 33 w 65"/>
                  <a:gd name="T69" fmla="*/ 3 h 31"/>
                  <a:gd name="T70" fmla="*/ 31 w 65"/>
                  <a:gd name="T71" fmla="*/ 2 h 31"/>
                  <a:gd name="T72" fmla="*/ 30 w 65"/>
                  <a:gd name="T73" fmla="*/ 2 h 31"/>
                  <a:gd name="T74" fmla="*/ 28 w 65"/>
                  <a:gd name="T75" fmla="*/ 0 h 31"/>
                  <a:gd name="T76" fmla="*/ 28 w 65"/>
                  <a:gd name="T77" fmla="*/ 0 h 31"/>
                  <a:gd name="T78" fmla="*/ 27 w 65"/>
                  <a:gd name="T79" fmla="*/ 0 h 31"/>
                  <a:gd name="T80" fmla="*/ 27 w 65"/>
                  <a:gd name="T81" fmla="*/ 1 h 31"/>
                  <a:gd name="T82" fmla="*/ 27 w 65"/>
                  <a:gd name="T83" fmla="*/ 1 h 31"/>
                  <a:gd name="T84" fmla="*/ 25 w 65"/>
                  <a:gd name="T85" fmla="*/ 1 h 31"/>
                  <a:gd name="T86" fmla="*/ 23 w 65"/>
                  <a:gd name="T87" fmla="*/ 1 h 31"/>
                  <a:gd name="T88" fmla="*/ 22 w 65"/>
                  <a:gd name="T89" fmla="*/ 0 h 31"/>
                  <a:gd name="T90" fmla="*/ 17 w 65"/>
                  <a:gd name="T91" fmla="*/ 2 h 31"/>
                  <a:gd name="T92" fmla="*/ 13 w 65"/>
                  <a:gd name="T93" fmla="*/ 5 h 31"/>
                  <a:gd name="T94" fmla="*/ 0 w 65"/>
                  <a:gd name="T95" fmla="*/ 10 h 31"/>
                  <a:gd name="T96" fmla="*/ 0 w 65"/>
                  <a:gd name="T97" fmla="*/ 10 h 31"/>
                  <a:gd name="T98" fmla="*/ 1 w 65"/>
                  <a:gd name="T99" fmla="*/ 11 h 31"/>
                  <a:gd name="T100" fmla="*/ 2 w 65"/>
                  <a:gd name="T101" fmla="*/ 13 h 31"/>
                  <a:gd name="T102" fmla="*/ 3 w 65"/>
                  <a:gd name="T103" fmla="*/ 17 h 31"/>
                  <a:gd name="T104" fmla="*/ 5 w 65"/>
                  <a:gd name="T105" fmla="*/ 22 h 31"/>
                  <a:gd name="T106" fmla="*/ 7 w 65"/>
                  <a:gd name="T107" fmla="*/ 23 h 31"/>
                  <a:gd name="T108" fmla="*/ 17 w 65"/>
                  <a:gd name="T109" fmla="*/ 31 h 31"/>
                  <a:gd name="T110" fmla="*/ 17 w 65"/>
                  <a:gd name="T111" fmla="*/ 31 h 31"/>
                  <a:gd name="T112" fmla="*/ 18 w 65"/>
                  <a:gd name="T1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31">
                    <a:moveTo>
                      <a:pt x="18" y="31"/>
                    </a:move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0"/>
                      <a:pt x="25" y="27"/>
                      <a:pt x="25" y="27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36" y="25"/>
                      <a:pt x="39" y="29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4" y="30"/>
                      <a:pt x="45" y="30"/>
                      <a:pt x="45" y="30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48" y="29"/>
                      <a:pt x="49" y="28"/>
                    </a:cubicBezTo>
                    <a:cubicBezTo>
                      <a:pt x="49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3" y="28"/>
                      <a:pt x="57" y="27"/>
                      <a:pt x="59" y="24"/>
                    </a:cubicBezTo>
                    <a:cubicBezTo>
                      <a:pt x="60" y="23"/>
                      <a:pt x="60" y="22"/>
                      <a:pt x="61" y="21"/>
                    </a:cubicBezTo>
                    <a:cubicBezTo>
                      <a:pt x="61" y="21"/>
                      <a:pt x="62" y="21"/>
                      <a:pt x="62" y="21"/>
                    </a:cubicBezTo>
                    <a:cubicBezTo>
                      <a:pt x="63" y="20"/>
                      <a:pt x="63" y="19"/>
                      <a:pt x="64" y="19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17"/>
                      <a:pt x="63" y="16"/>
                      <a:pt x="63" y="16"/>
                    </a:cubicBezTo>
                    <a:cubicBezTo>
                      <a:pt x="62" y="15"/>
                      <a:pt x="61" y="15"/>
                      <a:pt x="6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7" y="15"/>
                      <a:pt x="55" y="15"/>
                      <a:pt x="54" y="13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3" y="10"/>
                      <a:pt x="52" y="10"/>
                      <a:pt x="51" y="10"/>
                    </a:cubicBezTo>
                    <a:cubicBezTo>
                      <a:pt x="51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8" y="11"/>
                      <a:pt x="47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2"/>
                      <a:pt x="43" y="11"/>
                      <a:pt x="42" y="11"/>
                    </a:cubicBezTo>
                    <a:cubicBezTo>
                      <a:pt x="40" y="10"/>
                      <a:pt x="39" y="8"/>
                      <a:pt x="39" y="7"/>
                    </a:cubicBezTo>
                    <a:cubicBezTo>
                      <a:pt x="39" y="6"/>
                      <a:pt x="37" y="5"/>
                      <a:pt x="33" y="3"/>
                    </a:cubicBezTo>
                    <a:cubicBezTo>
                      <a:pt x="32" y="3"/>
                      <a:pt x="31" y="3"/>
                      <a:pt x="31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1"/>
                      <a:pt x="24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1"/>
                      <a:pt x="19" y="2"/>
                      <a:pt x="17" y="2"/>
                    </a:cubicBezTo>
                    <a:cubicBezTo>
                      <a:pt x="16" y="3"/>
                      <a:pt x="14" y="4"/>
                      <a:pt x="13" y="5"/>
                    </a:cubicBezTo>
                    <a:cubicBezTo>
                      <a:pt x="9" y="7"/>
                      <a:pt x="4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1"/>
                      <a:pt x="1" y="11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4"/>
                      <a:pt x="3" y="15"/>
                      <a:pt x="3" y="17"/>
                    </a:cubicBezTo>
                    <a:cubicBezTo>
                      <a:pt x="4" y="18"/>
                      <a:pt x="4" y="21"/>
                      <a:pt x="5" y="22"/>
                    </a:cubicBezTo>
                    <a:cubicBezTo>
                      <a:pt x="6" y="22"/>
                      <a:pt x="6" y="22"/>
                      <a:pt x="7" y="23"/>
                    </a:cubicBezTo>
                    <a:cubicBezTo>
                      <a:pt x="13" y="27"/>
                      <a:pt x="17" y="29"/>
                      <a:pt x="17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8" y="31"/>
                      <a:pt x="18" y="31"/>
                      <a:pt x="1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Freeform 1196">
                <a:extLst>
                  <a:ext uri="{FF2B5EF4-FFF2-40B4-BE49-F238E27FC236}">
                    <a16:creationId xmlns:a16="http://schemas.microsoft.com/office/drawing/2014/main" id="{493B4148-2728-4BD3-8370-7D2748B14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233"/>
                <a:ext cx="55" cy="20"/>
              </a:xfrm>
              <a:custGeom>
                <a:avLst/>
                <a:gdLst>
                  <a:gd name="T0" fmla="*/ 18 w 57"/>
                  <a:gd name="T1" fmla="*/ 0 h 21"/>
                  <a:gd name="T2" fmla="*/ 17 w 57"/>
                  <a:gd name="T3" fmla="*/ 0 h 21"/>
                  <a:gd name="T4" fmla="*/ 16 w 57"/>
                  <a:gd name="T5" fmla="*/ 1 h 21"/>
                  <a:gd name="T6" fmla="*/ 16 w 57"/>
                  <a:gd name="T7" fmla="*/ 2 h 21"/>
                  <a:gd name="T8" fmla="*/ 15 w 57"/>
                  <a:gd name="T9" fmla="*/ 2 h 21"/>
                  <a:gd name="T10" fmla="*/ 14 w 57"/>
                  <a:gd name="T11" fmla="*/ 3 h 21"/>
                  <a:gd name="T12" fmla="*/ 14 w 57"/>
                  <a:gd name="T13" fmla="*/ 4 h 21"/>
                  <a:gd name="T14" fmla="*/ 2 w 57"/>
                  <a:gd name="T15" fmla="*/ 10 h 21"/>
                  <a:gd name="T16" fmla="*/ 1 w 57"/>
                  <a:gd name="T17" fmla="*/ 10 h 21"/>
                  <a:gd name="T18" fmla="*/ 1 w 57"/>
                  <a:gd name="T19" fmla="*/ 10 h 21"/>
                  <a:gd name="T20" fmla="*/ 1 w 57"/>
                  <a:gd name="T21" fmla="*/ 10 h 21"/>
                  <a:gd name="T22" fmla="*/ 1 w 57"/>
                  <a:gd name="T23" fmla="*/ 10 h 21"/>
                  <a:gd name="T24" fmla="*/ 1 w 57"/>
                  <a:gd name="T25" fmla="*/ 11 h 21"/>
                  <a:gd name="T26" fmla="*/ 1 w 57"/>
                  <a:gd name="T27" fmla="*/ 11 h 21"/>
                  <a:gd name="T28" fmla="*/ 0 w 57"/>
                  <a:gd name="T29" fmla="*/ 11 h 21"/>
                  <a:gd name="T30" fmla="*/ 0 w 57"/>
                  <a:gd name="T31" fmla="*/ 12 h 21"/>
                  <a:gd name="T32" fmla="*/ 1 w 57"/>
                  <a:gd name="T33" fmla="*/ 13 h 21"/>
                  <a:gd name="T34" fmla="*/ 1 w 57"/>
                  <a:gd name="T35" fmla="*/ 14 h 21"/>
                  <a:gd name="T36" fmla="*/ 2 w 57"/>
                  <a:gd name="T37" fmla="*/ 15 h 21"/>
                  <a:gd name="T38" fmla="*/ 2 w 57"/>
                  <a:gd name="T39" fmla="*/ 15 h 21"/>
                  <a:gd name="T40" fmla="*/ 3 w 57"/>
                  <a:gd name="T41" fmla="*/ 18 h 21"/>
                  <a:gd name="T42" fmla="*/ 3 w 57"/>
                  <a:gd name="T43" fmla="*/ 18 h 21"/>
                  <a:gd name="T44" fmla="*/ 4 w 57"/>
                  <a:gd name="T45" fmla="*/ 18 h 21"/>
                  <a:gd name="T46" fmla="*/ 4 w 57"/>
                  <a:gd name="T47" fmla="*/ 19 h 21"/>
                  <a:gd name="T48" fmla="*/ 9 w 57"/>
                  <a:gd name="T49" fmla="*/ 21 h 21"/>
                  <a:gd name="T50" fmla="*/ 12 w 57"/>
                  <a:gd name="T51" fmla="*/ 21 h 21"/>
                  <a:gd name="T52" fmla="*/ 16 w 57"/>
                  <a:gd name="T53" fmla="*/ 20 h 21"/>
                  <a:gd name="T54" fmla="*/ 30 w 57"/>
                  <a:gd name="T55" fmla="*/ 15 h 21"/>
                  <a:gd name="T56" fmla="*/ 35 w 57"/>
                  <a:gd name="T57" fmla="*/ 11 h 21"/>
                  <a:gd name="T58" fmla="*/ 41 w 57"/>
                  <a:gd name="T59" fmla="*/ 8 h 21"/>
                  <a:gd name="T60" fmla="*/ 41 w 57"/>
                  <a:gd name="T61" fmla="*/ 8 h 21"/>
                  <a:gd name="T62" fmla="*/ 43 w 57"/>
                  <a:gd name="T63" fmla="*/ 9 h 21"/>
                  <a:gd name="T64" fmla="*/ 53 w 57"/>
                  <a:gd name="T65" fmla="*/ 12 h 21"/>
                  <a:gd name="T66" fmla="*/ 53 w 57"/>
                  <a:gd name="T67" fmla="*/ 12 h 21"/>
                  <a:gd name="T68" fmla="*/ 53 w 57"/>
                  <a:gd name="T69" fmla="*/ 12 h 21"/>
                  <a:gd name="T70" fmla="*/ 54 w 57"/>
                  <a:gd name="T71" fmla="*/ 13 h 21"/>
                  <a:gd name="T72" fmla="*/ 54 w 57"/>
                  <a:gd name="T73" fmla="*/ 12 h 21"/>
                  <a:gd name="T74" fmla="*/ 54 w 57"/>
                  <a:gd name="T75" fmla="*/ 11 h 21"/>
                  <a:gd name="T76" fmla="*/ 54 w 57"/>
                  <a:gd name="T77" fmla="*/ 10 h 21"/>
                  <a:gd name="T78" fmla="*/ 55 w 57"/>
                  <a:gd name="T79" fmla="*/ 9 h 21"/>
                  <a:gd name="T80" fmla="*/ 55 w 57"/>
                  <a:gd name="T81" fmla="*/ 9 h 21"/>
                  <a:gd name="T82" fmla="*/ 56 w 57"/>
                  <a:gd name="T83" fmla="*/ 7 h 21"/>
                  <a:gd name="T84" fmla="*/ 56 w 57"/>
                  <a:gd name="T85" fmla="*/ 6 h 21"/>
                  <a:gd name="T86" fmla="*/ 57 w 57"/>
                  <a:gd name="T87" fmla="*/ 5 h 21"/>
                  <a:gd name="T88" fmla="*/ 57 w 57"/>
                  <a:gd name="T89" fmla="*/ 5 h 21"/>
                  <a:gd name="T90" fmla="*/ 57 w 57"/>
                  <a:gd name="T91" fmla="*/ 5 h 21"/>
                  <a:gd name="T92" fmla="*/ 56 w 57"/>
                  <a:gd name="T93" fmla="*/ 5 h 21"/>
                  <a:gd name="T94" fmla="*/ 55 w 57"/>
                  <a:gd name="T95" fmla="*/ 4 h 21"/>
                  <a:gd name="T96" fmla="*/ 54 w 57"/>
                  <a:gd name="T97" fmla="*/ 4 h 21"/>
                  <a:gd name="T98" fmla="*/ 54 w 57"/>
                  <a:gd name="T99" fmla="*/ 4 h 21"/>
                  <a:gd name="T100" fmla="*/ 54 w 57"/>
                  <a:gd name="T101" fmla="*/ 4 h 21"/>
                  <a:gd name="T102" fmla="*/ 53 w 57"/>
                  <a:gd name="T103" fmla="*/ 4 h 21"/>
                  <a:gd name="T104" fmla="*/ 53 w 57"/>
                  <a:gd name="T105" fmla="*/ 3 h 21"/>
                  <a:gd name="T106" fmla="*/ 45 w 57"/>
                  <a:gd name="T107" fmla="*/ 2 h 21"/>
                  <a:gd name="T108" fmla="*/ 40 w 57"/>
                  <a:gd name="T109" fmla="*/ 1 h 21"/>
                  <a:gd name="T110" fmla="*/ 37 w 57"/>
                  <a:gd name="T111" fmla="*/ 1 h 21"/>
                  <a:gd name="T112" fmla="*/ 33 w 57"/>
                  <a:gd name="T113" fmla="*/ 1 h 21"/>
                  <a:gd name="T114" fmla="*/ 26 w 57"/>
                  <a:gd name="T115" fmla="*/ 0 h 21"/>
                  <a:gd name="T116" fmla="*/ 25 w 57"/>
                  <a:gd name="T117" fmla="*/ 0 h 21"/>
                  <a:gd name="T118" fmla="*/ 19 w 57"/>
                  <a:gd name="T119" fmla="*/ 0 h 21"/>
                  <a:gd name="T120" fmla="*/ 18 w 57"/>
                  <a:gd name="T121" fmla="*/ 0 h 21"/>
                  <a:gd name="T122" fmla="*/ 18 w 57"/>
                  <a:gd name="T12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21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3"/>
                      <a:pt x="14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0" y="9"/>
                      <a:pt x="5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20"/>
                      <a:pt x="7" y="20"/>
                      <a:pt x="9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4" y="21"/>
                      <a:pt x="16" y="20"/>
                      <a:pt x="16" y="20"/>
                    </a:cubicBezTo>
                    <a:cubicBezTo>
                      <a:pt x="17" y="15"/>
                      <a:pt x="30" y="15"/>
                      <a:pt x="30" y="15"/>
                    </a:cubicBezTo>
                    <a:cubicBezTo>
                      <a:pt x="31" y="15"/>
                      <a:pt x="34" y="13"/>
                      <a:pt x="35" y="11"/>
                    </a:cubicBezTo>
                    <a:cubicBezTo>
                      <a:pt x="38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2" y="8"/>
                      <a:pt x="43" y="9"/>
                    </a:cubicBezTo>
                    <a:cubicBezTo>
                      <a:pt x="47" y="9"/>
                      <a:pt x="51" y="10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4" y="12"/>
                      <a:pt x="54" y="11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5" y="10"/>
                      <a:pt x="55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8"/>
                      <a:pt x="56" y="7"/>
                      <a:pt x="56" y="7"/>
                    </a:cubicBezTo>
                    <a:cubicBezTo>
                      <a:pt x="56" y="7"/>
                      <a:pt x="56" y="7"/>
                      <a:pt x="56" y="6"/>
                    </a:cubicBezTo>
                    <a:cubicBezTo>
                      <a:pt x="57" y="6"/>
                      <a:pt x="57" y="6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6" y="5"/>
                      <a:pt x="56" y="5"/>
                    </a:cubicBezTo>
                    <a:cubicBezTo>
                      <a:pt x="56" y="5"/>
                      <a:pt x="55" y="4"/>
                      <a:pt x="55" y="4"/>
                    </a:cubicBezTo>
                    <a:cubicBezTo>
                      <a:pt x="55" y="4"/>
                      <a:pt x="55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3" y="4"/>
                    </a:cubicBezTo>
                    <a:cubicBezTo>
                      <a:pt x="53" y="4"/>
                      <a:pt x="53" y="3"/>
                      <a:pt x="53" y="3"/>
                    </a:cubicBezTo>
                    <a:cubicBezTo>
                      <a:pt x="52" y="3"/>
                      <a:pt x="48" y="1"/>
                      <a:pt x="45" y="2"/>
                    </a:cubicBezTo>
                    <a:cubicBezTo>
                      <a:pt x="43" y="2"/>
                      <a:pt x="41" y="1"/>
                      <a:pt x="40" y="1"/>
                    </a:cubicBezTo>
                    <a:cubicBezTo>
                      <a:pt x="39" y="1"/>
                      <a:pt x="38" y="0"/>
                      <a:pt x="37" y="1"/>
                    </a:cubicBezTo>
                    <a:cubicBezTo>
                      <a:pt x="36" y="1"/>
                      <a:pt x="35" y="1"/>
                      <a:pt x="33" y="1"/>
                    </a:cubicBezTo>
                    <a:cubicBezTo>
                      <a:pt x="31" y="1"/>
                      <a:pt x="27" y="1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3" y="1"/>
                      <a:pt x="21" y="1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Freeform 1197">
                <a:extLst>
                  <a:ext uri="{FF2B5EF4-FFF2-40B4-BE49-F238E27FC236}">
                    <a16:creationId xmlns:a16="http://schemas.microsoft.com/office/drawing/2014/main" id="{24F7D187-50BF-453E-8748-186EE3B68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3334"/>
                <a:ext cx="31" cy="62"/>
              </a:xfrm>
              <a:custGeom>
                <a:avLst/>
                <a:gdLst>
                  <a:gd name="T0" fmla="*/ 9 w 33"/>
                  <a:gd name="T1" fmla="*/ 7 h 64"/>
                  <a:gd name="T2" fmla="*/ 1 w 33"/>
                  <a:gd name="T3" fmla="*/ 36 h 64"/>
                  <a:gd name="T4" fmla="*/ 0 w 33"/>
                  <a:gd name="T5" fmla="*/ 38 h 64"/>
                  <a:gd name="T6" fmla="*/ 3 w 33"/>
                  <a:gd name="T7" fmla="*/ 41 h 64"/>
                  <a:gd name="T8" fmla="*/ 5 w 33"/>
                  <a:gd name="T9" fmla="*/ 43 h 64"/>
                  <a:gd name="T10" fmla="*/ 8 w 33"/>
                  <a:gd name="T11" fmla="*/ 61 h 64"/>
                  <a:gd name="T12" fmla="*/ 8 w 33"/>
                  <a:gd name="T13" fmla="*/ 64 h 64"/>
                  <a:gd name="T14" fmla="*/ 10 w 33"/>
                  <a:gd name="T15" fmla="*/ 64 h 64"/>
                  <a:gd name="T16" fmla="*/ 10 w 33"/>
                  <a:gd name="T17" fmla="*/ 64 h 64"/>
                  <a:gd name="T18" fmla="*/ 12 w 33"/>
                  <a:gd name="T19" fmla="*/ 64 h 64"/>
                  <a:gd name="T20" fmla="*/ 14 w 33"/>
                  <a:gd name="T21" fmla="*/ 64 h 64"/>
                  <a:gd name="T22" fmla="*/ 20 w 33"/>
                  <a:gd name="T23" fmla="*/ 63 h 64"/>
                  <a:gd name="T24" fmla="*/ 20 w 33"/>
                  <a:gd name="T25" fmla="*/ 63 h 64"/>
                  <a:gd name="T26" fmla="*/ 20 w 33"/>
                  <a:gd name="T27" fmla="*/ 63 h 64"/>
                  <a:gd name="T28" fmla="*/ 20 w 33"/>
                  <a:gd name="T29" fmla="*/ 62 h 64"/>
                  <a:gd name="T30" fmla="*/ 20 w 33"/>
                  <a:gd name="T31" fmla="*/ 62 h 64"/>
                  <a:gd name="T32" fmla="*/ 20 w 33"/>
                  <a:gd name="T33" fmla="*/ 60 h 64"/>
                  <a:gd name="T34" fmla="*/ 25 w 33"/>
                  <a:gd name="T35" fmla="*/ 52 h 64"/>
                  <a:gd name="T36" fmla="*/ 24 w 33"/>
                  <a:gd name="T37" fmla="*/ 50 h 64"/>
                  <a:gd name="T38" fmla="*/ 22 w 33"/>
                  <a:gd name="T39" fmla="*/ 49 h 64"/>
                  <a:gd name="T40" fmla="*/ 22 w 33"/>
                  <a:gd name="T41" fmla="*/ 44 h 64"/>
                  <a:gd name="T42" fmla="*/ 25 w 33"/>
                  <a:gd name="T43" fmla="*/ 40 h 64"/>
                  <a:gd name="T44" fmla="*/ 22 w 33"/>
                  <a:gd name="T45" fmla="*/ 37 h 64"/>
                  <a:gd name="T46" fmla="*/ 20 w 33"/>
                  <a:gd name="T47" fmla="*/ 32 h 64"/>
                  <a:gd name="T48" fmla="*/ 25 w 33"/>
                  <a:gd name="T49" fmla="*/ 29 h 64"/>
                  <a:gd name="T50" fmla="*/ 25 w 33"/>
                  <a:gd name="T51" fmla="*/ 29 h 64"/>
                  <a:gd name="T52" fmla="*/ 27 w 33"/>
                  <a:gd name="T53" fmla="*/ 22 h 64"/>
                  <a:gd name="T54" fmla="*/ 26 w 33"/>
                  <a:gd name="T55" fmla="*/ 17 h 64"/>
                  <a:gd name="T56" fmla="*/ 25 w 33"/>
                  <a:gd name="T57" fmla="*/ 13 h 64"/>
                  <a:gd name="T58" fmla="*/ 30 w 33"/>
                  <a:gd name="T59" fmla="*/ 8 h 64"/>
                  <a:gd name="T60" fmla="*/ 33 w 33"/>
                  <a:gd name="T61" fmla="*/ 6 h 64"/>
                  <a:gd name="T62" fmla="*/ 30 w 33"/>
                  <a:gd name="T63" fmla="*/ 2 h 64"/>
                  <a:gd name="T64" fmla="*/ 26 w 33"/>
                  <a:gd name="T65" fmla="*/ 2 h 64"/>
                  <a:gd name="T66" fmla="*/ 25 w 33"/>
                  <a:gd name="T67" fmla="*/ 3 h 64"/>
                  <a:gd name="T68" fmla="*/ 23 w 33"/>
                  <a:gd name="T69" fmla="*/ 4 h 64"/>
                  <a:gd name="T70" fmla="*/ 21 w 33"/>
                  <a:gd name="T71" fmla="*/ 3 h 64"/>
                  <a:gd name="T72" fmla="*/ 21 w 33"/>
                  <a:gd name="T73" fmla="*/ 3 h 64"/>
                  <a:gd name="T74" fmla="*/ 19 w 33"/>
                  <a:gd name="T75" fmla="*/ 3 h 64"/>
                  <a:gd name="T76" fmla="*/ 17 w 33"/>
                  <a:gd name="T77" fmla="*/ 3 h 64"/>
                  <a:gd name="T78" fmla="*/ 16 w 33"/>
                  <a:gd name="T79" fmla="*/ 3 h 64"/>
                  <a:gd name="T80" fmla="*/ 16 w 33"/>
                  <a:gd name="T81" fmla="*/ 3 h 64"/>
                  <a:gd name="T82" fmla="*/ 15 w 33"/>
                  <a:gd name="T83" fmla="*/ 3 h 64"/>
                  <a:gd name="T84" fmla="*/ 15 w 33"/>
                  <a:gd name="T85" fmla="*/ 3 h 64"/>
                  <a:gd name="T86" fmla="*/ 14 w 33"/>
                  <a:gd name="T87" fmla="*/ 3 h 64"/>
                  <a:gd name="T88" fmla="*/ 14 w 33"/>
                  <a:gd name="T89" fmla="*/ 3 h 64"/>
                  <a:gd name="T90" fmla="*/ 14 w 33"/>
                  <a:gd name="T91" fmla="*/ 2 h 64"/>
                  <a:gd name="T92" fmla="*/ 13 w 33"/>
                  <a:gd name="T93" fmla="*/ 2 h 64"/>
                  <a:gd name="T94" fmla="*/ 13 w 33"/>
                  <a:gd name="T95" fmla="*/ 2 h 64"/>
                  <a:gd name="T96" fmla="*/ 12 w 33"/>
                  <a:gd name="T97" fmla="*/ 1 h 64"/>
                  <a:gd name="T98" fmla="*/ 12 w 33"/>
                  <a:gd name="T99" fmla="*/ 1 h 64"/>
                  <a:gd name="T100" fmla="*/ 12 w 33"/>
                  <a:gd name="T101" fmla="*/ 1 h 64"/>
                  <a:gd name="T102" fmla="*/ 12 w 33"/>
                  <a:gd name="T103" fmla="*/ 0 h 64"/>
                  <a:gd name="T104" fmla="*/ 12 w 33"/>
                  <a:gd name="T105" fmla="*/ 0 h 64"/>
                  <a:gd name="T106" fmla="*/ 11 w 33"/>
                  <a:gd name="T107" fmla="*/ 0 h 64"/>
                  <a:gd name="T108" fmla="*/ 10 w 33"/>
                  <a:gd name="T109" fmla="*/ 1 h 64"/>
                  <a:gd name="T110" fmla="*/ 9 w 33"/>
                  <a:gd name="T111" fmla="*/ 2 h 64"/>
                  <a:gd name="T112" fmla="*/ 8 w 33"/>
                  <a:gd name="T113" fmla="*/ 2 h 64"/>
                  <a:gd name="T114" fmla="*/ 9 w 33"/>
                  <a:gd name="T11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" h="64">
                    <a:moveTo>
                      <a:pt x="9" y="7"/>
                    </a:moveTo>
                    <a:cubicBezTo>
                      <a:pt x="11" y="11"/>
                      <a:pt x="6" y="31"/>
                      <a:pt x="1" y="36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2" y="40"/>
                      <a:pt x="3" y="41"/>
                    </a:cubicBezTo>
                    <a:cubicBezTo>
                      <a:pt x="4" y="42"/>
                      <a:pt x="5" y="42"/>
                      <a:pt x="5" y="43"/>
                    </a:cubicBezTo>
                    <a:cubicBezTo>
                      <a:pt x="10" y="46"/>
                      <a:pt x="9" y="55"/>
                      <a:pt x="8" y="61"/>
                    </a:cubicBezTo>
                    <a:cubicBezTo>
                      <a:pt x="8" y="62"/>
                      <a:pt x="8" y="63"/>
                      <a:pt x="8" y="64"/>
                    </a:cubicBezTo>
                    <a:cubicBezTo>
                      <a:pt x="8" y="64"/>
                      <a:pt x="8" y="64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64"/>
                      <a:pt x="11" y="64"/>
                      <a:pt x="12" y="64"/>
                    </a:cubicBezTo>
                    <a:cubicBezTo>
                      <a:pt x="13" y="64"/>
                      <a:pt x="14" y="64"/>
                      <a:pt x="14" y="64"/>
                    </a:cubicBezTo>
                    <a:cubicBezTo>
                      <a:pt x="16" y="64"/>
                      <a:pt x="18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1"/>
                      <a:pt x="20" y="61"/>
                      <a:pt x="20" y="60"/>
                    </a:cubicBezTo>
                    <a:cubicBezTo>
                      <a:pt x="20" y="58"/>
                      <a:pt x="20" y="53"/>
                      <a:pt x="25" y="52"/>
                    </a:cubicBezTo>
                    <a:cubicBezTo>
                      <a:pt x="25" y="51"/>
                      <a:pt x="24" y="51"/>
                      <a:pt x="24" y="50"/>
                    </a:cubicBezTo>
                    <a:cubicBezTo>
                      <a:pt x="23" y="50"/>
                      <a:pt x="23" y="50"/>
                      <a:pt x="22" y="49"/>
                    </a:cubicBezTo>
                    <a:cubicBezTo>
                      <a:pt x="21" y="48"/>
                      <a:pt x="21" y="45"/>
                      <a:pt x="22" y="44"/>
                    </a:cubicBezTo>
                    <a:cubicBezTo>
                      <a:pt x="23" y="42"/>
                      <a:pt x="24" y="41"/>
                      <a:pt x="25" y="40"/>
                    </a:cubicBezTo>
                    <a:cubicBezTo>
                      <a:pt x="24" y="40"/>
                      <a:pt x="23" y="39"/>
                      <a:pt x="22" y="37"/>
                    </a:cubicBezTo>
                    <a:cubicBezTo>
                      <a:pt x="20" y="35"/>
                      <a:pt x="20" y="33"/>
                      <a:pt x="20" y="32"/>
                    </a:cubicBezTo>
                    <a:cubicBezTo>
                      <a:pt x="21" y="30"/>
                      <a:pt x="24" y="29"/>
                      <a:pt x="25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7" y="22"/>
                    </a:cubicBezTo>
                    <a:cubicBezTo>
                      <a:pt x="28" y="21"/>
                      <a:pt x="27" y="19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5" y="10"/>
                      <a:pt x="28" y="9"/>
                      <a:pt x="30" y="8"/>
                    </a:cubicBezTo>
                    <a:cubicBezTo>
                      <a:pt x="31" y="7"/>
                      <a:pt x="32" y="7"/>
                      <a:pt x="33" y="6"/>
                    </a:cubicBezTo>
                    <a:cubicBezTo>
                      <a:pt x="32" y="5"/>
                      <a:pt x="30" y="4"/>
                      <a:pt x="30" y="2"/>
                    </a:cubicBezTo>
                    <a:cubicBezTo>
                      <a:pt x="30" y="2"/>
                      <a:pt x="28" y="1"/>
                      <a:pt x="26" y="2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4"/>
                      <a:pt x="8" y="6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Freeform 1198">
                <a:extLst>
                  <a:ext uri="{FF2B5EF4-FFF2-40B4-BE49-F238E27FC236}">
                    <a16:creationId xmlns:a16="http://schemas.microsoft.com/office/drawing/2014/main" id="{0621F339-37FF-4F13-850E-13579BBFD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3176"/>
                <a:ext cx="39" cy="32"/>
              </a:xfrm>
              <a:custGeom>
                <a:avLst/>
                <a:gdLst>
                  <a:gd name="T0" fmla="*/ 27 w 40"/>
                  <a:gd name="T1" fmla="*/ 31 h 33"/>
                  <a:gd name="T2" fmla="*/ 28 w 40"/>
                  <a:gd name="T3" fmla="*/ 28 h 33"/>
                  <a:gd name="T4" fmla="*/ 28 w 40"/>
                  <a:gd name="T5" fmla="*/ 26 h 33"/>
                  <a:gd name="T6" fmla="*/ 30 w 40"/>
                  <a:gd name="T7" fmla="*/ 22 h 33"/>
                  <a:gd name="T8" fmla="*/ 37 w 40"/>
                  <a:gd name="T9" fmla="*/ 16 h 33"/>
                  <a:gd name="T10" fmla="*/ 35 w 40"/>
                  <a:gd name="T11" fmla="*/ 13 h 33"/>
                  <a:gd name="T12" fmla="*/ 33 w 40"/>
                  <a:gd name="T13" fmla="*/ 11 h 33"/>
                  <a:gd name="T14" fmla="*/ 36 w 40"/>
                  <a:gd name="T15" fmla="*/ 8 h 33"/>
                  <a:gd name="T16" fmla="*/ 39 w 40"/>
                  <a:gd name="T17" fmla="*/ 4 h 33"/>
                  <a:gd name="T18" fmla="*/ 40 w 40"/>
                  <a:gd name="T19" fmla="*/ 4 h 33"/>
                  <a:gd name="T20" fmla="*/ 40 w 40"/>
                  <a:gd name="T21" fmla="*/ 3 h 33"/>
                  <a:gd name="T22" fmla="*/ 39 w 40"/>
                  <a:gd name="T23" fmla="*/ 2 h 33"/>
                  <a:gd name="T24" fmla="*/ 37 w 40"/>
                  <a:gd name="T25" fmla="*/ 1 h 33"/>
                  <a:gd name="T26" fmla="*/ 27 w 40"/>
                  <a:gd name="T27" fmla="*/ 1 h 33"/>
                  <a:gd name="T28" fmla="*/ 23 w 40"/>
                  <a:gd name="T29" fmla="*/ 6 h 33"/>
                  <a:gd name="T30" fmla="*/ 19 w 40"/>
                  <a:gd name="T31" fmla="*/ 11 h 33"/>
                  <a:gd name="T32" fmla="*/ 14 w 40"/>
                  <a:gd name="T33" fmla="*/ 9 h 33"/>
                  <a:gd name="T34" fmla="*/ 10 w 40"/>
                  <a:gd name="T35" fmla="*/ 16 h 33"/>
                  <a:gd name="T36" fmla="*/ 0 w 40"/>
                  <a:gd name="T37" fmla="*/ 30 h 33"/>
                  <a:gd name="T38" fmla="*/ 1 w 40"/>
                  <a:gd name="T39" fmla="*/ 30 h 33"/>
                  <a:gd name="T40" fmla="*/ 2 w 40"/>
                  <a:gd name="T41" fmla="*/ 30 h 33"/>
                  <a:gd name="T42" fmla="*/ 4 w 40"/>
                  <a:gd name="T43" fmla="*/ 30 h 33"/>
                  <a:gd name="T44" fmla="*/ 5 w 40"/>
                  <a:gd name="T45" fmla="*/ 29 h 33"/>
                  <a:gd name="T46" fmla="*/ 6 w 40"/>
                  <a:gd name="T47" fmla="*/ 29 h 33"/>
                  <a:gd name="T48" fmla="*/ 7 w 40"/>
                  <a:gd name="T49" fmla="*/ 28 h 33"/>
                  <a:gd name="T50" fmla="*/ 8 w 40"/>
                  <a:gd name="T51" fmla="*/ 28 h 33"/>
                  <a:gd name="T52" fmla="*/ 10 w 40"/>
                  <a:gd name="T53" fmla="*/ 26 h 33"/>
                  <a:gd name="T54" fmla="*/ 17 w 40"/>
                  <a:gd name="T55" fmla="*/ 27 h 33"/>
                  <a:gd name="T56" fmla="*/ 18 w 40"/>
                  <a:gd name="T57" fmla="*/ 27 h 33"/>
                  <a:gd name="T58" fmla="*/ 22 w 40"/>
                  <a:gd name="T59" fmla="*/ 30 h 33"/>
                  <a:gd name="T60" fmla="*/ 24 w 40"/>
                  <a:gd name="T61" fmla="*/ 31 h 33"/>
                  <a:gd name="T62" fmla="*/ 25 w 40"/>
                  <a:gd name="T63" fmla="*/ 32 h 33"/>
                  <a:gd name="T64" fmla="*/ 26 w 40"/>
                  <a:gd name="T65" fmla="*/ 33 h 33"/>
                  <a:gd name="T66" fmla="*/ 27 w 40"/>
                  <a:gd name="T6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" h="33">
                    <a:moveTo>
                      <a:pt x="27" y="33"/>
                    </a:moveTo>
                    <a:cubicBezTo>
                      <a:pt x="27" y="33"/>
                      <a:pt x="27" y="32"/>
                      <a:pt x="27" y="31"/>
                    </a:cubicBezTo>
                    <a:cubicBezTo>
                      <a:pt x="27" y="31"/>
                      <a:pt x="27" y="31"/>
                      <a:pt x="27" y="30"/>
                    </a:cubicBezTo>
                    <a:cubicBezTo>
                      <a:pt x="27" y="30"/>
                      <a:pt x="28" y="29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8" y="25"/>
                      <a:pt x="27" y="23"/>
                      <a:pt x="28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5" y="22"/>
                      <a:pt x="35" y="21"/>
                      <a:pt x="35" y="21"/>
                    </a:cubicBezTo>
                    <a:cubicBezTo>
                      <a:pt x="35" y="18"/>
                      <a:pt x="36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5"/>
                      <a:pt x="35" y="14"/>
                      <a:pt x="35" y="13"/>
                    </a:cubicBezTo>
                    <a:cubicBezTo>
                      <a:pt x="34" y="13"/>
                      <a:pt x="34" y="12"/>
                      <a:pt x="34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5" y="8"/>
                      <a:pt x="36" y="8"/>
                    </a:cubicBezTo>
                    <a:cubicBezTo>
                      <a:pt x="37" y="7"/>
                      <a:pt x="38" y="6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2"/>
                      <a:pt x="40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5" y="0"/>
                      <a:pt x="32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4" y="2"/>
                      <a:pt x="23" y="4"/>
                      <a:pt x="23" y="4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4" y="7"/>
                      <a:pt x="24" y="8"/>
                      <a:pt x="24" y="9"/>
                    </a:cubicBezTo>
                    <a:cubicBezTo>
                      <a:pt x="23" y="11"/>
                      <a:pt x="21" y="11"/>
                      <a:pt x="19" y="11"/>
                    </a:cubicBezTo>
                    <a:cubicBezTo>
                      <a:pt x="17" y="11"/>
                      <a:pt x="15" y="10"/>
                      <a:pt x="15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3" y="9"/>
                      <a:pt x="13" y="10"/>
                      <a:pt x="13" y="10"/>
                    </a:cubicBezTo>
                    <a:cubicBezTo>
                      <a:pt x="14" y="13"/>
                      <a:pt x="12" y="14"/>
                      <a:pt x="10" y="16"/>
                    </a:cubicBezTo>
                    <a:cubicBezTo>
                      <a:pt x="9" y="17"/>
                      <a:pt x="8" y="18"/>
                      <a:pt x="8" y="19"/>
                    </a:cubicBezTo>
                    <a:cubicBezTo>
                      <a:pt x="9" y="23"/>
                      <a:pt x="6" y="27"/>
                      <a:pt x="0" y="30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7" y="29"/>
                    </a:cubicBezTo>
                    <a:cubicBezTo>
                      <a:pt x="7" y="29"/>
                      <a:pt x="7" y="29"/>
                      <a:pt x="7" y="28"/>
                    </a:cubicBezTo>
                    <a:cubicBezTo>
                      <a:pt x="7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7"/>
                    </a:cubicBezTo>
                    <a:cubicBezTo>
                      <a:pt x="9" y="27"/>
                      <a:pt x="10" y="27"/>
                      <a:pt x="10" y="26"/>
                    </a:cubicBezTo>
                    <a:cubicBezTo>
                      <a:pt x="11" y="26"/>
                      <a:pt x="12" y="26"/>
                      <a:pt x="13" y="26"/>
                    </a:cubicBezTo>
                    <a:cubicBezTo>
                      <a:pt x="14" y="26"/>
                      <a:pt x="16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7"/>
                    </a:cubicBezTo>
                    <a:cubicBezTo>
                      <a:pt x="18" y="28"/>
                      <a:pt x="19" y="28"/>
                      <a:pt x="19" y="28"/>
                    </a:cubicBezTo>
                    <a:cubicBezTo>
                      <a:pt x="20" y="29"/>
                      <a:pt x="21" y="30"/>
                      <a:pt x="22" y="30"/>
                    </a:cubicBezTo>
                    <a:cubicBezTo>
                      <a:pt x="22" y="30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Freeform 1199">
                <a:extLst>
                  <a:ext uri="{FF2B5EF4-FFF2-40B4-BE49-F238E27FC236}">
                    <a16:creationId xmlns:a16="http://schemas.microsoft.com/office/drawing/2014/main" id="{CDDFC9CB-46B5-438D-BE09-E608C5E54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3204"/>
                <a:ext cx="36" cy="26"/>
              </a:xfrm>
              <a:custGeom>
                <a:avLst/>
                <a:gdLst>
                  <a:gd name="T0" fmla="*/ 32 w 38"/>
                  <a:gd name="T1" fmla="*/ 27 h 27"/>
                  <a:gd name="T2" fmla="*/ 32 w 38"/>
                  <a:gd name="T3" fmla="*/ 26 h 27"/>
                  <a:gd name="T4" fmla="*/ 32 w 38"/>
                  <a:gd name="T5" fmla="*/ 25 h 27"/>
                  <a:gd name="T6" fmla="*/ 33 w 38"/>
                  <a:gd name="T7" fmla="*/ 24 h 27"/>
                  <a:gd name="T8" fmla="*/ 33 w 38"/>
                  <a:gd name="T9" fmla="*/ 23 h 27"/>
                  <a:gd name="T10" fmla="*/ 33 w 38"/>
                  <a:gd name="T11" fmla="*/ 22 h 27"/>
                  <a:gd name="T12" fmla="*/ 33 w 38"/>
                  <a:gd name="T13" fmla="*/ 21 h 27"/>
                  <a:gd name="T14" fmla="*/ 34 w 38"/>
                  <a:gd name="T15" fmla="*/ 21 h 27"/>
                  <a:gd name="T16" fmla="*/ 34 w 38"/>
                  <a:gd name="T17" fmla="*/ 20 h 27"/>
                  <a:gd name="T18" fmla="*/ 34 w 38"/>
                  <a:gd name="T19" fmla="*/ 20 h 27"/>
                  <a:gd name="T20" fmla="*/ 35 w 38"/>
                  <a:gd name="T21" fmla="*/ 19 h 27"/>
                  <a:gd name="T22" fmla="*/ 36 w 38"/>
                  <a:gd name="T23" fmla="*/ 19 h 27"/>
                  <a:gd name="T24" fmla="*/ 36 w 38"/>
                  <a:gd name="T25" fmla="*/ 18 h 27"/>
                  <a:gd name="T26" fmla="*/ 36 w 38"/>
                  <a:gd name="T27" fmla="*/ 18 h 27"/>
                  <a:gd name="T28" fmla="*/ 37 w 38"/>
                  <a:gd name="T29" fmla="*/ 18 h 27"/>
                  <a:gd name="T30" fmla="*/ 37 w 38"/>
                  <a:gd name="T31" fmla="*/ 18 h 27"/>
                  <a:gd name="T32" fmla="*/ 38 w 38"/>
                  <a:gd name="T33" fmla="*/ 17 h 27"/>
                  <a:gd name="T34" fmla="*/ 38 w 38"/>
                  <a:gd name="T35" fmla="*/ 16 h 27"/>
                  <a:gd name="T36" fmla="*/ 38 w 38"/>
                  <a:gd name="T37" fmla="*/ 16 h 27"/>
                  <a:gd name="T38" fmla="*/ 38 w 38"/>
                  <a:gd name="T39" fmla="*/ 14 h 27"/>
                  <a:gd name="T40" fmla="*/ 37 w 38"/>
                  <a:gd name="T41" fmla="*/ 14 h 27"/>
                  <a:gd name="T42" fmla="*/ 37 w 38"/>
                  <a:gd name="T43" fmla="*/ 13 h 27"/>
                  <a:gd name="T44" fmla="*/ 36 w 38"/>
                  <a:gd name="T45" fmla="*/ 12 h 27"/>
                  <a:gd name="T46" fmla="*/ 36 w 38"/>
                  <a:gd name="T47" fmla="*/ 11 h 27"/>
                  <a:gd name="T48" fmla="*/ 36 w 38"/>
                  <a:gd name="T49" fmla="*/ 11 h 27"/>
                  <a:gd name="T50" fmla="*/ 36 w 38"/>
                  <a:gd name="T51" fmla="*/ 10 h 27"/>
                  <a:gd name="T52" fmla="*/ 35 w 38"/>
                  <a:gd name="T53" fmla="*/ 10 h 27"/>
                  <a:gd name="T54" fmla="*/ 35 w 38"/>
                  <a:gd name="T55" fmla="*/ 9 h 27"/>
                  <a:gd name="T56" fmla="*/ 34 w 38"/>
                  <a:gd name="T57" fmla="*/ 8 h 27"/>
                  <a:gd name="T58" fmla="*/ 29 w 38"/>
                  <a:gd name="T59" fmla="*/ 5 h 27"/>
                  <a:gd name="T60" fmla="*/ 25 w 38"/>
                  <a:gd name="T61" fmla="*/ 2 h 27"/>
                  <a:gd name="T62" fmla="*/ 21 w 38"/>
                  <a:gd name="T63" fmla="*/ 1 h 27"/>
                  <a:gd name="T64" fmla="*/ 8 w 38"/>
                  <a:gd name="T65" fmla="*/ 5 h 27"/>
                  <a:gd name="T66" fmla="*/ 8 w 38"/>
                  <a:gd name="T67" fmla="*/ 5 h 27"/>
                  <a:gd name="T68" fmla="*/ 8 w 38"/>
                  <a:gd name="T69" fmla="*/ 5 h 27"/>
                  <a:gd name="T70" fmla="*/ 7 w 38"/>
                  <a:gd name="T71" fmla="*/ 5 h 27"/>
                  <a:gd name="T72" fmla="*/ 7 w 38"/>
                  <a:gd name="T73" fmla="*/ 5 h 27"/>
                  <a:gd name="T74" fmla="*/ 6 w 38"/>
                  <a:gd name="T75" fmla="*/ 5 h 27"/>
                  <a:gd name="T76" fmla="*/ 5 w 38"/>
                  <a:gd name="T77" fmla="*/ 4 h 27"/>
                  <a:gd name="T78" fmla="*/ 5 w 38"/>
                  <a:gd name="T79" fmla="*/ 4 h 27"/>
                  <a:gd name="T80" fmla="*/ 0 w 38"/>
                  <a:gd name="T81" fmla="*/ 6 h 27"/>
                  <a:gd name="T82" fmla="*/ 0 w 38"/>
                  <a:gd name="T83" fmla="*/ 6 h 27"/>
                  <a:gd name="T84" fmla="*/ 2 w 38"/>
                  <a:gd name="T85" fmla="*/ 9 h 27"/>
                  <a:gd name="T86" fmla="*/ 3 w 38"/>
                  <a:gd name="T87" fmla="*/ 8 h 27"/>
                  <a:gd name="T88" fmla="*/ 7 w 38"/>
                  <a:gd name="T89" fmla="*/ 11 h 27"/>
                  <a:gd name="T90" fmla="*/ 9 w 38"/>
                  <a:gd name="T91" fmla="*/ 13 h 27"/>
                  <a:gd name="T92" fmla="*/ 11 w 38"/>
                  <a:gd name="T93" fmla="*/ 14 h 27"/>
                  <a:gd name="T94" fmla="*/ 17 w 38"/>
                  <a:gd name="T95" fmla="*/ 18 h 27"/>
                  <a:gd name="T96" fmla="*/ 18 w 38"/>
                  <a:gd name="T97" fmla="*/ 21 h 27"/>
                  <a:gd name="T98" fmla="*/ 20 w 38"/>
                  <a:gd name="T99" fmla="*/ 19 h 27"/>
                  <a:gd name="T100" fmla="*/ 23 w 38"/>
                  <a:gd name="T101" fmla="*/ 17 h 27"/>
                  <a:gd name="T102" fmla="*/ 25 w 38"/>
                  <a:gd name="T103" fmla="*/ 20 h 27"/>
                  <a:gd name="T104" fmla="*/ 26 w 38"/>
                  <a:gd name="T105" fmla="*/ 23 h 27"/>
                  <a:gd name="T106" fmla="*/ 27 w 38"/>
                  <a:gd name="T107" fmla="*/ 23 h 27"/>
                  <a:gd name="T108" fmla="*/ 31 w 38"/>
                  <a:gd name="T109" fmla="*/ 26 h 27"/>
                  <a:gd name="T110" fmla="*/ 32 w 38"/>
                  <a:gd name="T111" fmla="*/ 26 h 27"/>
                  <a:gd name="T112" fmla="*/ 32 w 38"/>
                  <a:gd name="T113" fmla="*/ 27 h 27"/>
                  <a:gd name="T114" fmla="*/ 32 w 38"/>
                  <a:gd name="T115" fmla="*/ 27 h 27"/>
                  <a:gd name="T116" fmla="*/ 32 w 38"/>
                  <a:gd name="T117" fmla="*/ 27 h 27"/>
                  <a:gd name="T118" fmla="*/ 32 w 38"/>
                  <a:gd name="T11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" h="27">
                    <a:moveTo>
                      <a:pt x="32" y="27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2"/>
                    </a:cubicBezTo>
                    <a:cubicBezTo>
                      <a:pt x="33" y="22"/>
                      <a:pt x="33" y="22"/>
                      <a:pt x="33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6" y="19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7"/>
                      <a:pt x="37" y="17"/>
                      <a:pt x="38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7" y="14"/>
                      <a:pt x="37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9"/>
                      <a:pt x="34" y="8"/>
                      <a:pt x="34" y="8"/>
                    </a:cubicBezTo>
                    <a:cubicBezTo>
                      <a:pt x="32" y="6"/>
                      <a:pt x="31" y="6"/>
                      <a:pt x="29" y="5"/>
                    </a:cubicBezTo>
                    <a:cubicBezTo>
                      <a:pt x="28" y="4"/>
                      <a:pt x="27" y="3"/>
                      <a:pt x="25" y="2"/>
                    </a:cubicBezTo>
                    <a:cubicBezTo>
                      <a:pt x="24" y="1"/>
                      <a:pt x="22" y="0"/>
                      <a:pt x="21" y="1"/>
                    </a:cubicBezTo>
                    <a:cubicBezTo>
                      <a:pt x="18" y="4"/>
                      <a:pt x="12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5"/>
                      <a:pt x="2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9"/>
                    </a:cubicBezTo>
                    <a:cubicBezTo>
                      <a:pt x="2" y="9"/>
                      <a:pt x="3" y="8"/>
                      <a:pt x="3" y="8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10" y="13"/>
                      <a:pt x="11" y="13"/>
                      <a:pt x="11" y="14"/>
                    </a:cubicBezTo>
                    <a:cubicBezTo>
                      <a:pt x="14" y="15"/>
                      <a:pt x="17" y="16"/>
                      <a:pt x="17" y="18"/>
                    </a:cubicBezTo>
                    <a:cubicBezTo>
                      <a:pt x="17" y="20"/>
                      <a:pt x="18" y="21"/>
                      <a:pt x="18" y="21"/>
                    </a:cubicBezTo>
                    <a:cubicBezTo>
                      <a:pt x="18" y="20"/>
                      <a:pt x="19" y="20"/>
                      <a:pt x="20" y="19"/>
                    </a:cubicBezTo>
                    <a:cubicBezTo>
                      <a:pt x="21" y="18"/>
                      <a:pt x="22" y="17"/>
                      <a:pt x="23" y="17"/>
                    </a:cubicBezTo>
                    <a:cubicBezTo>
                      <a:pt x="24" y="17"/>
                      <a:pt x="25" y="18"/>
                      <a:pt x="25" y="20"/>
                    </a:cubicBezTo>
                    <a:cubicBezTo>
                      <a:pt x="25" y="22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9" y="23"/>
                      <a:pt x="30" y="25"/>
                      <a:pt x="31" y="26"/>
                    </a:cubicBezTo>
                    <a:cubicBezTo>
                      <a:pt x="31" y="26"/>
                      <a:pt x="31" y="26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Freeform 1200">
                <a:extLst>
                  <a:ext uri="{FF2B5EF4-FFF2-40B4-BE49-F238E27FC236}">
                    <a16:creationId xmlns:a16="http://schemas.microsoft.com/office/drawing/2014/main" id="{C03F6294-CB81-46B3-9D88-DC69055C3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" y="3249"/>
                <a:ext cx="94" cy="59"/>
              </a:xfrm>
              <a:custGeom>
                <a:avLst/>
                <a:gdLst>
                  <a:gd name="T0" fmla="*/ 82 w 98"/>
                  <a:gd name="T1" fmla="*/ 38 h 62"/>
                  <a:gd name="T2" fmla="*/ 81 w 98"/>
                  <a:gd name="T3" fmla="*/ 36 h 62"/>
                  <a:gd name="T4" fmla="*/ 80 w 98"/>
                  <a:gd name="T5" fmla="*/ 33 h 62"/>
                  <a:gd name="T6" fmla="*/ 80 w 98"/>
                  <a:gd name="T7" fmla="*/ 31 h 62"/>
                  <a:gd name="T8" fmla="*/ 82 w 98"/>
                  <a:gd name="T9" fmla="*/ 25 h 62"/>
                  <a:gd name="T10" fmla="*/ 74 w 98"/>
                  <a:gd name="T11" fmla="*/ 11 h 62"/>
                  <a:gd name="T12" fmla="*/ 74 w 98"/>
                  <a:gd name="T13" fmla="*/ 11 h 62"/>
                  <a:gd name="T14" fmla="*/ 73 w 98"/>
                  <a:gd name="T15" fmla="*/ 10 h 62"/>
                  <a:gd name="T16" fmla="*/ 73 w 98"/>
                  <a:gd name="T17" fmla="*/ 9 h 62"/>
                  <a:gd name="T18" fmla="*/ 72 w 98"/>
                  <a:gd name="T19" fmla="*/ 8 h 62"/>
                  <a:gd name="T20" fmla="*/ 70 w 98"/>
                  <a:gd name="T21" fmla="*/ 5 h 62"/>
                  <a:gd name="T22" fmla="*/ 69 w 98"/>
                  <a:gd name="T23" fmla="*/ 3 h 62"/>
                  <a:gd name="T24" fmla="*/ 68 w 98"/>
                  <a:gd name="T25" fmla="*/ 0 h 62"/>
                  <a:gd name="T26" fmla="*/ 65 w 98"/>
                  <a:gd name="T27" fmla="*/ 1 h 62"/>
                  <a:gd name="T28" fmla="*/ 64 w 98"/>
                  <a:gd name="T29" fmla="*/ 3 h 62"/>
                  <a:gd name="T30" fmla="*/ 58 w 98"/>
                  <a:gd name="T31" fmla="*/ 5 h 62"/>
                  <a:gd name="T32" fmla="*/ 55 w 98"/>
                  <a:gd name="T33" fmla="*/ 5 h 62"/>
                  <a:gd name="T34" fmla="*/ 45 w 98"/>
                  <a:gd name="T35" fmla="*/ 7 h 62"/>
                  <a:gd name="T36" fmla="*/ 32 w 98"/>
                  <a:gd name="T37" fmla="*/ 4 h 62"/>
                  <a:gd name="T38" fmla="*/ 27 w 98"/>
                  <a:gd name="T39" fmla="*/ 4 h 62"/>
                  <a:gd name="T40" fmla="*/ 26 w 98"/>
                  <a:gd name="T41" fmla="*/ 4 h 62"/>
                  <a:gd name="T42" fmla="*/ 25 w 98"/>
                  <a:gd name="T43" fmla="*/ 5 h 62"/>
                  <a:gd name="T44" fmla="*/ 20 w 98"/>
                  <a:gd name="T45" fmla="*/ 9 h 62"/>
                  <a:gd name="T46" fmla="*/ 16 w 98"/>
                  <a:gd name="T47" fmla="*/ 11 h 62"/>
                  <a:gd name="T48" fmla="*/ 6 w 98"/>
                  <a:gd name="T49" fmla="*/ 28 h 62"/>
                  <a:gd name="T50" fmla="*/ 0 w 98"/>
                  <a:gd name="T51" fmla="*/ 32 h 62"/>
                  <a:gd name="T52" fmla="*/ 4 w 98"/>
                  <a:gd name="T53" fmla="*/ 38 h 62"/>
                  <a:gd name="T54" fmla="*/ 8 w 98"/>
                  <a:gd name="T55" fmla="*/ 41 h 62"/>
                  <a:gd name="T56" fmla="*/ 9 w 98"/>
                  <a:gd name="T57" fmla="*/ 47 h 62"/>
                  <a:gd name="T58" fmla="*/ 22 w 98"/>
                  <a:gd name="T59" fmla="*/ 53 h 62"/>
                  <a:gd name="T60" fmla="*/ 22 w 98"/>
                  <a:gd name="T61" fmla="*/ 56 h 62"/>
                  <a:gd name="T62" fmla="*/ 23 w 98"/>
                  <a:gd name="T63" fmla="*/ 56 h 62"/>
                  <a:gd name="T64" fmla="*/ 25 w 98"/>
                  <a:gd name="T65" fmla="*/ 58 h 62"/>
                  <a:gd name="T66" fmla="*/ 27 w 98"/>
                  <a:gd name="T67" fmla="*/ 60 h 62"/>
                  <a:gd name="T68" fmla="*/ 38 w 98"/>
                  <a:gd name="T69" fmla="*/ 61 h 62"/>
                  <a:gd name="T70" fmla="*/ 51 w 98"/>
                  <a:gd name="T71" fmla="*/ 62 h 62"/>
                  <a:gd name="T72" fmla="*/ 70 w 98"/>
                  <a:gd name="T73" fmla="*/ 56 h 62"/>
                  <a:gd name="T74" fmla="*/ 83 w 98"/>
                  <a:gd name="T75" fmla="*/ 60 h 62"/>
                  <a:gd name="T76" fmla="*/ 83 w 98"/>
                  <a:gd name="T77" fmla="*/ 60 h 62"/>
                  <a:gd name="T78" fmla="*/ 85 w 98"/>
                  <a:gd name="T79" fmla="*/ 60 h 62"/>
                  <a:gd name="T80" fmla="*/ 86 w 98"/>
                  <a:gd name="T81" fmla="*/ 61 h 62"/>
                  <a:gd name="T82" fmla="*/ 93 w 98"/>
                  <a:gd name="T83" fmla="*/ 47 h 62"/>
                  <a:gd name="T84" fmla="*/ 97 w 98"/>
                  <a:gd name="T85" fmla="*/ 43 h 62"/>
                  <a:gd name="T86" fmla="*/ 96 w 98"/>
                  <a:gd name="T87" fmla="*/ 42 h 62"/>
                  <a:gd name="T88" fmla="*/ 95 w 98"/>
                  <a:gd name="T89" fmla="*/ 41 h 62"/>
                  <a:gd name="T90" fmla="*/ 89 w 98"/>
                  <a:gd name="T91" fmla="*/ 44 h 62"/>
                  <a:gd name="T92" fmla="*/ 83 w 98"/>
                  <a:gd name="T93" fmla="*/ 40 h 62"/>
                  <a:gd name="T94" fmla="*/ 83 w 98"/>
                  <a:gd name="T95" fmla="*/ 3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" h="62">
                    <a:moveTo>
                      <a:pt x="82" y="39"/>
                    </a:moveTo>
                    <a:cubicBezTo>
                      <a:pt x="82" y="39"/>
                      <a:pt x="82" y="38"/>
                      <a:pt x="82" y="38"/>
                    </a:cubicBezTo>
                    <a:cubicBezTo>
                      <a:pt x="82" y="38"/>
                      <a:pt x="81" y="37"/>
                      <a:pt x="81" y="37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35"/>
                      <a:pt x="81" y="35"/>
                      <a:pt x="80" y="34"/>
                    </a:cubicBezTo>
                    <a:cubicBezTo>
                      <a:pt x="80" y="34"/>
                      <a:pt x="80" y="34"/>
                      <a:pt x="80" y="33"/>
                    </a:cubicBezTo>
                    <a:cubicBezTo>
                      <a:pt x="80" y="33"/>
                      <a:pt x="80" y="32"/>
                      <a:pt x="80" y="31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1"/>
                      <a:pt x="80" y="30"/>
                      <a:pt x="80" y="30"/>
                    </a:cubicBezTo>
                    <a:cubicBezTo>
                      <a:pt x="80" y="28"/>
                      <a:pt x="80" y="26"/>
                      <a:pt x="82" y="25"/>
                    </a:cubicBezTo>
                    <a:cubicBezTo>
                      <a:pt x="82" y="23"/>
                      <a:pt x="79" y="16"/>
                      <a:pt x="74" y="12"/>
                    </a:cubicBezTo>
                    <a:cubicBezTo>
                      <a:pt x="74" y="12"/>
                      <a:pt x="74" y="12"/>
                      <a:pt x="74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4" y="11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9"/>
                      <a:pt x="73" y="9"/>
                    </a:cubicBezTo>
                    <a:cubicBezTo>
                      <a:pt x="73" y="9"/>
                      <a:pt x="72" y="9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2" y="7"/>
                      <a:pt x="71" y="7"/>
                      <a:pt x="71" y="7"/>
                    </a:cubicBezTo>
                    <a:cubicBezTo>
                      <a:pt x="71" y="6"/>
                      <a:pt x="71" y="6"/>
                      <a:pt x="70" y="5"/>
                    </a:cubicBezTo>
                    <a:cubicBezTo>
                      <a:pt x="70" y="5"/>
                      <a:pt x="70" y="5"/>
                      <a:pt x="70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2"/>
                      <a:pt x="69" y="2"/>
                      <a:pt x="68" y="2"/>
                    </a:cubicBezTo>
                    <a:cubicBezTo>
                      <a:pt x="68" y="1"/>
                      <a:pt x="68" y="1"/>
                      <a:pt x="68" y="0"/>
                    </a:cubicBezTo>
                    <a:cubicBezTo>
                      <a:pt x="66" y="1"/>
                      <a:pt x="66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2"/>
                      <a:pt x="64" y="2"/>
                      <a:pt x="64" y="3"/>
                    </a:cubicBezTo>
                    <a:cubicBezTo>
                      <a:pt x="63" y="4"/>
                      <a:pt x="61" y="5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5" y="6"/>
                      <a:pt x="55" y="5"/>
                    </a:cubicBezTo>
                    <a:cubicBezTo>
                      <a:pt x="54" y="5"/>
                      <a:pt x="53" y="5"/>
                      <a:pt x="52" y="6"/>
                    </a:cubicBezTo>
                    <a:cubicBezTo>
                      <a:pt x="50" y="8"/>
                      <a:pt x="46" y="9"/>
                      <a:pt x="45" y="7"/>
                    </a:cubicBezTo>
                    <a:cubicBezTo>
                      <a:pt x="44" y="7"/>
                      <a:pt x="41" y="6"/>
                      <a:pt x="39" y="6"/>
                    </a:cubicBezTo>
                    <a:cubicBezTo>
                      <a:pt x="38" y="6"/>
                      <a:pt x="36" y="5"/>
                      <a:pt x="32" y="4"/>
                    </a:cubicBezTo>
                    <a:cubicBezTo>
                      <a:pt x="31" y="4"/>
                      <a:pt x="29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5"/>
                    </a:cubicBezTo>
                    <a:cubicBezTo>
                      <a:pt x="25" y="5"/>
                      <a:pt x="24" y="6"/>
                      <a:pt x="24" y="6"/>
                    </a:cubicBezTo>
                    <a:cubicBezTo>
                      <a:pt x="23" y="7"/>
                      <a:pt x="21" y="8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4" y="14"/>
                      <a:pt x="13" y="16"/>
                    </a:cubicBezTo>
                    <a:cubicBezTo>
                      <a:pt x="11" y="21"/>
                      <a:pt x="9" y="25"/>
                      <a:pt x="6" y="28"/>
                    </a:cubicBezTo>
                    <a:cubicBezTo>
                      <a:pt x="4" y="30"/>
                      <a:pt x="2" y="31"/>
                      <a:pt x="1" y="32"/>
                    </a:cubicBezTo>
                    <a:cubicBezTo>
                      <a:pt x="1" y="32"/>
                      <a:pt x="1" y="32"/>
                      <a:pt x="0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2" y="34"/>
                      <a:pt x="4" y="36"/>
                      <a:pt x="4" y="38"/>
                    </a:cubicBezTo>
                    <a:cubicBezTo>
                      <a:pt x="4" y="40"/>
                      <a:pt x="5" y="40"/>
                      <a:pt x="6" y="40"/>
                    </a:cubicBezTo>
                    <a:cubicBezTo>
                      <a:pt x="7" y="40"/>
                      <a:pt x="7" y="40"/>
                      <a:pt x="8" y="41"/>
                    </a:cubicBezTo>
                    <a:cubicBezTo>
                      <a:pt x="9" y="42"/>
                      <a:pt x="9" y="44"/>
                      <a:pt x="9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7"/>
                      <a:pt x="9" y="47"/>
                      <a:pt x="10" y="47"/>
                    </a:cubicBezTo>
                    <a:cubicBezTo>
                      <a:pt x="17" y="48"/>
                      <a:pt x="22" y="49"/>
                      <a:pt x="22" y="53"/>
                    </a:cubicBezTo>
                    <a:cubicBezTo>
                      <a:pt x="22" y="53"/>
                      <a:pt x="22" y="54"/>
                      <a:pt x="22" y="54"/>
                    </a:cubicBezTo>
                    <a:cubicBezTo>
                      <a:pt x="22" y="55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8"/>
                      <a:pt x="25" y="58"/>
                      <a:pt x="25" y="58"/>
                    </a:cubicBezTo>
                    <a:cubicBezTo>
                      <a:pt x="25" y="58"/>
                      <a:pt x="26" y="59"/>
                      <a:pt x="26" y="59"/>
                    </a:cubicBezTo>
                    <a:cubicBezTo>
                      <a:pt x="26" y="59"/>
                      <a:pt x="27" y="60"/>
                      <a:pt x="27" y="60"/>
                    </a:cubicBezTo>
                    <a:cubicBezTo>
                      <a:pt x="28" y="60"/>
                      <a:pt x="30" y="60"/>
                      <a:pt x="33" y="61"/>
                    </a:cubicBezTo>
                    <a:cubicBezTo>
                      <a:pt x="35" y="61"/>
                      <a:pt x="37" y="61"/>
                      <a:pt x="38" y="61"/>
                    </a:cubicBezTo>
                    <a:cubicBezTo>
                      <a:pt x="39" y="61"/>
                      <a:pt x="39" y="61"/>
                      <a:pt x="41" y="61"/>
                    </a:cubicBezTo>
                    <a:cubicBezTo>
                      <a:pt x="44" y="61"/>
                      <a:pt x="49" y="61"/>
                      <a:pt x="51" y="62"/>
                    </a:cubicBezTo>
                    <a:cubicBezTo>
                      <a:pt x="53" y="62"/>
                      <a:pt x="55" y="61"/>
                      <a:pt x="57" y="59"/>
                    </a:cubicBezTo>
                    <a:cubicBezTo>
                      <a:pt x="60" y="56"/>
                      <a:pt x="68" y="56"/>
                      <a:pt x="70" y="56"/>
                    </a:cubicBezTo>
                    <a:cubicBezTo>
                      <a:pt x="71" y="56"/>
                      <a:pt x="72" y="56"/>
                      <a:pt x="72" y="56"/>
                    </a:cubicBezTo>
                    <a:cubicBezTo>
                      <a:pt x="78" y="57"/>
                      <a:pt x="82" y="57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5" y="60"/>
                    </a:cubicBezTo>
                    <a:cubicBezTo>
                      <a:pt x="85" y="61"/>
                      <a:pt x="85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6" y="59"/>
                      <a:pt x="86" y="58"/>
                    </a:cubicBezTo>
                    <a:cubicBezTo>
                      <a:pt x="86" y="54"/>
                      <a:pt x="89" y="47"/>
                      <a:pt x="93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7" y="46"/>
                      <a:pt x="98" y="46"/>
                      <a:pt x="97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6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2"/>
                      <a:pt x="95" y="41"/>
                      <a:pt x="95" y="41"/>
                    </a:cubicBezTo>
                    <a:cubicBezTo>
                      <a:pt x="95" y="42"/>
                      <a:pt x="94" y="42"/>
                      <a:pt x="93" y="42"/>
                    </a:cubicBezTo>
                    <a:cubicBezTo>
                      <a:pt x="91" y="43"/>
                      <a:pt x="90" y="44"/>
                      <a:pt x="89" y="44"/>
                    </a:cubicBezTo>
                    <a:cubicBezTo>
                      <a:pt x="87" y="44"/>
                      <a:pt x="84" y="43"/>
                      <a:pt x="83" y="41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3" y="39"/>
                      <a:pt x="82" y="39"/>
                      <a:pt x="8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Freeform 1201">
                <a:extLst>
                  <a:ext uri="{FF2B5EF4-FFF2-40B4-BE49-F238E27FC236}">
                    <a16:creationId xmlns:a16="http://schemas.microsoft.com/office/drawing/2014/main" id="{18946965-B7C9-4C3E-8BB0-E0967797A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3247"/>
                <a:ext cx="29" cy="36"/>
              </a:xfrm>
              <a:custGeom>
                <a:avLst/>
                <a:gdLst>
                  <a:gd name="T0" fmla="*/ 1 w 30"/>
                  <a:gd name="T1" fmla="*/ 1 h 38"/>
                  <a:gd name="T2" fmla="*/ 1 w 30"/>
                  <a:gd name="T3" fmla="*/ 2 h 38"/>
                  <a:gd name="T4" fmla="*/ 2 w 30"/>
                  <a:gd name="T5" fmla="*/ 4 h 38"/>
                  <a:gd name="T6" fmla="*/ 3 w 30"/>
                  <a:gd name="T7" fmla="*/ 5 h 38"/>
                  <a:gd name="T8" fmla="*/ 3 w 30"/>
                  <a:gd name="T9" fmla="*/ 6 h 38"/>
                  <a:gd name="T10" fmla="*/ 4 w 30"/>
                  <a:gd name="T11" fmla="*/ 7 h 38"/>
                  <a:gd name="T12" fmla="*/ 4 w 30"/>
                  <a:gd name="T13" fmla="*/ 8 h 38"/>
                  <a:gd name="T14" fmla="*/ 5 w 30"/>
                  <a:gd name="T15" fmla="*/ 8 h 38"/>
                  <a:gd name="T16" fmla="*/ 5 w 30"/>
                  <a:gd name="T17" fmla="*/ 9 h 38"/>
                  <a:gd name="T18" fmla="*/ 5 w 30"/>
                  <a:gd name="T19" fmla="*/ 9 h 38"/>
                  <a:gd name="T20" fmla="*/ 6 w 30"/>
                  <a:gd name="T21" fmla="*/ 10 h 38"/>
                  <a:gd name="T22" fmla="*/ 6 w 30"/>
                  <a:gd name="T23" fmla="*/ 10 h 38"/>
                  <a:gd name="T24" fmla="*/ 6 w 30"/>
                  <a:gd name="T25" fmla="*/ 11 h 38"/>
                  <a:gd name="T26" fmla="*/ 6 w 30"/>
                  <a:gd name="T27" fmla="*/ 11 h 38"/>
                  <a:gd name="T28" fmla="*/ 6 w 30"/>
                  <a:gd name="T29" fmla="*/ 11 h 38"/>
                  <a:gd name="T30" fmla="*/ 13 w 30"/>
                  <a:gd name="T31" fmla="*/ 30 h 38"/>
                  <a:gd name="T32" fmla="*/ 13 w 30"/>
                  <a:gd name="T33" fmla="*/ 33 h 38"/>
                  <a:gd name="T34" fmla="*/ 13 w 30"/>
                  <a:gd name="T35" fmla="*/ 35 h 38"/>
                  <a:gd name="T36" fmla="*/ 14 w 30"/>
                  <a:gd name="T37" fmla="*/ 36 h 38"/>
                  <a:gd name="T38" fmla="*/ 14 w 30"/>
                  <a:gd name="T39" fmla="*/ 37 h 38"/>
                  <a:gd name="T40" fmla="*/ 14 w 30"/>
                  <a:gd name="T41" fmla="*/ 38 h 38"/>
                  <a:gd name="T42" fmla="*/ 16 w 30"/>
                  <a:gd name="T43" fmla="*/ 36 h 38"/>
                  <a:gd name="T44" fmla="*/ 16 w 30"/>
                  <a:gd name="T45" fmla="*/ 35 h 38"/>
                  <a:gd name="T46" fmla="*/ 16 w 30"/>
                  <a:gd name="T47" fmla="*/ 34 h 38"/>
                  <a:gd name="T48" fmla="*/ 17 w 30"/>
                  <a:gd name="T49" fmla="*/ 34 h 38"/>
                  <a:gd name="T50" fmla="*/ 17 w 30"/>
                  <a:gd name="T51" fmla="*/ 33 h 38"/>
                  <a:gd name="T52" fmla="*/ 17 w 30"/>
                  <a:gd name="T53" fmla="*/ 33 h 38"/>
                  <a:gd name="T54" fmla="*/ 18 w 30"/>
                  <a:gd name="T55" fmla="*/ 32 h 38"/>
                  <a:gd name="T56" fmla="*/ 18 w 30"/>
                  <a:gd name="T57" fmla="*/ 32 h 38"/>
                  <a:gd name="T58" fmla="*/ 18 w 30"/>
                  <a:gd name="T59" fmla="*/ 32 h 38"/>
                  <a:gd name="T60" fmla="*/ 18 w 30"/>
                  <a:gd name="T61" fmla="*/ 31 h 38"/>
                  <a:gd name="T62" fmla="*/ 18 w 30"/>
                  <a:gd name="T63" fmla="*/ 31 h 38"/>
                  <a:gd name="T64" fmla="*/ 18 w 30"/>
                  <a:gd name="T65" fmla="*/ 31 h 38"/>
                  <a:gd name="T66" fmla="*/ 18 w 30"/>
                  <a:gd name="T67" fmla="*/ 31 h 38"/>
                  <a:gd name="T68" fmla="*/ 23 w 30"/>
                  <a:gd name="T69" fmla="*/ 24 h 38"/>
                  <a:gd name="T70" fmla="*/ 24 w 30"/>
                  <a:gd name="T71" fmla="*/ 24 h 38"/>
                  <a:gd name="T72" fmla="*/ 25 w 30"/>
                  <a:gd name="T73" fmla="*/ 24 h 38"/>
                  <a:gd name="T74" fmla="*/ 29 w 30"/>
                  <a:gd name="T75" fmla="*/ 25 h 38"/>
                  <a:gd name="T76" fmla="*/ 30 w 30"/>
                  <a:gd name="T77" fmla="*/ 25 h 38"/>
                  <a:gd name="T78" fmla="*/ 28 w 30"/>
                  <a:gd name="T79" fmla="*/ 21 h 38"/>
                  <a:gd name="T80" fmla="*/ 21 w 30"/>
                  <a:gd name="T81" fmla="*/ 9 h 38"/>
                  <a:gd name="T82" fmla="*/ 15 w 30"/>
                  <a:gd name="T83" fmla="*/ 5 h 38"/>
                  <a:gd name="T84" fmla="*/ 9 w 30"/>
                  <a:gd name="T85" fmla="*/ 2 h 38"/>
                  <a:gd name="T86" fmla="*/ 6 w 30"/>
                  <a:gd name="T87" fmla="*/ 0 h 38"/>
                  <a:gd name="T88" fmla="*/ 5 w 30"/>
                  <a:gd name="T89" fmla="*/ 0 h 38"/>
                  <a:gd name="T90" fmla="*/ 0 w 30"/>
                  <a:gd name="T91" fmla="*/ 1 h 38"/>
                  <a:gd name="T92" fmla="*/ 1 w 30"/>
                  <a:gd name="T93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38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18" y="25"/>
                      <a:pt x="13" y="30"/>
                    </a:cubicBezTo>
                    <a:cubicBezTo>
                      <a:pt x="13" y="30"/>
                      <a:pt x="13" y="31"/>
                      <a:pt x="13" y="33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6"/>
                      <a:pt x="14" y="36"/>
                    </a:cubicBezTo>
                    <a:cubicBezTo>
                      <a:pt x="14" y="36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5" y="37"/>
                      <a:pt x="15" y="36"/>
                      <a:pt x="16" y="36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5"/>
                      <a:pt x="21" y="24"/>
                      <a:pt x="23" y="24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6" y="24"/>
                      <a:pt x="28" y="25"/>
                      <a:pt x="29" y="25"/>
                    </a:cubicBezTo>
                    <a:cubicBezTo>
                      <a:pt x="29" y="25"/>
                      <a:pt x="30" y="25"/>
                      <a:pt x="30" y="25"/>
                    </a:cubicBezTo>
                    <a:cubicBezTo>
                      <a:pt x="30" y="24"/>
                      <a:pt x="29" y="22"/>
                      <a:pt x="28" y="21"/>
                    </a:cubicBezTo>
                    <a:cubicBezTo>
                      <a:pt x="26" y="19"/>
                      <a:pt x="22" y="14"/>
                      <a:pt x="21" y="9"/>
                    </a:cubicBezTo>
                    <a:cubicBezTo>
                      <a:pt x="20" y="6"/>
                      <a:pt x="16" y="5"/>
                      <a:pt x="15" y="5"/>
                    </a:cubicBezTo>
                    <a:cubicBezTo>
                      <a:pt x="13" y="5"/>
                      <a:pt x="11" y="3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Freeform 1202">
                <a:extLst>
                  <a:ext uri="{FF2B5EF4-FFF2-40B4-BE49-F238E27FC236}">
                    <a16:creationId xmlns:a16="http://schemas.microsoft.com/office/drawing/2014/main" id="{8EDBFCE8-E263-44B1-ACED-7DA1167EA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3" y="3306"/>
                <a:ext cx="61" cy="33"/>
              </a:xfrm>
              <a:custGeom>
                <a:avLst/>
                <a:gdLst>
                  <a:gd name="T0" fmla="*/ 62 w 64"/>
                  <a:gd name="T1" fmla="*/ 4 h 34"/>
                  <a:gd name="T2" fmla="*/ 61 w 64"/>
                  <a:gd name="T3" fmla="*/ 3 h 34"/>
                  <a:gd name="T4" fmla="*/ 60 w 64"/>
                  <a:gd name="T5" fmla="*/ 2 h 34"/>
                  <a:gd name="T6" fmla="*/ 60 w 64"/>
                  <a:gd name="T7" fmla="*/ 2 h 34"/>
                  <a:gd name="T8" fmla="*/ 60 w 64"/>
                  <a:gd name="T9" fmla="*/ 2 h 34"/>
                  <a:gd name="T10" fmla="*/ 52 w 64"/>
                  <a:gd name="T11" fmla="*/ 0 h 34"/>
                  <a:gd name="T12" fmla="*/ 40 w 64"/>
                  <a:gd name="T13" fmla="*/ 2 h 34"/>
                  <a:gd name="T14" fmla="*/ 21 w 64"/>
                  <a:gd name="T15" fmla="*/ 5 h 34"/>
                  <a:gd name="T16" fmla="*/ 18 w 64"/>
                  <a:gd name="T17" fmla="*/ 5 h 34"/>
                  <a:gd name="T18" fmla="*/ 7 w 64"/>
                  <a:gd name="T19" fmla="*/ 4 h 34"/>
                  <a:gd name="T20" fmla="*/ 7 w 64"/>
                  <a:gd name="T21" fmla="*/ 4 h 34"/>
                  <a:gd name="T22" fmla="*/ 4 w 64"/>
                  <a:gd name="T23" fmla="*/ 3 h 34"/>
                  <a:gd name="T24" fmla="*/ 2 w 64"/>
                  <a:gd name="T25" fmla="*/ 1 h 34"/>
                  <a:gd name="T26" fmla="*/ 1 w 64"/>
                  <a:gd name="T27" fmla="*/ 0 h 34"/>
                  <a:gd name="T28" fmla="*/ 1 w 64"/>
                  <a:gd name="T29" fmla="*/ 0 h 34"/>
                  <a:gd name="T30" fmla="*/ 0 w 64"/>
                  <a:gd name="T31" fmla="*/ 2 h 34"/>
                  <a:gd name="T32" fmla="*/ 5 w 64"/>
                  <a:gd name="T33" fmla="*/ 14 h 34"/>
                  <a:gd name="T34" fmla="*/ 2 w 64"/>
                  <a:gd name="T35" fmla="*/ 16 h 34"/>
                  <a:gd name="T36" fmla="*/ 1 w 64"/>
                  <a:gd name="T37" fmla="*/ 19 h 34"/>
                  <a:gd name="T38" fmla="*/ 1 w 64"/>
                  <a:gd name="T39" fmla="*/ 20 h 34"/>
                  <a:gd name="T40" fmla="*/ 1 w 64"/>
                  <a:gd name="T41" fmla="*/ 22 h 34"/>
                  <a:gd name="T42" fmla="*/ 1 w 64"/>
                  <a:gd name="T43" fmla="*/ 23 h 34"/>
                  <a:gd name="T44" fmla="*/ 8 w 64"/>
                  <a:gd name="T45" fmla="*/ 31 h 34"/>
                  <a:gd name="T46" fmla="*/ 9 w 64"/>
                  <a:gd name="T47" fmla="*/ 32 h 34"/>
                  <a:gd name="T48" fmla="*/ 10 w 64"/>
                  <a:gd name="T49" fmla="*/ 32 h 34"/>
                  <a:gd name="T50" fmla="*/ 12 w 64"/>
                  <a:gd name="T51" fmla="*/ 32 h 34"/>
                  <a:gd name="T52" fmla="*/ 15 w 64"/>
                  <a:gd name="T53" fmla="*/ 32 h 34"/>
                  <a:gd name="T54" fmla="*/ 24 w 64"/>
                  <a:gd name="T55" fmla="*/ 32 h 34"/>
                  <a:gd name="T56" fmla="*/ 24 w 64"/>
                  <a:gd name="T57" fmla="*/ 33 h 34"/>
                  <a:gd name="T58" fmla="*/ 26 w 64"/>
                  <a:gd name="T59" fmla="*/ 33 h 34"/>
                  <a:gd name="T60" fmla="*/ 27 w 64"/>
                  <a:gd name="T61" fmla="*/ 33 h 34"/>
                  <a:gd name="T62" fmla="*/ 29 w 64"/>
                  <a:gd name="T63" fmla="*/ 34 h 34"/>
                  <a:gd name="T64" fmla="*/ 31 w 64"/>
                  <a:gd name="T65" fmla="*/ 34 h 34"/>
                  <a:gd name="T66" fmla="*/ 33 w 64"/>
                  <a:gd name="T67" fmla="*/ 34 h 34"/>
                  <a:gd name="T68" fmla="*/ 35 w 64"/>
                  <a:gd name="T69" fmla="*/ 34 h 34"/>
                  <a:gd name="T70" fmla="*/ 37 w 64"/>
                  <a:gd name="T71" fmla="*/ 34 h 34"/>
                  <a:gd name="T72" fmla="*/ 37 w 64"/>
                  <a:gd name="T73" fmla="*/ 32 h 34"/>
                  <a:gd name="T74" fmla="*/ 38 w 64"/>
                  <a:gd name="T75" fmla="*/ 31 h 34"/>
                  <a:gd name="T76" fmla="*/ 40 w 64"/>
                  <a:gd name="T77" fmla="*/ 30 h 34"/>
                  <a:gd name="T78" fmla="*/ 41 w 64"/>
                  <a:gd name="T79" fmla="*/ 30 h 34"/>
                  <a:gd name="T80" fmla="*/ 42 w 64"/>
                  <a:gd name="T81" fmla="*/ 29 h 34"/>
                  <a:gd name="T82" fmla="*/ 42 w 64"/>
                  <a:gd name="T83" fmla="*/ 28 h 34"/>
                  <a:gd name="T84" fmla="*/ 42 w 64"/>
                  <a:gd name="T85" fmla="*/ 28 h 34"/>
                  <a:gd name="T86" fmla="*/ 43 w 64"/>
                  <a:gd name="T87" fmla="*/ 27 h 34"/>
                  <a:gd name="T88" fmla="*/ 44 w 64"/>
                  <a:gd name="T89" fmla="*/ 26 h 34"/>
                  <a:gd name="T90" fmla="*/ 44 w 64"/>
                  <a:gd name="T91" fmla="*/ 26 h 34"/>
                  <a:gd name="T92" fmla="*/ 51 w 64"/>
                  <a:gd name="T93" fmla="*/ 25 h 34"/>
                  <a:gd name="T94" fmla="*/ 58 w 64"/>
                  <a:gd name="T95" fmla="*/ 26 h 34"/>
                  <a:gd name="T96" fmla="*/ 56 w 64"/>
                  <a:gd name="T97" fmla="*/ 14 h 34"/>
                  <a:gd name="T98" fmla="*/ 64 w 64"/>
                  <a:gd name="T99" fmla="*/ 5 h 34"/>
                  <a:gd name="T100" fmla="*/ 63 w 64"/>
                  <a:gd name="T101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34">
                    <a:moveTo>
                      <a:pt x="62" y="4"/>
                    </a:moveTo>
                    <a:cubicBezTo>
                      <a:pt x="62" y="4"/>
                      <a:pt x="62" y="4"/>
                      <a:pt x="62" y="4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1"/>
                      <a:pt x="57" y="1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1" y="1"/>
                      <a:pt x="40" y="2"/>
                    </a:cubicBezTo>
                    <a:cubicBezTo>
                      <a:pt x="37" y="4"/>
                      <a:pt x="34" y="6"/>
                      <a:pt x="30" y="6"/>
                    </a:cubicBezTo>
                    <a:cubicBezTo>
                      <a:pt x="29" y="5"/>
                      <a:pt x="24" y="5"/>
                      <a:pt x="21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7" y="5"/>
                      <a:pt x="14" y="5"/>
                      <a:pt x="12" y="5"/>
                    </a:cubicBezTo>
                    <a:cubicBezTo>
                      <a:pt x="10" y="4"/>
                      <a:pt x="8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" y="6"/>
                      <a:pt x="7" y="11"/>
                      <a:pt x="5" y="14"/>
                    </a:cubicBezTo>
                    <a:cubicBezTo>
                      <a:pt x="5" y="15"/>
                      <a:pt x="4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6" y="28"/>
                      <a:pt x="7" y="29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4" y="32"/>
                    </a:cubicBezTo>
                    <a:cubicBezTo>
                      <a:pt x="14" y="32"/>
                      <a:pt x="14" y="32"/>
                      <a:pt x="15" y="32"/>
                    </a:cubicBezTo>
                    <a:cubicBezTo>
                      <a:pt x="15" y="32"/>
                      <a:pt x="16" y="32"/>
                      <a:pt x="17" y="32"/>
                    </a:cubicBezTo>
                    <a:cubicBezTo>
                      <a:pt x="21" y="32"/>
                      <a:pt x="23" y="32"/>
                      <a:pt x="24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3"/>
                      <a:pt x="28" y="33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4"/>
                    </a:cubicBezTo>
                    <a:cubicBezTo>
                      <a:pt x="30" y="34"/>
                      <a:pt x="31" y="34"/>
                      <a:pt x="31" y="34"/>
                    </a:cubicBezTo>
                    <a:cubicBezTo>
                      <a:pt x="31" y="34"/>
                      <a:pt x="31" y="34"/>
                      <a:pt x="32" y="34"/>
                    </a:cubicBezTo>
                    <a:cubicBezTo>
                      <a:pt x="32" y="34"/>
                      <a:pt x="32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4"/>
                      <a:pt x="34" y="34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4"/>
                      <a:pt x="37" y="34"/>
                      <a:pt x="37" y="34"/>
                    </a:cubicBezTo>
                    <a:cubicBezTo>
                      <a:pt x="37" y="34"/>
                      <a:pt x="37" y="33"/>
                      <a:pt x="37" y="33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8" y="32"/>
                      <a:pt x="38" y="31"/>
                      <a:pt x="38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9" y="31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3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8" y="25"/>
                      <a:pt x="51" y="25"/>
                    </a:cubicBezTo>
                    <a:cubicBezTo>
                      <a:pt x="54" y="25"/>
                      <a:pt x="55" y="25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5" y="25"/>
                      <a:pt x="54" y="20"/>
                      <a:pt x="54" y="18"/>
                    </a:cubicBezTo>
                    <a:cubicBezTo>
                      <a:pt x="54" y="15"/>
                      <a:pt x="56" y="14"/>
                      <a:pt x="56" y="14"/>
                    </a:cubicBezTo>
                    <a:cubicBezTo>
                      <a:pt x="57" y="14"/>
                      <a:pt x="58" y="12"/>
                      <a:pt x="59" y="11"/>
                    </a:cubicBezTo>
                    <a:cubicBezTo>
                      <a:pt x="60" y="8"/>
                      <a:pt x="62" y="6"/>
                      <a:pt x="64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4"/>
                      <a:pt x="62" y="4"/>
                      <a:pt x="6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Freeform 1203">
                <a:extLst>
                  <a:ext uri="{FF2B5EF4-FFF2-40B4-BE49-F238E27FC236}">
                    <a16:creationId xmlns:a16="http://schemas.microsoft.com/office/drawing/2014/main" id="{35FE6F60-7698-46F1-83EB-C00EE0732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2" y="3329"/>
                <a:ext cx="25" cy="17"/>
              </a:xfrm>
              <a:custGeom>
                <a:avLst/>
                <a:gdLst>
                  <a:gd name="T0" fmla="*/ 25 w 26"/>
                  <a:gd name="T1" fmla="*/ 9 h 17"/>
                  <a:gd name="T2" fmla="*/ 25 w 26"/>
                  <a:gd name="T3" fmla="*/ 8 h 17"/>
                  <a:gd name="T4" fmla="*/ 24 w 26"/>
                  <a:gd name="T5" fmla="*/ 7 h 17"/>
                  <a:gd name="T6" fmla="*/ 19 w 26"/>
                  <a:gd name="T7" fmla="*/ 1 h 17"/>
                  <a:gd name="T8" fmla="*/ 18 w 26"/>
                  <a:gd name="T9" fmla="*/ 0 h 17"/>
                  <a:gd name="T10" fmla="*/ 18 w 26"/>
                  <a:gd name="T11" fmla="*/ 0 h 17"/>
                  <a:gd name="T12" fmla="*/ 15 w 26"/>
                  <a:gd name="T13" fmla="*/ 0 h 17"/>
                  <a:gd name="T14" fmla="*/ 13 w 26"/>
                  <a:gd name="T15" fmla="*/ 1 h 17"/>
                  <a:gd name="T16" fmla="*/ 10 w 26"/>
                  <a:gd name="T17" fmla="*/ 1 h 17"/>
                  <a:gd name="T18" fmla="*/ 7 w 26"/>
                  <a:gd name="T19" fmla="*/ 2 h 17"/>
                  <a:gd name="T20" fmla="*/ 5 w 26"/>
                  <a:gd name="T21" fmla="*/ 2 h 17"/>
                  <a:gd name="T22" fmla="*/ 1 w 26"/>
                  <a:gd name="T23" fmla="*/ 3 h 17"/>
                  <a:gd name="T24" fmla="*/ 1 w 26"/>
                  <a:gd name="T25" fmla="*/ 5 h 17"/>
                  <a:gd name="T26" fmla="*/ 0 w 26"/>
                  <a:gd name="T27" fmla="*/ 8 h 17"/>
                  <a:gd name="T28" fmla="*/ 0 w 26"/>
                  <a:gd name="T29" fmla="*/ 10 h 17"/>
                  <a:gd name="T30" fmla="*/ 1 w 26"/>
                  <a:gd name="T31" fmla="*/ 12 h 17"/>
                  <a:gd name="T32" fmla="*/ 2 w 26"/>
                  <a:gd name="T33" fmla="*/ 14 h 17"/>
                  <a:gd name="T34" fmla="*/ 3 w 26"/>
                  <a:gd name="T35" fmla="*/ 15 h 17"/>
                  <a:gd name="T36" fmla="*/ 5 w 26"/>
                  <a:gd name="T37" fmla="*/ 17 h 17"/>
                  <a:gd name="T38" fmla="*/ 6 w 26"/>
                  <a:gd name="T39" fmla="*/ 17 h 17"/>
                  <a:gd name="T40" fmla="*/ 8 w 26"/>
                  <a:gd name="T41" fmla="*/ 17 h 17"/>
                  <a:gd name="T42" fmla="*/ 9 w 26"/>
                  <a:gd name="T43" fmla="*/ 17 h 17"/>
                  <a:gd name="T44" fmla="*/ 11 w 26"/>
                  <a:gd name="T45" fmla="*/ 17 h 17"/>
                  <a:gd name="T46" fmla="*/ 14 w 26"/>
                  <a:gd name="T47" fmla="*/ 15 h 17"/>
                  <a:gd name="T48" fmla="*/ 19 w 26"/>
                  <a:gd name="T49" fmla="*/ 13 h 17"/>
                  <a:gd name="T50" fmla="*/ 20 w 26"/>
                  <a:gd name="T51" fmla="*/ 13 h 17"/>
                  <a:gd name="T52" fmla="*/ 21 w 26"/>
                  <a:gd name="T53" fmla="*/ 13 h 17"/>
                  <a:gd name="T54" fmla="*/ 23 w 26"/>
                  <a:gd name="T55" fmla="*/ 12 h 17"/>
                  <a:gd name="T56" fmla="*/ 24 w 26"/>
                  <a:gd name="T57" fmla="*/ 11 h 17"/>
                  <a:gd name="T58" fmla="*/ 25 w 26"/>
                  <a:gd name="T59" fmla="*/ 11 h 17"/>
                  <a:gd name="T60" fmla="*/ 26 w 26"/>
                  <a:gd name="T61" fmla="*/ 10 h 17"/>
                  <a:gd name="T62" fmla="*/ 26 w 26"/>
                  <a:gd name="T6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" h="17">
                    <a:moveTo>
                      <a:pt x="26" y="9"/>
                    </a:moveTo>
                    <a:cubicBezTo>
                      <a:pt x="26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7"/>
                      <a:pt x="24" y="6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4" y="16"/>
                      <a:pt x="4" y="16"/>
                      <a:pt x="5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6"/>
                      <a:pt x="14" y="16"/>
                      <a:pt x="14" y="15"/>
                    </a:cubicBezTo>
                    <a:cubicBezTo>
                      <a:pt x="15" y="14"/>
                      <a:pt x="17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Freeform 1204">
                <a:extLst>
                  <a:ext uri="{FF2B5EF4-FFF2-40B4-BE49-F238E27FC236}">
                    <a16:creationId xmlns:a16="http://schemas.microsoft.com/office/drawing/2014/main" id="{73926212-DB72-4B21-AACC-D11A1E649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3191"/>
                <a:ext cx="188" cy="107"/>
              </a:xfrm>
              <a:custGeom>
                <a:avLst/>
                <a:gdLst>
                  <a:gd name="T0" fmla="*/ 101 w 197"/>
                  <a:gd name="T1" fmla="*/ 3 h 111"/>
                  <a:gd name="T2" fmla="*/ 92 w 197"/>
                  <a:gd name="T3" fmla="*/ 9 h 111"/>
                  <a:gd name="T4" fmla="*/ 79 w 197"/>
                  <a:gd name="T5" fmla="*/ 14 h 111"/>
                  <a:gd name="T6" fmla="*/ 72 w 197"/>
                  <a:gd name="T7" fmla="*/ 11 h 111"/>
                  <a:gd name="T8" fmla="*/ 55 w 197"/>
                  <a:gd name="T9" fmla="*/ 10 h 111"/>
                  <a:gd name="T10" fmla="*/ 26 w 197"/>
                  <a:gd name="T11" fmla="*/ 6 h 111"/>
                  <a:gd name="T12" fmla="*/ 18 w 197"/>
                  <a:gd name="T13" fmla="*/ 11 h 111"/>
                  <a:gd name="T14" fmla="*/ 16 w 197"/>
                  <a:gd name="T15" fmla="*/ 12 h 111"/>
                  <a:gd name="T16" fmla="*/ 16 w 197"/>
                  <a:gd name="T17" fmla="*/ 29 h 111"/>
                  <a:gd name="T18" fmla="*/ 5 w 197"/>
                  <a:gd name="T19" fmla="*/ 41 h 111"/>
                  <a:gd name="T20" fmla="*/ 5 w 197"/>
                  <a:gd name="T21" fmla="*/ 47 h 111"/>
                  <a:gd name="T22" fmla="*/ 4 w 197"/>
                  <a:gd name="T23" fmla="*/ 49 h 111"/>
                  <a:gd name="T24" fmla="*/ 0 w 197"/>
                  <a:gd name="T25" fmla="*/ 56 h 111"/>
                  <a:gd name="T26" fmla="*/ 2 w 197"/>
                  <a:gd name="T27" fmla="*/ 58 h 111"/>
                  <a:gd name="T28" fmla="*/ 7 w 197"/>
                  <a:gd name="T29" fmla="*/ 60 h 111"/>
                  <a:gd name="T30" fmla="*/ 20 w 197"/>
                  <a:gd name="T31" fmla="*/ 62 h 111"/>
                  <a:gd name="T32" fmla="*/ 38 w 197"/>
                  <a:gd name="T33" fmla="*/ 62 h 111"/>
                  <a:gd name="T34" fmla="*/ 47 w 197"/>
                  <a:gd name="T35" fmla="*/ 57 h 111"/>
                  <a:gd name="T36" fmla="*/ 51 w 197"/>
                  <a:gd name="T37" fmla="*/ 55 h 111"/>
                  <a:gd name="T38" fmla="*/ 58 w 197"/>
                  <a:gd name="T39" fmla="*/ 54 h 111"/>
                  <a:gd name="T40" fmla="*/ 71 w 197"/>
                  <a:gd name="T41" fmla="*/ 60 h 111"/>
                  <a:gd name="T42" fmla="*/ 86 w 197"/>
                  <a:gd name="T43" fmla="*/ 85 h 111"/>
                  <a:gd name="T44" fmla="*/ 85 w 197"/>
                  <a:gd name="T45" fmla="*/ 87 h 111"/>
                  <a:gd name="T46" fmla="*/ 76 w 197"/>
                  <a:gd name="T47" fmla="*/ 86 h 111"/>
                  <a:gd name="T48" fmla="*/ 74 w 197"/>
                  <a:gd name="T49" fmla="*/ 90 h 111"/>
                  <a:gd name="T50" fmla="*/ 73 w 197"/>
                  <a:gd name="T51" fmla="*/ 92 h 111"/>
                  <a:gd name="T52" fmla="*/ 71 w 197"/>
                  <a:gd name="T53" fmla="*/ 95 h 111"/>
                  <a:gd name="T54" fmla="*/ 72 w 197"/>
                  <a:gd name="T55" fmla="*/ 99 h 111"/>
                  <a:gd name="T56" fmla="*/ 78 w 197"/>
                  <a:gd name="T57" fmla="*/ 98 h 111"/>
                  <a:gd name="T58" fmla="*/ 89 w 197"/>
                  <a:gd name="T59" fmla="*/ 86 h 111"/>
                  <a:gd name="T60" fmla="*/ 112 w 197"/>
                  <a:gd name="T61" fmla="*/ 81 h 111"/>
                  <a:gd name="T62" fmla="*/ 121 w 197"/>
                  <a:gd name="T63" fmla="*/ 87 h 111"/>
                  <a:gd name="T64" fmla="*/ 119 w 197"/>
                  <a:gd name="T65" fmla="*/ 100 h 111"/>
                  <a:gd name="T66" fmla="*/ 126 w 197"/>
                  <a:gd name="T67" fmla="*/ 111 h 111"/>
                  <a:gd name="T68" fmla="*/ 147 w 197"/>
                  <a:gd name="T69" fmla="*/ 103 h 111"/>
                  <a:gd name="T70" fmla="*/ 174 w 197"/>
                  <a:gd name="T71" fmla="*/ 74 h 111"/>
                  <a:gd name="T72" fmla="*/ 174 w 197"/>
                  <a:gd name="T73" fmla="*/ 71 h 111"/>
                  <a:gd name="T74" fmla="*/ 185 w 197"/>
                  <a:gd name="T75" fmla="*/ 62 h 111"/>
                  <a:gd name="T76" fmla="*/ 195 w 197"/>
                  <a:gd name="T77" fmla="*/ 58 h 111"/>
                  <a:gd name="T78" fmla="*/ 195 w 197"/>
                  <a:gd name="T79" fmla="*/ 50 h 111"/>
                  <a:gd name="T80" fmla="*/ 194 w 197"/>
                  <a:gd name="T81" fmla="*/ 42 h 111"/>
                  <a:gd name="T82" fmla="*/ 176 w 197"/>
                  <a:gd name="T83" fmla="*/ 37 h 111"/>
                  <a:gd name="T84" fmla="*/ 163 w 197"/>
                  <a:gd name="T85" fmla="*/ 31 h 111"/>
                  <a:gd name="T86" fmla="*/ 145 w 197"/>
                  <a:gd name="T87" fmla="*/ 28 h 111"/>
                  <a:gd name="T88" fmla="*/ 132 w 197"/>
                  <a:gd name="T89" fmla="*/ 15 h 111"/>
                  <a:gd name="T90" fmla="*/ 124 w 197"/>
                  <a:gd name="T91" fmla="*/ 0 h 111"/>
                  <a:gd name="T92" fmla="*/ 112 w 197"/>
                  <a:gd name="T93" fmla="*/ 1 h 111"/>
                  <a:gd name="T94" fmla="*/ 106 w 197"/>
                  <a:gd name="T95" fmla="*/ 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" h="111">
                    <a:moveTo>
                      <a:pt x="103" y="3"/>
                    </a:move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9" y="3"/>
                      <a:pt x="98" y="4"/>
                      <a:pt x="98" y="4"/>
                    </a:cubicBezTo>
                    <a:cubicBezTo>
                      <a:pt x="95" y="6"/>
                      <a:pt x="93" y="8"/>
                      <a:pt x="92" y="9"/>
                    </a:cubicBezTo>
                    <a:cubicBezTo>
                      <a:pt x="92" y="13"/>
                      <a:pt x="91" y="15"/>
                      <a:pt x="89" y="15"/>
                    </a:cubicBezTo>
                    <a:cubicBezTo>
                      <a:pt x="88" y="15"/>
                      <a:pt x="88" y="15"/>
                      <a:pt x="87" y="14"/>
                    </a:cubicBezTo>
                    <a:cubicBezTo>
                      <a:pt x="87" y="14"/>
                      <a:pt x="85" y="13"/>
                      <a:pt x="82" y="13"/>
                    </a:cubicBezTo>
                    <a:cubicBezTo>
                      <a:pt x="80" y="13"/>
                      <a:pt x="79" y="14"/>
                      <a:pt x="79" y="14"/>
                    </a:cubicBezTo>
                    <a:cubicBezTo>
                      <a:pt x="79" y="14"/>
                      <a:pt x="78" y="14"/>
                      <a:pt x="78" y="14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6" y="14"/>
                      <a:pt x="75" y="13"/>
                      <a:pt x="74" y="12"/>
                    </a:cubicBezTo>
                    <a:cubicBezTo>
                      <a:pt x="73" y="12"/>
                      <a:pt x="73" y="11"/>
                      <a:pt x="72" y="11"/>
                    </a:cubicBezTo>
                    <a:cubicBezTo>
                      <a:pt x="69" y="13"/>
                      <a:pt x="67" y="12"/>
                      <a:pt x="65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4" y="11"/>
                      <a:pt x="63" y="12"/>
                      <a:pt x="62" y="12"/>
                    </a:cubicBezTo>
                    <a:cubicBezTo>
                      <a:pt x="60" y="12"/>
                      <a:pt x="56" y="10"/>
                      <a:pt x="55" y="10"/>
                    </a:cubicBezTo>
                    <a:cubicBezTo>
                      <a:pt x="54" y="9"/>
                      <a:pt x="53" y="9"/>
                      <a:pt x="52" y="9"/>
                    </a:cubicBezTo>
                    <a:cubicBezTo>
                      <a:pt x="52" y="9"/>
                      <a:pt x="51" y="9"/>
                      <a:pt x="51" y="9"/>
                    </a:cubicBezTo>
                    <a:cubicBezTo>
                      <a:pt x="48" y="10"/>
                      <a:pt x="46" y="10"/>
                      <a:pt x="44" y="8"/>
                    </a:cubicBezTo>
                    <a:cubicBezTo>
                      <a:pt x="43" y="7"/>
                      <a:pt x="41" y="6"/>
                      <a:pt x="26" y="6"/>
                    </a:cubicBezTo>
                    <a:cubicBezTo>
                      <a:pt x="23" y="6"/>
                      <a:pt x="23" y="7"/>
                      <a:pt x="21" y="8"/>
                    </a:cubicBezTo>
                    <a:cubicBezTo>
                      <a:pt x="21" y="9"/>
                      <a:pt x="21" y="9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2" y="22"/>
                      <a:pt x="20" y="24"/>
                      <a:pt x="20" y="25"/>
                    </a:cubicBezTo>
                    <a:cubicBezTo>
                      <a:pt x="19" y="27"/>
                      <a:pt x="17" y="28"/>
                      <a:pt x="16" y="29"/>
                    </a:cubicBezTo>
                    <a:cubicBezTo>
                      <a:pt x="16" y="29"/>
                      <a:pt x="15" y="29"/>
                      <a:pt x="15" y="30"/>
                    </a:cubicBezTo>
                    <a:cubicBezTo>
                      <a:pt x="14" y="30"/>
                      <a:pt x="13" y="32"/>
                      <a:pt x="11" y="34"/>
                    </a:cubicBezTo>
                    <a:cubicBezTo>
                      <a:pt x="9" y="35"/>
                      <a:pt x="6" y="39"/>
                      <a:pt x="5" y="40"/>
                    </a:cubicBezTo>
                    <a:cubicBezTo>
                      <a:pt x="5" y="40"/>
                      <a:pt x="5" y="41"/>
                      <a:pt x="5" y="41"/>
                    </a:cubicBezTo>
                    <a:cubicBezTo>
                      <a:pt x="5" y="43"/>
                      <a:pt x="5" y="44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50"/>
                      <a:pt x="1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3" y="58"/>
                      <a:pt x="3" y="59"/>
                      <a:pt x="4" y="59"/>
                    </a:cubicBezTo>
                    <a:cubicBezTo>
                      <a:pt x="4" y="59"/>
                      <a:pt x="5" y="59"/>
                      <a:pt x="5" y="60"/>
                    </a:cubicBezTo>
                    <a:cubicBezTo>
                      <a:pt x="5" y="60"/>
                      <a:pt x="6" y="60"/>
                      <a:pt x="6" y="60"/>
                    </a:cubicBezTo>
                    <a:cubicBezTo>
                      <a:pt x="6" y="60"/>
                      <a:pt x="6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8" y="60"/>
                      <a:pt x="9" y="60"/>
                      <a:pt x="9" y="60"/>
                    </a:cubicBezTo>
                    <a:cubicBezTo>
                      <a:pt x="10" y="60"/>
                      <a:pt x="12" y="60"/>
                      <a:pt x="14" y="61"/>
                    </a:cubicBezTo>
                    <a:cubicBezTo>
                      <a:pt x="17" y="61"/>
                      <a:pt x="19" y="62"/>
                      <a:pt x="20" y="62"/>
                    </a:cubicBezTo>
                    <a:cubicBezTo>
                      <a:pt x="23" y="62"/>
                      <a:pt x="27" y="63"/>
                      <a:pt x="28" y="64"/>
                    </a:cubicBezTo>
                    <a:cubicBezTo>
                      <a:pt x="29" y="64"/>
                      <a:pt x="30" y="64"/>
                      <a:pt x="31" y="63"/>
                    </a:cubicBezTo>
                    <a:cubicBezTo>
                      <a:pt x="32" y="61"/>
                      <a:pt x="34" y="61"/>
                      <a:pt x="36" y="61"/>
                    </a:cubicBezTo>
                    <a:cubicBezTo>
                      <a:pt x="37" y="62"/>
                      <a:pt x="37" y="62"/>
                      <a:pt x="38" y="62"/>
                    </a:cubicBezTo>
                    <a:cubicBezTo>
                      <a:pt x="39" y="62"/>
                      <a:pt x="42" y="60"/>
                      <a:pt x="42" y="59"/>
                    </a:cubicBezTo>
                    <a:cubicBezTo>
                      <a:pt x="43" y="59"/>
                      <a:pt x="44" y="58"/>
                      <a:pt x="46" y="57"/>
                    </a:cubicBezTo>
                    <a:cubicBezTo>
                      <a:pt x="46" y="57"/>
                      <a:pt x="46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6"/>
                      <a:pt x="49" y="56"/>
                      <a:pt x="50" y="55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1" y="55"/>
                      <a:pt x="52" y="55"/>
                      <a:pt x="52" y="55"/>
                    </a:cubicBezTo>
                    <a:cubicBezTo>
                      <a:pt x="54" y="54"/>
                      <a:pt x="56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60" y="54"/>
                      <a:pt x="62" y="55"/>
                      <a:pt x="64" y="57"/>
                    </a:cubicBezTo>
                    <a:cubicBezTo>
                      <a:pt x="65" y="57"/>
                      <a:pt x="66" y="59"/>
                      <a:pt x="67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8" y="59"/>
                      <a:pt x="69" y="59"/>
                      <a:pt x="71" y="60"/>
                    </a:cubicBezTo>
                    <a:cubicBezTo>
                      <a:pt x="73" y="61"/>
                      <a:pt x="76" y="63"/>
                      <a:pt x="77" y="66"/>
                    </a:cubicBezTo>
                    <a:cubicBezTo>
                      <a:pt x="78" y="69"/>
                      <a:pt x="80" y="72"/>
                      <a:pt x="82" y="75"/>
                    </a:cubicBezTo>
                    <a:cubicBezTo>
                      <a:pt x="82" y="75"/>
                      <a:pt x="83" y="76"/>
                      <a:pt x="83" y="76"/>
                    </a:cubicBezTo>
                    <a:cubicBezTo>
                      <a:pt x="85" y="79"/>
                      <a:pt x="86" y="84"/>
                      <a:pt x="86" y="85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7"/>
                    </a:cubicBezTo>
                    <a:cubicBezTo>
                      <a:pt x="86" y="87"/>
                      <a:pt x="86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8"/>
                      <a:pt x="84" y="88"/>
                      <a:pt x="84" y="88"/>
                    </a:cubicBezTo>
                    <a:cubicBezTo>
                      <a:pt x="83" y="88"/>
                      <a:pt x="81" y="87"/>
                      <a:pt x="79" y="87"/>
                    </a:cubicBezTo>
                    <a:cubicBezTo>
                      <a:pt x="78" y="86"/>
                      <a:pt x="77" y="86"/>
                      <a:pt x="76" y="86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75" y="86"/>
                      <a:pt x="74" y="87"/>
                      <a:pt x="74" y="89"/>
                    </a:cubicBezTo>
                    <a:cubicBezTo>
                      <a:pt x="74" y="89"/>
                      <a:pt x="74" y="89"/>
                      <a:pt x="74" y="90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73" y="93"/>
                      <a:pt x="73" y="93"/>
                    </a:cubicBezTo>
                    <a:cubicBezTo>
                      <a:pt x="73" y="93"/>
                      <a:pt x="73" y="93"/>
                      <a:pt x="72" y="94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4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0" y="97"/>
                      <a:pt x="69" y="98"/>
                      <a:pt x="68" y="99"/>
                    </a:cubicBezTo>
                    <a:cubicBezTo>
                      <a:pt x="69" y="100"/>
                      <a:pt x="69" y="100"/>
                      <a:pt x="70" y="100"/>
                    </a:cubicBezTo>
                    <a:cubicBezTo>
                      <a:pt x="70" y="100"/>
                      <a:pt x="71" y="99"/>
                      <a:pt x="72" y="99"/>
                    </a:cubicBezTo>
                    <a:cubicBezTo>
                      <a:pt x="74" y="98"/>
                      <a:pt x="75" y="97"/>
                      <a:pt x="76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8"/>
                      <a:pt x="78" y="98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98"/>
                      <a:pt x="79" y="98"/>
                    </a:cubicBezTo>
                    <a:cubicBezTo>
                      <a:pt x="79" y="96"/>
                      <a:pt x="80" y="95"/>
                      <a:pt x="83" y="93"/>
                    </a:cubicBezTo>
                    <a:cubicBezTo>
                      <a:pt x="83" y="93"/>
                      <a:pt x="84" y="93"/>
                      <a:pt x="85" y="92"/>
                    </a:cubicBezTo>
                    <a:cubicBezTo>
                      <a:pt x="86" y="91"/>
                      <a:pt x="88" y="88"/>
                      <a:pt x="89" y="86"/>
                    </a:cubicBezTo>
                    <a:cubicBezTo>
                      <a:pt x="90" y="84"/>
                      <a:pt x="92" y="81"/>
                      <a:pt x="95" y="80"/>
                    </a:cubicBezTo>
                    <a:cubicBezTo>
                      <a:pt x="96" y="80"/>
                      <a:pt x="97" y="80"/>
                      <a:pt x="98" y="79"/>
                    </a:cubicBezTo>
                    <a:cubicBezTo>
                      <a:pt x="101" y="79"/>
                      <a:pt x="104" y="78"/>
                      <a:pt x="108" y="78"/>
                    </a:cubicBezTo>
                    <a:cubicBezTo>
                      <a:pt x="110" y="79"/>
                      <a:pt x="111" y="79"/>
                      <a:pt x="112" y="81"/>
                    </a:cubicBezTo>
                    <a:cubicBezTo>
                      <a:pt x="113" y="82"/>
                      <a:pt x="112" y="84"/>
                      <a:pt x="111" y="85"/>
                    </a:cubicBezTo>
                    <a:cubicBezTo>
                      <a:pt x="111" y="85"/>
                      <a:pt x="110" y="86"/>
                      <a:pt x="110" y="86"/>
                    </a:cubicBezTo>
                    <a:cubicBezTo>
                      <a:pt x="112" y="87"/>
                      <a:pt x="115" y="87"/>
                      <a:pt x="116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4" y="87"/>
                      <a:pt x="129" y="87"/>
                      <a:pt x="129" y="90"/>
                    </a:cubicBezTo>
                    <a:cubicBezTo>
                      <a:pt x="130" y="94"/>
                      <a:pt x="125" y="96"/>
                      <a:pt x="119" y="98"/>
                    </a:cubicBezTo>
                    <a:cubicBezTo>
                      <a:pt x="118" y="98"/>
                      <a:pt x="117" y="98"/>
                      <a:pt x="116" y="99"/>
                    </a:cubicBezTo>
                    <a:cubicBezTo>
                      <a:pt x="117" y="99"/>
                      <a:pt x="118" y="99"/>
                      <a:pt x="119" y="100"/>
                    </a:cubicBezTo>
                    <a:cubicBezTo>
                      <a:pt x="121" y="101"/>
                      <a:pt x="123" y="101"/>
                      <a:pt x="125" y="102"/>
                    </a:cubicBezTo>
                    <a:cubicBezTo>
                      <a:pt x="128" y="104"/>
                      <a:pt x="127" y="107"/>
                      <a:pt x="126" y="110"/>
                    </a:cubicBezTo>
                    <a:cubicBezTo>
                      <a:pt x="126" y="110"/>
                      <a:pt x="126" y="111"/>
                      <a:pt x="126" y="111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28" y="111"/>
                      <a:pt x="130" y="110"/>
                      <a:pt x="132" y="109"/>
                    </a:cubicBezTo>
                    <a:cubicBezTo>
                      <a:pt x="134" y="107"/>
                      <a:pt x="136" y="107"/>
                      <a:pt x="138" y="106"/>
                    </a:cubicBezTo>
                    <a:cubicBezTo>
                      <a:pt x="139" y="106"/>
                      <a:pt x="141" y="105"/>
                      <a:pt x="143" y="104"/>
                    </a:cubicBezTo>
                    <a:cubicBezTo>
                      <a:pt x="144" y="103"/>
                      <a:pt x="146" y="103"/>
                      <a:pt x="147" y="103"/>
                    </a:cubicBezTo>
                    <a:cubicBezTo>
                      <a:pt x="139" y="103"/>
                      <a:pt x="137" y="97"/>
                      <a:pt x="137" y="91"/>
                    </a:cubicBezTo>
                    <a:cubicBezTo>
                      <a:pt x="137" y="88"/>
                      <a:pt x="148" y="81"/>
                      <a:pt x="153" y="80"/>
                    </a:cubicBezTo>
                    <a:cubicBezTo>
                      <a:pt x="158" y="80"/>
                      <a:pt x="162" y="78"/>
                      <a:pt x="166" y="76"/>
                    </a:cubicBezTo>
                    <a:cubicBezTo>
                      <a:pt x="168" y="75"/>
                      <a:pt x="171" y="75"/>
                      <a:pt x="174" y="74"/>
                    </a:cubicBezTo>
                    <a:cubicBezTo>
                      <a:pt x="174" y="73"/>
                      <a:pt x="174" y="73"/>
                      <a:pt x="174" y="72"/>
                    </a:cubicBezTo>
                    <a:cubicBezTo>
                      <a:pt x="174" y="72"/>
                      <a:pt x="174" y="72"/>
                      <a:pt x="174" y="72"/>
                    </a:cubicBezTo>
                    <a:cubicBezTo>
                      <a:pt x="174" y="72"/>
                      <a:pt x="174" y="71"/>
                      <a:pt x="174" y="71"/>
                    </a:cubicBezTo>
                    <a:cubicBezTo>
                      <a:pt x="174" y="71"/>
                      <a:pt x="174" y="71"/>
                      <a:pt x="174" y="71"/>
                    </a:cubicBezTo>
                    <a:cubicBezTo>
                      <a:pt x="174" y="70"/>
                      <a:pt x="174" y="70"/>
                      <a:pt x="174" y="69"/>
                    </a:cubicBezTo>
                    <a:cubicBezTo>
                      <a:pt x="175" y="69"/>
                      <a:pt x="176" y="68"/>
                      <a:pt x="176" y="68"/>
                    </a:cubicBezTo>
                    <a:cubicBezTo>
                      <a:pt x="177" y="68"/>
                      <a:pt x="178" y="67"/>
                      <a:pt x="179" y="66"/>
                    </a:cubicBezTo>
                    <a:cubicBezTo>
                      <a:pt x="182" y="63"/>
                      <a:pt x="184" y="62"/>
                      <a:pt x="185" y="62"/>
                    </a:cubicBezTo>
                    <a:cubicBezTo>
                      <a:pt x="186" y="62"/>
                      <a:pt x="187" y="62"/>
                      <a:pt x="188" y="62"/>
                    </a:cubicBezTo>
                    <a:cubicBezTo>
                      <a:pt x="190" y="63"/>
                      <a:pt x="192" y="63"/>
                      <a:pt x="193" y="63"/>
                    </a:cubicBezTo>
                    <a:cubicBezTo>
                      <a:pt x="193" y="62"/>
                      <a:pt x="193" y="62"/>
                      <a:pt x="194" y="61"/>
                    </a:cubicBezTo>
                    <a:cubicBezTo>
                      <a:pt x="194" y="60"/>
                      <a:pt x="195" y="59"/>
                      <a:pt x="195" y="58"/>
                    </a:cubicBezTo>
                    <a:cubicBezTo>
                      <a:pt x="195" y="58"/>
                      <a:pt x="194" y="58"/>
                      <a:pt x="194" y="57"/>
                    </a:cubicBezTo>
                    <a:cubicBezTo>
                      <a:pt x="193" y="56"/>
                      <a:pt x="192" y="55"/>
                      <a:pt x="192" y="53"/>
                    </a:cubicBezTo>
                    <a:cubicBezTo>
                      <a:pt x="193" y="51"/>
                      <a:pt x="194" y="51"/>
                      <a:pt x="195" y="50"/>
                    </a:cubicBezTo>
                    <a:cubicBezTo>
                      <a:pt x="195" y="50"/>
                      <a:pt x="195" y="50"/>
                      <a:pt x="195" y="50"/>
                    </a:cubicBezTo>
                    <a:cubicBezTo>
                      <a:pt x="195" y="50"/>
                      <a:pt x="193" y="49"/>
                      <a:pt x="193" y="47"/>
                    </a:cubicBezTo>
                    <a:cubicBezTo>
                      <a:pt x="193" y="46"/>
                      <a:pt x="194" y="45"/>
                      <a:pt x="195" y="44"/>
                    </a:cubicBezTo>
                    <a:cubicBezTo>
                      <a:pt x="196" y="44"/>
                      <a:pt x="197" y="43"/>
                      <a:pt x="197" y="43"/>
                    </a:cubicBezTo>
                    <a:cubicBezTo>
                      <a:pt x="196" y="43"/>
                      <a:pt x="195" y="42"/>
                      <a:pt x="194" y="42"/>
                    </a:cubicBezTo>
                    <a:cubicBezTo>
                      <a:pt x="193" y="41"/>
                      <a:pt x="192" y="41"/>
                      <a:pt x="191" y="40"/>
                    </a:cubicBezTo>
                    <a:cubicBezTo>
                      <a:pt x="190" y="40"/>
                      <a:pt x="188" y="39"/>
                      <a:pt x="187" y="39"/>
                    </a:cubicBezTo>
                    <a:cubicBezTo>
                      <a:pt x="185" y="39"/>
                      <a:pt x="183" y="39"/>
                      <a:pt x="182" y="38"/>
                    </a:cubicBezTo>
                    <a:cubicBezTo>
                      <a:pt x="181" y="37"/>
                      <a:pt x="178" y="37"/>
                      <a:pt x="176" y="37"/>
                    </a:cubicBezTo>
                    <a:cubicBezTo>
                      <a:pt x="174" y="37"/>
                      <a:pt x="172" y="37"/>
                      <a:pt x="171" y="35"/>
                    </a:cubicBezTo>
                    <a:cubicBezTo>
                      <a:pt x="171" y="35"/>
                      <a:pt x="170" y="34"/>
                      <a:pt x="170" y="33"/>
                    </a:cubicBezTo>
                    <a:cubicBezTo>
                      <a:pt x="168" y="32"/>
                      <a:pt x="167" y="31"/>
                      <a:pt x="167" y="30"/>
                    </a:cubicBezTo>
                    <a:cubicBezTo>
                      <a:pt x="166" y="30"/>
                      <a:pt x="164" y="30"/>
                      <a:pt x="163" y="31"/>
                    </a:cubicBezTo>
                    <a:cubicBezTo>
                      <a:pt x="161" y="32"/>
                      <a:pt x="158" y="33"/>
                      <a:pt x="155" y="31"/>
                    </a:cubicBezTo>
                    <a:cubicBezTo>
                      <a:pt x="155" y="31"/>
                      <a:pt x="154" y="31"/>
                      <a:pt x="154" y="30"/>
                    </a:cubicBezTo>
                    <a:cubicBezTo>
                      <a:pt x="153" y="30"/>
                      <a:pt x="152" y="29"/>
                      <a:pt x="152" y="29"/>
                    </a:cubicBezTo>
                    <a:cubicBezTo>
                      <a:pt x="150" y="30"/>
                      <a:pt x="146" y="29"/>
                      <a:pt x="145" y="28"/>
                    </a:cubicBezTo>
                    <a:cubicBezTo>
                      <a:pt x="145" y="27"/>
                      <a:pt x="144" y="26"/>
                      <a:pt x="145" y="24"/>
                    </a:cubicBezTo>
                    <a:cubicBezTo>
                      <a:pt x="145" y="23"/>
                      <a:pt x="142" y="19"/>
                      <a:pt x="141" y="18"/>
                    </a:cubicBezTo>
                    <a:cubicBezTo>
                      <a:pt x="141" y="18"/>
                      <a:pt x="140" y="18"/>
                      <a:pt x="139" y="18"/>
                    </a:cubicBezTo>
                    <a:cubicBezTo>
                      <a:pt x="136" y="18"/>
                      <a:pt x="133" y="18"/>
                      <a:pt x="132" y="15"/>
                    </a:cubicBezTo>
                    <a:cubicBezTo>
                      <a:pt x="131" y="14"/>
                      <a:pt x="131" y="14"/>
                      <a:pt x="130" y="13"/>
                    </a:cubicBezTo>
                    <a:cubicBezTo>
                      <a:pt x="129" y="11"/>
                      <a:pt x="128" y="9"/>
                      <a:pt x="129" y="7"/>
                    </a:cubicBezTo>
                    <a:cubicBezTo>
                      <a:pt x="130" y="6"/>
                      <a:pt x="129" y="2"/>
                      <a:pt x="128" y="0"/>
                    </a:cubicBezTo>
                    <a:cubicBezTo>
                      <a:pt x="128" y="0"/>
                      <a:pt x="126" y="0"/>
                      <a:pt x="124" y="0"/>
                    </a:cubicBezTo>
                    <a:cubicBezTo>
                      <a:pt x="123" y="0"/>
                      <a:pt x="121" y="0"/>
                      <a:pt x="121" y="0"/>
                    </a:cubicBezTo>
                    <a:cubicBezTo>
                      <a:pt x="120" y="1"/>
                      <a:pt x="118" y="1"/>
                      <a:pt x="116" y="0"/>
                    </a:cubicBezTo>
                    <a:cubicBezTo>
                      <a:pt x="115" y="0"/>
                      <a:pt x="114" y="0"/>
                      <a:pt x="114" y="0"/>
                    </a:cubicBezTo>
                    <a:cubicBezTo>
                      <a:pt x="113" y="1"/>
                      <a:pt x="113" y="1"/>
                      <a:pt x="112" y="1"/>
                    </a:cubicBezTo>
                    <a:cubicBezTo>
                      <a:pt x="112" y="2"/>
                      <a:pt x="111" y="3"/>
                      <a:pt x="109" y="3"/>
                    </a:cubicBezTo>
                    <a:cubicBezTo>
                      <a:pt x="109" y="3"/>
                      <a:pt x="108" y="3"/>
                      <a:pt x="107" y="3"/>
                    </a:cubicBezTo>
                    <a:cubicBezTo>
                      <a:pt x="107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5" y="3"/>
                      <a:pt x="104" y="3"/>
                      <a:pt x="104" y="2"/>
                    </a:cubicBezTo>
                    <a:cubicBezTo>
                      <a:pt x="104" y="2"/>
                      <a:pt x="104" y="3"/>
                      <a:pt x="10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Freeform 1205">
                <a:extLst>
                  <a:ext uri="{FF2B5EF4-FFF2-40B4-BE49-F238E27FC236}">
                    <a16:creationId xmlns:a16="http://schemas.microsoft.com/office/drawing/2014/main" id="{2EDF277B-9754-4B11-A704-8766C75B5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" y="3134"/>
                <a:ext cx="98" cy="67"/>
              </a:xfrm>
              <a:custGeom>
                <a:avLst/>
                <a:gdLst>
                  <a:gd name="T0" fmla="*/ 53 w 102"/>
                  <a:gd name="T1" fmla="*/ 0 h 70"/>
                  <a:gd name="T2" fmla="*/ 51 w 102"/>
                  <a:gd name="T3" fmla="*/ 2 h 70"/>
                  <a:gd name="T4" fmla="*/ 45 w 102"/>
                  <a:gd name="T5" fmla="*/ 5 h 70"/>
                  <a:gd name="T6" fmla="*/ 39 w 102"/>
                  <a:gd name="T7" fmla="*/ 7 h 70"/>
                  <a:gd name="T8" fmla="*/ 39 w 102"/>
                  <a:gd name="T9" fmla="*/ 8 h 70"/>
                  <a:gd name="T10" fmla="*/ 38 w 102"/>
                  <a:gd name="T11" fmla="*/ 13 h 70"/>
                  <a:gd name="T12" fmla="*/ 37 w 102"/>
                  <a:gd name="T13" fmla="*/ 15 h 70"/>
                  <a:gd name="T14" fmla="*/ 35 w 102"/>
                  <a:gd name="T15" fmla="*/ 17 h 70"/>
                  <a:gd name="T16" fmla="*/ 27 w 102"/>
                  <a:gd name="T17" fmla="*/ 23 h 70"/>
                  <a:gd name="T18" fmla="*/ 24 w 102"/>
                  <a:gd name="T19" fmla="*/ 30 h 70"/>
                  <a:gd name="T20" fmla="*/ 12 w 102"/>
                  <a:gd name="T21" fmla="*/ 35 h 70"/>
                  <a:gd name="T22" fmla="*/ 10 w 102"/>
                  <a:gd name="T23" fmla="*/ 35 h 70"/>
                  <a:gd name="T24" fmla="*/ 10 w 102"/>
                  <a:gd name="T25" fmla="*/ 35 h 70"/>
                  <a:gd name="T26" fmla="*/ 9 w 102"/>
                  <a:gd name="T27" fmla="*/ 35 h 70"/>
                  <a:gd name="T28" fmla="*/ 8 w 102"/>
                  <a:gd name="T29" fmla="*/ 35 h 70"/>
                  <a:gd name="T30" fmla="*/ 7 w 102"/>
                  <a:gd name="T31" fmla="*/ 35 h 70"/>
                  <a:gd name="T32" fmla="*/ 6 w 102"/>
                  <a:gd name="T33" fmla="*/ 35 h 70"/>
                  <a:gd name="T34" fmla="*/ 4 w 102"/>
                  <a:gd name="T35" fmla="*/ 35 h 70"/>
                  <a:gd name="T36" fmla="*/ 4 w 102"/>
                  <a:gd name="T37" fmla="*/ 35 h 70"/>
                  <a:gd name="T38" fmla="*/ 4 w 102"/>
                  <a:gd name="T39" fmla="*/ 37 h 70"/>
                  <a:gd name="T40" fmla="*/ 4 w 102"/>
                  <a:gd name="T41" fmla="*/ 38 h 70"/>
                  <a:gd name="T42" fmla="*/ 5 w 102"/>
                  <a:gd name="T43" fmla="*/ 40 h 70"/>
                  <a:gd name="T44" fmla="*/ 8 w 102"/>
                  <a:gd name="T45" fmla="*/ 50 h 70"/>
                  <a:gd name="T46" fmla="*/ 0 w 102"/>
                  <a:gd name="T47" fmla="*/ 58 h 70"/>
                  <a:gd name="T48" fmla="*/ 4 w 102"/>
                  <a:gd name="T49" fmla="*/ 64 h 70"/>
                  <a:gd name="T50" fmla="*/ 4 w 102"/>
                  <a:gd name="T51" fmla="*/ 65 h 70"/>
                  <a:gd name="T52" fmla="*/ 4 w 102"/>
                  <a:gd name="T53" fmla="*/ 68 h 70"/>
                  <a:gd name="T54" fmla="*/ 4 w 102"/>
                  <a:gd name="T55" fmla="*/ 68 h 70"/>
                  <a:gd name="T56" fmla="*/ 5 w 102"/>
                  <a:gd name="T57" fmla="*/ 68 h 70"/>
                  <a:gd name="T58" fmla="*/ 7 w 102"/>
                  <a:gd name="T59" fmla="*/ 66 h 70"/>
                  <a:gd name="T60" fmla="*/ 36 w 102"/>
                  <a:gd name="T61" fmla="*/ 65 h 70"/>
                  <a:gd name="T62" fmla="*/ 40 w 102"/>
                  <a:gd name="T63" fmla="*/ 65 h 70"/>
                  <a:gd name="T64" fmla="*/ 51 w 102"/>
                  <a:gd name="T65" fmla="*/ 68 h 70"/>
                  <a:gd name="T66" fmla="*/ 59 w 102"/>
                  <a:gd name="T67" fmla="*/ 68 h 70"/>
                  <a:gd name="T68" fmla="*/ 66 w 102"/>
                  <a:gd name="T69" fmla="*/ 69 h 70"/>
                  <a:gd name="T70" fmla="*/ 71 w 102"/>
                  <a:gd name="T71" fmla="*/ 69 h 70"/>
                  <a:gd name="T72" fmla="*/ 77 w 102"/>
                  <a:gd name="T73" fmla="*/ 69 h 70"/>
                  <a:gd name="T74" fmla="*/ 85 w 102"/>
                  <a:gd name="T75" fmla="*/ 60 h 70"/>
                  <a:gd name="T76" fmla="*/ 87 w 102"/>
                  <a:gd name="T77" fmla="*/ 59 h 70"/>
                  <a:gd name="T78" fmla="*/ 89 w 102"/>
                  <a:gd name="T79" fmla="*/ 59 h 70"/>
                  <a:gd name="T80" fmla="*/ 91 w 102"/>
                  <a:gd name="T81" fmla="*/ 59 h 70"/>
                  <a:gd name="T82" fmla="*/ 90 w 102"/>
                  <a:gd name="T83" fmla="*/ 57 h 70"/>
                  <a:gd name="T84" fmla="*/ 88 w 102"/>
                  <a:gd name="T85" fmla="*/ 51 h 70"/>
                  <a:gd name="T86" fmla="*/ 91 w 102"/>
                  <a:gd name="T87" fmla="*/ 42 h 70"/>
                  <a:gd name="T88" fmla="*/ 97 w 102"/>
                  <a:gd name="T89" fmla="*/ 44 h 70"/>
                  <a:gd name="T90" fmla="*/ 98 w 102"/>
                  <a:gd name="T91" fmla="*/ 37 h 70"/>
                  <a:gd name="T92" fmla="*/ 93 w 102"/>
                  <a:gd name="T93" fmla="*/ 34 h 70"/>
                  <a:gd name="T94" fmla="*/ 86 w 102"/>
                  <a:gd name="T95" fmla="*/ 26 h 70"/>
                  <a:gd name="T96" fmla="*/ 82 w 102"/>
                  <a:gd name="T97" fmla="*/ 16 h 70"/>
                  <a:gd name="T98" fmla="*/ 82 w 102"/>
                  <a:gd name="T99" fmla="*/ 11 h 70"/>
                  <a:gd name="T100" fmla="*/ 82 w 102"/>
                  <a:gd name="T101" fmla="*/ 8 h 70"/>
                  <a:gd name="T102" fmla="*/ 74 w 102"/>
                  <a:gd name="T103" fmla="*/ 5 h 70"/>
                  <a:gd name="T104" fmla="*/ 65 w 102"/>
                  <a:gd name="T105" fmla="*/ 4 h 70"/>
                  <a:gd name="T106" fmla="*/ 54 w 102"/>
                  <a:gd name="T107" fmla="*/ 0 h 70"/>
                  <a:gd name="T108" fmla="*/ 54 w 102"/>
                  <a:gd name="T10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2" h="70">
                    <a:moveTo>
                      <a:pt x="54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1"/>
                      <a:pt x="52" y="1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0" y="3"/>
                      <a:pt x="49" y="5"/>
                      <a:pt x="47" y="5"/>
                    </a:cubicBezTo>
                    <a:cubicBezTo>
                      <a:pt x="46" y="5"/>
                      <a:pt x="45" y="5"/>
                      <a:pt x="45" y="5"/>
                    </a:cubicBezTo>
                    <a:cubicBezTo>
                      <a:pt x="43" y="5"/>
                      <a:pt x="41" y="5"/>
                      <a:pt x="40" y="6"/>
                    </a:cubicBezTo>
                    <a:cubicBezTo>
                      <a:pt x="40" y="6"/>
                      <a:pt x="40" y="6"/>
                      <a:pt x="39" y="7"/>
                    </a:cubicBezTo>
                    <a:cubicBezTo>
                      <a:pt x="39" y="7"/>
                      <a:pt x="39" y="7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8" y="11"/>
                      <a:pt x="38" y="12"/>
                      <a:pt x="38" y="13"/>
                    </a:cubicBezTo>
                    <a:cubicBezTo>
                      <a:pt x="38" y="13"/>
                      <a:pt x="38" y="14"/>
                      <a:pt x="38" y="14"/>
                    </a:cubicBezTo>
                    <a:cubicBezTo>
                      <a:pt x="38" y="15"/>
                      <a:pt x="38" y="15"/>
                      <a:pt x="37" y="15"/>
                    </a:cubicBezTo>
                    <a:cubicBezTo>
                      <a:pt x="37" y="16"/>
                      <a:pt x="36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8"/>
                      <a:pt x="33" y="19"/>
                      <a:pt x="32" y="19"/>
                    </a:cubicBezTo>
                    <a:cubicBezTo>
                      <a:pt x="30" y="20"/>
                      <a:pt x="28" y="22"/>
                      <a:pt x="27" y="23"/>
                    </a:cubicBezTo>
                    <a:cubicBezTo>
                      <a:pt x="27" y="24"/>
                      <a:pt x="27" y="24"/>
                      <a:pt x="27" y="25"/>
                    </a:cubicBezTo>
                    <a:cubicBezTo>
                      <a:pt x="27" y="27"/>
                      <a:pt x="27" y="30"/>
                      <a:pt x="24" y="30"/>
                    </a:cubicBezTo>
                    <a:cubicBezTo>
                      <a:pt x="22" y="30"/>
                      <a:pt x="19" y="31"/>
                      <a:pt x="18" y="32"/>
                    </a:cubicBezTo>
                    <a:cubicBezTo>
                      <a:pt x="17" y="34"/>
                      <a:pt x="15" y="35"/>
                      <a:pt x="12" y="35"/>
                    </a:cubicBezTo>
                    <a:cubicBezTo>
                      <a:pt x="11" y="35"/>
                      <a:pt x="11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7" y="42"/>
                      <a:pt x="8" y="47"/>
                      <a:pt x="8" y="50"/>
                    </a:cubicBezTo>
                    <a:cubicBezTo>
                      <a:pt x="8" y="52"/>
                      <a:pt x="6" y="53"/>
                      <a:pt x="5" y="54"/>
                    </a:cubicBezTo>
                    <a:cubicBezTo>
                      <a:pt x="4" y="55"/>
                      <a:pt x="1" y="57"/>
                      <a:pt x="0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5" y="61"/>
                      <a:pt x="4" y="64"/>
                    </a:cubicBezTo>
                    <a:cubicBezTo>
                      <a:pt x="4" y="64"/>
                      <a:pt x="4" y="64"/>
                      <a:pt x="4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2"/>
                      <a:pt x="15" y="62"/>
                    </a:cubicBezTo>
                    <a:cubicBezTo>
                      <a:pt x="28" y="62"/>
                      <a:pt x="34" y="63"/>
                      <a:pt x="36" y="65"/>
                    </a:cubicBezTo>
                    <a:cubicBezTo>
                      <a:pt x="36" y="65"/>
                      <a:pt x="38" y="65"/>
                      <a:pt x="39" y="65"/>
                    </a:cubicBezTo>
                    <a:cubicBezTo>
                      <a:pt x="39" y="65"/>
                      <a:pt x="39" y="65"/>
                      <a:pt x="40" y="65"/>
                    </a:cubicBezTo>
                    <a:cubicBezTo>
                      <a:pt x="42" y="65"/>
                      <a:pt x="44" y="65"/>
                      <a:pt x="46" y="66"/>
                    </a:cubicBezTo>
                    <a:cubicBezTo>
                      <a:pt x="48" y="67"/>
                      <a:pt x="50" y="68"/>
                      <a:pt x="51" y="68"/>
                    </a:cubicBezTo>
                    <a:cubicBezTo>
                      <a:pt x="52" y="66"/>
                      <a:pt x="53" y="66"/>
                      <a:pt x="55" y="67"/>
                    </a:cubicBezTo>
                    <a:cubicBezTo>
                      <a:pt x="56" y="68"/>
                      <a:pt x="58" y="68"/>
                      <a:pt x="59" y="68"/>
                    </a:cubicBezTo>
                    <a:cubicBezTo>
                      <a:pt x="59" y="67"/>
                      <a:pt x="60" y="67"/>
                      <a:pt x="61" y="67"/>
                    </a:cubicBezTo>
                    <a:cubicBezTo>
                      <a:pt x="63" y="67"/>
                      <a:pt x="64" y="68"/>
                      <a:pt x="66" y="69"/>
                    </a:cubicBezTo>
                    <a:cubicBezTo>
                      <a:pt x="66" y="69"/>
                      <a:pt x="66" y="70"/>
                      <a:pt x="67" y="70"/>
                    </a:cubicBezTo>
                    <a:cubicBezTo>
                      <a:pt x="68" y="69"/>
                      <a:pt x="70" y="69"/>
                      <a:pt x="71" y="69"/>
                    </a:cubicBezTo>
                    <a:cubicBezTo>
                      <a:pt x="73" y="69"/>
                      <a:pt x="75" y="69"/>
                      <a:pt x="77" y="70"/>
                    </a:cubicBezTo>
                    <a:cubicBezTo>
                      <a:pt x="77" y="70"/>
                      <a:pt x="77" y="69"/>
                      <a:pt x="77" y="69"/>
                    </a:cubicBezTo>
                    <a:cubicBezTo>
                      <a:pt x="77" y="67"/>
                      <a:pt x="80" y="64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7" y="60"/>
                      <a:pt x="87" y="59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8" y="59"/>
                      <a:pt x="88" y="59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0" y="59"/>
                      <a:pt x="90" y="59"/>
                      <a:pt x="91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0" y="58"/>
                      <a:pt x="90" y="58"/>
                      <a:pt x="90" y="57"/>
                    </a:cubicBezTo>
                    <a:cubicBezTo>
                      <a:pt x="90" y="57"/>
                      <a:pt x="90" y="56"/>
                      <a:pt x="90" y="56"/>
                    </a:cubicBezTo>
                    <a:cubicBezTo>
                      <a:pt x="89" y="54"/>
                      <a:pt x="89" y="53"/>
                      <a:pt x="88" y="51"/>
                    </a:cubicBezTo>
                    <a:cubicBezTo>
                      <a:pt x="87" y="48"/>
                      <a:pt x="87" y="46"/>
                      <a:pt x="88" y="44"/>
                    </a:cubicBezTo>
                    <a:cubicBezTo>
                      <a:pt x="89" y="43"/>
                      <a:pt x="90" y="42"/>
                      <a:pt x="91" y="42"/>
                    </a:cubicBezTo>
                    <a:cubicBezTo>
                      <a:pt x="92" y="42"/>
                      <a:pt x="93" y="43"/>
                      <a:pt x="95" y="44"/>
                    </a:cubicBezTo>
                    <a:cubicBezTo>
                      <a:pt x="95" y="44"/>
                      <a:pt x="97" y="44"/>
                      <a:pt x="97" y="44"/>
                    </a:cubicBezTo>
                    <a:cubicBezTo>
                      <a:pt x="101" y="42"/>
                      <a:pt x="102" y="41"/>
                      <a:pt x="102" y="41"/>
                    </a:cubicBezTo>
                    <a:cubicBezTo>
                      <a:pt x="101" y="40"/>
                      <a:pt x="99" y="38"/>
                      <a:pt x="98" y="37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95" y="37"/>
                      <a:pt x="94" y="35"/>
                      <a:pt x="93" y="34"/>
                    </a:cubicBezTo>
                    <a:cubicBezTo>
                      <a:pt x="92" y="33"/>
                      <a:pt x="91" y="31"/>
                      <a:pt x="90" y="31"/>
                    </a:cubicBezTo>
                    <a:cubicBezTo>
                      <a:pt x="88" y="30"/>
                      <a:pt x="87" y="28"/>
                      <a:pt x="86" y="26"/>
                    </a:cubicBezTo>
                    <a:cubicBezTo>
                      <a:pt x="86" y="25"/>
                      <a:pt x="85" y="24"/>
                      <a:pt x="85" y="24"/>
                    </a:cubicBezTo>
                    <a:cubicBezTo>
                      <a:pt x="82" y="22"/>
                      <a:pt x="82" y="18"/>
                      <a:pt x="82" y="16"/>
                    </a:cubicBezTo>
                    <a:cubicBezTo>
                      <a:pt x="82" y="16"/>
                      <a:pt x="82" y="15"/>
                      <a:pt x="82" y="14"/>
                    </a:cubicBezTo>
                    <a:cubicBezTo>
                      <a:pt x="82" y="13"/>
                      <a:pt x="82" y="12"/>
                      <a:pt x="82" y="11"/>
                    </a:cubicBezTo>
                    <a:cubicBezTo>
                      <a:pt x="82" y="10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0" y="7"/>
                      <a:pt x="77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2" y="6"/>
                      <a:pt x="70" y="7"/>
                      <a:pt x="69" y="7"/>
                    </a:cubicBezTo>
                    <a:cubicBezTo>
                      <a:pt x="68" y="7"/>
                      <a:pt x="66" y="6"/>
                      <a:pt x="65" y="4"/>
                    </a:cubicBezTo>
                    <a:cubicBezTo>
                      <a:pt x="64" y="2"/>
                      <a:pt x="63" y="2"/>
                      <a:pt x="62" y="2"/>
                    </a:cubicBezTo>
                    <a:cubicBezTo>
                      <a:pt x="58" y="3"/>
                      <a:pt x="55" y="1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Freeform 1206">
                <a:extLst>
                  <a:ext uri="{FF2B5EF4-FFF2-40B4-BE49-F238E27FC236}">
                    <a16:creationId xmlns:a16="http://schemas.microsoft.com/office/drawing/2014/main" id="{5DBF51F6-363A-4D92-B471-685EC6EEB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7" y="3105"/>
                <a:ext cx="75" cy="33"/>
              </a:xfrm>
              <a:custGeom>
                <a:avLst/>
                <a:gdLst>
                  <a:gd name="T0" fmla="*/ 66 w 78"/>
                  <a:gd name="T1" fmla="*/ 32 h 34"/>
                  <a:gd name="T2" fmla="*/ 69 w 78"/>
                  <a:gd name="T3" fmla="*/ 31 h 34"/>
                  <a:gd name="T4" fmla="*/ 73 w 78"/>
                  <a:gd name="T5" fmla="*/ 31 h 34"/>
                  <a:gd name="T6" fmla="*/ 76 w 78"/>
                  <a:gd name="T7" fmla="*/ 28 h 34"/>
                  <a:gd name="T8" fmla="*/ 78 w 78"/>
                  <a:gd name="T9" fmla="*/ 27 h 34"/>
                  <a:gd name="T10" fmla="*/ 78 w 78"/>
                  <a:gd name="T11" fmla="*/ 26 h 34"/>
                  <a:gd name="T12" fmla="*/ 73 w 78"/>
                  <a:gd name="T13" fmla="*/ 14 h 34"/>
                  <a:gd name="T14" fmla="*/ 71 w 78"/>
                  <a:gd name="T15" fmla="*/ 8 h 34"/>
                  <a:gd name="T16" fmla="*/ 70 w 78"/>
                  <a:gd name="T17" fmla="*/ 7 h 34"/>
                  <a:gd name="T18" fmla="*/ 61 w 78"/>
                  <a:gd name="T19" fmla="*/ 6 h 34"/>
                  <a:gd name="T20" fmla="*/ 49 w 78"/>
                  <a:gd name="T21" fmla="*/ 0 h 34"/>
                  <a:gd name="T22" fmla="*/ 46 w 78"/>
                  <a:gd name="T23" fmla="*/ 0 h 34"/>
                  <a:gd name="T24" fmla="*/ 44 w 78"/>
                  <a:gd name="T25" fmla="*/ 0 h 34"/>
                  <a:gd name="T26" fmla="*/ 42 w 78"/>
                  <a:gd name="T27" fmla="*/ 0 h 34"/>
                  <a:gd name="T28" fmla="*/ 40 w 78"/>
                  <a:gd name="T29" fmla="*/ 0 h 34"/>
                  <a:gd name="T30" fmla="*/ 38 w 78"/>
                  <a:gd name="T31" fmla="*/ 4 h 34"/>
                  <a:gd name="T32" fmla="*/ 30 w 78"/>
                  <a:gd name="T33" fmla="*/ 16 h 34"/>
                  <a:gd name="T34" fmla="*/ 27 w 78"/>
                  <a:gd name="T35" fmla="*/ 16 h 34"/>
                  <a:gd name="T36" fmla="*/ 16 w 78"/>
                  <a:gd name="T37" fmla="*/ 3 h 34"/>
                  <a:gd name="T38" fmla="*/ 7 w 78"/>
                  <a:gd name="T39" fmla="*/ 9 h 34"/>
                  <a:gd name="T40" fmla="*/ 3 w 78"/>
                  <a:gd name="T41" fmla="*/ 17 h 34"/>
                  <a:gd name="T42" fmla="*/ 2 w 78"/>
                  <a:gd name="T43" fmla="*/ 25 h 34"/>
                  <a:gd name="T44" fmla="*/ 4 w 78"/>
                  <a:gd name="T45" fmla="*/ 25 h 34"/>
                  <a:gd name="T46" fmla="*/ 6 w 78"/>
                  <a:gd name="T47" fmla="*/ 24 h 34"/>
                  <a:gd name="T48" fmla="*/ 7 w 78"/>
                  <a:gd name="T49" fmla="*/ 24 h 34"/>
                  <a:gd name="T50" fmla="*/ 14 w 78"/>
                  <a:gd name="T51" fmla="*/ 22 h 34"/>
                  <a:gd name="T52" fmla="*/ 26 w 78"/>
                  <a:gd name="T53" fmla="*/ 23 h 34"/>
                  <a:gd name="T54" fmla="*/ 39 w 78"/>
                  <a:gd name="T55" fmla="*/ 23 h 34"/>
                  <a:gd name="T56" fmla="*/ 46 w 78"/>
                  <a:gd name="T57" fmla="*/ 25 h 34"/>
                  <a:gd name="T58" fmla="*/ 47 w 78"/>
                  <a:gd name="T59" fmla="*/ 25 h 34"/>
                  <a:gd name="T60" fmla="*/ 61 w 78"/>
                  <a:gd name="T61" fmla="*/ 33 h 34"/>
                  <a:gd name="T62" fmla="*/ 62 w 78"/>
                  <a:gd name="T63" fmla="*/ 34 h 34"/>
                  <a:gd name="T64" fmla="*/ 64 w 78"/>
                  <a:gd name="T65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34">
                    <a:moveTo>
                      <a:pt x="64" y="33"/>
                    </a:moveTo>
                    <a:cubicBezTo>
                      <a:pt x="64" y="32"/>
                      <a:pt x="65" y="32"/>
                      <a:pt x="66" y="32"/>
                    </a:cubicBezTo>
                    <a:cubicBezTo>
                      <a:pt x="67" y="31"/>
                      <a:pt x="68" y="31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0" y="31"/>
                      <a:pt x="71" y="31"/>
                      <a:pt x="71" y="31"/>
                    </a:cubicBezTo>
                    <a:cubicBezTo>
                      <a:pt x="72" y="31"/>
                      <a:pt x="72" y="31"/>
                      <a:pt x="73" y="31"/>
                    </a:cubicBezTo>
                    <a:cubicBezTo>
                      <a:pt x="73" y="31"/>
                      <a:pt x="73" y="31"/>
                      <a:pt x="74" y="30"/>
                    </a:cubicBezTo>
                    <a:cubicBezTo>
                      <a:pt x="74" y="29"/>
                      <a:pt x="75" y="28"/>
                      <a:pt x="76" y="28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4"/>
                      <a:pt x="77" y="23"/>
                      <a:pt x="77" y="22"/>
                    </a:cubicBezTo>
                    <a:cubicBezTo>
                      <a:pt x="73" y="19"/>
                      <a:pt x="72" y="16"/>
                      <a:pt x="73" y="14"/>
                    </a:cubicBezTo>
                    <a:cubicBezTo>
                      <a:pt x="73" y="13"/>
                      <a:pt x="74" y="11"/>
                      <a:pt x="72" y="10"/>
                    </a:cubicBezTo>
                    <a:cubicBezTo>
                      <a:pt x="72" y="9"/>
                      <a:pt x="71" y="9"/>
                      <a:pt x="71" y="8"/>
                    </a:cubicBezTo>
                    <a:cubicBezTo>
                      <a:pt x="71" y="8"/>
                      <a:pt x="71" y="8"/>
                      <a:pt x="70" y="8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6" y="7"/>
                      <a:pt x="63" y="7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7"/>
                      <a:pt x="55" y="5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7" y="1"/>
                      <a:pt x="38" y="2"/>
                      <a:pt x="38" y="4"/>
                    </a:cubicBezTo>
                    <a:cubicBezTo>
                      <a:pt x="38" y="6"/>
                      <a:pt x="38" y="7"/>
                      <a:pt x="38" y="9"/>
                    </a:cubicBezTo>
                    <a:cubicBezTo>
                      <a:pt x="38" y="14"/>
                      <a:pt x="35" y="16"/>
                      <a:pt x="30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6"/>
                      <a:pt x="27" y="16"/>
                      <a:pt x="27" y="16"/>
                    </a:cubicBezTo>
                    <a:cubicBezTo>
                      <a:pt x="24" y="16"/>
                      <a:pt x="21" y="11"/>
                      <a:pt x="17" y="5"/>
                    </a:cubicBezTo>
                    <a:cubicBezTo>
                      <a:pt x="16" y="5"/>
                      <a:pt x="16" y="4"/>
                      <a:pt x="16" y="3"/>
                    </a:cubicBezTo>
                    <a:cubicBezTo>
                      <a:pt x="15" y="4"/>
                      <a:pt x="12" y="5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9"/>
                      <a:pt x="6" y="10"/>
                      <a:pt x="5" y="12"/>
                    </a:cubicBezTo>
                    <a:cubicBezTo>
                      <a:pt x="5" y="14"/>
                      <a:pt x="5" y="16"/>
                      <a:pt x="3" y="17"/>
                    </a:cubicBezTo>
                    <a:cubicBezTo>
                      <a:pt x="1" y="19"/>
                      <a:pt x="0" y="21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3"/>
                      <a:pt x="8" y="23"/>
                    </a:cubicBezTo>
                    <a:cubicBezTo>
                      <a:pt x="10" y="22"/>
                      <a:pt x="12" y="22"/>
                      <a:pt x="14" y="22"/>
                    </a:cubicBezTo>
                    <a:cubicBezTo>
                      <a:pt x="17" y="22"/>
                      <a:pt x="20" y="22"/>
                      <a:pt x="22" y="22"/>
                    </a:cubicBezTo>
                    <a:cubicBezTo>
                      <a:pt x="24" y="23"/>
                      <a:pt x="25" y="23"/>
                      <a:pt x="26" y="23"/>
                    </a:cubicBezTo>
                    <a:cubicBezTo>
                      <a:pt x="27" y="23"/>
                      <a:pt x="28" y="23"/>
                      <a:pt x="29" y="23"/>
                    </a:cubicBezTo>
                    <a:cubicBezTo>
                      <a:pt x="33" y="23"/>
                      <a:pt x="37" y="24"/>
                      <a:pt x="39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4" y="23"/>
                      <a:pt x="45" y="24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7" y="25"/>
                      <a:pt x="47" y="25"/>
                    </a:cubicBezTo>
                    <a:cubicBezTo>
                      <a:pt x="51" y="25"/>
                      <a:pt x="56" y="29"/>
                      <a:pt x="58" y="31"/>
                    </a:cubicBezTo>
                    <a:cubicBezTo>
                      <a:pt x="59" y="32"/>
                      <a:pt x="60" y="32"/>
                      <a:pt x="61" y="33"/>
                    </a:cubicBezTo>
                    <a:cubicBezTo>
                      <a:pt x="61" y="33"/>
                      <a:pt x="61" y="33"/>
                      <a:pt x="61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Freeform 1207">
                <a:extLst>
                  <a:ext uri="{FF2B5EF4-FFF2-40B4-BE49-F238E27FC236}">
                    <a16:creationId xmlns:a16="http://schemas.microsoft.com/office/drawing/2014/main" id="{D972476D-C3DC-46C0-901A-5633CAC81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" y="3130"/>
                <a:ext cx="57" cy="34"/>
              </a:xfrm>
              <a:custGeom>
                <a:avLst/>
                <a:gdLst>
                  <a:gd name="T0" fmla="*/ 26 w 59"/>
                  <a:gd name="T1" fmla="*/ 32 h 36"/>
                  <a:gd name="T2" fmla="*/ 27 w 59"/>
                  <a:gd name="T3" fmla="*/ 33 h 36"/>
                  <a:gd name="T4" fmla="*/ 28 w 59"/>
                  <a:gd name="T5" fmla="*/ 34 h 36"/>
                  <a:gd name="T6" fmla="*/ 29 w 59"/>
                  <a:gd name="T7" fmla="*/ 34 h 36"/>
                  <a:gd name="T8" fmla="*/ 29 w 59"/>
                  <a:gd name="T9" fmla="*/ 35 h 36"/>
                  <a:gd name="T10" fmla="*/ 30 w 59"/>
                  <a:gd name="T11" fmla="*/ 35 h 36"/>
                  <a:gd name="T12" fmla="*/ 32 w 59"/>
                  <a:gd name="T13" fmla="*/ 35 h 36"/>
                  <a:gd name="T14" fmla="*/ 33 w 59"/>
                  <a:gd name="T15" fmla="*/ 35 h 36"/>
                  <a:gd name="T16" fmla="*/ 34 w 59"/>
                  <a:gd name="T17" fmla="*/ 35 h 36"/>
                  <a:gd name="T18" fmla="*/ 35 w 59"/>
                  <a:gd name="T19" fmla="*/ 35 h 36"/>
                  <a:gd name="T20" fmla="*/ 36 w 59"/>
                  <a:gd name="T21" fmla="*/ 35 h 36"/>
                  <a:gd name="T22" fmla="*/ 36 w 59"/>
                  <a:gd name="T23" fmla="*/ 35 h 36"/>
                  <a:gd name="T24" fmla="*/ 40 w 59"/>
                  <a:gd name="T25" fmla="*/ 33 h 36"/>
                  <a:gd name="T26" fmla="*/ 48 w 59"/>
                  <a:gd name="T27" fmla="*/ 28 h 36"/>
                  <a:gd name="T28" fmla="*/ 54 w 59"/>
                  <a:gd name="T29" fmla="*/ 20 h 36"/>
                  <a:gd name="T30" fmla="*/ 56 w 59"/>
                  <a:gd name="T31" fmla="*/ 19 h 36"/>
                  <a:gd name="T32" fmla="*/ 59 w 59"/>
                  <a:gd name="T33" fmla="*/ 15 h 36"/>
                  <a:gd name="T34" fmla="*/ 59 w 59"/>
                  <a:gd name="T35" fmla="*/ 12 h 36"/>
                  <a:gd name="T36" fmla="*/ 58 w 59"/>
                  <a:gd name="T37" fmla="*/ 11 h 36"/>
                  <a:gd name="T38" fmla="*/ 55 w 59"/>
                  <a:gd name="T39" fmla="*/ 9 h 36"/>
                  <a:gd name="T40" fmla="*/ 45 w 59"/>
                  <a:gd name="T41" fmla="*/ 3 h 36"/>
                  <a:gd name="T42" fmla="*/ 45 w 59"/>
                  <a:gd name="T43" fmla="*/ 3 h 36"/>
                  <a:gd name="T44" fmla="*/ 42 w 59"/>
                  <a:gd name="T45" fmla="*/ 1 h 36"/>
                  <a:gd name="T46" fmla="*/ 41 w 59"/>
                  <a:gd name="T47" fmla="*/ 1 h 36"/>
                  <a:gd name="T48" fmla="*/ 40 w 59"/>
                  <a:gd name="T49" fmla="*/ 1 h 36"/>
                  <a:gd name="T50" fmla="*/ 28 w 59"/>
                  <a:gd name="T51" fmla="*/ 1 h 36"/>
                  <a:gd name="T52" fmla="*/ 13 w 59"/>
                  <a:gd name="T53" fmla="*/ 0 h 36"/>
                  <a:gd name="T54" fmla="*/ 8 w 59"/>
                  <a:gd name="T55" fmla="*/ 1 h 36"/>
                  <a:gd name="T56" fmla="*/ 6 w 59"/>
                  <a:gd name="T57" fmla="*/ 2 h 36"/>
                  <a:gd name="T58" fmla="*/ 3 w 59"/>
                  <a:gd name="T59" fmla="*/ 3 h 36"/>
                  <a:gd name="T60" fmla="*/ 2 w 59"/>
                  <a:gd name="T61" fmla="*/ 3 h 36"/>
                  <a:gd name="T62" fmla="*/ 3 w 59"/>
                  <a:gd name="T63" fmla="*/ 14 h 36"/>
                  <a:gd name="T64" fmla="*/ 11 w 59"/>
                  <a:gd name="T65" fmla="*/ 18 h 36"/>
                  <a:gd name="T66" fmla="*/ 21 w 59"/>
                  <a:gd name="T67" fmla="*/ 23 h 36"/>
                  <a:gd name="T68" fmla="*/ 20 w 59"/>
                  <a:gd name="T6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36">
                    <a:moveTo>
                      <a:pt x="20" y="30"/>
                    </a:moveTo>
                    <a:cubicBezTo>
                      <a:pt x="22" y="30"/>
                      <a:pt x="24" y="31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8" y="33"/>
                      <a:pt x="28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7" y="36"/>
                      <a:pt x="38" y="35"/>
                      <a:pt x="40" y="33"/>
                    </a:cubicBezTo>
                    <a:cubicBezTo>
                      <a:pt x="42" y="31"/>
                      <a:pt x="46" y="30"/>
                      <a:pt x="48" y="30"/>
                    </a:cubicBezTo>
                    <a:cubicBezTo>
                      <a:pt x="48" y="30"/>
                      <a:pt x="48" y="29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9" y="24"/>
                      <a:pt x="52" y="21"/>
                      <a:pt x="54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6" y="20"/>
                      <a:pt x="56" y="19"/>
                      <a:pt x="56" y="19"/>
                    </a:cubicBezTo>
                    <a:cubicBezTo>
                      <a:pt x="57" y="18"/>
                      <a:pt x="57" y="17"/>
                      <a:pt x="59" y="17"/>
                    </a:cubicBezTo>
                    <a:cubicBezTo>
                      <a:pt x="59" y="16"/>
                      <a:pt x="59" y="16"/>
                      <a:pt x="59" y="15"/>
                    </a:cubicBezTo>
                    <a:cubicBezTo>
                      <a:pt x="59" y="14"/>
                      <a:pt x="59" y="13"/>
                      <a:pt x="59" y="13"/>
                    </a:cubicBezTo>
                    <a:cubicBezTo>
                      <a:pt x="59" y="13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1"/>
                      <a:pt x="59" y="11"/>
                      <a:pt x="58" y="11"/>
                    </a:cubicBezTo>
                    <a:cubicBezTo>
                      <a:pt x="58" y="11"/>
                      <a:pt x="58" y="11"/>
                      <a:pt x="57" y="10"/>
                    </a:cubicBezTo>
                    <a:cubicBezTo>
                      <a:pt x="56" y="10"/>
                      <a:pt x="56" y="9"/>
                      <a:pt x="55" y="9"/>
                    </a:cubicBezTo>
                    <a:cubicBezTo>
                      <a:pt x="51" y="5"/>
                      <a:pt x="48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3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1"/>
                      <a:pt x="36" y="2"/>
                      <a:pt x="34" y="2"/>
                    </a:cubicBezTo>
                    <a:cubicBezTo>
                      <a:pt x="32" y="2"/>
                      <a:pt x="30" y="1"/>
                      <a:pt x="28" y="1"/>
                    </a:cubicBezTo>
                    <a:cubicBezTo>
                      <a:pt x="25" y="1"/>
                      <a:pt x="24" y="1"/>
                      <a:pt x="21" y="0"/>
                    </a:cubicBezTo>
                    <a:cubicBezTo>
                      <a:pt x="18" y="0"/>
                      <a:pt x="16" y="0"/>
                      <a:pt x="13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7"/>
                      <a:pt x="3" y="11"/>
                      <a:pt x="0" y="14"/>
                    </a:cubicBezTo>
                    <a:cubicBezTo>
                      <a:pt x="1" y="14"/>
                      <a:pt x="2" y="14"/>
                      <a:pt x="3" y="14"/>
                    </a:cubicBezTo>
                    <a:cubicBezTo>
                      <a:pt x="4" y="14"/>
                      <a:pt x="6" y="14"/>
                      <a:pt x="7" y="16"/>
                    </a:cubicBezTo>
                    <a:cubicBezTo>
                      <a:pt x="8" y="17"/>
                      <a:pt x="10" y="18"/>
                      <a:pt x="11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6" y="18"/>
                      <a:pt x="21" y="20"/>
                      <a:pt x="21" y="23"/>
                    </a:cubicBezTo>
                    <a:cubicBezTo>
                      <a:pt x="21" y="24"/>
                      <a:pt x="21" y="25"/>
                      <a:pt x="20" y="26"/>
                    </a:cubicBezTo>
                    <a:cubicBezTo>
                      <a:pt x="20" y="27"/>
                      <a:pt x="20" y="29"/>
                      <a:pt x="2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Freeform 1208">
                <a:extLst>
                  <a:ext uri="{FF2B5EF4-FFF2-40B4-BE49-F238E27FC236}">
                    <a16:creationId xmlns:a16="http://schemas.microsoft.com/office/drawing/2014/main" id="{5297BD59-2E14-4B14-ADDE-68B65B294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" y="3258"/>
                <a:ext cx="42" cy="22"/>
              </a:xfrm>
              <a:custGeom>
                <a:avLst/>
                <a:gdLst>
                  <a:gd name="T0" fmla="*/ 9 w 44"/>
                  <a:gd name="T1" fmla="*/ 22 h 22"/>
                  <a:gd name="T2" fmla="*/ 11 w 44"/>
                  <a:gd name="T3" fmla="*/ 22 h 22"/>
                  <a:gd name="T4" fmla="*/ 12 w 44"/>
                  <a:gd name="T5" fmla="*/ 22 h 22"/>
                  <a:gd name="T6" fmla="*/ 14 w 44"/>
                  <a:gd name="T7" fmla="*/ 22 h 22"/>
                  <a:gd name="T8" fmla="*/ 14 w 44"/>
                  <a:gd name="T9" fmla="*/ 22 h 22"/>
                  <a:gd name="T10" fmla="*/ 15 w 44"/>
                  <a:gd name="T11" fmla="*/ 22 h 22"/>
                  <a:gd name="T12" fmla="*/ 16 w 44"/>
                  <a:gd name="T13" fmla="*/ 22 h 22"/>
                  <a:gd name="T14" fmla="*/ 17 w 44"/>
                  <a:gd name="T15" fmla="*/ 22 h 22"/>
                  <a:gd name="T16" fmla="*/ 19 w 44"/>
                  <a:gd name="T17" fmla="*/ 18 h 22"/>
                  <a:gd name="T18" fmla="*/ 21 w 44"/>
                  <a:gd name="T19" fmla="*/ 14 h 22"/>
                  <a:gd name="T20" fmla="*/ 22 w 44"/>
                  <a:gd name="T21" fmla="*/ 14 h 22"/>
                  <a:gd name="T22" fmla="*/ 23 w 44"/>
                  <a:gd name="T23" fmla="*/ 14 h 22"/>
                  <a:gd name="T24" fmla="*/ 27 w 44"/>
                  <a:gd name="T25" fmla="*/ 18 h 22"/>
                  <a:gd name="T26" fmla="*/ 30 w 44"/>
                  <a:gd name="T27" fmla="*/ 22 h 22"/>
                  <a:gd name="T28" fmla="*/ 30 w 44"/>
                  <a:gd name="T29" fmla="*/ 20 h 22"/>
                  <a:gd name="T30" fmla="*/ 35 w 44"/>
                  <a:gd name="T31" fmla="*/ 15 h 22"/>
                  <a:gd name="T32" fmla="*/ 36 w 44"/>
                  <a:gd name="T33" fmla="*/ 15 h 22"/>
                  <a:gd name="T34" fmla="*/ 39 w 44"/>
                  <a:gd name="T35" fmla="*/ 16 h 22"/>
                  <a:gd name="T36" fmla="*/ 44 w 44"/>
                  <a:gd name="T37" fmla="*/ 13 h 22"/>
                  <a:gd name="T38" fmla="*/ 44 w 44"/>
                  <a:gd name="T39" fmla="*/ 13 h 22"/>
                  <a:gd name="T40" fmla="*/ 44 w 44"/>
                  <a:gd name="T41" fmla="*/ 12 h 22"/>
                  <a:gd name="T42" fmla="*/ 44 w 44"/>
                  <a:gd name="T43" fmla="*/ 12 h 22"/>
                  <a:gd name="T44" fmla="*/ 44 w 44"/>
                  <a:gd name="T45" fmla="*/ 12 h 22"/>
                  <a:gd name="T46" fmla="*/ 44 w 44"/>
                  <a:gd name="T47" fmla="*/ 11 h 22"/>
                  <a:gd name="T48" fmla="*/ 44 w 44"/>
                  <a:gd name="T49" fmla="*/ 11 h 22"/>
                  <a:gd name="T50" fmla="*/ 44 w 44"/>
                  <a:gd name="T51" fmla="*/ 11 h 22"/>
                  <a:gd name="T52" fmla="*/ 43 w 44"/>
                  <a:gd name="T53" fmla="*/ 11 h 22"/>
                  <a:gd name="T54" fmla="*/ 43 w 44"/>
                  <a:gd name="T55" fmla="*/ 11 h 22"/>
                  <a:gd name="T56" fmla="*/ 42 w 44"/>
                  <a:gd name="T57" fmla="*/ 11 h 22"/>
                  <a:gd name="T58" fmla="*/ 37 w 44"/>
                  <a:gd name="T59" fmla="*/ 9 h 22"/>
                  <a:gd name="T60" fmla="*/ 36 w 44"/>
                  <a:gd name="T61" fmla="*/ 9 h 22"/>
                  <a:gd name="T62" fmla="*/ 36 w 44"/>
                  <a:gd name="T63" fmla="*/ 9 h 22"/>
                  <a:gd name="T64" fmla="*/ 36 w 44"/>
                  <a:gd name="T65" fmla="*/ 8 h 22"/>
                  <a:gd name="T66" fmla="*/ 35 w 44"/>
                  <a:gd name="T67" fmla="*/ 8 h 22"/>
                  <a:gd name="T68" fmla="*/ 35 w 44"/>
                  <a:gd name="T69" fmla="*/ 7 h 22"/>
                  <a:gd name="T70" fmla="*/ 35 w 44"/>
                  <a:gd name="T71" fmla="*/ 6 h 22"/>
                  <a:gd name="T72" fmla="*/ 35 w 44"/>
                  <a:gd name="T73" fmla="*/ 6 h 22"/>
                  <a:gd name="T74" fmla="*/ 35 w 44"/>
                  <a:gd name="T75" fmla="*/ 4 h 22"/>
                  <a:gd name="T76" fmla="*/ 35 w 44"/>
                  <a:gd name="T77" fmla="*/ 4 h 22"/>
                  <a:gd name="T78" fmla="*/ 35 w 44"/>
                  <a:gd name="T79" fmla="*/ 3 h 22"/>
                  <a:gd name="T80" fmla="*/ 35 w 44"/>
                  <a:gd name="T81" fmla="*/ 3 h 22"/>
                  <a:gd name="T82" fmla="*/ 35 w 44"/>
                  <a:gd name="T83" fmla="*/ 2 h 22"/>
                  <a:gd name="T84" fmla="*/ 32 w 44"/>
                  <a:gd name="T85" fmla="*/ 1 h 22"/>
                  <a:gd name="T86" fmla="*/ 32 w 44"/>
                  <a:gd name="T87" fmla="*/ 1 h 22"/>
                  <a:gd name="T88" fmla="*/ 30 w 44"/>
                  <a:gd name="T89" fmla="*/ 1 h 22"/>
                  <a:gd name="T90" fmla="*/ 24 w 44"/>
                  <a:gd name="T91" fmla="*/ 1 h 22"/>
                  <a:gd name="T92" fmla="*/ 18 w 44"/>
                  <a:gd name="T93" fmla="*/ 2 h 22"/>
                  <a:gd name="T94" fmla="*/ 15 w 44"/>
                  <a:gd name="T95" fmla="*/ 1 h 22"/>
                  <a:gd name="T96" fmla="*/ 14 w 44"/>
                  <a:gd name="T97" fmla="*/ 1 h 22"/>
                  <a:gd name="T98" fmla="*/ 13 w 44"/>
                  <a:gd name="T99" fmla="*/ 3 h 22"/>
                  <a:gd name="T100" fmla="*/ 12 w 44"/>
                  <a:gd name="T101" fmla="*/ 3 h 22"/>
                  <a:gd name="T102" fmla="*/ 8 w 44"/>
                  <a:gd name="T103" fmla="*/ 6 h 22"/>
                  <a:gd name="T104" fmla="*/ 4 w 44"/>
                  <a:gd name="T105" fmla="*/ 10 h 22"/>
                  <a:gd name="T106" fmla="*/ 1 w 44"/>
                  <a:gd name="T107" fmla="*/ 15 h 22"/>
                  <a:gd name="T108" fmla="*/ 0 w 44"/>
                  <a:gd name="T109" fmla="*/ 15 h 22"/>
                  <a:gd name="T110" fmla="*/ 3 w 44"/>
                  <a:gd name="T111" fmla="*/ 15 h 22"/>
                  <a:gd name="T112" fmla="*/ 7 w 44"/>
                  <a:gd name="T113" fmla="*/ 19 h 22"/>
                  <a:gd name="T114" fmla="*/ 8 w 44"/>
                  <a:gd name="T115" fmla="*/ 20 h 22"/>
                  <a:gd name="T116" fmla="*/ 9 w 44"/>
                  <a:gd name="T117" fmla="*/ 21 h 22"/>
                  <a:gd name="T118" fmla="*/ 9 w 44"/>
                  <a:gd name="T119" fmla="*/ 21 h 22"/>
                  <a:gd name="T120" fmla="*/ 9 w 44"/>
                  <a:gd name="T121" fmla="*/ 22 h 22"/>
                  <a:gd name="T122" fmla="*/ 9 w 44"/>
                  <a:gd name="T123" fmla="*/ 22 h 22"/>
                  <a:gd name="T124" fmla="*/ 9 w 44"/>
                  <a:gd name="T1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" h="22">
                    <a:moveTo>
                      <a:pt x="9" y="22"/>
                    </a:move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22"/>
                      <a:pt x="13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7" y="22"/>
                    </a:cubicBezTo>
                    <a:cubicBezTo>
                      <a:pt x="17" y="22"/>
                      <a:pt x="19" y="19"/>
                      <a:pt x="19" y="18"/>
                    </a:cubicBezTo>
                    <a:cubicBezTo>
                      <a:pt x="20" y="16"/>
                      <a:pt x="21" y="15"/>
                      <a:pt x="2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5"/>
                      <a:pt x="27" y="18"/>
                    </a:cubicBezTo>
                    <a:cubicBezTo>
                      <a:pt x="28" y="19"/>
                      <a:pt x="29" y="21"/>
                      <a:pt x="30" y="22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7"/>
                      <a:pt x="32" y="15"/>
                      <a:pt x="35" y="15"/>
                    </a:cubicBezTo>
                    <a:cubicBezTo>
                      <a:pt x="35" y="15"/>
                      <a:pt x="36" y="15"/>
                      <a:pt x="36" y="15"/>
                    </a:cubicBezTo>
                    <a:cubicBezTo>
                      <a:pt x="37" y="15"/>
                      <a:pt x="38" y="16"/>
                      <a:pt x="39" y="16"/>
                    </a:cubicBezTo>
                    <a:cubicBezTo>
                      <a:pt x="39" y="13"/>
                      <a:pt x="41" y="12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2" y="11"/>
                      <a:pt x="42" y="11"/>
                    </a:cubicBezTo>
                    <a:cubicBezTo>
                      <a:pt x="40" y="11"/>
                      <a:pt x="38" y="10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5"/>
                      <a:pt x="35" y="5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5" y="2"/>
                    </a:cubicBezTo>
                    <a:cubicBezTo>
                      <a:pt x="34" y="2"/>
                      <a:pt x="33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3" y="1"/>
                      <a:pt x="21" y="2"/>
                      <a:pt x="18" y="2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3"/>
                      <a:pt x="8" y="4"/>
                      <a:pt x="8" y="6"/>
                    </a:cubicBezTo>
                    <a:cubicBezTo>
                      <a:pt x="8" y="8"/>
                      <a:pt x="6" y="9"/>
                      <a:pt x="4" y="10"/>
                    </a:cubicBezTo>
                    <a:cubicBezTo>
                      <a:pt x="3" y="12"/>
                      <a:pt x="1" y="13"/>
                      <a:pt x="1" y="15"/>
                    </a:cubicBezTo>
                    <a:cubicBezTo>
                      <a:pt x="1" y="15"/>
                      <a:pt x="1" y="15"/>
                      <a:pt x="0" y="15"/>
                    </a:cubicBezTo>
                    <a:cubicBezTo>
                      <a:pt x="1" y="15"/>
                      <a:pt x="2" y="15"/>
                      <a:pt x="3" y="15"/>
                    </a:cubicBezTo>
                    <a:cubicBezTo>
                      <a:pt x="5" y="15"/>
                      <a:pt x="7" y="17"/>
                      <a:pt x="7" y="19"/>
                    </a:cubicBezTo>
                    <a:cubicBezTo>
                      <a:pt x="7" y="19"/>
                      <a:pt x="7" y="19"/>
                      <a:pt x="8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Freeform 1209">
                <a:extLst>
                  <a:ext uri="{FF2B5EF4-FFF2-40B4-BE49-F238E27FC236}">
                    <a16:creationId xmlns:a16="http://schemas.microsoft.com/office/drawing/2014/main" id="{9B14003D-E695-464E-A19E-8A7341F57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3155"/>
                <a:ext cx="92" cy="103"/>
              </a:xfrm>
              <a:custGeom>
                <a:avLst/>
                <a:gdLst>
                  <a:gd name="T0" fmla="*/ 0 w 96"/>
                  <a:gd name="T1" fmla="*/ 60 h 108"/>
                  <a:gd name="T2" fmla="*/ 0 w 96"/>
                  <a:gd name="T3" fmla="*/ 60 h 108"/>
                  <a:gd name="T4" fmla="*/ 4 w 96"/>
                  <a:gd name="T5" fmla="*/ 65 h 108"/>
                  <a:gd name="T6" fmla="*/ 2 w 96"/>
                  <a:gd name="T7" fmla="*/ 70 h 108"/>
                  <a:gd name="T8" fmla="*/ 2 w 96"/>
                  <a:gd name="T9" fmla="*/ 72 h 108"/>
                  <a:gd name="T10" fmla="*/ 3 w 96"/>
                  <a:gd name="T11" fmla="*/ 74 h 108"/>
                  <a:gd name="T12" fmla="*/ 4 w 96"/>
                  <a:gd name="T13" fmla="*/ 79 h 108"/>
                  <a:gd name="T14" fmla="*/ 6 w 96"/>
                  <a:gd name="T15" fmla="*/ 80 h 108"/>
                  <a:gd name="T16" fmla="*/ 17 w 96"/>
                  <a:gd name="T17" fmla="*/ 85 h 108"/>
                  <a:gd name="T18" fmla="*/ 24 w 96"/>
                  <a:gd name="T19" fmla="*/ 88 h 108"/>
                  <a:gd name="T20" fmla="*/ 18 w 96"/>
                  <a:gd name="T21" fmla="*/ 101 h 108"/>
                  <a:gd name="T22" fmla="*/ 18 w 96"/>
                  <a:gd name="T23" fmla="*/ 105 h 108"/>
                  <a:gd name="T24" fmla="*/ 24 w 96"/>
                  <a:gd name="T25" fmla="*/ 105 h 108"/>
                  <a:gd name="T26" fmla="*/ 36 w 96"/>
                  <a:gd name="T27" fmla="*/ 106 h 108"/>
                  <a:gd name="T28" fmla="*/ 39 w 96"/>
                  <a:gd name="T29" fmla="*/ 106 h 108"/>
                  <a:gd name="T30" fmla="*/ 40 w 96"/>
                  <a:gd name="T31" fmla="*/ 106 h 108"/>
                  <a:gd name="T32" fmla="*/ 45 w 96"/>
                  <a:gd name="T33" fmla="*/ 108 h 108"/>
                  <a:gd name="T34" fmla="*/ 58 w 96"/>
                  <a:gd name="T35" fmla="*/ 107 h 108"/>
                  <a:gd name="T36" fmla="*/ 74 w 96"/>
                  <a:gd name="T37" fmla="*/ 105 h 108"/>
                  <a:gd name="T38" fmla="*/ 79 w 96"/>
                  <a:gd name="T39" fmla="*/ 95 h 108"/>
                  <a:gd name="T40" fmla="*/ 83 w 96"/>
                  <a:gd name="T41" fmla="*/ 92 h 108"/>
                  <a:gd name="T42" fmla="*/ 82 w 96"/>
                  <a:gd name="T43" fmla="*/ 90 h 108"/>
                  <a:gd name="T44" fmla="*/ 80 w 96"/>
                  <a:gd name="T45" fmla="*/ 88 h 108"/>
                  <a:gd name="T46" fmla="*/ 76 w 96"/>
                  <a:gd name="T47" fmla="*/ 85 h 108"/>
                  <a:gd name="T48" fmla="*/ 69 w 96"/>
                  <a:gd name="T49" fmla="*/ 74 h 108"/>
                  <a:gd name="T50" fmla="*/ 70 w 96"/>
                  <a:gd name="T51" fmla="*/ 65 h 108"/>
                  <a:gd name="T52" fmla="*/ 87 w 96"/>
                  <a:gd name="T53" fmla="*/ 58 h 108"/>
                  <a:gd name="T54" fmla="*/ 93 w 96"/>
                  <a:gd name="T55" fmla="*/ 55 h 108"/>
                  <a:gd name="T56" fmla="*/ 96 w 96"/>
                  <a:gd name="T57" fmla="*/ 56 h 108"/>
                  <a:gd name="T58" fmla="*/ 96 w 96"/>
                  <a:gd name="T59" fmla="*/ 55 h 108"/>
                  <a:gd name="T60" fmla="*/ 96 w 96"/>
                  <a:gd name="T61" fmla="*/ 53 h 108"/>
                  <a:gd name="T62" fmla="*/ 92 w 96"/>
                  <a:gd name="T63" fmla="*/ 39 h 108"/>
                  <a:gd name="T64" fmla="*/ 87 w 96"/>
                  <a:gd name="T65" fmla="*/ 30 h 108"/>
                  <a:gd name="T66" fmla="*/ 88 w 96"/>
                  <a:gd name="T67" fmla="*/ 14 h 108"/>
                  <a:gd name="T68" fmla="*/ 83 w 96"/>
                  <a:gd name="T69" fmla="*/ 10 h 108"/>
                  <a:gd name="T70" fmla="*/ 73 w 96"/>
                  <a:gd name="T71" fmla="*/ 6 h 108"/>
                  <a:gd name="T72" fmla="*/ 53 w 96"/>
                  <a:gd name="T73" fmla="*/ 12 h 108"/>
                  <a:gd name="T74" fmla="*/ 42 w 96"/>
                  <a:gd name="T75" fmla="*/ 5 h 108"/>
                  <a:gd name="T76" fmla="*/ 41 w 96"/>
                  <a:gd name="T77" fmla="*/ 1 h 108"/>
                  <a:gd name="T78" fmla="*/ 39 w 96"/>
                  <a:gd name="T79" fmla="*/ 1 h 108"/>
                  <a:gd name="T80" fmla="*/ 36 w 96"/>
                  <a:gd name="T81" fmla="*/ 0 h 108"/>
                  <a:gd name="T82" fmla="*/ 31 w 96"/>
                  <a:gd name="T83" fmla="*/ 0 h 108"/>
                  <a:gd name="T84" fmla="*/ 35 w 96"/>
                  <a:gd name="T85" fmla="*/ 12 h 108"/>
                  <a:gd name="T86" fmla="*/ 30 w 96"/>
                  <a:gd name="T87" fmla="*/ 18 h 108"/>
                  <a:gd name="T88" fmla="*/ 17 w 96"/>
                  <a:gd name="T89" fmla="*/ 18 h 108"/>
                  <a:gd name="T90" fmla="*/ 13 w 96"/>
                  <a:gd name="T91" fmla="*/ 21 h 108"/>
                  <a:gd name="T92" fmla="*/ 14 w 96"/>
                  <a:gd name="T93" fmla="*/ 25 h 108"/>
                  <a:gd name="T94" fmla="*/ 13 w 96"/>
                  <a:gd name="T95" fmla="*/ 29 h 108"/>
                  <a:gd name="T96" fmla="*/ 9 w 96"/>
                  <a:gd name="T97" fmla="*/ 42 h 108"/>
                  <a:gd name="T98" fmla="*/ 2 w 96"/>
                  <a:gd name="T99" fmla="*/ 52 h 108"/>
                  <a:gd name="T100" fmla="*/ 1 w 96"/>
                  <a:gd name="T101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8">
                    <a:moveTo>
                      <a:pt x="1" y="59"/>
                    </a:move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2"/>
                      <a:pt x="2" y="63"/>
                    </a:cubicBezTo>
                    <a:cubicBezTo>
                      <a:pt x="2" y="64"/>
                      <a:pt x="3" y="65"/>
                      <a:pt x="3" y="66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9"/>
                      <a:pt x="2" y="70"/>
                      <a:pt x="2" y="70"/>
                    </a:cubicBezTo>
                    <a:cubicBezTo>
                      <a:pt x="1" y="70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2" y="71"/>
                      <a:pt x="2" y="72"/>
                      <a:pt x="2" y="72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73"/>
                      <a:pt x="3" y="73"/>
                      <a:pt x="3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3" y="75"/>
                      <a:pt x="4" y="7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7"/>
                      <a:pt x="4" y="78"/>
                      <a:pt x="4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80"/>
                      <a:pt x="6" y="80"/>
                      <a:pt x="6" y="80"/>
                    </a:cubicBezTo>
                    <a:cubicBezTo>
                      <a:pt x="6" y="80"/>
                      <a:pt x="7" y="80"/>
                      <a:pt x="7" y="81"/>
                    </a:cubicBezTo>
                    <a:cubicBezTo>
                      <a:pt x="8" y="82"/>
                      <a:pt x="9" y="83"/>
                      <a:pt x="12" y="83"/>
                    </a:cubicBezTo>
                    <a:cubicBezTo>
                      <a:pt x="15" y="83"/>
                      <a:pt x="16" y="84"/>
                      <a:pt x="17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8" y="85"/>
                      <a:pt x="19" y="85"/>
                      <a:pt x="19" y="85"/>
                    </a:cubicBezTo>
                    <a:cubicBezTo>
                      <a:pt x="20" y="85"/>
                      <a:pt x="23" y="86"/>
                      <a:pt x="24" y="88"/>
                    </a:cubicBezTo>
                    <a:cubicBezTo>
                      <a:pt x="24" y="89"/>
                      <a:pt x="24" y="91"/>
                      <a:pt x="22" y="93"/>
                    </a:cubicBezTo>
                    <a:cubicBezTo>
                      <a:pt x="19" y="95"/>
                      <a:pt x="19" y="97"/>
                      <a:pt x="18" y="100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2"/>
                      <a:pt x="18" y="103"/>
                      <a:pt x="18" y="104"/>
                    </a:cubicBezTo>
                    <a:cubicBezTo>
                      <a:pt x="18" y="104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9" y="106"/>
                      <a:pt x="20" y="106"/>
                    </a:cubicBezTo>
                    <a:cubicBezTo>
                      <a:pt x="23" y="106"/>
                      <a:pt x="24" y="105"/>
                      <a:pt x="24" y="105"/>
                    </a:cubicBezTo>
                    <a:cubicBezTo>
                      <a:pt x="27" y="104"/>
                      <a:pt x="29" y="103"/>
                      <a:pt x="33" y="105"/>
                    </a:cubicBezTo>
                    <a:cubicBezTo>
                      <a:pt x="34" y="105"/>
                      <a:pt x="35" y="105"/>
                      <a:pt x="35" y="106"/>
                    </a:cubicBezTo>
                    <a:cubicBezTo>
                      <a:pt x="36" y="106"/>
                      <a:pt x="36" y="106"/>
                      <a:pt x="36" y="106"/>
                    </a:cubicBezTo>
                    <a:cubicBezTo>
                      <a:pt x="37" y="106"/>
                      <a:pt x="38" y="107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7"/>
                      <a:pt x="39" y="106"/>
                    </a:cubicBezTo>
                    <a:cubicBezTo>
                      <a:pt x="39" y="106"/>
                      <a:pt x="40" y="106"/>
                      <a:pt x="40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2" y="106"/>
                      <a:pt x="43" y="107"/>
                      <a:pt x="44" y="108"/>
                    </a:cubicBezTo>
                    <a:cubicBezTo>
                      <a:pt x="45" y="108"/>
                      <a:pt x="45" y="108"/>
                      <a:pt x="45" y="108"/>
                    </a:cubicBezTo>
                    <a:cubicBezTo>
                      <a:pt x="46" y="107"/>
                      <a:pt x="48" y="106"/>
                      <a:pt x="50" y="106"/>
                    </a:cubicBezTo>
                    <a:cubicBezTo>
                      <a:pt x="52" y="106"/>
                      <a:pt x="53" y="106"/>
                      <a:pt x="54" y="107"/>
                    </a:cubicBezTo>
                    <a:cubicBezTo>
                      <a:pt x="56" y="108"/>
                      <a:pt x="57" y="108"/>
                      <a:pt x="58" y="107"/>
                    </a:cubicBezTo>
                    <a:cubicBezTo>
                      <a:pt x="61" y="105"/>
                      <a:pt x="67" y="104"/>
                      <a:pt x="69" y="104"/>
                    </a:cubicBezTo>
                    <a:cubicBezTo>
                      <a:pt x="71" y="104"/>
                      <a:pt x="72" y="104"/>
                      <a:pt x="72" y="104"/>
                    </a:cubicBezTo>
                    <a:cubicBezTo>
                      <a:pt x="73" y="105"/>
                      <a:pt x="74" y="105"/>
                      <a:pt x="74" y="105"/>
                    </a:cubicBezTo>
                    <a:cubicBezTo>
                      <a:pt x="74" y="105"/>
                      <a:pt x="74" y="104"/>
                      <a:pt x="74" y="103"/>
                    </a:cubicBezTo>
                    <a:cubicBezTo>
                      <a:pt x="72" y="98"/>
                      <a:pt x="76" y="96"/>
                      <a:pt x="78" y="96"/>
                    </a:cubicBezTo>
                    <a:cubicBezTo>
                      <a:pt x="78" y="95"/>
                      <a:pt x="78" y="95"/>
                      <a:pt x="79" y="95"/>
                    </a:cubicBezTo>
                    <a:cubicBezTo>
                      <a:pt x="79" y="95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80" y="94"/>
                    </a:cubicBezTo>
                    <a:cubicBezTo>
                      <a:pt x="80" y="93"/>
                      <a:pt x="82" y="92"/>
                      <a:pt x="83" y="92"/>
                    </a:cubicBezTo>
                    <a:cubicBezTo>
                      <a:pt x="83" y="91"/>
                      <a:pt x="84" y="91"/>
                      <a:pt x="84" y="91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4" y="91"/>
                      <a:pt x="83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89"/>
                      <a:pt x="81" y="89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79" y="87"/>
                      <a:pt x="78" y="87"/>
                      <a:pt x="78" y="87"/>
                    </a:cubicBezTo>
                    <a:cubicBezTo>
                      <a:pt x="78" y="86"/>
                      <a:pt x="78" y="86"/>
                      <a:pt x="77" y="86"/>
                    </a:cubicBezTo>
                    <a:cubicBezTo>
                      <a:pt x="77" y="86"/>
                      <a:pt x="76" y="86"/>
                      <a:pt x="76" y="85"/>
                    </a:cubicBezTo>
                    <a:cubicBezTo>
                      <a:pt x="75" y="85"/>
                      <a:pt x="74" y="84"/>
                      <a:pt x="74" y="84"/>
                    </a:cubicBezTo>
                    <a:cubicBezTo>
                      <a:pt x="72" y="82"/>
                      <a:pt x="71" y="79"/>
                      <a:pt x="70" y="77"/>
                    </a:cubicBezTo>
                    <a:cubicBezTo>
                      <a:pt x="70" y="75"/>
                      <a:pt x="70" y="74"/>
                      <a:pt x="69" y="74"/>
                    </a:cubicBezTo>
                    <a:cubicBezTo>
                      <a:pt x="69" y="73"/>
                      <a:pt x="69" y="73"/>
                      <a:pt x="69" y="72"/>
                    </a:cubicBezTo>
                    <a:cubicBezTo>
                      <a:pt x="68" y="71"/>
                      <a:pt x="66" y="69"/>
                      <a:pt x="67" y="67"/>
                    </a:cubicBezTo>
                    <a:cubicBezTo>
                      <a:pt x="67" y="66"/>
                      <a:pt x="68" y="65"/>
                      <a:pt x="70" y="65"/>
                    </a:cubicBezTo>
                    <a:cubicBezTo>
                      <a:pt x="73" y="64"/>
                      <a:pt x="79" y="63"/>
                      <a:pt x="81" y="61"/>
                    </a:cubicBezTo>
                    <a:cubicBezTo>
                      <a:pt x="81" y="60"/>
                      <a:pt x="82" y="60"/>
                      <a:pt x="82" y="60"/>
                    </a:cubicBezTo>
                    <a:cubicBezTo>
                      <a:pt x="84" y="59"/>
                      <a:pt x="86" y="58"/>
                      <a:pt x="87" y="58"/>
                    </a:cubicBezTo>
                    <a:cubicBezTo>
                      <a:pt x="88" y="57"/>
                      <a:pt x="89" y="57"/>
                      <a:pt x="90" y="57"/>
                    </a:cubicBezTo>
                    <a:cubicBezTo>
                      <a:pt x="90" y="57"/>
                      <a:pt x="90" y="57"/>
                      <a:pt x="90" y="56"/>
                    </a:cubicBezTo>
                    <a:cubicBezTo>
                      <a:pt x="90" y="56"/>
                      <a:pt x="91" y="55"/>
                      <a:pt x="93" y="55"/>
                    </a:cubicBezTo>
                    <a:cubicBezTo>
                      <a:pt x="94" y="55"/>
                      <a:pt x="94" y="56"/>
                      <a:pt x="95" y="56"/>
                    </a:cubicBezTo>
                    <a:cubicBezTo>
                      <a:pt x="95" y="56"/>
                      <a:pt x="96" y="56"/>
                      <a:pt x="96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6" y="55"/>
                      <a:pt x="96" y="54"/>
                      <a:pt x="96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54"/>
                      <a:pt x="96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4" y="51"/>
                      <a:pt x="93" y="47"/>
                      <a:pt x="93" y="43"/>
                    </a:cubicBezTo>
                    <a:cubicBezTo>
                      <a:pt x="93" y="40"/>
                      <a:pt x="92" y="40"/>
                      <a:pt x="92" y="39"/>
                    </a:cubicBezTo>
                    <a:cubicBezTo>
                      <a:pt x="92" y="39"/>
                      <a:pt x="91" y="38"/>
                      <a:pt x="91" y="36"/>
                    </a:cubicBezTo>
                    <a:cubicBezTo>
                      <a:pt x="91" y="35"/>
                      <a:pt x="91" y="33"/>
                      <a:pt x="90" y="33"/>
                    </a:cubicBezTo>
                    <a:cubicBezTo>
                      <a:pt x="89" y="32"/>
                      <a:pt x="88" y="31"/>
                      <a:pt x="87" y="30"/>
                    </a:cubicBezTo>
                    <a:cubicBezTo>
                      <a:pt x="87" y="28"/>
                      <a:pt x="88" y="27"/>
                      <a:pt x="88" y="25"/>
                    </a:cubicBezTo>
                    <a:cubicBezTo>
                      <a:pt x="90" y="23"/>
                      <a:pt x="89" y="17"/>
                      <a:pt x="89" y="15"/>
                    </a:cubicBezTo>
                    <a:cubicBezTo>
                      <a:pt x="88" y="15"/>
                      <a:pt x="88" y="15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3"/>
                      <a:pt x="87" y="12"/>
                    </a:cubicBezTo>
                    <a:cubicBezTo>
                      <a:pt x="87" y="11"/>
                      <a:pt x="87" y="10"/>
                      <a:pt x="83" y="10"/>
                    </a:cubicBezTo>
                    <a:cubicBezTo>
                      <a:pt x="81" y="10"/>
                      <a:pt x="80" y="10"/>
                      <a:pt x="80" y="9"/>
                    </a:cubicBezTo>
                    <a:cubicBezTo>
                      <a:pt x="79" y="7"/>
                      <a:pt x="80" y="6"/>
                      <a:pt x="81" y="4"/>
                    </a:cubicBezTo>
                    <a:cubicBezTo>
                      <a:pt x="79" y="6"/>
                      <a:pt x="76" y="7"/>
                      <a:pt x="73" y="6"/>
                    </a:cubicBezTo>
                    <a:cubicBezTo>
                      <a:pt x="71" y="6"/>
                      <a:pt x="68" y="9"/>
                      <a:pt x="65" y="11"/>
                    </a:cubicBezTo>
                    <a:cubicBezTo>
                      <a:pt x="64" y="12"/>
                      <a:pt x="63" y="13"/>
                      <a:pt x="62" y="13"/>
                    </a:cubicBezTo>
                    <a:cubicBezTo>
                      <a:pt x="59" y="16"/>
                      <a:pt x="55" y="15"/>
                      <a:pt x="53" y="12"/>
                    </a:cubicBezTo>
                    <a:cubicBezTo>
                      <a:pt x="52" y="10"/>
                      <a:pt x="52" y="8"/>
                      <a:pt x="53" y="7"/>
                    </a:cubicBezTo>
                    <a:cubicBezTo>
                      <a:pt x="53" y="7"/>
                      <a:pt x="52" y="7"/>
                      <a:pt x="52" y="7"/>
                    </a:cubicBezTo>
                    <a:cubicBezTo>
                      <a:pt x="48" y="9"/>
                      <a:pt x="44" y="8"/>
                      <a:pt x="42" y="5"/>
                    </a:cubicBezTo>
                    <a:cubicBezTo>
                      <a:pt x="41" y="4"/>
                      <a:pt x="41" y="3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1" y="0"/>
                    </a:cubicBezTo>
                    <a:cubicBezTo>
                      <a:pt x="32" y="1"/>
                      <a:pt x="32" y="3"/>
                      <a:pt x="32" y="4"/>
                    </a:cubicBezTo>
                    <a:cubicBezTo>
                      <a:pt x="31" y="5"/>
                      <a:pt x="31" y="7"/>
                      <a:pt x="33" y="10"/>
                    </a:cubicBezTo>
                    <a:cubicBezTo>
                      <a:pt x="34" y="10"/>
                      <a:pt x="34" y="11"/>
                      <a:pt x="35" y="12"/>
                    </a:cubicBezTo>
                    <a:cubicBezTo>
                      <a:pt x="35" y="13"/>
                      <a:pt x="35" y="15"/>
                      <a:pt x="35" y="16"/>
                    </a:cubicBezTo>
                    <a:cubicBezTo>
                      <a:pt x="34" y="17"/>
                      <a:pt x="32" y="18"/>
                      <a:pt x="31" y="18"/>
                    </a:cubicBezTo>
                    <a:cubicBezTo>
                      <a:pt x="31" y="18"/>
                      <a:pt x="30" y="18"/>
                      <a:pt x="30" y="18"/>
                    </a:cubicBezTo>
                    <a:cubicBezTo>
                      <a:pt x="30" y="19"/>
                      <a:pt x="29" y="21"/>
                      <a:pt x="26" y="21"/>
                    </a:cubicBezTo>
                    <a:cubicBezTo>
                      <a:pt x="24" y="21"/>
                      <a:pt x="21" y="19"/>
                      <a:pt x="19" y="18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2"/>
                      <a:pt x="13" y="22"/>
                      <a:pt x="13" y="23"/>
                    </a:cubicBezTo>
                    <a:cubicBezTo>
                      <a:pt x="13" y="23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1" y="31"/>
                      <a:pt x="9" y="32"/>
                      <a:pt x="8" y="33"/>
                    </a:cubicBezTo>
                    <a:cubicBezTo>
                      <a:pt x="10" y="35"/>
                      <a:pt x="12" y="38"/>
                      <a:pt x="11" y="40"/>
                    </a:cubicBezTo>
                    <a:cubicBezTo>
                      <a:pt x="10" y="41"/>
                      <a:pt x="9" y="41"/>
                      <a:pt x="9" y="42"/>
                    </a:cubicBezTo>
                    <a:cubicBezTo>
                      <a:pt x="9" y="42"/>
                      <a:pt x="9" y="42"/>
                      <a:pt x="9" y="43"/>
                    </a:cubicBezTo>
                    <a:cubicBezTo>
                      <a:pt x="9" y="46"/>
                      <a:pt x="6" y="47"/>
                      <a:pt x="2" y="48"/>
                    </a:cubicBezTo>
                    <a:cubicBezTo>
                      <a:pt x="2" y="49"/>
                      <a:pt x="2" y="50"/>
                      <a:pt x="2" y="52"/>
                    </a:cubicBezTo>
                    <a:cubicBezTo>
                      <a:pt x="1" y="52"/>
                      <a:pt x="1" y="53"/>
                      <a:pt x="1" y="53"/>
                    </a:cubicBezTo>
                    <a:cubicBezTo>
                      <a:pt x="1" y="55"/>
                      <a:pt x="1" y="56"/>
                      <a:pt x="1" y="58"/>
                    </a:cubicBezTo>
                    <a:cubicBezTo>
                      <a:pt x="1" y="58"/>
                      <a:pt x="1" y="58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Freeform 1210">
                <a:extLst>
                  <a:ext uri="{FF2B5EF4-FFF2-40B4-BE49-F238E27FC236}">
                    <a16:creationId xmlns:a16="http://schemas.microsoft.com/office/drawing/2014/main" id="{FE8E6444-73D0-4453-B118-3AB2E515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" y="2894"/>
                <a:ext cx="109" cy="176"/>
              </a:xfrm>
              <a:custGeom>
                <a:avLst/>
                <a:gdLst>
                  <a:gd name="T0" fmla="*/ 77 w 114"/>
                  <a:gd name="T1" fmla="*/ 1 h 183"/>
                  <a:gd name="T2" fmla="*/ 65 w 114"/>
                  <a:gd name="T3" fmla="*/ 3 h 183"/>
                  <a:gd name="T4" fmla="*/ 56 w 114"/>
                  <a:gd name="T5" fmla="*/ 8 h 183"/>
                  <a:gd name="T6" fmla="*/ 55 w 114"/>
                  <a:gd name="T7" fmla="*/ 17 h 183"/>
                  <a:gd name="T8" fmla="*/ 48 w 114"/>
                  <a:gd name="T9" fmla="*/ 22 h 183"/>
                  <a:gd name="T10" fmla="*/ 43 w 114"/>
                  <a:gd name="T11" fmla="*/ 29 h 183"/>
                  <a:gd name="T12" fmla="*/ 37 w 114"/>
                  <a:gd name="T13" fmla="*/ 27 h 183"/>
                  <a:gd name="T14" fmla="*/ 27 w 114"/>
                  <a:gd name="T15" fmla="*/ 27 h 183"/>
                  <a:gd name="T16" fmla="*/ 9 w 114"/>
                  <a:gd name="T17" fmla="*/ 20 h 183"/>
                  <a:gd name="T18" fmla="*/ 3 w 114"/>
                  <a:gd name="T19" fmla="*/ 17 h 183"/>
                  <a:gd name="T20" fmla="*/ 1 w 114"/>
                  <a:gd name="T21" fmla="*/ 19 h 183"/>
                  <a:gd name="T22" fmla="*/ 0 w 114"/>
                  <a:gd name="T23" fmla="*/ 19 h 183"/>
                  <a:gd name="T24" fmla="*/ 11 w 114"/>
                  <a:gd name="T25" fmla="*/ 27 h 183"/>
                  <a:gd name="T26" fmla="*/ 28 w 114"/>
                  <a:gd name="T27" fmla="*/ 41 h 183"/>
                  <a:gd name="T28" fmla="*/ 30 w 114"/>
                  <a:gd name="T29" fmla="*/ 57 h 183"/>
                  <a:gd name="T30" fmla="*/ 32 w 114"/>
                  <a:gd name="T31" fmla="*/ 73 h 183"/>
                  <a:gd name="T32" fmla="*/ 34 w 114"/>
                  <a:gd name="T33" fmla="*/ 76 h 183"/>
                  <a:gd name="T34" fmla="*/ 34 w 114"/>
                  <a:gd name="T35" fmla="*/ 79 h 183"/>
                  <a:gd name="T36" fmla="*/ 42 w 114"/>
                  <a:gd name="T37" fmla="*/ 82 h 183"/>
                  <a:gd name="T38" fmla="*/ 47 w 114"/>
                  <a:gd name="T39" fmla="*/ 98 h 183"/>
                  <a:gd name="T40" fmla="*/ 39 w 114"/>
                  <a:gd name="T41" fmla="*/ 102 h 183"/>
                  <a:gd name="T42" fmla="*/ 20 w 114"/>
                  <a:gd name="T43" fmla="*/ 120 h 183"/>
                  <a:gd name="T44" fmla="*/ 5 w 114"/>
                  <a:gd name="T45" fmla="*/ 130 h 183"/>
                  <a:gd name="T46" fmla="*/ 1 w 114"/>
                  <a:gd name="T47" fmla="*/ 138 h 183"/>
                  <a:gd name="T48" fmla="*/ 4 w 114"/>
                  <a:gd name="T49" fmla="*/ 149 h 183"/>
                  <a:gd name="T50" fmla="*/ 2 w 114"/>
                  <a:gd name="T51" fmla="*/ 172 h 183"/>
                  <a:gd name="T52" fmla="*/ 12 w 114"/>
                  <a:gd name="T53" fmla="*/ 176 h 183"/>
                  <a:gd name="T54" fmla="*/ 19 w 114"/>
                  <a:gd name="T55" fmla="*/ 180 h 183"/>
                  <a:gd name="T56" fmla="*/ 31 w 114"/>
                  <a:gd name="T57" fmla="*/ 183 h 183"/>
                  <a:gd name="T58" fmla="*/ 74 w 114"/>
                  <a:gd name="T59" fmla="*/ 174 h 183"/>
                  <a:gd name="T60" fmla="*/ 77 w 114"/>
                  <a:gd name="T61" fmla="*/ 170 h 183"/>
                  <a:gd name="T62" fmla="*/ 97 w 114"/>
                  <a:gd name="T63" fmla="*/ 154 h 183"/>
                  <a:gd name="T64" fmla="*/ 111 w 114"/>
                  <a:gd name="T65" fmla="*/ 131 h 183"/>
                  <a:gd name="T66" fmla="*/ 96 w 114"/>
                  <a:gd name="T67" fmla="*/ 117 h 183"/>
                  <a:gd name="T68" fmla="*/ 103 w 114"/>
                  <a:gd name="T69" fmla="*/ 112 h 183"/>
                  <a:gd name="T70" fmla="*/ 98 w 114"/>
                  <a:gd name="T71" fmla="*/ 101 h 183"/>
                  <a:gd name="T72" fmla="*/ 95 w 114"/>
                  <a:gd name="T73" fmla="*/ 94 h 183"/>
                  <a:gd name="T74" fmla="*/ 94 w 114"/>
                  <a:gd name="T75" fmla="*/ 84 h 183"/>
                  <a:gd name="T76" fmla="*/ 98 w 114"/>
                  <a:gd name="T77" fmla="*/ 79 h 183"/>
                  <a:gd name="T78" fmla="*/ 87 w 114"/>
                  <a:gd name="T79" fmla="*/ 62 h 183"/>
                  <a:gd name="T80" fmla="*/ 91 w 114"/>
                  <a:gd name="T81" fmla="*/ 53 h 183"/>
                  <a:gd name="T82" fmla="*/ 90 w 114"/>
                  <a:gd name="T83" fmla="*/ 40 h 183"/>
                  <a:gd name="T84" fmla="*/ 81 w 114"/>
                  <a:gd name="T85" fmla="*/ 33 h 183"/>
                  <a:gd name="T86" fmla="*/ 85 w 114"/>
                  <a:gd name="T87" fmla="*/ 18 h 183"/>
                  <a:gd name="T88" fmla="*/ 87 w 114"/>
                  <a:gd name="T89" fmla="*/ 15 h 183"/>
                  <a:gd name="T90" fmla="*/ 89 w 114"/>
                  <a:gd name="T91" fmla="*/ 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4" h="183">
                    <a:moveTo>
                      <a:pt x="89" y="8"/>
                    </a:moveTo>
                    <a:cubicBezTo>
                      <a:pt x="89" y="8"/>
                      <a:pt x="86" y="6"/>
                      <a:pt x="85" y="6"/>
                    </a:cubicBezTo>
                    <a:cubicBezTo>
                      <a:pt x="82" y="5"/>
                      <a:pt x="79" y="3"/>
                      <a:pt x="77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0"/>
                      <a:pt x="72" y="0"/>
                      <a:pt x="72" y="1"/>
                    </a:cubicBezTo>
                    <a:cubicBezTo>
                      <a:pt x="70" y="3"/>
                      <a:pt x="68" y="3"/>
                      <a:pt x="65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2" y="3"/>
                      <a:pt x="61" y="3"/>
                      <a:pt x="61" y="3"/>
                    </a:cubicBezTo>
                    <a:cubicBezTo>
                      <a:pt x="60" y="5"/>
                      <a:pt x="58" y="7"/>
                      <a:pt x="56" y="8"/>
                    </a:cubicBezTo>
                    <a:cubicBezTo>
                      <a:pt x="55" y="9"/>
                      <a:pt x="54" y="9"/>
                      <a:pt x="54" y="10"/>
                    </a:cubicBezTo>
                    <a:cubicBezTo>
                      <a:pt x="54" y="11"/>
                      <a:pt x="54" y="12"/>
                      <a:pt x="54" y="13"/>
                    </a:cubicBezTo>
                    <a:cubicBezTo>
                      <a:pt x="54" y="14"/>
                      <a:pt x="55" y="16"/>
                      <a:pt x="55" y="17"/>
                    </a:cubicBezTo>
                    <a:cubicBezTo>
                      <a:pt x="55" y="18"/>
                      <a:pt x="55" y="19"/>
                      <a:pt x="54" y="20"/>
                    </a:cubicBezTo>
                    <a:cubicBezTo>
                      <a:pt x="53" y="21"/>
                      <a:pt x="52" y="22"/>
                      <a:pt x="49" y="22"/>
                    </a:cubicBezTo>
                    <a:cubicBezTo>
                      <a:pt x="49" y="22"/>
                      <a:pt x="49" y="22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23"/>
                      <a:pt x="48" y="25"/>
                      <a:pt x="46" y="27"/>
                    </a:cubicBezTo>
                    <a:cubicBezTo>
                      <a:pt x="46" y="28"/>
                      <a:pt x="45" y="29"/>
                      <a:pt x="43" y="29"/>
                    </a:cubicBezTo>
                    <a:cubicBezTo>
                      <a:pt x="41" y="29"/>
                      <a:pt x="40" y="28"/>
                      <a:pt x="40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38" y="27"/>
                      <a:pt x="38" y="27"/>
                      <a:pt x="37" y="27"/>
                    </a:cubicBezTo>
                    <a:cubicBezTo>
                      <a:pt x="36" y="27"/>
                      <a:pt x="34" y="26"/>
                      <a:pt x="33" y="26"/>
                    </a:cubicBezTo>
                    <a:cubicBezTo>
                      <a:pt x="33" y="25"/>
                      <a:pt x="32" y="25"/>
                      <a:pt x="31" y="25"/>
                    </a:cubicBezTo>
                    <a:cubicBezTo>
                      <a:pt x="31" y="26"/>
                      <a:pt x="29" y="27"/>
                      <a:pt x="27" y="27"/>
                    </a:cubicBezTo>
                    <a:cubicBezTo>
                      <a:pt x="25" y="27"/>
                      <a:pt x="23" y="27"/>
                      <a:pt x="20" y="26"/>
                    </a:cubicBezTo>
                    <a:cubicBezTo>
                      <a:pt x="19" y="26"/>
                      <a:pt x="18" y="26"/>
                      <a:pt x="17" y="25"/>
                    </a:cubicBezTo>
                    <a:cubicBezTo>
                      <a:pt x="14" y="25"/>
                      <a:pt x="11" y="22"/>
                      <a:pt x="9" y="20"/>
                    </a:cubicBezTo>
                    <a:cubicBezTo>
                      <a:pt x="8" y="18"/>
                      <a:pt x="6" y="16"/>
                      <a:pt x="5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20"/>
                      <a:pt x="3" y="21"/>
                      <a:pt x="4" y="22"/>
                    </a:cubicBezTo>
                    <a:cubicBezTo>
                      <a:pt x="5" y="23"/>
                      <a:pt x="7" y="25"/>
                      <a:pt x="9" y="26"/>
                    </a:cubicBezTo>
                    <a:cubicBezTo>
                      <a:pt x="9" y="26"/>
                      <a:pt x="10" y="27"/>
                      <a:pt x="11" y="27"/>
                    </a:cubicBezTo>
                    <a:cubicBezTo>
                      <a:pt x="12" y="28"/>
                      <a:pt x="14" y="28"/>
                      <a:pt x="15" y="29"/>
                    </a:cubicBezTo>
                    <a:cubicBezTo>
                      <a:pt x="22" y="32"/>
                      <a:pt x="29" y="34"/>
                      <a:pt x="28" y="39"/>
                    </a:cubicBezTo>
                    <a:cubicBezTo>
                      <a:pt x="28" y="39"/>
                      <a:pt x="28" y="40"/>
                      <a:pt x="28" y="41"/>
                    </a:cubicBezTo>
                    <a:cubicBezTo>
                      <a:pt x="27" y="43"/>
                      <a:pt x="27" y="47"/>
                      <a:pt x="28" y="47"/>
                    </a:cubicBezTo>
                    <a:cubicBezTo>
                      <a:pt x="30" y="49"/>
                      <a:pt x="30" y="52"/>
                      <a:pt x="30" y="54"/>
                    </a:cubicBezTo>
                    <a:cubicBezTo>
                      <a:pt x="30" y="55"/>
                      <a:pt x="30" y="57"/>
                      <a:pt x="30" y="57"/>
                    </a:cubicBezTo>
                    <a:cubicBezTo>
                      <a:pt x="33" y="59"/>
                      <a:pt x="34" y="63"/>
                      <a:pt x="33" y="66"/>
                    </a:cubicBezTo>
                    <a:cubicBezTo>
                      <a:pt x="32" y="69"/>
                      <a:pt x="31" y="70"/>
                      <a:pt x="30" y="71"/>
                    </a:cubicBezTo>
                    <a:cubicBezTo>
                      <a:pt x="31" y="71"/>
                      <a:pt x="31" y="73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4" y="76"/>
                    </a:cubicBezTo>
                    <a:cubicBezTo>
                      <a:pt x="34" y="76"/>
                      <a:pt x="34" y="77"/>
                      <a:pt x="34" y="77"/>
                    </a:cubicBezTo>
                    <a:cubicBezTo>
                      <a:pt x="34" y="77"/>
                      <a:pt x="34" y="78"/>
                      <a:pt x="34" y="78"/>
                    </a:cubicBezTo>
                    <a:cubicBezTo>
                      <a:pt x="34" y="78"/>
                      <a:pt x="34" y="78"/>
                      <a:pt x="34" y="79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6" y="79"/>
                      <a:pt x="38" y="80"/>
                      <a:pt x="40" y="81"/>
                    </a:cubicBezTo>
                    <a:cubicBezTo>
                      <a:pt x="41" y="82"/>
                      <a:pt x="42" y="82"/>
                      <a:pt x="42" y="82"/>
                    </a:cubicBezTo>
                    <a:cubicBezTo>
                      <a:pt x="47" y="84"/>
                      <a:pt x="47" y="88"/>
                      <a:pt x="48" y="91"/>
                    </a:cubicBezTo>
                    <a:cubicBezTo>
                      <a:pt x="48" y="92"/>
                      <a:pt x="48" y="92"/>
                      <a:pt x="48" y="93"/>
                    </a:cubicBezTo>
                    <a:cubicBezTo>
                      <a:pt x="48" y="96"/>
                      <a:pt x="48" y="97"/>
                      <a:pt x="47" y="98"/>
                    </a:cubicBezTo>
                    <a:cubicBezTo>
                      <a:pt x="46" y="99"/>
                      <a:pt x="44" y="100"/>
                      <a:pt x="42" y="98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1" y="98"/>
                      <a:pt x="40" y="99"/>
                      <a:pt x="39" y="102"/>
                    </a:cubicBezTo>
                    <a:cubicBezTo>
                      <a:pt x="38" y="108"/>
                      <a:pt x="31" y="115"/>
                      <a:pt x="26" y="115"/>
                    </a:cubicBezTo>
                    <a:cubicBezTo>
                      <a:pt x="25" y="115"/>
                      <a:pt x="25" y="116"/>
                      <a:pt x="24" y="117"/>
                    </a:cubicBezTo>
                    <a:cubicBezTo>
                      <a:pt x="23" y="118"/>
                      <a:pt x="22" y="120"/>
                      <a:pt x="20" y="120"/>
                    </a:cubicBezTo>
                    <a:cubicBezTo>
                      <a:pt x="17" y="121"/>
                      <a:pt x="15" y="122"/>
                      <a:pt x="15" y="124"/>
                    </a:cubicBezTo>
                    <a:cubicBezTo>
                      <a:pt x="15" y="126"/>
                      <a:pt x="15" y="127"/>
                      <a:pt x="14" y="128"/>
                    </a:cubicBezTo>
                    <a:cubicBezTo>
                      <a:pt x="12" y="130"/>
                      <a:pt x="8" y="130"/>
                      <a:pt x="5" y="130"/>
                    </a:cubicBezTo>
                    <a:cubicBezTo>
                      <a:pt x="5" y="130"/>
                      <a:pt x="5" y="132"/>
                      <a:pt x="4" y="132"/>
                    </a:cubicBezTo>
                    <a:cubicBezTo>
                      <a:pt x="4" y="134"/>
                      <a:pt x="3" y="136"/>
                      <a:pt x="1" y="137"/>
                    </a:cubicBezTo>
                    <a:cubicBezTo>
                      <a:pt x="1" y="137"/>
                      <a:pt x="1" y="138"/>
                      <a:pt x="1" y="138"/>
                    </a:cubicBezTo>
                    <a:cubicBezTo>
                      <a:pt x="1" y="138"/>
                      <a:pt x="1" y="139"/>
                      <a:pt x="2" y="141"/>
                    </a:cubicBezTo>
                    <a:cubicBezTo>
                      <a:pt x="4" y="143"/>
                      <a:pt x="4" y="146"/>
                      <a:pt x="4" y="147"/>
                    </a:cubicBezTo>
                    <a:cubicBezTo>
                      <a:pt x="4" y="148"/>
                      <a:pt x="4" y="149"/>
                      <a:pt x="4" y="149"/>
                    </a:cubicBezTo>
                    <a:cubicBezTo>
                      <a:pt x="4" y="149"/>
                      <a:pt x="4" y="150"/>
                      <a:pt x="4" y="150"/>
                    </a:cubicBezTo>
                    <a:cubicBezTo>
                      <a:pt x="6" y="153"/>
                      <a:pt x="8" y="158"/>
                      <a:pt x="6" y="163"/>
                    </a:cubicBezTo>
                    <a:cubicBezTo>
                      <a:pt x="4" y="168"/>
                      <a:pt x="3" y="171"/>
                      <a:pt x="2" y="172"/>
                    </a:cubicBezTo>
                    <a:cubicBezTo>
                      <a:pt x="4" y="172"/>
                      <a:pt x="5" y="173"/>
                      <a:pt x="6" y="174"/>
                    </a:cubicBezTo>
                    <a:cubicBezTo>
                      <a:pt x="8" y="175"/>
                      <a:pt x="10" y="176"/>
                      <a:pt x="11" y="176"/>
                    </a:cubicBezTo>
                    <a:cubicBezTo>
                      <a:pt x="11" y="176"/>
                      <a:pt x="12" y="176"/>
                      <a:pt x="12" y="176"/>
                    </a:cubicBezTo>
                    <a:cubicBezTo>
                      <a:pt x="14" y="176"/>
                      <a:pt x="15" y="178"/>
                      <a:pt x="16" y="179"/>
                    </a:cubicBezTo>
                    <a:cubicBezTo>
                      <a:pt x="17" y="179"/>
                      <a:pt x="17" y="180"/>
                      <a:pt x="17" y="180"/>
                    </a:cubicBezTo>
                    <a:cubicBezTo>
                      <a:pt x="18" y="180"/>
                      <a:pt x="19" y="180"/>
                      <a:pt x="19" y="180"/>
                    </a:cubicBezTo>
                    <a:cubicBezTo>
                      <a:pt x="21" y="180"/>
                      <a:pt x="21" y="180"/>
                      <a:pt x="22" y="181"/>
                    </a:cubicBezTo>
                    <a:cubicBezTo>
                      <a:pt x="24" y="182"/>
                      <a:pt x="25" y="183"/>
                      <a:pt x="30" y="183"/>
                    </a:cubicBezTo>
                    <a:cubicBezTo>
                      <a:pt x="31" y="183"/>
                      <a:pt x="31" y="183"/>
                      <a:pt x="31" y="183"/>
                    </a:cubicBezTo>
                    <a:cubicBezTo>
                      <a:pt x="35" y="182"/>
                      <a:pt x="42" y="180"/>
                      <a:pt x="49" y="178"/>
                    </a:cubicBezTo>
                    <a:cubicBezTo>
                      <a:pt x="55" y="176"/>
                      <a:pt x="62" y="175"/>
                      <a:pt x="66" y="175"/>
                    </a:cubicBezTo>
                    <a:cubicBezTo>
                      <a:pt x="69" y="175"/>
                      <a:pt x="72" y="174"/>
                      <a:pt x="74" y="174"/>
                    </a:cubicBezTo>
                    <a:cubicBezTo>
                      <a:pt x="75" y="173"/>
                      <a:pt x="75" y="173"/>
                      <a:pt x="75" y="173"/>
                    </a:cubicBezTo>
                    <a:cubicBezTo>
                      <a:pt x="76" y="172"/>
                      <a:pt x="76" y="171"/>
                      <a:pt x="77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8" y="169"/>
                      <a:pt x="79" y="168"/>
                      <a:pt x="80" y="167"/>
                    </a:cubicBezTo>
                    <a:cubicBezTo>
                      <a:pt x="82" y="165"/>
                      <a:pt x="84" y="163"/>
                      <a:pt x="87" y="162"/>
                    </a:cubicBezTo>
                    <a:cubicBezTo>
                      <a:pt x="91" y="159"/>
                      <a:pt x="95" y="157"/>
                      <a:pt x="97" y="154"/>
                    </a:cubicBezTo>
                    <a:cubicBezTo>
                      <a:pt x="98" y="150"/>
                      <a:pt x="102" y="147"/>
                      <a:pt x="106" y="145"/>
                    </a:cubicBezTo>
                    <a:cubicBezTo>
                      <a:pt x="109" y="142"/>
                      <a:pt x="112" y="140"/>
                      <a:pt x="113" y="138"/>
                    </a:cubicBezTo>
                    <a:cubicBezTo>
                      <a:pt x="114" y="136"/>
                      <a:pt x="114" y="135"/>
                      <a:pt x="111" y="131"/>
                    </a:cubicBezTo>
                    <a:cubicBezTo>
                      <a:pt x="109" y="129"/>
                      <a:pt x="105" y="127"/>
                      <a:pt x="102" y="125"/>
                    </a:cubicBezTo>
                    <a:cubicBezTo>
                      <a:pt x="99" y="123"/>
                      <a:pt x="96" y="121"/>
                      <a:pt x="96" y="119"/>
                    </a:cubicBezTo>
                    <a:cubicBezTo>
                      <a:pt x="96" y="118"/>
                      <a:pt x="96" y="118"/>
                      <a:pt x="96" y="117"/>
                    </a:cubicBezTo>
                    <a:cubicBezTo>
                      <a:pt x="97" y="116"/>
                      <a:pt x="99" y="115"/>
                      <a:pt x="100" y="114"/>
                    </a:cubicBezTo>
                    <a:cubicBezTo>
                      <a:pt x="101" y="114"/>
                      <a:pt x="102" y="113"/>
                      <a:pt x="102" y="113"/>
                    </a:cubicBezTo>
                    <a:cubicBezTo>
                      <a:pt x="103" y="113"/>
                      <a:pt x="103" y="113"/>
                      <a:pt x="103" y="112"/>
                    </a:cubicBezTo>
                    <a:cubicBezTo>
                      <a:pt x="103" y="112"/>
                      <a:pt x="102" y="111"/>
                      <a:pt x="101" y="110"/>
                    </a:cubicBezTo>
                    <a:cubicBezTo>
                      <a:pt x="99" y="110"/>
                      <a:pt x="98" y="109"/>
                      <a:pt x="97" y="107"/>
                    </a:cubicBezTo>
                    <a:cubicBezTo>
                      <a:pt x="95" y="105"/>
                      <a:pt x="97" y="102"/>
                      <a:pt x="98" y="101"/>
                    </a:cubicBezTo>
                    <a:cubicBezTo>
                      <a:pt x="98" y="101"/>
                      <a:pt x="97" y="101"/>
                      <a:pt x="97" y="101"/>
                    </a:cubicBezTo>
                    <a:cubicBezTo>
                      <a:pt x="95" y="100"/>
                      <a:pt x="93" y="99"/>
                      <a:pt x="93" y="97"/>
                    </a:cubicBezTo>
                    <a:cubicBezTo>
                      <a:pt x="92" y="95"/>
                      <a:pt x="94" y="94"/>
                      <a:pt x="95" y="94"/>
                    </a:cubicBezTo>
                    <a:cubicBezTo>
                      <a:pt x="95" y="94"/>
                      <a:pt x="95" y="94"/>
                      <a:pt x="95" y="94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4" y="91"/>
                      <a:pt x="92" y="87"/>
                      <a:pt x="94" y="84"/>
                    </a:cubicBezTo>
                    <a:cubicBezTo>
                      <a:pt x="95" y="82"/>
                      <a:pt x="97" y="82"/>
                      <a:pt x="98" y="81"/>
                    </a:cubicBezTo>
                    <a:cubicBezTo>
                      <a:pt x="98" y="81"/>
                      <a:pt x="98" y="81"/>
                      <a:pt x="99" y="81"/>
                    </a:cubicBezTo>
                    <a:cubicBezTo>
                      <a:pt x="98" y="81"/>
                      <a:pt x="98" y="80"/>
                      <a:pt x="98" y="79"/>
                    </a:cubicBezTo>
                    <a:cubicBezTo>
                      <a:pt x="95" y="74"/>
                      <a:pt x="91" y="68"/>
                      <a:pt x="88" y="64"/>
                    </a:cubicBezTo>
                    <a:cubicBezTo>
                      <a:pt x="88" y="64"/>
                      <a:pt x="88" y="63"/>
                      <a:pt x="87" y="63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2"/>
                      <a:pt x="87" y="61"/>
                      <a:pt x="86" y="61"/>
                    </a:cubicBezTo>
                    <a:cubicBezTo>
                      <a:pt x="86" y="60"/>
                      <a:pt x="86" y="60"/>
                      <a:pt x="86" y="59"/>
                    </a:cubicBezTo>
                    <a:cubicBezTo>
                      <a:pt x="87" y="57"/>
                      <a:pt x="89" y="54"/>
                      <a:pt x="91" y="53"/>
                    </a:cubicBezTo>
                    <a:cubicBezTo>
                      <a:pt x="91" y="53"/>
                      <a:pt x="91" y="53"/>
                      <a:pt x="92" y="52"/>
                    </a:cubicBezTo>
                    <a:cubicBezTo>
                      <a:pt x="94" y="51"/>
                      <a:pt x="97" y="47"/>
                      <a:pt x="97" y="46"/>
                    </a:cubicBezTo>
                    <a:cubicBezTo>
                      <a:pt x="97" y="45"/>
                      <a:pt x="92" y="41"/>
                      <a:pt x="90" y="40"/>
                    </a:cubicBezTo>
                    <a:cubicBezTo>
                      <a:pt x="90" y="39"/>
                      <a:pt x="89" y="39"/>
                      <a:pt x="89" y="39"/>
                    </a:cubicBezTo>
                    <a:cubicBezTo>
                      <a:pt x="87" y="39"/>
                      <a:pt x="84" y="38"/>
                      <a:pt x="82" y="35"/>
                    </a:cubicBezTo>
                    <a:cubicBezTo>
                      <a:pt x="82" y="34"/>
                      <a:pt x="81" y="33"/>
                      <a:pt x="81" y="33"/>
                    </a:cubicBezTo>
                    <a:cubicBezTo>
                      <a:pt x="80" y="31"/>
                      <a:pt x="79" y="29"/>
                      <a:pt x="81" y="26"/>
                    </a:cubicBezTo>
                    <a:cubicBezTo>
                      <a:pt x="82" y="25"/>
                      <a:pt x="82" y="23"/>
                      <a:pt x="82" y="22"/>
                    </a:cubicBezTo>
                    <a:cubicBezTo>
                      <a:pt x="82" y="19"/>
                      <a:pt x="84" y="19"/>
                      <a:pt x="85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7" y="17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5"/>
                    </a:cubicBezTo>
                    <a:cubicBezTo>
                      <a:pt x="88" y="15"/>
                      <a:pt x="88" y="14"/>
                      <a:pt x="89" y="13"/>
                    </a:cubicBezTo>
                    <a:cubicBezTo>
                      <a:pt x="89" y="13"/>
                      <a:pt x="89" y="12"/>
                      <a:pt x="89" y="12"/>
                    </a:cubicBezTo>
                    <a:cubicBezTo>
                      <a:pt x="89" y="10"/>
                      <a:pt x="89" y="9"/>
                      <a:pt x="8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Freeform 1211">
                <a:extLst>
                  <a:ext uri="{FF2B5EF4-FFF2-40B4-BE49-F238E27FC236}">
                    <a16:creationId xmlns:a16="http://schemas.microsoft.com/office/drawing/2014/main" id="{654C6785-35DB-4BEE-A1ED-02E113412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3211"/>
                <a:ext cx="137" cy="116"/>
              </a:xfrm>
              <a:custGeom>
                <a:avLst/>
                <a:gdLst>
                  <a:gd name="T0" fmla="*/ 98 w 143"/>
                  <a:gd name="T1" fmla="*/ 106 h 121"/>
                  <a:gd name="T2" fmla="*/ 130 w 143"/>
                  <a:gd name="T3" fmla="*/ 107 h 121"/>
                  <a:gd name="T4" fmla="*/ 138 w 143"/>
                  <a:gd name="T5" fmla="*/ 101 h 121"/>
                  <a:gd name="T6" fmla="*/ 130 w 143"/>
                  <a:gd name="T7" fmla="*/ 97 h 121"/>
                  <a:gd name="T8" fmla="*/ 130 w 143"/>
                  <a:gd name="T9" fmla="*/ 91 h 121"/>
                  <a:gd name="T10" fmla="*/ 129 w 143"/>
                  <a:gd name="T11" fmla="*/ 83 h 121"/>
                  <a:gd name="T12" fmla="*/ 132 w 143"/>
                  <a:gd name="T13" fmla="*/ 81 h 121"/>
                  <a:gd name="T14" fmla="*/ 130 w 143"/>
                  <a:gd name="T15" fmla="*/ 74 h 121"/>
                  <a:gd name="T16" fmla="*/ 127 w 143"/>
                  <a:gd name="T17" fmla="*/ 70 h 121"/>
                  <a:gd name="T18" fmla="*/ 121 w 143"/>
                  <a:gd name="T19" fmla="*/ 68 h 121"/>
                  <a:gd name="T20" fmla="*/ 122 w 143"/>
                  <a:gd name="T21" fmla="*/ 64 h 121"/>
                  <a:gd name="T22" fmla="*/ 130 w 143"/>
                  <a:gd name="T23" fmla="*/ 53 h 121"/>
                  <a:gd name="T24" fmla="*/ 131 w 143"/>
                  <a:gd name="T25" fmla="*/ 52 h 121"/>
                  <a:gd name="T26" fmla="*/ 132 w 143"/>
                  <a:gd name="T27" fmla="*/ 51 h 121"/>
                  <a:gd name="T28" fmla="*/ 134 w 143"/>
                  <a:gd name="T29" fmla="*/ 50 h 121"/>
                  <a:gd name="T30" fmla="*/ 136 w 143"/>
                  <a:gd name="T31" fmla="*/ 49 h 121"/>
                  <a:gd name="T32" fmla="*/ 136 w 143"/>
                  <a:gd name="T33" fmla="*/ 49 h 121"/>
                  <a:gd name="T34" fmla="*/ 137 w 143"/>
                  <a:gd name="T35" fmla="*/ 44 h 121"/>
                  <a:gd name="T36" fmla="*/ 142 w 143"/>
                  <a:gd name="T37" fmla="*/ 32 h 121"/>
                  <a:gd name="T38" fmla="*/ 141 w 143"/>
                  <a:gd name="T39" fmla="*/ 31 h 121"/>
                  <a:gd name="T40" fmla="*/ 138 w 143"/>
                  <a:gd name="T41" fmla="*/ 30 h 121"/>
                  <a:gd name="T42" fmla="*/ 127 w 143"/>
                  <a:gd name="T43" fmla="*/ 25 h 121"/>
                  <a:gd name="T44" fmla="*/ 119 w 143"/>
                  <a:gd name="T45" fmla="*/ 24 h 121"/>
                  <a:gd name="T46" fmla="*/ 116 w 143"/>
                  <a:gd name="T47" fmla="*/ 24 h 121"/>
                  <a:gd name="T48" fmla="*/ 111 w 143"/>
                  <a:gd name="T49" fmla="*/ 20 h 121"/>
                  <a:gd name="T50" fmla="*/ 106 w 143"/>
                  <a:gd name="T51" fmla="*/ 17 h 121"/>
                  <a:gd name="T52" fmla="*/ 106 w 143"/>
                  <a:gd name="T53" fmla="*/ 16 h 121"/>
                  <a:gd name="T54" fmla="*/ 102 w 143"/>
                  <a:gd name="T55" fmla="*/ 18 h 121"/>
                  <a:gd name="T56" fmla="*/ 91 w 143"/>
                  <a:gd name="T57" fmla="*/ 9 h 121"/>
                  <a:gd name="T58" fmla="*/ 86 w 143"/>
                  <a:gd name="T59" fmla="*/ 6 h 121"/>
                  <a:gd name="T60" fmla="*/ 79 w 143"/>
                  <a:gd name="T61" fmla="*/ 0 h 121"/>
                  <a:gd name="T62" fmla="*/ 74 w 143"/>
                  <a:gd name="T63" fmla="*/ 8 h 121"/>
                  <a:gd name="T64" fmla="*/ 56 w 143"/>
                  <a:gd name="T65" fmla="*/ 21 h 121"/>
                  <a:gd name="T66" fmla="*/ 37 w 143"/>
                  <a:gd name="T67" fmla="*/ 20 h 121"/>
                  <a:gd name="T68" fmla="*/ 33 w 143"/>
                  <a:gd name="T69" fmla="*/ 22 h 121"/>
                  <a:gd name="T70" fmla="*/ 29 w 143"/>
                  <a:gd name="T71" fmla="*/ 37 h 121"/>
                  <a:gd name="T72" fmla="*/ 18 w 143"/>
                  <a:gd name="T73" fmla="*/ 35 h 121"/>
                  <a:gd name="T74" fmla="*/ 6 w 143"/>
                  <a:gd name="T75" fmla="*/ 35 h 121"/>
                  <a:gd name="T76" fmla="*/ 2 w 143"/>
                  <a:gd name="T77" fmla="*/ 42 h 121"/>
                  <a:gd name="T78" fmla="*/ 16 w 143"/>
                  <a:gd name="T79" fmla="*/ 48 h 121"/>
                  <a:gd name="T80" fmla="*/ 28 w 143"/>
                  <a:gd name="T81" fmla="*/ 52 h 121"/>
                  <a:gd name="T82" fmla="*/ 42 w 143"/>
                  <a:gd name="T83" fmla="*/ 72 h 121"/>
                  <a:gd name="T84" fmla="*/ 41 w 143"/>
                  <a:gd name="T85" fmla="*/ 89 h 121"/>
                  <a:gd name="T86" fmla="*/ 39 w 143"/>
                  <a:gd name="T87" fmla="*/ 111 h 121"/>
                  <a:gd name="T88" fmla="*/ 51 w 143"/>
                  <a:gd name="T89" fmla="*/ 117 h 121"/>
                  <a:gd name="T90" fmla="*/ 60 w 143"/>
                  <a:gd name="T91" fmla="*/ 114 h 121"/>
                  <a:gd name="T92" fmla="*/ 78 w 143"/>
                  <a:gd name="T93" fmla="*/ 120 h 121"/>
                  <a:gd name="T94" fmla="*/ 87 w 143"/>
                  <a:gd name="T9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3" h="121">
                    <a:moveTo>
                      <a:pt x="87" y="120"/>
                    </a:moveTo>
                    <a:cubicBezTo>
                      <a:pt x="86" y="117"/>
                      <a:pt x="86" y="115"/>
                      <a:pt x="88" y="112"/>
                    </a:cubicBezTo>
                    <a:cubicBezTo>
                      <a:pt x="89" y="109"/>
                      <a:pt x="93" y="107"/>
                      <a:pt x="98" y="106"/>
                    </a:cubicBezTo>
                    <a:cubicBezTo>
                      <a:pt x="98" y="106"/>
                      <a:pt x="99" y="106"/>
                      <a:pt x="100" y="106"/>
                    </a:cubicBezTo>
                    <a:cubicBezTo>
                      <a:pt x="106" y="106"/>
                      <a:pt x="116" y="109"/>
                      <a:pt x="120" y="111"/>
                    </a:cubicBezTo>
                    <a:cubicBezTo>
                      <a:pt x="122" y="113"/>
                      <a:pt x="126" y="112"/>
                      <a:pt x="130" y="107"/>
                    </a:cubicBezTo>
                    <a:cubicBezTo>
                      <a:pt x="133" y="104"/>
                      <a:pt x="135" y="103"/>
                      <a:pt x="137" y="102"/>
                    </a:cubicBezTo>
                    <a:cubicBezTo>
                      <a:pt x="137" y="102"/>
                      <a:pt x="137" y="102"/>
                      <a:pt x="137" y="102"/>
                    </a:cubicBezTo>
                    <a:cubicBezTo>
                      <a:pt x="137" y="102"/>
                      <a:pt x="137" y="101"/>
                      <a:pt x="138" y="101"/>
                    </a:cubicBezTo>
                    <a:cubicBezTo>
                      <a:pt x="137" y="101"/>
                      <a:pt x="137" y="101"/>
                      <a:pt x="136" y="101"/>
                    </a:cubicBezTo>
                    <a:cubicBezTo>
                      <a:pt x="136" y="100"/>
                      <a:pt x="135" y="100"/>
                      <a:pt x="134" y="100"/>
                    </a:cubicBezTo>
                    <a:cubicBezTo>
                      <a:pt x="132" y="100"/>
                      <a:pt x="131" y="99"/>
                      <a:pt x="130" y="97"/>
                    </a:cubicBezTo>
                    <a:cubicBezTo>
                      <a:pt x="129" y="96"/>
                      <a:pt x="129" y="94"/>
                      <a:pt x="130" y="92"/>
                    </a:cubicBezTo>
                    <a:cubicBezTo>
                      <a:pt x="131" y="92"/>
                      <a:pt x="131" y="91"/>
                      <a:pt x="131" y="91"/>
                    </a:cubicBezTo>
                    <a:cubicBezTo>
                      <a:pt x="131" y="92"/>
                      <a:pt x="130" y="91"/>
                      <a:pt x="130" y="91"/>
                    </a:cubicBezTo>
                    <a:cubicBezTo>
                      <a:pt x="129" y="90"/>
                      <a:pt x="128" y="90"/>
                      <a:pt x="127" y="88"/>
                    </a:cubicBezTo>
                    <a:cubicBezTo>
                      <a:pt x="127" y="88"/>
                      <a:pt x="126" y="86"/>
                      <a:pt x="127" y="85"/>
                    </a:cubicBezTo>
                    <a:cubicBezTo>
                      <a:pt x="127" y="83"/>
                      <a:pt x="129" y="83"/>
                      <a:pt x="129" y="83"/>
                    </a:cubicBezTo>
                    <a:cubicBezTo>
                      <a:pt x="130" y="83"/>
                      <a:pt x="130" y="83"/>
                      <a:pt x="130" y="83"/>
                    </a:cubicBezTo>
                    <a:cubicBezTo>
                      <a:pt x="131" y="82"/>
                      <a:pt x="131" y="82"/>
                      <a:pt x="131" y="82"/>
                    </a:cubicBezTo>
                    <a:cubicBezTo>
                      <a:pt x="131" y="82"/>
                      <a:pt x="132" y="81"/>
                      <a:pt x="132" y="81"/>
                    </a:cubicBezTo>
                    <a:cubicBezTo>
                      <a:pt x="131" y="80"/>
                      <a:pt x="130" y="79"/>
                      <a:pt x="130" y="77"/>
                    </a:cubicBezTo>
                    <a:cubicBezTo>
                      <a:pt x="130" y="77"/>
                      <a:pt x="130" y="77"/>
                      <a:pt x="130" y="7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3"/>
                      <a:pt x="130" y="73"/>
                      <a:pt x="130" y="72"/>
                    </a:cubicBezTo>
                    <a:cubicBezTo>
                      <a:pt x="129" y="72"/>
                      <a:pt x="128" y="71"/>
                      <a:pt x="128" y="69"/>
                    </a:cubicBezTo>
                    <a:cubicBezTo>
                      <a:pt x="128" y="69"/>
                      <a:pt x="127" y="69"/>
                      <a:pt x="127" y="70"/>
                    </a:cubicBezTo>
                    <a:cubicBezTo>
                      <a:pt x="126" y="71"/>
                      <a:pt x="125" y="72"/>
                      <a:pt x="124" y="72"/>
                    </a:cubicBezTo>
                    <a:cubicBezTo>
                      <a:pt x="123" y="72"/>
                      <a:pt x="122" y="71"/>
                      <a:pt x="121" y="71"/>
                    </a:cubicBezTo>
                    <a:cubicBezTo>
                      <a:pt x="121" y="70"/>
                      <a:pt x="121" y="70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121" y="67"/>
                      <a:pt x="121" y="67"/>
                      <a:pt x="121" y="66"/>
                    </a:cubicBezTo>
                    <a:cubicBezTo>
                      <a:pt x="121" y="65"/>
                      <a:pt x="122" y="65"/>
                      <a:pt x="122" y="64"/>
                    </a:cubicBezTo>
                    <a:cubicBezTo>
                      <a:pt x="123" y="61"/>
                      <a:pt x="125" y="59"/>
                      <a:pt x="127" y="57"/>
                    </a:cubicBezTo>
                    <a:cubicBezTo>
                      <a:pt x="128" y="57"/>
                      <a:pt x="129" y="56"/>
                      <a:pt x="129" y="55"/>
                    </a:cubicBezTo>
                    <a:cubicBezTo>
                      <a:pt x="129" y="54"/>
                      <a:pt x="129" y="5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53"/>
                      <a:pt x="130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2" y="50"/>
                      <a:pt x="132" y="50"/>
                      <a:pt x="133" y="50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3" y="50"/>
                      <a:pt x="134" y="50"/>
                      <a:pt x="134" y="50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49"/>
                      <a:pt x="135" y="49"/>
                      <a:pt x="135" y="49"/>
                    </a:cubicBezTo>
                    <a:cubicBezTo>
                      <a:pt x="135" y="49"/>
                      <a:pt x="135" y="49"/>
                      <a:pt x="136" y="4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7" y="45"/>
                      <a:pt x="137" y="44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7" y="43"/>
                      <a:pt x="137" y="43"/>
                      <a:pt x="137" y="42"/>
                    </a:cubicBezTo>
                    <a:cubicBezTo>
                      <a:pt x="137" y="41"/>
                      <a:pt x="137" y="41"/>
                      <a:pt x="137" y="41"/>
                    </a:cubicBezTo>
                    <a:cubicBezTo>
                      <a:pt x="138" y="38"/>
                      <a:pt x="139" y="35"/>
                      <a:pt x="142" y="32"/>
                    </a:cubicBezTo>
                    <a:cubicBezTo>
                      <a:pt x="142" y="32"/>
                      <a:pt x="142" y="32"/>
                      <a:pt x="143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1" y="31"/>
                      <a:pt x="141" y="31"/>
                      <a:pt x="141" y="31"/>
                    </a:cubicBezTo>
                    <a:cubicBezTo>
                      <a:pt x="141" y="31"/>
                      <a:pt x="141" y="31"/>
                      <a:pt x="141" y="31"/>
                    </a:cubicBezTo>
                    <a:cubicBezTo>
                      <a:pt x="141" y="31"/>
                      <a:pt x="141" y="31"/>
                      <a:pt x="141" y="31"/>
                    </a:cubicBezTo>
                    <a:cubicBezTo>
                      <a:pt x="140" y="31"/>
                      <a:pt x="139" y="31"/>
                      <a:pt x="138" y="30"/>
                    </a:cubicBezTo>
                    <a:cubicBezTo>
                      <a:pt x="138" y="30"/>
                      <a:pt x="137" y="29"/>
                      <a:pt x="135" y="29"/>
                    </a:cubicBezTo>
                    <a:cubicBezTo>
                      <a:pt x="132" y="29"/>
                      <a:pt x="129" y="28"/>
                      <a:pt x="127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7" y="25"/>
                      <a:pt x="126" y="25"/>
                      <a:pt x="125" y="25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3" y="24"/>
                      <a:pt x="121" y="24"/>
                      <a:pt x="119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7" y="24"/>
                      <a:pt x="117" y="24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4"/>
                      <a:pt x="115" y="24"/>
                      <a:pt x="115" y="24"/>
                    </a:cubicBezTo>
                    <a:cubicBezTo>
                      <a:pt x="113" y="23"/>
                      <a:pt x="113" y="22"/>
                      <a:pt x="112" y="21"/>
                    </a:cubicBezTo>
                    <a:cubicBezTo>
                      <a:pt x="112" y="21"/>
                      <a:pt x="111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0" y="20"/>
                      <a:pt x="108" y="20"/>
                      <a:pt x="106" y="18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7"/>
                      <a:pt x="106" y="16"/>
                      <a:pt x="106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5" y="16"/>
                      <a:pt x="105" y="16"/>
                      <a:pt x="105" y="17"/>
                    </a:cubicBezTo>
                    <a:cubicBezTo>
                      <a:pt x="104" y="17"/>
                      <a:pt x="104" y="17"/>
                      <a:pt x="103" y="17"/>
                    </a:cubicBezTo>
                    <a:cubicBezTo>
                      <a:pt x="103" y="17"/>
                      <a:pt x="102" y="18"/>
                      <a:pt x="102" y="18"/>
                    </a:cubicBezTo>
                    <a:cubicBezTo>
                      <a:pt x="100" y="18"/>
                      <a:pt x="98" y="17"/>
                      <a:pt x="97" y="12"/>
                    </a:cubicBezTo>
                    <a:cubicBezTo>
                      <a:pt x="97" y="12"/>
                      <a:pt x="95" y="11"/>
                      <a:pt x="94" y="10"/>
                    </a:cubicBezTo>
                    <a:cubicBezTo>
                      <a:pt x="93" y="10"/>
                      <a:pt x="92" y="10"/>
                      <a:pt x="91" y="9"/>
                    </a:cubicBezTo>
                    <a:cubicBezTo>
                      <a:pt x="90" y="9"/>
                      <a:pt x="89" y="8"/>
                      <a:pt x="88" y="7"/>
                    </a:cubicBezTo>
                    <a:cubicBezTo>
                      <a:pt x="88" y="6"/>
                      <a:pt x="88" y="6"/>
                      <a:pt x="87" y="6"/>
                    </a:cubicBezTo>
                    <a:cubicBezTo>
                      <a:pt x="87" y="6"/>
                      <a:pt x="86" y="6"/>
                      <a:pt x="86" y="6"/>
                    </a:cubicBezTo>
                    <a:cubicBezTo>
                      <a:pt x="83" y="6"/>
                      <a:pt x="81" y="2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6" y="1"/>
                      <a:pt x="75" y="2"/>
                    </a:cubicBezTo>
                    <a:cubicBezTo>
                      <a:pt x="74" y="3"/>
                      <a:pt x="73" y="5"/>
                      <a:pt x="74" y="8"/>
                    </a:cubicBezTo>
                    <a:cubicBezTo>
                      <a:pt x="74" y="10"/>
                      <a:pt x="73" y="13"/>
                      <a:pt x="72" y="14"/>
                    </a:cubicBezTo>
                    <a:cubicBezTo>
                      <a:pt x="70" y="17"/>
                      <a:pt x="65" y="18"/>
                      <a:pt x="60" y="18"/>
                    </a:cubicBezTo>
                    <a:cubicBezTo>
                      <a:pt x="57" y="18"/>
                      <a:pt x="57" y="19"/>
                      <a:pt x="56" y="21"/>
                    </a:cubicBezTo>
                    <a:cubicBezTo>
                      <a:pt x="56" y="23"/>
                      <a:pt x="55" y="24"/>
                      <a:pt x="54" y="26"/>
                    </a:cubicBezTo>
                    <a:cubicBezTo>
                      <a:pt x="53" y="26"/>
                      <a:pt x="52" y="27"/>
                      <a:pt x="50" y="27"/>
                    </a:cubicBezTo>
                    <a:cubicBezTo>
                      <a:pt x="46" y="27"/>
                      <a:pt x="38" y="24"/>
                      <a:pt x="37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5" y="20"/>
                      <a:pt x="33" y="20"/>
                      <a:pt x="33" y="21"/>
                    </a:cubicBezTo>
                    <a:cubicBezTo>
                      <a:pt x="33" y="21"/>
                      <a:pt x="33" y="21"/>
                      <a:pt x="33" y="22"/>
                    </a:cubicBezTo>
                    <a:cubicBezTo>
                      <a:pt x="36" y="25"/>
                      <a:pt x="37" y="29"/>
                      <a:pt x="37" y="32"/>
                    </a:cubicBezTo>
                    <a:cubicBezTo>
                      <a:pt x="37" y="34"/>
                      <a:pt x="36" y="36"/>
                      <a:pt x="35" y="37"/>
                    </a:cubicBezTo>
                    <a:cubicBezTo>
                      <a:pt x="33" y="38"/>
                      <a:pt x="31" y="38"/>
                      <a:pt x="29" y="37"/>
                    </a:cubicBezTo>
                    <a:cubicBezTo>
                      <a:pt x="27" y="36"/>
                      <a:pt x="25" y="36"/>
                      <a:pt x="25" y="37"/>
                    </a:cubicBezTo>
                    <a:cubicBezTo>
                      <a:pt x="24" y="37"/>
                      <a:pt x="23" y="38"/>
                      <a:pt x="22" y="38"/>
                    </a:cubicBezTo>
                    <a:cubicBezTo>
                      <a:pt x="20" y="38"/>
                      <a:pt x="19" y="36"/>
                      <a:pt x="18" y="35"/>
                    </a:cubicBezTo>
                    <a:cubicBezTo>
                      <a:pt x="18" y="35"/>
                      <a:pt x="17" y="34"/>
                      <a:pt x="16" y="33"/>
                    </a:cubicBezTo>
                    <a:cubicBezTo>
                      <a:pt x="15" y="33"/>
                      <a:pt x="14" y="33"/>
                      <a:pt x="13" y="34"/>
                    </a:cubicBezTo>
                    <a:cubicBezTo>
                      <a:pt x="11" y="34"/>
                      <a:pt x="9" y="35"/>
                      <a:pt x="6" y="35"/>
                    </a:cubicBezTo>
                    <a:cubicBezTo>
                      <a:pt x="3" y="34"/>
                      <a:pt x="0" y="36"/>
                      <a:pt x="0" y="36"/>
                    </a:cubicBezTo>
                    <a:cubicBezTo>
                      <a:pt x="0" y="36"/>
                      <a:pt x="0" y="37"/>
                      <a:pt x="0" y="37"/>
                    </a:cubicBezTo>
                    <a:cubicBezTo>
                      <a:pt x="2" y="39"/>
                      <a:pt x="2" y="41"/>
                      <a:pt x="2" y="42"/>
                    </a:cubicBezTo>
                    <a:cubicBezTo>
                      <a:pt x="1" y="43"/>
                      <a:pt x="1" y="44"/>
                      <a:pt x="2" y="44"/>
                    </a:cubicBezTo>
                    <a:cubicBezTo>
                      <a:pt x="2" y="44"/>
                      <a:pt x="5" y="45"/>
                      <a:pt x="6" y="45"/>
                    </a:cubicBezTo>
                    <a:cubicBezTo>
                      <a:pt x="9" y="46"/>
                      <a:pt x="13" y="46"/>
                      <a:pt x="16" y="48"/>
                    </a:cubicBezTo>
                    <a:cubicBezTo>
                      <a:pt x="19" y="50"/>
                      <a:pt x="20" y="50"/>
                      <a:pt x="21" y="50"/>
                    </a:cubicBezTo>
                    <a:cubicBezTo>
                      <a:pt x="23" y="50"/>
                      <a:pt x="24" y="50"/>
                      <a:pt x="26" y="51"/>
                    </a:cubicBezTo>
                    <a:cubicBezTo>
                      <a:pt x="27" y="52"/>
                      <a:pt x="27" y="52"/>
                      <a:pt x="28" y="52"/>
                    </a:cubicBezTo>
                    <a:cubicBezTo>
                      <a:pt x="30" y="53"/>
                      <a:pt x="30" y="54"/>
                      <a:pt x="31" y="58"/>
                    </a:cubicBezTo>
                    <a:cubicBezTo>
                      <a:pt x="31" y="61"/>
                      <a:pt x="34" y="64"/>
                      <a:pt x="38" y="65"/>
                    </a:cubicBezTo>
                    <a:cubicBezTo>
                      <a:pt x="43" y="67"/>
                      <a:pt x="42" y="70"/>
                      <a:pt x="42" y="72"/>
                    </a:cubicBezTo>
                    <a:cubicBezTo>
                      <a:pt x="42" y="73"/>
                      <a:pt x="42" y="74"/>
                      <a:pt x="42" y="75"/>
                    </a:cubicBezTo>
                    <a:cubicBezTo>
                      <a:pt x="43" y="78"/>
                      <a:pt x="43" y="81"/>
                      <a:pt x="42" y="84"/>
                    </a:cubicBezTo>
                    <a:cubicBezTo>
                      <a:pt x="41" y="86"/>
                      <a:pt x="40" y="88"/>
                      <a:pt x="41" y="89"/>
                    </a:cubicBezTo>
                    <a:cubicBezTo>
                      <a:pt x="41" y="93"/>
                      <a:pt x="39" y="104"/>
                      <a:pt x="36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10"/>
                      <a:pt x="38" y="111"/>
                      <a:pt x="39" y="111"/>
                    </a:cubicBezTo>
                    <a:cubicBezTo>
                      <a:pt x="39" y="111"/>
                      <a:pt x="40" y="111"/>
                      <a:pt x="40" y="112"/>
                    </a:cubicBezTo>
                    <a:cubicBezTo>
                      <a:pt x="41" y="112"/>
                      <a:pt x="43" y="113"/>
                      <a:pt x="45" y="114"/>
                    </a:cubicBezTo>
                    <a:cubicBezTo>
                      <a:pt x="47" y="115"/>
                      <a:pt x="49" y="116"/>
                      <a:pt x="51" y="117"/>
                    </a:cubicBezTo>
                    <a:cubicBezTo>
                      <a:pt x="52" y="117"/>
                      <a:pt x="54" y="118"/>
                      <a:pt x="55" y="118"/>
                    </a:cubicBezTo>
                    <a:cubicBezTo>
                      <a:pt x="56" y="118"/>
                      <a:pt x="57" y="117"/>
                      <a:pt x="57" y="117"/>
                    </a:cubicBezTo>
                    <a:cubicBezTo>
                      <a:pt x="57" y="116"/>
                      <a:pt x="58" y="114"/>
                      <a:pt x="60" y="114"/>
                    </a:cubicBezTo>
                    <a:cubicBezTo>
                      <a:pt x="63" y="114"/>
                      <a:pt x="65" y="117"/>
                      <a:pt x="66" y="117"/>
                    </a:cubicBezTo>
                    <a:cubicBezTo>
                      <a:pt x="67" y="118"/>
                      <a:pt x="71" y="119"/>
                      <a:pt x="74" y="120"/>
                    </a:cubicBezTo>
                    <a:cubicBezTo>
                      <a:pt x="76" y="120"/>
                      <a:pt x="77" y="120"/>
                      <a:pt x="78" y="120"/>
                    </a:cubicBezTo>
                    <a:cubicBezTo>
                      <a:pt x="79" y="121"/>
                      <a:pt x="81" y="121"/>
                      <a:pt x="83" y="121"/>
                    </a:cubicBezTo>
                    <a:cubicBezTo>
                      <a:pt x="84" y="121"/>
                      <a:pt x="84" y="121"/>
                      <a:pt x="85" y="121"/>
                    </a:cubicBezTo>
                    <a:cubicBezTo>
                      <a:pt x="86" y="120"/>
                      <a:pt x="86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Freeform 1212">
                <a:extLst>
                  <a:ext uri="{FF2B5EF4-FFF2-40B4-BE49-F238E27FC236}">
                    <a16:creationId xmlns:a16="http://schemas.microsoft.com/office/drawing/2014/main" id="{AC4EE389-E7C7-4951-BE0C-91BA430F7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" y="3312"/>
                <a:ext cx="134" cy="95"/>
              </a:xfrm>
              <a:custGeom>
                <a:avLst/>
                <a:gdLst>
                  <a:gd name="T0" fmla="*/ 76 w 139"/>
                  <a:gd name="T1" fmla="*/ 5 h 99"/>
                  <a:gd name="T2" fmla="*/ 46 w 139"/>
                  <a:gd name="T3" fmla="*/ 4 h 99"/>
                  <a:gd name="T4" fmla="*/ 17 w 139"/>
                  <a:gd name="T5" fmla="*/ 1 h 99"/>
                  <a:gd name="T6" fmla="*/ 11 w 139"/>
                  <a:gd name="T7" fmla="*/ 2 h 99"/>
                  <a:gd name="T8" fmla="*/ 0 w 139"/>
                  <a:gd name="T9" fmla="*/ 7 h 99"/>
                  <a:gd name="T10" fmla="*/ 6 w 139"/>
                  <a:gd name="T11" fmla="*/ 20 h 99"/>
                  <a:gd name="T12" fmla="*/ 6 w 139"/>
                  <a:gd name="T13" fmla="*/ 19 h 99"/>
                  <a:gd name="T14" fmla="*/ 8 w 139"/>
                  <a:gd name="T15" fmla="*/ 19 h 99"/>
                  <a:gd name="T16" fmla="*/ 8 w 139"/>
                  <a:gd name="T17" fmla="*/ 18 h 99"/>
                  <a:gd name="T18" fmla="*/ 13 w 139"/>
                  <a:gd name="T19" fmla="*/ 22 h 99"/>
                  <a:gd name="T20" fmla="*/ 20 w 139"/>
                  <a:gd name="T21" fmla="*/ 23 h 99"/>
                  <a:gd name="T22" fmla="*/ 26 w 139"/>
                  <a:gd name="T23" fmla="*/ 21 h 99"/>
                  <a:gd name="T24" fmla="*/ 26 w 139"/>
                  <a:gd name="T25" fmla="*/ 21 h 99"/>
                  <a:gd name="T26" fmla="*/ 31 w 139"/>
                  <a:gd name="T27" fmla="*/ 25 h 99"/>
                  <a:gd name="T28" fmla="*/ 35 w 139"/>
                  <a:gd name="T29" fmla="*/ 27 h 99"/>
                  <a:gd name="T30" fmla="*/ 29 w 139"/>
                  <a:gd name="T31" fmla="*/ 34 h 99"/>
                  <a:gd name="T32" fmla="*/ 27 w 139"/>
                  <a:gd name="T33" fmla="*/ 38 h 99"/>
                  <a:gd name="T34" fmla="*/ 26 w 139"/>
                  <a:gd name="T35" fmla="*/ 51 h 99"/>
                  <a:gd name="T36" fmla="*/ 23 w 139"/>
                  <a:gd name="T37" fmla="*/ 56 h 99"/>
                  <a:gd name="T38" fmla="*/ 22 w 139"/>
                  <a:gd name="T39" fmla="*/ 57 h 99"/>
                  <a:gd name="T40" fmla="*/ 24 w 139"/>
                  <a:gd name="T41" fmla="*/ 67 h 99"/>
                  <a:gd name="T42" fmla="*/ 23 w 139"/>
                  <a:gd name="T43" fmla="*/ 70 h 99"/>
                  <a:gd name="T44" fmla="*/ 24 w 139"/>
                  <a:gd name="T45" fmla="*/ 79 h 99"/>
                  <a:gd name="T46" fmla="*/ 21 w 139"/>
                  <a:gd name="T47" fmla="*/ 84 h 99"/>
                  <a:gd name="T48" fmla="*/ 21 w 139"/>
                  <a:gd name="T49" fmla="*/ 84 h 99"/>
                  <a:gd name="T50" fmla="*/ 21 w 139"/>
                  <a:gd name="T51" fmla="*/ 85 h 99"/>
                  <a:gd name="T52" fmla="*/ 21 w 139"/>
                  <a:gd name="T53" fmla="*/ 85 h 99"/>
                  <a:gd name="T54" fmla="*/ 33 w 139"/>
                  <a:gd name="T55" fmla="*/ 92 h 99"/>
                  <a:gd name="T56" fmla="*/ 40 w 139"/>
                  <a:gd name="T57" fmla="*/ 98 h 99"/>
                  <a:gd name="T58" fmla="*/ 47 w 139"/>
                  <a:gd name="T59" fmla="*/ 94 h 99"/>
                  <a:gd name="T60" fmla="*/ 51 w 139"/>
                  <a:gd name="T61" fmla="*/ 94 h 99"/>
                  <a:gd name="T62" fmla="*/ 66 w 139"/>
                  <a:gd name="T63" fmla="*/ 90 h 99"/>
                  <a:gd name="T64" fmla="*/ 75 w 139"/>
                  <a:gd name="T65" fmla="*/ 90 h 99"/>
                  <a:gd name="T66" fmla="*/ 91 w 139"/>
                  <a:gd name="T67" fmla="*/ 80 h 99"/>
                  <a:gd name="T68" fmla="*/ 93 w 139"/>
                  <a:gd name="T69" fmla="*/ 74 h 99"/>
                  <a:gd name="T70" fmla="*/ 102 w 139"/>
                  <a:gd name="T71" fmla="*/ 65 h 99"/>
                  <a:gd name="T72" fmla="*/ 102 w 139"/>
                  <a:gd name="T73" fmla="*/ 48 h 99"/>
                  <a:gd name="T74" fmla="*/ 111 w 139"/>
                  <a:gd name="T75" fmla="*/ 38 h 99"/>
                  <a:gd name="T76" fmla="*/ 130 w 139"/>
                  <a:gd name="T77" fmla="*/ 27 h 99"/>
                  <a:gd name="T78" fmla="*/ 138 w 139"/>
                  <a:gd name="T79" fmla="*/ 18 h 99"/>
                  <a:gd name="T80" fmla="*/ 134 w 139"/>
                  <a:gd name="T81" fmla="*/ 19 h 99"/>
                  <a:gd name="T82" fmla="*/ 124 w 139"/>
                  <a:gd name="T83" fmla="*/ 17 h 99"/>
                  <a:gd name="T84" fmla="*/ 112 w 139"/>
                  <a:gd name="T85" fmla="*/ 13 h 99"/>
                  <a:gd name="T86" fmla="*/ 106 w 139"/>
                  <a:gd name="T87" fmla="*/ 16 h 99"/>
                  <a:gd name="T88" fmla="*/ 94 w 139"/>
                  <a:gd name="T89" fmla="*/ 11 h 99"/>
                  <a:gd name="T90" fmla="*/ 88 w 139"/>
                  <a:gd name="T91" fmla="*/ 9 h 99"/>
                  <a:gd name="T92" fmla="*/ 83 w 139"/>
                  <a:gd name="T93" fmla="*/ 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99">
                    <a:moveTo>
                      <a:pt x="83" y="6"/>
                    </a:moveTo>
                    <a:cubicBezTo>
                      <a:pt x="82" y="6"/>
                      <a:pt x="79" y="6"/>
                      <a:pt x="76" y="5"/>
                    </a:cubicBezTo>
                    <a:cubicBezTo>
                      <a:pt x="72" y="4"/>
                      <a:pt x="68" y="4"/>
                      <a:pt x="64" y="4"/>
                    </a:cubicBezTo>
                    <a:cubicBezTo>
                      <a:pt x="61" y="4"/>
                      <a:pt x="54" y="4"/>
                      <a:pt x="46" y="4"/>
                    </a:cubicBezTo>
                    <a:cubicBezTo>
                      <a:pt x="39" y="4"/>
                      <a:pt x="31" y="3"/>
                      <a:pt x="27" y="4"/>
                    </a:cubicBezTo>
                    <a:cubicBezTo>
                      <a:pt x="22" y="4"/>
                      <a:pt x="19" y="2"/>
                      <a:pt x="17" y="1"/>
                    </a:cubicBezTo>
                    <a:cubicBezTo>
                      <a:pt x="16" y="1"/>
                      <a:pt x="15" y="0"/>
                      <a:pt x="13" y="0"/>
                    </a:cubicBezTo>
                    <a:cubicBezTo>
                      <a:pt x="12" y="0"/>
                      <a:pt x="12" y="0"/>
                      <a:pt x="11" y="2"/>
                    </a:cubicBezTo>
                    <a:cubicBezTo>
                      <a:pt x="10" y="3"/>
                      <a:pt x="9" y="6"/>
                      <a:pt x="4" y="6"/>
                    </a:cubicBezTo>
                    <a:cubicBezTo>
                      <a:pt x="2" y="6"/>
                      <a:pt x="1" y="7"/>
                      <a:pt x="0" y="7"/>
                    </a:cubicBezTo>
                    <a:cubicBezTo>
                      <a:pt x="0" y="8"/>
                      <a:pt x="1" y="9"/>
                      <a:pt x="3" y="11"/>
                    </a:cubicBezTo>
                    <a:cubicBezTo>
                      <a:pt x="6" y="13"/>
                      <a:pt x="6" y="16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1" y="18"/>
                      <a:pt x="12" y="19"/>
                      <a:pt x="13" y="22"/>
                    </a:cubicBezTo>
                    <a:cubicBezTo>
                      <a:pt x="13" y="22"/>
                      <a:pt x="15" y="22"/>
                      <a:pt x="16" y="22"/>
                    </a:cubicBezTo>
                    <a:cubicBezTo>
                      <a:pt x="18" y="22"/>
                      <a:pt x="20" y="22"/>
                      <a:pt x="20" y="23"/>
                    </a:cubicBezTo>
                    <a:cubicBezTo>
                      <a:pt x="20" y="23"/>
                      <a:pt x="21" y="22"/>
                      <a:pt x="21" y="22"/>
                    </a:cubicBezTo>
                    <a:cubicBezTo>
                      <a:pt x="22" y="21"/>
                      <a:pt x="24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8" y="21"/>
                      <a:pt x="30" y="22"/>
                      <a:pt x="30" y="23"/>
                    </a:cubicBezTo>
                    <a:cubicBezTo>
                      <a:pt x="31" y="24"/>
                      <a:pt x="31" y="24"/>
                      <a:pt x="31" y="25"/>
                    </a:cubicBezTo>
                    <a:cubicBezTo>
                      <a:pt x="31" y="25"/>
                      <a:pt x="31" y="25"/>
                      <a:pt x="32" y="25"/>
                    </a:cubicBezTo>
                    <a:cubicBezTo>
                      <a:pt x="33" y="25"/>
                      <a:pt x="34" y="26"/>
                      <a:pt x="35" y="27"/>
                    </a:cubicBezTo>
                    <a:cubicBezTo>
                      <a:pt x="35" y="29"/>
                      <a:pt x="34" y="30"/>
                      <a:pt x="33" y="31"/>
                    </a:cubicBezTo>
                    <a:cubicBezTo>
                      <a:pt x="32" y="32"/>
                      <a:pt x="30" y="33"/>
                      <a:pt x="29" y="34"/>
                    </a:cubicBezTo>
                    <a:cubicBezTo>
                      <a:pt x="28" y="35"/>
                      <a:pt x="27" y="36"/>
                      <a:pt x="26" y="36"/>
                    </a:cubicBezTo>
                    <a:cubicBezTo>
                      <a:pt x="26" y="36"/>
                      <a:pt x="27" y="38"/>
                      <a:pt x="27" y="38"/>
                    </a:cubicBezTo>
                    <a:cubicBezTo>
                      <a:pt x="28" y="41"/>
                      <a:pt x="29" y="45"/>
                      <a:pt x="27" y="48"/>
                    </a:cubicBezTo>
                    <a:cubicBezTo>
                      <a:pt x="26" y="49"/>
                      <a:pt x="26" y="50"/>
                      <a:pt x="26" y="51"/>
                    </a:cubicBezTo>
                    <a:cubicBezTo>
                      <a:pt x="26" y="53"/>
                      <a:pt x="27" y="54"/>
                      <a:pt x="26" y="55"/>
                    </a:cubicBezTo>
                    <a:cubicBezTo>
                      <a:pt x="25" y="56"/>
                      <a:pt x="24" y="56"/>
                      <a:pt x="23" y="56"/>
                    </a:cubicBezTo>
                    <a:cubicBezTo>
                      <a:pt x="22" y="56"/>
                      <a:pt x="22" y="56"/>
                      <a:pt x="21" y="57"/>
                    </a:cubicBezTo>
                    <a:cubicBezTo>
                      <a:pt x="21" y="57"/>
                      <a:pt x="21" y="57"/>
                      <a:pt x="22" y="57"/>
                    </a:cubicBezTo>
                    <a:cubicBezTo>
                      <a:pt x="26" y="61"/>
                      <a:pt x="27" y="63"/>
                      <a:pt x="26" y="65"/>
                    </a:cubicBezTo>
                    <a:cubicBezTo>
                      <a:pt x="26" y="66"/>
                      <a:pt x="26" y="67"/>
                      <a:pt x="24" y="67"/>
                    </a:cubicBezTo>
                    <a:cubicBezTo>
                      <a:pt x="23" y="67"/>
                      <a:pt x="22" y="69"/>
                      <a:pt x="22" y="70"/>
                    </a:cubicBezTo>
                    <a:cubicBezTo>
                      <a:pt x="22" y="70"/>
                      <a:pt x="23" y="70"/>
                      <a:pt x="23" y="70"/>
                    </a:cubicBezTo>
                    <a:cubicBezTo>
                      <a:pt x="25" y="72"/>
                      <a:pt x="27" y="74"/>
                      <a:pt x="27" y="76"/>
                    </a:cubicBezTo>
                    <a:cubicBezTo>
                      <a:pt x="27" y="77"/>
                      <a:pt x="26" y="78"/>
                      <a:pt x="24" y="79"/>
                    </a:cubicBezTo>
                    <a:cubicBezTo>
                      <a:pt x="21" y="79"/>
                      <a:pt x="21" y="80"/>
                      <a:pt x="21" y="83"/>
                    </a:cubicBezTo>
                    <a:cubicBezTo>
                      <a:pt x="21" y="83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4" y="85"/>
                      <a:pt x="26" y="85"/>
                      <a:pt x="27" y="86"/>
                    </a:cubicBezTo>
                    <a:cubicBezTo>
                      <a:pt x="30" y="87"/>
                      <a:pt x="31" y="90"/>
                      <a:pt x="33" y="92"/>
                    </a:cubicBezTo>
                    <a:cubicBezTo>
                      <a:pt x="35" y="96"/>
                      <a:pt x="37" y="99"/>
                      <a:pt x="40" y="99"/>
                    </a:cubicBezTo>
                    <a:cubicBezTo>
                      <a:pt x="40" y="99"/>
                      <a:pt x="40" y="98"/>
                      <a:pt x="40" y="98"/>
                    </a:cubicBezTo>
                    <a:cubicBezTo>
                      <a:pt x="40" y="98"/>
                      <a:pt x="40" y="96"/>
                      <a:pt x="41" y="95"/>
                    </a:cubicBezTo>
                    <a:cubicBezTo>
                      <a:pt x="43" y="94"/>
                      <a:pt x="44" y="94"/>
                      <a:pt x="47" y="94"/>
                    </a:cubicBezTo>
                    <a:cubicBezTo>
                      <a:pt x="48" y="94"/>
                      <a:pt x="48" y="95"/>
                      <a:pt x="49" y="95"/>
                    </a:cubicBezTo>
                    <a:cubicBezTo>
                      <a:pt x="50" y="95"/>
                      <a:pt x="50" y="94"/>
                      <a:pt x="51" y="94"/>
                    </a:cubicBezTo>
                    <a:cubicBezTo>
                      <a:pt x="53" y="92"/>
                      <a:pt x="55" y="91"/>
                      <a:pt x="60" y="91"/>
                    </a:cubicBezTo>
                    <a:cubicBezTo>
                      <a:pt x="62" y="91"/>
                      <a:pt x="64" y="90"/>
                      <a:pt x="66" y="90"/>
                    </a:cubicBezTo>
                    <a:cubicBezTo>
                      <a:pt x="69" y="90"/>
                      <a:pt x="72" y="90"/>
                      <a:pt x="74" y="90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90"/>
                      <a:pt x="79" y="90"/>
                      <a:pt x="80" y="87"/>
                    </a:cubicBezTo>
                    <a:cubicBezTo>
                      <a:pt x="81" y="84"/>
                      <a:pt x="86" y="81"/>
                      <a:pt x="91" y="80"/>
                    </a:cubicBezTo>
                    <a:cubicBezTo>
                      <a:pt x="92" y="80"/>
                      <a:pt x="93" y="79"/>
                      <a:pt x="93" y="75"/>
                    </a:cubicBezTo>
                    <a:cubicBezTo>
                      <a:pt x="93" y="75"/>
                      <a:pt x="93" y="74"/>
                      <a:pt x="93" y="74"/>
                    </a:cubicBezTo>
                    <a:cubicBezTo>
                      <a:pt x="93" y="72"/>
                      <a:pt x="96" y="70"/>
                      <a:pt x="99" y="67"/>
                    </a:cubicBezTo>
                    <a:cubicBezTo>
                      <a:pt x="100" y="67"/>
                      <a:pt x="101" y="65"/>
                      <a:pt x="102" y="65"/>
                    </a:cubicBezTo>
                    <a:cubicBezTo>
                      <a:pt x="101" y="65"/>
                      <a:pt x="101" y="64"/>
                      <a:pt x="101" y="63"/>
                    </a:cubicBezTo>
                    <a:cubicBezTo>
                      <a:pt x="100" y="59"/>
                      <a:pt x="98" y="53"/>
                      <a:pt x="102" y="48"/>
                    </a:cubicBezTo>
                    <a:cubicBezTo>
                      <a:pt x="104" y="44"/>
                      <a:pt x="107" y="42"/>
                      <a:pt x="108" y="41"/>
                    </a:cubicBezTo>
                    <a:cubicBezTo>
                      <a:pt x="110" y="39"/>
                      <a:pt x="111" y="39"/>
                      <a:pt x="111" y="38"/>
                    </a:cubicBezTo>
                    <a:cubicBezTo>
                      <a:pt x="111" y="32"/>
                      <a:pt x="119" y="31"/>
                      <a:pt x="123" y="30"/>
                    </a:cubicBezTo>
                    <a:cubicBezTo>
                      <a:pt x="126" y="30"/>
                      <a:pt x="128" y="29"/>
                      <a:pt x="130" y="27"/>
                    </a:cubicBezTo>
                    <a:cubicBezTo>
                      <a:pt x="131" y="26"/>
                      <a:pt x="133" y="25"/>
                      <a:pt x="135" y="24"/>
                    </a:cubicBezTo>
                    <a:cubicBezTo>
                      <a:pt x="137" y="23"/>
                      <a:pt x="139" y="22"/>
                      <a:pt x="138" y="18"/>
                    </a:cubicBezTo>
                    <a:cubicBezTo>
                      <a:pt x="138" y="18"/>
                      <a:pt x="137" y="18"/>
                      <a:pt x="136" y="19"/>
                    </a:cubicBezTo>
                    <a:cubicBezTo>
                      <a:pt x="135" y="19"/>
                      <a:pt x="135" y="19"/>
                      <a:pt x="134" y="19"/>
                    </a:cubicBezTo>
                    <a:cubicBezTo>
                      <a:pt x="132" y="19"/>
                      <a:pt x="130" y="18"/>
                      <a:pt x="128" y="18"/>
                    </a:cubicBezTo>
                    <a:cubicBezTo>
                      <a:pt x="127" y="18"/>
                      <a:pt x="126" y="18"/>
                      <a:pt x="124" y="17"/>
                    </a:cubicBezTo>
                    <a:cubicBezTo>
                      <a:pt x="119" y="17"/>
                      <a:pt x="116" y="16"/>
                      <a:pt x="114" y="14"/>
                    </a:cubicBezTo>
                    <a:cubicBezTo>
                      <a:pt x="113" y="14"/>
                      <a:pt x="112" y="13"/>
                      <a:pt x="112" y="13"/>
                    </a:cubicBezTo>
                    <a:cubicBezTo>
                      <a:pt x="111" y="14"/>
                      <a:pt x="110" y="15"/>
                      <a:pt x="108" y="16"/>
                    </a:cubicBezTo>
                    <a:cubicBezTo>
                      <a:pt x="107" y="16"/>
                      <a:pt x="107" y="16"/>
                      <a:pt x="106" y="16"/>
                    </a:cubicBezTo>
                    <a:cubicBezTo>
                      <a:pt x="104" y="16"/>
                      <a:pt x="102" y="15"/>
                      <a:pt x="100" y="14"/>
                    </a:cubicBezTo>
                    <a:cubicBezTo>
                      <a:pt x="99" y="13"/>
                      <a:pt x="96" y="12"/>
                      <a:pt x="94" y="11"/>
                    </a:cubicBezTo>
                    <a:cubicBezTo>
                      <a:pt x="92" y="11"/>
                      <a:pt x="90" y="10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8"/>
                      <a:pt x="87" y="8"/>
                      <a:pt x="86" y="7"/>
                    </a:cubicBezTo>
                    <a:cubicBezTo>
                      <a:pt x="85" y="7"/>
                      <a:pt x="84" y="6"/>
                      <a:pt x="8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Freeform 1213">
                <a:extLst>
                  <a:ext uri="{FF2B5EF4-FFF2-40B4-BE49-F238E27FC236}">
                    <a16:creationId xmlns:a16="http://schemas.microsoft.com/office/drawing/2014/main" id="{3802EB19-C346-4111-8852-CAA427B63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" y="3270"/>
                <a:ext cx="31" cy="15"/>
              </a:xfrm>
              <a:custGeom>
                <a:avLst/>
                <a:gdLst>
                  <a:gd name="T0" fmla="*/ 33 w 33"/>
                  <a:gd name="T1" fmla="*/ 1 h 16"/>
                  <a:gd name="T2" fmla="*/ 33 w 33"/>
                  <a:gd name="T3" fmla="*/ 0 h 16"/>
                  <a:gd name="T4" fmla="*/ 33 w 33"/>
                  <a:gd name="T5" fmla="*/ 0 h 16"/>
                  <a:gd name="T6" fmla="*/ 32 w 33"/>
                  <a:gd name="T7" fmla="*/ 0 h 16"/>
                  <a:gd name="T8" fmla="*/ 31 w 33"/>
                  <a:gd name="T9" fmla="*/ 1 h 16"/>
                  <a:gd name="T10" fmla="*/ 31 w 33"/>
                  <a:gd name="T11" fmla="*/ 1 h 16"/>
                  <a:gd name="T12" fmla="*/ 30 w 33"/>
                  <a:gd name="T13" fmla="*/ 1 h 16"/>
                  <a:gd name="T14" fmla="*/ 29 w 33"/>
                  <a:gd name="T15" fmla="*/ 2 h 16"/>
                  <a:gd name="T16" fmla="*/ 28 w 33"/>
                  <a:gd name="T17" fmla="*/ 2 h 16"/>
                  <a:gd name="T18" fmla="*/ 25 w 33"/>
                  <a:gd name="T19" fmla="*/ 2 h 16"/>
                  <a:gd name="T20" fmla="*/ 20 w 33"/>
                  <a:gd name="T21" fmla="*/ 4 h 16"/>
                  <a:gd name="T22" fmla="*/ 16 w 33"/>
                  <a:gd name="T23" fmla="*/ 6 h 16"/>
                  <a:gd name="T24" fmla="*/ 11 w 33"/>
                  <a:gd name="T25" fmla="*/ 5 h 16"/>
                  <a:gd name="T26" fmla="*/ 3 w 33"/>
                  <a:gd name="T27" fmla="*/ 3 h 16"/>
                  <a:gd name="T28" fmla="*/ 0 w 33"/>
                  <a:gd name="T29" fmla="*/ 3 h 16"/>
                  <a:gd name="T30" fmla="*/ 0 w 33"/>
                  <a:gd name="T31" fmla="*/ 4 h 16"/>
                  <a:gd name="T32" fmla="*/ 0 w 33"/>
                  <a:gd name="T33" fmla="*/ 5 h 16"/>
                  <a:gd name="T34" fmla="*/ 0 w 33"/>
                  <a:gd name="T35" fmla="*/ 8 h 16"/>
                  <a:gd name="T36" fmla="*/ 0 w 33"/>
                  <a:gd name="T37" fmla="*/ 8 h 16"/>
                  <a:gd name="T38" fmla="*/ 0 w 33"/>
                  <a:gd name="T39" fmla="*/ 11 h 16"/>
                  <a:gd name="T40" fmla="*/ 0 w 33"/>
                  <a:gd name="T41" fmla="*/ 12 h 16"/>
                  <a:gd name="T42" fmla="*/ 0 w 33"/>
                  <a:gd name="T43" fmla="*/ 13 h 16"/>
                  <a:gd name="T44" fmla="*/ 3 w 33"/>
                  <a:gd name="T45" fmla="*/ 13 h 16"/>
                  <a:gd name="T46" fmla="*/ 6 w 33"/>
                  <a:gd name="T47" fmla="*/ 13 h 16"/>
                  <a:gd name="T48" fmla="*/ 9 w 33"/>
                  <a:gd name="T49" fmla="*/ 16 h 16"/>
                  <a:gd name="T50" fmla="*/ 9 w 33"/>
                  <a:gd name="T51" fmla="*/ 16 h 16"/>
                  <a:gd name="T52" fmla="*/ 9 w 33"/>
                  <a:gd name="T53" fmla="*/ 16 h 16"/>
                  <a:gd name="T54" fmla="*/ 10 w 33"/>
                  <a:gd name="T55" fmla="*/ 16 h 16"/>
                  <a:gd name="T56" fmla="*/ 11 w 33"/>
                  <a:gd name="T57" fmla="*/ 16 h 16"/>
                  <a:gd name="T58" fmla="*/ 11 w 33"/>
                  <a:gd name="T59" fmla="*/ 16 h 16"/>
                  <a:gd name="T60" fmla="*/ 12 w 33"/>
                  <a:gd name="T61" fmla="*/ 16 h 16"/>
                  <a:gd name="T62" fmla="*/ 12 w 33"/>
                  <a:gd name="T63" fmla="*/ 16 h 16"/>
                  <a:gd name="T64" fmla="*/ 13 w 33"/>
                  <a:gd name="T65" fmla="*/ 15 h 16"/>
                  <a:gd name="T66" fmla="*/ 13 w 33"/>
                  <a:gd name="T67" fmla="*/ 15 h 16"/>
                  <a:gd name="T68" fmla="*/ 13 w 33"/>
                  <a:gd name="T69" fmla="*/ 15 h 16"/>
                  <a:gd name="T70" fmla="*/ 14 w 33"/>
                  <a:gd name="T71" fmla="*/ 15 h 16"/>
                  <a:gd name="T72" fmla="*/ 14 w 33"/>
                  <a:gd name="T73" fmla="*/ 15 h 16"/>
                  <a:gd name="T74" fmla="*/ 14 w 33"/>
                  <a:gd name="T75" fmla="*/ 15 h 16"/>
                  <a:gd name="T76" fmla="*/ 14 w 33"/>
                  <a:gd name="T77" fmla="*/ 15 h 16"/>
                  <a:gd name="T78" fmla="*/ 14 w 33"/>
                  <a:gd name="T79" fmla="*/ 15 h 16"/>
                  <a:gd name="T80" fmla="*/ 19 w 33"/>
                  <a:gd name="T81" fmla="*/ 15 h 16"/>
                  <a:gd name="T82" fmla="*/ 21 w 33"/>
                  <a:gd name="T83" fmla="*/ 16 h 16"/>
                  <a:gd name="T84" fmla="*/ 25 w 33"/>
                  <a:gd name="T85" fmla="*/ 10 h 16"/>
                  <a:gd name="T86" fmla="*/ 26 w 33"/>
                  <a:gd name="T87" fmla="*/ 9 h 16"/>
                  <a:gd name="T88" fmla="*/ 29 w 33"/>
                  <a:gd name="T89" fmla="*/ 5 h 16"/>
                  <a:gd name="T90" fmla="*/ 29 w 33"/>
                  <a:gd name="T91" fmla="*/ 4 h 16"/>
                  <a:gd name="T92" fmla="*/ 30 w 33"/>
                  <a:gd name="T93" fmla="*/ 4 h 16"/>
                  <a:gd name="T94" fmla="*/ 31 w 33"/>
                  <a:gd name="T95" fmla="*/ 3 h 16"/>
                  <a:gd name="T96" fmla="*/ 32 w 33"/>
                  <a:gd name="T97" fmla="*/ 3 h 16"/>
                  <a:gd name="T98" fmla="*/ 32 w 33"/>
                  <a:gd name="T99" fmla="*/ 2 h 16"/>
                  <a:gd name="T100" fmla="*/ 33 w 33"/>
                  <a:gd name="T101" fmla="*/ 1 h 16"/>
                  <a:gd name="T102" fmla="*/ 33 w 33"/>
                  <a:gd name="T10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" h="16">
                    <a:moveTo>
                      <a:pt x="33" y="1"/>
                    </a:moveTo>
                    <a:cubicBezTo>
                      <a:pt x="33" y="1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6" y="2"/>
                      <a:pt x="25" y="2"/>
                    </a:cubicBezTo>
                    <a:cubicBezTo>
                      <a:pt x="23" y="2"/>
                      <a:pt x="21" y="3"/>
                      <a:pt x="20" y="4"/>
                    </a:cubicBezTo>
                    <a:cubicBezTo>
                      <a:pt x="18" y="5"/>
                      <a:pt x="17" y="6"/>
                      <a:pt x="16" y="6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8" y="4"/>
                      <a:pt x="5" y="4"/>
                      <a:pt x="3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2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4"/>
                      <a:pt x="8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4"/>
                      <a:pt x="23" y="11"/>
                      <a:pt x="25" y="10"/>
                    </a:cubicBezTo>
                    <a:cubicBezTo>
                      <a:pt x="25" y="10"/>
                      <a:pt x="26" y="10"/>
                      <a:pt x="26" y="9"/>
                    </a:cubicBezTo>
                    <a:cubicBezTo>
                      <a:pt x="26" y="8"/>
                      <a:pt x="26" y="5"/>
                      <a:pt x="29" y="5"/>
                    </a:cubicBezTo>
                    <a:cubicBezTo>
                      <a:pt x="29" y="5"/>
                      <a:pt x="29" y="5"/>
                      <a:pt x="29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1" y="4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Freeform 1214">
                <a:extLst>
                  <a:ext uri="{FF2B5EF4-FFF2-40B4-BE49-F238E27FC236}">
                    <a16:creationId xmlns:a16="http://schemas.microsoft.com/office/drawing/2014/main" id="{D98FB3DA-D476-45FD-8E34-08F71CED8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3338"/>
                <a:ext cx="64" cy="62"/>
              </a:xfrm>
              <a:custGeom>
                <a:avLst/>
                <a:gdLst>
                  <a:gd name="T0" fmla="*/ 66 w 67"/>
                  <a:gd name="T1" fmla="*/ 0 h 65"/>
                  <a:gd name="T2" fmla="*/ 65 w 67"/>
                  <a:gd name="T3" fmla="*/ 1 h 65"/>
                  <a:gd name="T4" fmla="*/ 59 w 67"/>
                  <a:gd name="T5" fmla="*/ 5 h 65"/>
                  <a:gd name="T6" fmla="*/ 48 w 67"/>
                  <a:gd name="T7" fmla="*/ 4 h 65"/>
                  <a:gd name="T8" fmla="*/ 41 w 67"/>
                  <a:gd name="T9" fmla="*/ 3 h 65"/>
                  <a:gd name="T10" fmla="*/ 38 w 67"/>
                  <a:gd name="T11" fmla="*/ 3 h 65"/>
                  <a:gd name="T12" fmla="*/ 35 w 67"/>
                  <a:gd name="T13" fmla="*/ 3 h 65"/>
                  <a:gd name="T14" fmla="*/ 33 w 67"/>
                  <a:gd name="T15" fmla="*/ 3 h 65"/>
                  <a:gd name="T16" fmla="*/ 32 w 67"/>
                  <a:gd name="T17" fmla="*/ 3 h 65"/>
                  <a:gd name="T18" fmla="*/ 31 w 67"/>
                  <a:gd name="T19" fmla="*/ 4 h 65"/>
                  <a:gd name="T20" fmla="*/ 30 w 67"/>
                  <a:gd name="T21" fmla="*/ 5 h 65"/>
                  <a:gd name="T22" fmla="*/ 28 w 67"/>
                  <a:gd name="T23" fmla="*/ 6 h 65"/>
                  <a:gd name="T24" fmla="*/ 27 w 67"/>
                  <a:gd name="T25" fmla="*/ 7 h 65"/>
                  <a:gd name="T26" fmla="*/ 25 w 67"/>
                  <a:gd name="T27" fmla="*/ 8 h 65"/>
                  <a:gd name="T28" fmla="*/ 23 w 67"/>
                  <a:gd name="T29" fmla="*/ 8 h 65"/>
                  <a:gd name="T30" fmla="*/ 21 w 67"/>
                  <a:gd name="T31" fmla="*/ 9 h 65"/>
                  <a:gd name="T32" fmla="*/ 20 w 67"/>
                  <a:gd name="T33" fmla="*/ 9 h 65"/>
                  <a:gd name="T34" fmla="*/ 15 w 67"/>
                  <a:gd name="T35" fmla="*/ 12 h 65"/>
                  <a:gd name="T36" fmla="*/ 14 w 67"/>
                  <a:gd name="T37" fmla="*/ 12 h 65"/>
                  <a:gd name="T38" fmla="*/ 11 w 67"/>
                  <a:gd name="T39" fmla="*/ 12 h 65"/>
                  <a:gd name="T40" fmla="*/ 9 w 67"/>
                  <a:gd name="T41" fmla="*/ 12 h 65"/>
                  <a:gd name="T42" fmla="*/ 8 w 67"/>
                  <a:gd name="T43" fmla="*/ 14 h 65"/>
                  <a:gd name="T44" fmla="*/ 7 w 67"/>
                  <a:gd name="T45" fmla="*/ 16 h 65"/>
                  <a:gd name="T46" fmla="*/ 5 w 67"/>
                  <a:gd name="T47" fmla="*/ 19 h 65"/>
                  <a:gd name="T48" fmla="*/ 2 w 67"/>
                  <a:gd name="T49" fmla="*/ 23 h 65"/>
                  <a:gd name="T50" fmla="*/ 1 w 67"/>
                  <a:gd name="T51" fmla="*/ 24 h 65"/>
                  <a:gd name="T52" fmla="*/ 1 w 67"/>
                  <a:gd name="T53" fmla="*/ 25 h 65"/>
                  <a:gd name="T54" fmla="*/ 0 w 67"/>
                  <a:gd name="T55" fmla="*/ 26 h 65"/>
                  <a:gd name="T56" fmla="*/ 6 w 67"/>
                  <a:gd name="T57" fmla="*/ 38 h 65"/>
                  <a:gd name="T58" fmla="*/ 11 w 67"/>
                  <a:gd name="T59" fmla="*/ 39 h 65"/>
                  <a:gd name="T60" fmla="*/ 25 w 67"/>
                  <a:gd name="T61" fmla="*/ 44 h 65"/>
                  <a:gd name="T62" fmla="*/ 19 w 67"/>
                  <a:gd name="T63" fmla="*/ 46 h 65"/>
                  <a:gd name="T64" fmla="*/ 11 w 67"/>
                  <a:gd name="T65" fmla="*/ 47 h 65"/>
                  <a:gd name="T66" fmla="*/ 15 w 67"/>
                  <a:gd name="T67" fmla="*/ 55 h 65"/>
                  <a:gd name="T68" fmla="*/ 19 w 67"/>
                  <a:gd name="T69" fmla="*/ 60 h 65"/>
                  <a:gd name="T70" fmla="*/ 28 w 67"/>
                  <a:gd name="T71" fmla="*/ 65 h 65"/>
                  <a:gd name="T72" fmla="*/ 26 w 67"/>
                  <a:gd name="T73" fmla="*/ 55 h 65"/>
                  <a:gd name="T74" fmla="*/ 30 w 67"/>
                  <a:gd name="T75" fmla="*/ 54 h 65"/>
                  <a:gd name="T76" fmla="*/ 34 w 67"/>
                  <a:gd name="T77" fmla="*/ 54 h 65"/>
                  <a:gd name="T78" fmla="*/ 30 w 67"/>
                  <a:gd name="T79" fmla="*/ 53 h 65"/>
                  <a:gd name="T80" fmla="*/ 27 w 67"/>
                  <a:gd name="T81" fmla="*/ 48 h 65"/>
                  <a:gd name="T82" fmla="*/ 39 w 67"/>
                  <a:gd name="T83" fmla="*/ 47 h 65"/>
                  <a:gd name="T84" fmla="*/ 41 w 67"/>
                  <a:gd name="T85" fmla="*/ 43 h 65"/>
                  <a:gd name="T86" fmla="*/ 34 w 67"/>
                  <a:gd name="T87" fmla="*/ 41 h 65"/>
                  <a:gd name="T88" fmla="*/ 28 w 67"/>
                  <a:gd name="T89" fmla="*/ 40 h 65"/>
                  <a:gd name="T90" fmla="*/ 29 w 67"/>
                  <a:gd name="T91" fmla="*/ 34 h 65"/>
                  <a:gd name="T92" fmla="*/ 26 w 67"/>
                  <a:gd name="T93" fmla="*/ 26 h 65"/>
                  <a:gd name="T94" fmla="*/ 21 w 67"/>
                  <a:gd name="T95" fmla="*/ 16 h 65"/>
                  <a:gd name="T96" fmla="*/ 31 w 67"/>
                  <a:gd name="T97" fmla="*/ 16 h 65"/>
                  <a:gd name="T98" fmla="*/ 37 w 67"/>
                  <a:gd name="T99" fmla="*/ 16 h 65"/>
                  <a:gd name="T100" fmla="*/ 43 w 67"/>
                  <a:gd name="T101" fmla="*/ 7 h 65"/>
                  <a:gd name="T102" fmla="*/ 48 w 67"/>
                  <a:gd name="T103" fmla="*/ 10 h 65"/>
                  <a:gd name="T104" fmla="*/ 56 w 67"/>
                  <a:gd name="T105" fmla="*/ 6 h 65"/>
                  <a:gd name="T106" fmla="*/ 63 w 67"/>
                  <a:gd name="T107" fmla="*/ 9 h 65"/>
                  <a:gd name="T108" fmla="*/ 64 w 67"/>
                  <a:gd name="T109" fmla="*/ 8 h 65"/>
                  <a:gd name="T110" fmla="*/ 66 w 67"/>
                  <a:gd name="T111" fmla="*/ 4 h 65"/>
                  <a:gd name="T112" fmla="*/ 67 w 67"/>
                  <a:gd name="T113" fmla="*/ 1 h 65"/>
                  <a:gd name="T114" fmla="*/ 67 w 67"/>
                  <a:gd name="T1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7" h="65">
                    <a:moveTo>
                      <a:pt x="67" y="0"/>
                    </a:moveTo>
                    <a:cubicBezTo>
                      <a:pt x="67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1"/>
                    </a:cubicBezTo>
                    <a:cubicBezTo>
                      <a:pt x="66" y="1"/>
                      <a:pt x="65" y="1"/>
                      <a:pt x="65" y="1"/>
                    </a:cubicBezTo>
                    <a:cubicBezTo>
                      <a:pt x="65" y="2"/>
                      <a:pt x="65" y="2"/>
                      <a:pt x="65" y="3"/>
                    </a:cubicBezTo>
                    <a:cubicBezTo>
                      <a:pt x="63" y="5"/>
                      <a:pt x="60" y="5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5"/>
                      <a:pt x="51" y="5"/>
                      <a:pt x="48" y="4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5" y="3"/>
                      <a:pt x="41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7" y="3"/>
                      <a:pt x="37" y="3"/>
                      <a:pt x="36" y="3"/>
                    </a:cubicBezTo>
                    <a:cubicBezTo>
                      <a:pt x="36" y="3"/>
                      <a:pt x="36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2" y="4"/>
                      <a:pt x="32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29" y="6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9"/>
                      <a:pt x="21" y="9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10"/>
                      <a:pt x="18" y="11"/>
                      <a:pt x="16" y="12"/>
                    </a:cubicBezTo>
                    <a:cubicBezTo>
                      <a:pt x="16" y="12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8"/>
                      <a:pt x="6" y="18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1"/>
                      <a:pt x="4" y="23"/>
                      <a:pt x="2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8"/>
                      <a:pt x="7" y="33"/>
                      <a:pt x="6" y="38"/>
                    </a:cubicBezTo>
                    <a:cubicBezTo>
                      <a:pt x="6" y="38"/>
                      <a:pt x="6" y="39"/>
                      <a:pt x="7" y="39"/>
                    </a:cubicBezTo>
                    <a:cubicBezTo>
                      <a:pt x="8" y="40"/>
                      <a:pt x="10" y="40"/>
                      <a:pt x="11" y="39"/>
                    </a:cubicBezTo>
                    <a:cubicBezTo>
                      <a:pt x="12" y="38"/>
                      <a:pt x="13" y="37"/>
                      <a:pt x="15" y="37"/>
                    </a:cubicBezTo>
                    <a:cubicBezTo>
                      <a:pt x="19" y="37"/>
                      <a:pt x="25" y="41"/>
                      <a:pt x="25" y="44"/>
                    </a:cubicBezTo>
                    <a:cubicBezTo>
                      <a:pt x="25" y="45"/>
                      <a:pt x="24" y="46"/>
                      <a:pt x="22" y="46"/>
                    </a:cubicBezTo>
                    <a:cubicBezTo>
                      <a:pt x="21" y="46"/>
                      <a:pt x="20" y="46"/>
                      <a:pt x="19" y="46"/>
                    </a:cubicBezTo>
                    <a:cubicBezTo>
                      <a:pt x="16" y="46"/>
                      <a:pt x="13" y="45"/>
                      <a:pt x="12" y="46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2" y="48"/>
                      <a:pt x="13" y="49"/>
                    </a:cubicBezTo>
                    <a:cubicBezTo>
                      <a:pt x="14" y="50"/>
                      <a:pt x="16" y="52"/>
                      <a:pt x="15" y="55"/>
                    </a:cubicBezTo>
                    <a:cubicBezTo>
                      <a:pt x="15" y="56"/>
                      <a:pt x="15" y="57"/>
                      <a:pt x="16" y="58"/>
                    </a:cubicBezTo>
                    <a:cubicBezTo>
                      <a:pt x="17" y="59"/>
                      <a:pt x="18" y="60"/>
                      <a:pt x="19" y="60"/>
                    </a:cubicBezTo>
                    <a:cubicBezTo>
                      <a:pt x="21" y="60"/>
                      <a:pt x="24" y="62"/>
                      <a:pt x="26" y="63"/>
                    </a:cubicBezTo>
                    <a:cubicBezTo>
                      <a:pt x="26" y="64"/>
                      <a:pt x="27" y="64"/>
                      <a:pt x="28" y="65"/>
                    </a:cubicBezTo>
                    <a:cubicBezTo>
                      <a:pt x="27" y="64"/>
                      <a:pt x="27" y="62"/>
                      <a:pt x="26" y="61"/>
                    </a:cubicBezTo>
                    <a:cubicBezTo>
                      <a:pt x="25" y="58"/>
                      <a:pt x="25" y="56"/>
                      <a:pt x="26" y="55"/>
                    </a:cubicBezTo>
                    <a:cubicBezTo>
                      <a:pt x="26" y="54"/>
                      <a:pt x="27" y="53"/>
                      <a:pt x="28" y="53"/>
                    </a:cubicBezTo>
                    <a:cubicBezTo>
                      <a:pt x="29" y="53"/>
                      <a:pt x="29" y="54"/>
                      <a:pt x="30" y="54"/>
                    </a:cubicBezTo>
                    <a:cubicBezTo>
                      <a:pt x="31" y="54"/>
                      <a:pt x="32" y="54"/>
                      <a:pt x="33" y="54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4"/>
                      <a:pt x="32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8" y="53"/>
                      <a:pt x="27" y="52"/>
                      <a:pt x="27" y="51"/>
                    </a:cubicBezTo>
                    <a:cubicBezTo>
                      <a:pt x="26" y="51"/>
                      <a:pt x="26" y="49"/>
                      <a:pt x="27" y="48"/>
                    </a:cubicBezTo>
                    <a:cubicBezTo>
                      <a:pt x="28" y="46"/>
                      <a:pt x="32" y="45"/>
                      <a:pt x="35" y="47"/>
                    </a:cubicBezTo>
                    <a:cubicBezTo>
                      <a:pt x="37" y="48"/>
                      <a:pt x="38" y="48"/>
                      <a:pt x="39" y="47"/>
                    </a:cubicBezTo>
                    <a:cubicBezTo>
                      <a:pt x="40" y="46"/>
                      <a:pt x="41" y="46"/>
                      <a:pt x="41" y="46"/>
                    </a:cubicBezTo>
                    <a:cubicBezTo>
                      <a:pt x="41" y="45"/>
                      <a:pt x="42" y="44"/>
                      <a:pt x="41" y="43"/>
                    </a:cubicBezTo>
                    <a:cubicBezTo>
                      <a:pt x="41" y="42"/>
                      <a:pt x="40" y="41"/>
                      <a:pt x="38" y="41"/>
                    </a:cubicBezTo>
                    <a:cubicBezTo>
                      <a:pt x="36" y="40"/>
                      <a:pt x="35" y="40"/>
                      <a:pt x="34" y="41"/>
                    </a:cubicBezTo>
                    <a:cubicBezTo>
                      <a:pt x="34" y="42"/>
                      <a:pt x="33" y="42"/>
                      <a:pt x="31" y="42"/>
                    </a:cubicBezTo>
                    <a:cubicBezTo>
                      <a:pt x="30" y="42"/>
                      <a:pt x="29" y="41"/>
                      <a:pt x="28" y="40"/>
                    </a:cubicBezTo>
                    <a:cubicBezTo>
                      <a:pt x="27" y="39"/>
                      <a:pt x="26" y="38"/>
                      <a:pt x="26" y="36"/>
                    </a:cubicBezTo>
                    <a:cubicBezTo>
                      <a:pt x="26" y="35"/>
                      <a:pt x="28" y="34"/>
                      <a:pt x="29" y="34"/>
                    </a:cubicBezTo>
                    <a:cubicBezTo>
                      <a:pt x="30" y="33"/>
                      <a:pt x="31" y="33"/>
                      <a:pt x="31" y="33"/>
                    </a:cubicBezTo>
                    <a:cubicBezTo>
                      <a:pt x="31" y="31"/>
                      <a:pt x="28" y="28"/>
                      <a:pt x="26" y="26"/>
                    </a:cubicBezTo>
                    <a:cubicBezTo>
                      <a:pt x="24" y="24"/>
                      <a:pt x="23" y="23"/>
                      <a:pt x="22" y="21"/>
                    </a:cubicBezTo>
                    <a:cubicBezTo>
                      <a:pt x="20" y="19"/>
                      <a:pt x="21" y="17"/>
                      <a:pt x="21" y="16"/>
                    </a:cubicBezTo>
                    <a:cubicBezTo>
                      <a:pt x="22" y="15"/>
                      <a:pt x="24" y="14"/>
                      <a:pt x="27" y="14"/>
                    </a:cubicBezTo>
                    <a:cubicBezTo>
                      <a:pt x="29" y="14"/>
                      <a:pt x="30" y="15"/>
                      <a:pt x="31" y="16"/>
                    </a:cubicBezTo>
                    <a:cubicBezTo>
                      <a:pt x="32" y="17"/>
                      <a:pt x="35" y="18"/>
                      <a:pt x="37" y="17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6" y="14"/>
                      <a:pt x="35" y="10"/>
                      <a:pt x="40" y="8"/>
                    </a:cubicBezTo>
                    <a:cubicBezTo>
                      <a:pt x="41" y="8"/>
                      <a:pt x="42" y="7"/>
                      <a:pt x="43" y="7"/>
                    </a:cubicBezTo>
                    <a:cubicBezTo>
                      <a:pt x="46" y="7"/>
                      <a:pt x="47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9"/>
                    </a:cubicBezTo>
                    <a:cubicBezTo>
                      <a:pt x="50" y="8"/>
                      <a:pt x="52" y="6"/>
                      <a:pt x="56" y="6"/>
                    </a:cubicBezTo>
                    <a:cubicBezTo>
                      <a:pt x="59" y="6"/>
                      <a:pt x="61" y="7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5" y="5"/>
                      <a:pt x="66" y="4"/>
                    </a:cubicBezTo>
                    <a:cubicBezTo>
                      <a:pt x="67" y="3"/>
                      <a:pt x="67" y="3"/>
                      <a:pt x="67" y="2"/>
                    </a:cubicBezTo>
                    <a:cubicBezTo>
                      <a:pt x="67" y="2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Freeform 1215">
                <a:extLst>
                  <a:ext uri="{FF2B5EF4-FFF2-40B4-BE49-F238E27FC236}">
                    <a16:creationId xmlns:a16="http://schemas.microsoft.com/office/drawing/2014/main" id="{A9CA4B2C-9DD6-40EA-AD27-B2EC43CA1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" y="3161"/>
                <a:ext cx="43" cy="40"/>
              </a:xfrm>
              <a:custGeom>
                <a:avLst/>
                <a:gdLst>
                  <a:gd name="T0" fmla="*/ 20 w 45"/>
                  <a:gd name="T1" fmla="*/ 1 h 42"/>
                  <a:gd name="T2" fmla="*/ 15 w 45"/>
                  <a:gd name="T3" fmla="*/ 3 h 42"/>
                  <a:gd name="T4" fmla="*/ 7 w 45"/>
                  <a:gd name="T5" fmla="*/ 3 h 42"/>
                  <a:gd name="T6" fmla="*/ 3 w 45"/>
                  <a:gd name="T7" fmla="*/ 3 h 42"/>
                  <a:gd name="T8" fmla="*/ 4 w 45"/>
                  <a:gd name="T9" fmla="*/ 3 h 42"/>
                  <a:gd name="T10" fmla="*/ 5 w 45"/>
                  <a:gd name="T11" fmla="*/ 11 h 42"/>
                  <a:gd name="T12" fmla="*/ 4 w 45"/>
                  <a:gd name="T13" fmla="*/ 12 h 42"/>
                  <a:gd name="T14" fmla="*/ 6 w 45"/>
                  <a:gd name="T15" fmla="*/ 14 h 42"/>
                  <a:gd name="T16" fmla="*/ 10 w 45"/>
                  <a:gd name="T17" fmla="*/ 16 h 42"/>
                  <a:gd name="T18" fmla="*/ 12 w 45"/>
                  <a:gd name="T19" fmla="*/ 20 h 42"/>
                  <a:gd name="T20" fmla="*/ 10 w 45"/>
                  <a:gd name="T21" fmla="*/ 24 h 42"/>
                  <a:gd name="T22" fmla="*/ 8 w 45"/>
                  <a:gd name="T23" fmla="*/ 27 h 42"/>
                  <a:gd name="T24" fmla="*/ 2 w 45"/>
                  <a:gd name="T25" fmla="*/ 34 h 42"/>
                  <a:gd name="T26" fmla="*/ 0 w 45"/>
                  <a:gd name="T27" fmla="*/ 35 h 42"/>
                  <a:gd name="T28" fmla="*/ 1 w 45"/>
                  <a:gd name="T29" fmla="*/ 37 h 42"/>
                  <a:gd name="T30" fmla="*/ 9 w 45"/>
                  <a:gd name="T31" fmla="*/ 42 h 42"/>
                  <a:gd name="T32" fmla="*/ 27 w 45"/>
                  <a:gd name="T33" fmla="*/ 34 h 42"/>
                  <a:gd name="T34" fmla="*/ 34 w 45"/>
                  <a:gd name="T35" fmla="*/ 31 h 42"/>
                  <a:gd name="T36" fmla="*/ 37 w 45"/>
                  <a:gd name="T37" fmla="*/ 31 h 42"/>
                  <a:gd name="T38" fmla="*/ 39 w 45"/>
                  <a:gd name="T39" fmla="*/ 32 h 42"/>
                  <a:gd name="T40" fmla="*/ 39 w 45"/>
                  <a:gd name="T41" fmla="*/ 32 h 42"/>
                  <a:gd name="T42" fmla="*/ 42 w 45"/>
                  <a:gd name="T43" fmla="*/ 31 h 42"/>
                  <a:gd name="T44" fmla="*/ 41 w 45"/>
                  <a:gd name="T45" fmla="*/ 7 h 42"/>
                  <a:gd name="T46" fmla="*/ 40 w 45"/>
                  <a:gd name="T47" fmla="*/ 6 h 42"/>
                  <a:gd name="T48" fmla="*/ 39 w 45"/>
                  <a:gd name="T49" fmla="*/ 5 h 42"/>
                  <a:gd name="T50" fmla="*/ 39 w 45"/>
                  <a:gd name="T51" fmla="*/ 4 h 42"/>
                  <a:gd name="T52" fmla="*/ 37 w 45"/>
                  <a:gd name="T53" fmla="*/ 3 h 42"/>
                  <a:gd name="T54" fmla="*/ 35 w 45"/>
                  <a:gd name="T55" fmla="*/ 1 h 42"/>
                  <a:gd name="T56" fmla="*/ 34 w 45"/>
                  <a:gd name="T57" fmla="*/ 4 h 42"/>
                  <a:gd name="T58" fmla="*/ 31 w 45"/>
                  <a:gd name="T59" fmla="*/ 7 h 42"/>
                  <a:gd name="T60" fmla="*/ 27 w 45"/>
                  <a:gd name="T61" fmla="*/ 5 h 42"/>
                  <a:gd name="T62" fmla="*/ 25 w 45"/>
                  <a:gd name="T63" fmla="*/ 4 h 42"/>
                  <a:gd name="T64" fmla="*/ 22 w 45"/>
                  <a:gd name="T65" fmla="*/ 2 h 42"/>
                  <a:gd name="T66" fmla="*/ 22 w 45"/>
                  <a:gd name="T67" fmla="*/ 0 h 42"/>
                  <a:gd name="T68" fmla="*/ 22 w 45"/>
                  <a:gd name="T69" fmla="*/ 0 h 42"/>
                  <a:gd name="T70" fmla="*/ 20 w 45"/>
                  <a:gd name="T71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42">
                    <a:moveTo>
                      <a:pt x="20" y="1"/>
                    </a:moveTo>
                    <a:cubicBezTo>
                      <a:pt x="18" y="1"/>
                      <a:pt x="17" y="2"/>
                      <a:pt x="15" y="3"/>
                    </a:cubicBezTo>
                    <a:cubicBezTo>
                      <a:pt x="13" y="4"/>
                      <a:pt x="10" y="4"/>
                      <a:pt x="7" y="3"/>
                    </a:cubicBezTo>
                    <a:cubicBezTo>
                      <a:pt x="6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5"/>
                      <a:pt x="8" y="7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7" y="14"/>
                      <a:pt x="8" y="15"/>
                      <a:pt x="10" y="16"/>
                    </a:cubicBezTo>
                    <a:cubicBezTo>
                      <a:pt x="11" y="17"/>
                      <a:pt x="12" y="19"/>
                      <a:pt x="12" y="20"/>
                    </a:cubicBezTo>
                    <a:cubicBezTo>
                      <a:pt x="12" y="22"/>
                      <a:pt x="11" y="23"/>
                      <a:pt x="10" y="24"/>
                    </a:cubicBezTo>
                    <a:cubicBezTo>
                      <a:pt x="8" y="26"/>
                      <a:pt x="8" y="26"/>
                      <a:pt x="8" y="27"/>
                    </a:cubicBezTo>
                    <a:cubicBezTo>
                      <a:pt x="8" y="31"/>
                      <a:pt x="4" y="33"/>
                      <a:pt x="2" y="34"/>
                    </a:cubicBezTo>
                    <a:cubicBezTo>
                      <a:pt x="1" y="34"/>
                      <a:pt x="0" y="35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2" y="39"/>
                      <a:pt x="6" y="42"/>
                      <a:pt x="9" y="42"/>
                    </a:cubicBezTo>
                    <a:cubicBezTo>
                      <a:pt x="13" y="42"/>
                      <a:pt x="22" y="39"/>
                      <a:pt x="27" y="34"/>
                    </a:cubicBezTo>
                    <a:cubicBezTo>
                      <a:pt x="30" y="32"/>
                      <a:pt x="32" y="31"/>
                      <a:pt x="34" y="31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8" y="31"/>
                      <a:pt x="38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1" y="31"/>
                      <a:pt x="42" y="31"/>
                    </a:cubicBezTo>
                    <a:cubicBezTo>
                      <a:pt x="45" y="29"/>
                      <a:pt x="43" y="12"/>
                      <a:pt x="41" y="7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39" y="5"/>
                      <a:pt x="39" y="5"/>
                      <a:pt x="39" y="4"/>
                    </a:cubicBezTo>
                    <a:cubicBezTo>
                      <a:pt x="38" y="4"/>
                      <a:pt x="38" y="3"/>
                      <a:pt x="37" y="3"/>
                    </a:cubicBezTo>
                    <a:cubicBezTo>
                      <a:pt x="36" y="1"/>
                      <a:pt x="35" y="1"/>
                      <a:pt x="35" y="1"/>
                    </a:cubicBezTo>
                    <a:cubicBezTo>
                      <a:pt x="35" y="1"/>
                      <a:pt x="34" y="2"/>
                      <a:pt x="34" y="4"/>
                    </a:cubicBezTo>
                    <a:cubicBezTo>
                      <a:pt x="34" y="6"/>
                      <a:pt x="32" y="7"/>
                      <a:pt x="31" y="7"/>
                    </a:cubicBezTo>
                    <a:cubicBezTo>
                      <a:pt x="30" y="7"/>
                      <a:pt x="28" y="6"/>
                      <a:pt x="27" y="5"/>
                    </a:cubicBezTo>
                    <a:cubicBezTo>
                      <a:pt x="26" y="5"/>
                      <a:pt x="25" y="4"/>
                      <a:pt x="25" y="4"/>
                    </a:cubicBezTo>
                    <a:cubicBezTo>
                      <a:pt x="23" y="4"/>
                      <a:pt x="22" y="3"/>
                      <a:pt x="22" y="2"/>
                    </a:cubicBezTo>
                    <a:cubicBezTo>
                      <a:pt x="22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1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Freeform 1216">
                <a:extLst>
                  <a:ext uri="{FF2B5EF4-FFF2-40B4-BE49-F238E27FC236}">
                    <a16:creationId xmlns:a16="http://schemas.microsoft.com/office/drawing/2014/main" id="{F7E0E63C-2CBE-4EEA-B5D3-8186759C4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148"/>
                <a:ext cx="23" cy="15"/>
              </a:xfrm>
              <a:custGeom>
                <a:avLst/>
                <a:gdLst>
                  <a:gd name="T0" fmla="*/ 24 w 24"/>
                  <a:gd name="T1" fmla="*/ 11 h 15"/>
                  <a:gd name="T2" fmla="*/ 24 w 24"/>
                  <a:gd name="T3" fmla="*/ 10 h 15"/>
                  <a:gd name="T4" fmla="*/ 17 w 24"/>
                  <a:gd name="T5" fmla="*/ 1 h 15"/>
                  <a:gd name="T6" fmla="*/ 11 w 24"/>
                  <a:gd name="T7" fmla="*/ 2 h 15"/>
                  <a:gd name="T8" fmla="*/ 6 w 24"/>
                  <a:gd name="T9" fmla="*/ 4 h 15"/>
                  <a:gd name="T10" fmla="*/ 6 w 24"/>
                  <a:gd name="T11" fmla="*/ 4 h 15"/>
                  <a:gd name="T12" fmla="*/ 6 w 24"/>
                  <a:gd name="T13" fmla="*/ 5 h 15"/>
                  <a:gd name="T14" fmla="*/ 5 w 24"/>
                  <a:gd name="T15" fmla="*/ 6 h 15"/>
                  <a:gd name="T16" fmla="*/ 5 w 24"/>
                  <a:gd name="T17" fmla="*/ 7 h 15"/>
                  <a:gd name="T18" fmla="*/ 4 w 24"/>
                  <a:gd name="T19" fmla="*/ 8 h 15"/>
                  <a:gd name="T20" fmla="*/ 4 w 24"/>
                  <a:gd name="T21" fmla="*/ 9 h 15"/>
                  <a:gd name="T22" fmla="*/ 3 w 24"/>
                  <a:gd name="T23" fmla="*/ 10 h 15"/>
                  <a:gd name="T24" fmla="*/ 0 w 24"/>
                  <a:gd name="T25" fmla="*/ 13 h 15"/>
                  <a:gd name="T26" fmla="*/ 3 w 24"/>
                  <a:gd name="T27" fmla="*/ 15 h 15"/>
                  <a:gd name="T28" fmla="*/ 4 w 24"/>
                  <a:gd name="T29" fmla="*/ 15 h 15"/>
                  <a:gd name="T30" fmla="*/ 5 w 24"/>
                  <a:gd name="T31" fmla="*/ 13 h 15"/>
                  <a:gd name="T32" fmla="*/ 14 w 24"/>
                  <a:gd name="T33" fmla="*/ 13 h 15"/>
                  <a:gd name="T34" fmla="*/ 16 w 24"/>
                  <a:gd name="T35" fmla="*/ 15 h 15"/>
                  <a:gd name="T36" fmla="*/ 16 w 24"/>
                  <a:gd name="T37" fmla="*/ 15 h 15"/>
                  <a:gd name="T38" fmla="*/ 19 w 24"/>
                  <a:gd name="T39" fmla="*/ 13 h 15"/>
                  <a:gd name="T40" fmla="*/ 24 w 24"/>
                  <a:gd name="T4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15">
                    <a:moveTo>
                      <a:pt x="24" y="11"/>
                    </a:move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8"/>
                      <a:pt x="20" y="4"/>
                      <a:pt x="17" y="1"/>
                    </a:cubicBezTo>
                    <a:cubicBezTo>
                      <a:pt x="16" y="0"/>
                      <a:pt x="13" y="1"/>
                      <a:pt x="11" y="2"/>
                    </a:cubicBezTo>
                    <a:cubicBezTo>
                      <a:pt x="9" y="3"/>
                      <a:pt x="8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6"/>
                      <a:pt x="5" y="6"/>
                      <a:pt x="5" y="7"/>
                    </a:cubicBezTo>
                    <a:cubicBezTo>
                      <a:pt x="5" y="7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10"/>
                      <a:pt x="3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1" y="14"/>
                      <a:pt x="2" y="14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7" y="9"/>
                      <a:pt x="11" y="9"/>
                      <a:pt x="14" y="13"/>
                    </a:cubicBezTo>
                    <a:cubicBezTo>
                      <a:pt x="15" y="14"/>
                      <a:pt x="15" y="14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4"/>
                      <a:pt x="18" y="14"/>
                      <a:pt x="19" y="13"/>
                    </a:cubicBezTo>
                    <a:cubicBezTo>
                      <a:pt x="21" y="13"/>
                      <a:pt x="23" y="12"/>
                      <a:pt x="2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Freeform 1217">
                <a:extLst>
                  <a:ext uri="{FF2B5EF4-FFF2-40B4-BE49-F238E27FC236}">
                    <a16:creationId xmlns:a16="http://schemas.microsoft.com/office/drawing/2014/main" id="{CFD2FEC2-1F92-4762-A7F4-D6699DD39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096"/>
                <a:ext cx="84" cy="125"/>
              </a:xfrm>
              <a:custGeom>
                <a:avLst/>
                <a:gdLst>
                  <a:gd name="T0" fmla="*/ 4 w 88"/>
                  <a:gd name="T1" fmla="*/ 27 h 130"/>
                  <a:gd name="T2" fmla="*/ 2 w 88"/>
                  <a:gd name="T3" fmla="*/ 33 h 130"/>
                  <a:gd name="T4" fmla="*/ 5 w 88"/>
                  <a:gd name="T5" fmla="*/ 40 h 130"/>
                  <a:gd name="T6" fmla="*/ 7 w 88"/>
                  <a:gd name="T7" fmla="*/ 46 h 130"/>
                  <a:gd name="T8" fmla="*/ 11 w 88"/>
                  <a:gd name="T9" fmla="*/ 42 h 130"/>
                  <a:gd name="T10" fmla="*/ 15 w 88"/>
                  <a:gd name="T11" fmla="*/ 38 h 130"/>
                  <a:gd name="T12" fmla="*/ 17 w 88"/>
                  <a:gd name="T13" fmla="*/ 43 h 130"/>
                  <a:gd name="T14" fmla="*/ 15 w 88"/>
                  <a:gd name="T15" fmla="*/ 56 h 130"/>
                  <a:gd name="T16" fmla="*/ 17 w 88"/>
                  <a:gd name="T17" fmla="*/ 58 h 130"/>
                  <a:gd name="T18" fmla="*/ 33 w 88"/>
                  <a:gd name="T19" fmla="*/ 56 h 130"/>
                  <a:gd name="T20" fmla="*/ 31 w 88"/>
                  <a:gd name="T21" fmla="*/ 64 h 130"/>
                  <a:gd name="T22" fmla="*/ 38 w 88"/>
                  <a:gd name="T23" fmla="*/ 69 h 130"/>
                  <a:gd name="T24" fmla="*/ 36 w 88"/>
                  <a:gd name="T25" fmla="*/ 78 h 130"/>
                  <a:gd name="T26" fmla="*/ 28 w 88"/>
                  <a:gd name="T27" fmla="*/ 86 h 130"/>
                  <a:gd name="T28" fmla="*/ 19 w 88"/>
                  <a:gd name="T29" fmla="*/ 89 h 130"/>
                  <a:gd name="T30" fmla="*/ 19 w 88"/>
                  <a:gd name="T31" fmla="*/ 91 h 130"/>
                  <a:gd name="T32" fmla="*/ 12 w 88"/>
                  <a:gd name="T33" fmla="*/ 105 h 130"/>
                  <a:gd name="T34" fmla="*/ 14 w 88"/>
                  <a:gd name="T35" fmla="*/ 106 h 130"/>
                  <a:gd name="T36" fmla="*/ 20 w 88"/>
                  <a:gd name="T37" fmla="*/ 106 h 130"/>
                  <a:gd name="T38" fmla="*/ 28 w 88"/>
                  <a:gd name="T39" fmla="*/ 109 h 130"/>
                  <a:gd name="T40" fmla="*/ 37 w 88"/>
                  <a:gd name="T41" fmla="*/ 108 h 130"/>
                  <a:gd name="T42" fmla="*/ 37 w 88"/>
                  <a:gd name="T43" fmla="*/ 115 h 130"/>
                  <a:gd name="T44" fmla="*/ 28 w 88"/>
                  <a:gd name="T45" fmla="*/ 117 h 130"/>
                  <a:gd name="T46" fmla="*/ 24 w 88"/>
                  <a:gd name="T47" fmla="*/ 117 h 130"/>
                  <a:gd name="T48" fmla="*/ 16 w 88"/>
                  <a:gd name="T49" fmla="*/ 127 h 130"/>
                  <a:gd name="T50" fmla="*/ 25 w 88"/>
                  <a:gd name="T51" fmla="*/ 128 h 130"/>
                  <a:gd name="T52" fmla="*/ 30 w 88"/>
                  <a:gd name="T53" fmla="*/ 123 h 130"/>
                  <a:gd name="T54" fmla="*/ 33 w 88"/>
                  <a:gd name="T55" fmla="*/ 123 h 130"/>
                  <a:gd name="T56" fmla="*/ 46 w 88"/>
                  <a:gd name="T57" fmla="*/ 120 h 130"/>
                  <a:gd name="T58" fmla="*/ 53 w 88"/>
                  <a:gd name="T59" fmla="*/ 121 h 130"/>
                  <a:gd name="T60" fmla="*/ 68 w 88"/>
                  <a:gd name="T61" fmla="*/ 119 h 130"/>
                  <a:gd name="T62" fmla="*/ 69 w 88"/>
                  <a:gd name="T63" fmla="*/ 119 h 130"/>
                  <a:gd name="T64" fmla="*/ 80 w 88"/>
                  <a:gd name="T65" fmla="*/ 115 h 130"/>
                  <a:gd name="T66" fmla="*/ 79 w 88"/>
                  <a:gd name="T67" fmla="*/ 104 h 130"/>
                  <a:gd name="T68" fmla="*/ 88 w 88"/>
                  <a:gd name="T69" fmla="*/ 95 h 130"/>
                  <a:gd name="T70" fmla="*/ 80 w 88"/>
                  <a:gd name="T71" fmla="*/ 90 h 130"/>
                  <a:gd name="T72" fmla="*/ 71 w 88"/>
                  <a:gd name="T73" fmla="*/ 90 h 130"/>
                  <a:gd name="T74" fmla="*/ 68 w 88"/>
                  <a:gd name="T75" fmla="*/ 81 h 130"/>
                  <a:gd name="T76" fmla="*/ 60 w 88"/>
                  <a:gd name="T77" fmla="*/ 65 h 130"/>
                  <a:gd name="T78" fmla="*/ 51 w 88"/>
                  <a:gd name="T79" fmla="*/ 49 h 130"/>
                  <a:gd name="T80" fmla="*/ 44 w 88"/>
                  <a:gd name="T81" fmla="*/ 44 h 130"/>
                  <a:gd name="T82" fmla="*/ 37 w 88"/>
                  <a:gd name="T83" fmla="*/ 43 h 130"/>
                  <a:gd name="T84" fmla="*/ 32 w 88"/>
                  <a:gd name="T85" fmla="*/ 42 h 130"/>
                  <a:gd name="T86" fmla="*/ 46 w 88"/>
                  <a:gd name="T87" fmla="*/ 15 h 130"/>
                  <a:gd name="T88" fmla="*/ 28 w 88"/>
                  <a:gd name="T89" fmla="*/ 15 h 130"/>
                  <a:gd name="T90" fmla="*/ 22 w 88"/>
                  <a:gd name="T91" fmla="*/ 8 h 130"/>
                  <a:gd name="T92" fmla="*/ 30 w 88"/>
                  <a:gd name="T93" fmla="*/ 0 h 130"/>
                  <a:gd name="T94" fmla="*/ 16 w 88"/>
                  <a:gd name="T95" fmla="*/ 1 h 130"/>
                  <a:gd name="T96" fmla="*/ 11 w 88"/>
                  <a:gd name="T97" fmla="*/ 8 h 130"/>
                  <a:gd name="T98" fmla="*/ 6 w 88"/>
                  <a:gd name="T99" fmla="*/ 15 h 130"/>
                  <a:gd name="T100" fmla="*/ 4 w 88"/>
                  <a:gd name="T101" fmla="*/ 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8" h="130">
                    <a:moveTo>
                      <a:pt x="6" y="23"/>
                    </a:moveTo>
                    <a:cubicBezTo>
                      <a:pt x="6" y="25"/>
                      <a:pt x="5" y="26"/>
                      <a:pt x="4" y="27"/>
                    </a:cubicBezTo>
                    <a:cubicBezTo>
                      <a:pt x="2" y="29"/>
                      <a:pt x="1" y="30"/>
                      <a:pt x="0" y="32"/>
                    </a:cubicBezTo>
                    <a:cubicBezTo>
                      <a:pt x="0" y="33"/>
                      <a:pt x="0" y="33"/>
                      <a:pt x="2" y="33"/>
                    </a:cubicBezTo>
                    <a:cubicBezTo>
                      <a:pt x="4" y="34"/>
                      <a:pt x="6" y="34"/>
                      <a:pt x="6" y="37"/>
                    </a:cubicBezTo>
                    <a:cubicBezTo>
                      <a:pt x="7" y="38"/>
                      <a:pt x="6" y="39"/>
                      <a:pt x="5" y="40"/>
                    </a:cubicBezTo>
                    <a:cubicBezTo>
                      <a:pt x="6" y="41"/>
                      <a:pt x="6" y="43"/>
                      <a:pt x="6" y="44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10" y="46"/>
                      <a:pt x="10" y="44"/>
                      <a:pt x="11" y="42"/>
                    </a:cubicBezTo>
                    <a:cubicBezTo>
                      <a:pt x="11" y="40"/>
                      <a:pt x="12" y="38"/>
                      <a:pt x="14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6" y="38"/>
                      <a:pt x="16" y="38"/>
                      <a:pt x="16" y="39"/>
                    </a:cubicBezTo>
                    <a:cubicBezTo>
                      <a:pt x="17" y="40"/>
                      <a:pt x="17" y="41"/>
                      <a:pt x="17" y="43"/>
                    </a:cubicBezTo>
                    <a:cubicBezTo>
                      <a:pt x="17" y="44"/>
                      <a:pt x="16" y="45"/>
                      <a:pt x="17" y="46"/>
                    </a:cubicBezTo>
                    <a:cubicBezTo>
                      <a:pt x="18" y="50"/>
                      <a:pt x="16" y="53"/>
                      <a:pt x="15" y="56"/>
                    </a:cubicBezTo>
                    <a:cubicBezTo>
                      <a:pt x="14" y="56"/>
                      <a:pt x="14" y="57"/>
                      <a:pt x="13" y="58"/>
                    </a:cubicBezTo>
                    <a:cubicBezTo>
                      <a:pt x="14" y="58"/>
                      <a:pt x="15" y="58"/>
                      <a:pt x="17" y="58"/>
                    </a:cubicBezTo>
                    <a:cubicBezTo>
                      <a:pt x="21" y="58"/>
                      <a:pt x="24" y="57"/>
                      <a:pt x="26" y="56"/>
                    </a:cubicBezTo>
                    <a:cubicBezTo>
                      <a:pt x="29" y="53"/>
                      <a:pt x="32" y="53"/>
                      <a:pt x="33" y="56"/>
                    </a:cubicBezTo>
                    <a:cubicBezTo>
                      <a:pt x="34" y="58"/>
                      <a:pt x="33" y="60"/>
                      <a:pt x="32" y="62"/>
                    </a:cubicBezTo>
                    <a:cubicBezTo>
                      <a:pt x="31" y="63"/>
                      <a:pt x="31" y="64"/>
                      <a:pt x="31" y="64"/>
                    </a:cubicBezTo>
                    <a:cubicBezTo>
                      <a:pt x="31" y="65"/>
                      <a:pt x="32" y="65"/>
                      <a:pt x="33" y="66"/>
                    </a:cubicBezTo>
                    <a:cubicBezTo>
                      <a:pt x="35" y="67"/>
                      <a:pt x="37" y="67"/>
                      <a:pt x="38" y="69"/>
                    </a:cubicBezTo>
                    <a:cubicBezTo>
                      <a:pt x="38" y="70"/>
                      <a:pt x="37" y="72"/>
                      <a:pt x="37" y="73"/>
                    </a:cubicBezTo>
                    <a:cubicBezTo>
                      <a:pt x="36" y="74"/>
                      <a:pt x="36" y="76"/>
                      <a:pt x="36" y="78"/>
                    </a:cubicBezTo>
                    <a:cubicBezTo>
                      <a:pt x="36" y="79"/>
                      <a:pt x="36" y="81"/>
                      <a:pt x="36" y="83"/>
                    </a:cubicBezTo>
                    <a:cubicBezTo>
                      <a:pt x="35" y="85"/>
                      <a:pt x="31" y="86"/>
                      <a:pt x="28" y="86"/>
                    </a:cubicBezTo>
                    <a:cubicBezTo>
                      <a:pt x="24" y="86"/>
                      <a:pt x="22" y="85"/>
                      <a:pt x="21" y="84"/>
                    </a:cubicBezTo>
                    <a:cubicBezTo>
                      <a:pt x="22" y="86"/>
                      <a:pt x="20" y="88"/>
                      <a:pt x="19" y="89"/>
                    </a:cubicBezTo>
                    <a:cubicBezTo>
                      <a:pt x="19" y="90"/>
                      <a:pt x="18" y="90"/>
                      <a:pt x="18" y="91"/>
                    </a:cubicBezTo>
                    <a:cubicBezTo>
                      <a:pt x="18" y="91"/>
                      <a:pt x="19" y="91"/>
                      <a:pt x="19" y="91"/>
                    </a:cubicBezTo>
                    <a:cubicBezTo>
                      <a:pt x="21" y="92"/>
                      <a:pt x="24" y="93"/>
                      <a:pt x="24" y="95"/>
                    </a:cubicBezTo>
                    <a:cubicBezTo>
                      <a:pt x="25" y="100"/>
                      <a:pt x="18" y="103"/>
                      <a:pt x="12" y="105"/>
                    </a:cubicBezTo>
                    <a:cubicBezTo>
                      <a:pt x="12" y="105"/>
                      <a:pt x="12" y="105"/>
                      <a:pt x="11" y="105"/>
                    </a:cubicBezTo>
                    <a:cubicBezTo>
                      <a:pt x="12" y="106"/>
                      <a:pt x="13" y="106"/>
                      <a:pt x="14" y="106"/>
                    </a:cubicBezTo>
                    <a:cubicBezTo>
                      <a:pt x="14" y="106"/>
                      <a:pt x="15" y="106"/>
                      <a:pt x="15" y="106"/>
                    </a:cubicBezTo>
                    <a:cubicBezTo>
                      <a:pt x="17" y="104"/>
                      <a:pt x="19" y="106"/>
                      <a:pt x="20" y="106"/>
                    </a:cubicBezTo>
                    <a:cubicBezTo>
                      <a:pt x="21" y="107"/>
                      <a:pt x="21" y="107"/>
                      <a:pt x="23" y="107"/>
                    </a:cubicBezTo>
                    <a:cubicBezTo>
                      <a:pt x="25" y="107"/>
                      <a:pt x="26" y="108"/>
                      <a:pt x="28" y="109"/>
                    </a:cubicBezTo>
                    <a:cubicBezTo>
                      <a:pt x="30" y="109"/>
                      <a:pt x="32" y="110"/>
                      <a:pt x="34" y="109"/>
                    </a:cubicBezTo>
                    <a:cubicBezTo>
                      <a:pt x="35" y="109"/>
                      <a:pt x="36" y="108"/>
                      <a:pt x="37" y="108"/>
                    </a:cubicBezTo>
                    <a:cubicBezTo>
                      <a:pt x="39" y="108"/>
                      <a:pt x="40" y="110"/>
                      <a:pt x="40" y="110"/>
                    </a:cubicBezTo>
                    <a:cubicBezTo>
                      <a:pt x="41" y="112"/>
                      <a:pt x="39" y="113"/>
                      <a:pt x="37" y="115"/>
                    </a:cubicBezTo>
                    <a:cubicBezTo>
                      <a:pt x="35" y="117"/>
                      <a:pt x="32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27" y="117"/>
                      <a:pt x="27" y="117"/>
                      <a:pt x="26" y="117"/>
                    </a:cubicBezTo>
                    <a:cubicBezTo>
                      <a:pt x="25" y="117"/>
                      <a:pt x="24" y="117"/>
                      <a:pt x="24" y="117"/>
                    </a:cubicBezTo>
                    <a:cubicBezTo>
                      <a:pt x="21" y="119"/>
                      <a:pt x="14" y="126"/>
                      <a:pt x="11" y="130"/>
                    </a:cubicBezTo>
                    <a:cubicBezTo>
                      <a:pt x="13" y="129"/>
                      <a:pt x="14" y="128"/>
                      <a:pt x="16" y="127"/>
                    </a:cubicBezTo>
                    <a:cubicBezTo>
                      <a:pt x="20" y="125"/>
                      <a:pt x="22" y="126"/>
                      <a:pt x="24" y="128"/>
                    </a:cubicBezTo>
                    <a:cubicBezTo>
                      <a:pt x="25" y="128"/>
                      <a:pt x="25" y="128"/>
                      <a:pt x="25" y="128"/>
                    </a:cubicBezTo>
                    <a:cubicBezTo>
                      <a:pt x="25" y="128"/>
                      <a:pt x="26" y="127"/>
                      <a:pt x="26" y="127"/>
                    </a:cubicBezTo>
                    <a:cubicBezTo>
                      <a:pt x="27" y="125"/>
                      <a:pt x="28" y="123"/>
                      <a:pt x="30" y="123"/>
                    </a:cubicBez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32" y="123"/>
                      <a:pt x="33" y="123"/>
                    </a:cubicBezTo>
                    <a:cubicBezTo>
                      <a:pt x="34" y="122"/>
                      <a:pt x="36" y="122"/>
                      <a:pt x="39" y="122"/>
                    </a:cubicBezTo>
                    <a:cubicBezTo>
                      <a:pt x="42" y="123"/>
                      <a:pt x="44" y="122"/>
                      <a:pt x="46" y="120"/>
                    </a:cubicBezTo>
                    <a:cubicBezTo>
                      <a:pt x="46" y="120"/>
                      <a:pt x="47" y="119"/>
                      <a:pt x="48" y="119"/>
                    </a:cubicBezTo>
                    <a:cubicBezTo>
                      <a:pt x="50" y="119"/>
                      <a:pt x="52" y="120"/>
                      <a:pt x="53" y="121"/>
                    </a:cubicBezTo>
                    <a:cubicBezTo>
                      <a:pt x="54" y="121"/>
                      <a:pt x="55" y="122"/>
                      <a:pt x="55" y="122"/>
                    </a:cubicBezTo>
                    <a:cubicBezTo>
                      <a:pt x="58" y="120"/>
                      <a:pt x="65" y="119"/>
                      <a:pt x="68" y="119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72" y="119"/>
                      <a:pt x="79" y="117"/>
                      <a:pt x="82" y="114"/>
                    </a:cubicBezTo>
                    <a:cubicBezTo>
                      <a:pt x="81" y="114"/>
                      <a:pt x="81" y="114"/>
                      <a:pt x="80" y="115"/>
                    </a:cubicBezTo>
                    <a:cubicBezTo>
                      <a:pt x="78" y="115"/>
                      <a:pt x="76" y="114"/>
                      <a:pt x="76" y="113"/>
                    </a:cubicBezTo>
                    <a:cubicBezTo>
                      <a:pt x="75" y="110"/>
                      <a:pt x="76" y="107"/>
                      <a:pt x="79" y="104"/>
                    </a:cubicBezTo>
                    <a:cubicBezTo>
                      <a:pt x="80" y="104"/>
                      <a:pt x="81" y="103"/>
                      <a:pt x="82" y="102"/>
                    </a:cubicBezTo>
                    <a:cubicBezTo>
                      <a:pt x="85" y="100"/>
                      <a:pt x="88" y="98"/>
                      <a:pt x="88" y="95"/>
                    </a:cubicBezTo>
                    <a:cubicBezTo>
                      <a:pt x="88" y="94"/>
                      <a:pt x="88" y="94"/>
                      <a:pt x="87" y="93"/>
                    </a:cubicBezTo>
                    <a:cubicBezTo>
                      <a:pt x="85" y="92"/>
                      <a:pt x="82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78" y="94"/>
                      <a:pt x="73" y="94"/>
                      <a:pt x="71" y="90"/>
                    </a:cubicBezTo>
                    <a:cubicBezTo>
                      <a:pt x="69" y="87"/>
                      <a:pt x="70" y="85"/>
                      <a:pt x="71" y="84"/>
                    </a:cubicBezTo>
                    <a:cubicBezTo>
                      <a:pt x="69" y="83"/>
                      <a:pt x="69" y="82"/>
                      <a:pt x="68" y="81"/>
                    </a:cubicBezTo>
                    <a:cubicBezTo>
                      <a:pt x="68" y="80"/>
                      <a:pt x="66" y="78"/>
                      <a:pt x="67" y="76"/>
                    </a:cubicBezTo>
                    <a:cubicBezTo>
                      <a:pt x="67" y="74"/>
                      <a:pt x="64" y="65"/>
                      <a:pt x="60" y="65"/>
                    </a:cubicBezTo>
                    <a:cubicBezTo>
                      <a:pt x="54" y="63"/>
                      <a:pt x="52" y="56"/>
                      <a:pt x="51" y="51"/>
                    </a:cubicBezTo>
                    <a:cubicBezTo>
                      <a:pt x="51" y="51"/>
                      <a:pt x="51" y="50"/>
                      <a:pt x="51" y="49"/>
                    </a:cubicBezTo>
                    <a:cubicBezTo>
                      <a:pt x="51" y="48"/>
                      <a:pt x="50" y="48"/>
                      <a:pt x="49" y="48"/>
                    </a:cubicBezTo>
                    <a:cubicBezTo>
                      <a:pt x="47" y="47"/>
                      <a:pt x="45" y="47"/>
                      <a:pt x="44" y="44"/>
                    </a:cubicBezTo>
                    <a:cubicBezTo>
                      <a:pt x="43" y="43"/>
                      <a:pt x="42" y="43"/>
                      <a:pt x="40" y="43"/>
                    </a:cubicBezTo>
                    <a:cubicBezTo>
                      <a:pt x="39" y="43"/>
                      <a:pt x="38" y="43"/>
                      <a:pt x="37" y="43"/>
                    </a:cubicBezTo>
                    <a:cubicBezTo>
                      <a:pt x="36" y="43"/>
                      <a:pt x="36" y="44"/>
                      <a:pt x="35" y="44"/>
                    </a:cubicBezTo>
                    <a:cubicBezTo>
                      <a:pt x="34" y="43"/>
                      <a:pt x="33" y="43"/>
                      <a:pt x="32" y="42"/>
                    </a:cubicBezTo>
                    <a:cubicBezTo>
                      <a:pt x="31" y="39"/>
                      <a:pt x="35" y="35"/>
                      <a:pt x="38" y="33"/>
                    </a:cubicBezTo>
                    <a:cubicBezTo>
                      <a:pt x="41" y="31"/>
                      <a:pt x="45" y="19"/>
                      <a:pt x="46" y="15"/>
                    </a:cubicBezTo>
                    <a:cubicBezTo>
                      <a:pt x="45" y="15"/>
                      <a:pt x="42" y="14"/>
                      <a:pt x="37" y="14"/>
                    </a:cubicBezTo>
                    <a:cubicBezTo>
                      <a:pt x="32" y="14"/>
                      <a:pt x="29" y="15"/>
                      <a:pt x="28" y="15"/>
                    </a:cubicBezTo>
                    <a:cubicBezTo>
                      <a:pt x="25" y="17"/>
                      <a:pt x="21" y="15"/>
                      <a:pt x="20" y="12"/>
                    </a:cubicBezTo>
                    <a:cubicBezTo>
                      <a:pt x="20" y="10"/>
                      <a:pt x="21" y="9"/>
                      <a:pt x="22" y="8"/>
                    </a:cubicBezTo>
                    <a:cubicBezTo>
                      <a:pt x="25" y="7"/>
                      <a:pt x="29" y="2"/>
                      <a:pt x="30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29" y="0"/>
                      <a:pt x="29" y="0"/>
                    </a:cubicBezTo>
                    <a:cubicBezTo>
                      <a:pt x="27" y="2"/>
                      <a:pt x="23" y="2"/>
                      <a:pt x="16" y="1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2" y="3"/>
                      <a:pt x="11" y="6"/>
                      <a:pt x="11" y="8"/>
                    </a:cubicBezTo>
                    <a:cubicBezTo>
                      <a:pt x="11" y="11"/>
                      <a:pt x="9" y="12"/>
                      <a:pt x="8" y="14"/>
                    </a:cubicBezTo>
                    <a:cubicBezTo>
                      <a:pt x="7" y="14"/>
                      <a:pt x="6" y="15"/>
                      <a:pt x="6" y="15"/>
                    </a:cubicBezTo>
                    <a:cubicBezTo>
                      <a:pt x="7" y="17"/>
                      <a:pt x="6" y="18"/>
                      <a:pt x="6" y="20"/>
                    </a:cubicBezTo>
                    <a:cubicBezTo>
                      <a:pt x="5" y="20"/>
                      <a:pt x="4" y="21"/>
                      <a:pt x="4" y="21"/>
                    </a:cubicBezTo>
                    <a:cubicBezTo>
                      <a:pt x="4" y="21"/>
                      <a:pt x="5" y="22"/>
                      <a:pt x="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Freeform 1218">
                <a:extLst>
                  <a:ext uri="{FF2B5EF4-FFF2-40B4-BE49-F238E27FC236}">
                    <a16:creationId xmlns:a16="http://schemas.microsoft.com/office/drawing/2014/main" id="{8A3C53B1-2DEF-4AEE-A0F6-B55482656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2" y="3111"/>
                <a:ext cx="28" cy="41"/>
              </a:xfrm>
              <a:custGeom>
                <a:avLst/>
                <a:gdLst>
                  <a:gd name="T0" fmla="*/ 14 w 29"/>
                  <a:gd name="T1" fmla="*/ 38 h 43"/>
                  <a:gd name="T2" fmla="*/ 17 w 29"/>
                  <a:gd name="T3" fmla="*/ 36 h 43"/>
                  <a:gd name="T4" fmla="*/ 23 w 29"/>
                  <a:gd name="T5" fmla="*/ 38 h 43"/>
                  <a:gd name="T6" fmla="*/ 26 w 29"/>
                  <a:gd name="T7" fmla="*/ 40 h 43"/>
                  <a:gd name="T8" fmla="*/ 28 w 29"/>
                  <a:gd name="T9" fmla="*/ 39 h 43"/>
                  <a:gd name="T10" fmla="*/ 26 w 29"/>
                  <a:gd name="T11" fmla="*/ 34 h 43"/>
                  <a:gd name="T12" fmla="*/ 23 w 29"/>
                  <a:gd name="T13" fmla="*/ 36 h 43"/>
                  <a:gd name="T14" fmla="*/ 19 w 29"/>
                  <a:gd name="T15" fmla="*/ 33 h 43"/>
                  <a:gd name="T16" fmla="*/ 20 w 29"/>
                  <a:gd name="T17" fmla="*/ 27 h 43"/>
                  <a:gd name="T18" fmla="*/ 22 w 29"/>
                  <a:gd name="T19" fmla="*/ 24 h 43"/>
                  <a:gd name="T20" fmla="*/ 27 w 29"/>
                  <a:gd name="T21" fmla="*/ 21 h 43"/>
                  <a:gd name="T22" fmla="*/ 29 w 29"/>
                  <a:gd name="T23" fmla="*/ 21 h 43"/>
                  <a:gd name="T24" fmla="*/ 25 w 29"/>
                  <a:gd name="T25" fmla="*/ 18 h 43"/>
                  <a:gd name="T26" fmla="*/ 22 w 29"/>
                  <a:gd name="T27" fmla="*/ 13 h 43"/>
                  <a:gd name="T28" fmla="*/ 24 w 29"/>
                  <a:gd name="T29" fmla="*/ 7 h 43"/>
                  <a:gd name="T30" fmla="*/ 25 w 29"/>
                  <a:gd name="T31" fmla="*/ 0 h 43"/>
                  <a:gd name="T32" fmla="*/ 24 w 29"/>
                  <a:gd name="T33" fmla="*/ 0 h 43"/>
                  <a:gd name="T34" fmla="*/ 20 w 29"/>
                  <a:gd name="T35" fmla="*/ 3 h 43"/>
                  <a:gd name="T36" fmla="*/ 14 w 29"/>
                  <a:gd name="T37" fmla="*/ 8 h 43"/>
                  <a:gd name="T38" fmla="*/ 13 w 29"/>
                  <a:gd name="T39" fmla="*/ 13 h 43"/>
                  <a:gd name="T40" fmla="*/ 11 w 29"/>
                  <a:gd name="T41" fmla="*/ 14 h 43"/>
                  <a:gd name="T42" fmla="*/ 8 w 29"/>
                  <a:gd name="T43" fmla="*/ 12 h 43"/>
                  <a:gd name="T44" fmla="*/ 5 w 29"/>
                  <a:gd name="T45" fmla="*/ 10 h 43"/>
                  <a:gd name="T46" fmla="*/ 5 w 29"/>
                  <a:gd name="T47" fmla="*/ 10 h 43"/>
                  <a:gd name="T48" fmla="*/ 3 w 29"/>
                  <a:gd name="T49" fmla="*/ 14 h 43"/>
                  <a:gd name="T50" fmla="*/ 1 w 29"/>
                  <a:gd name="T51" fmla="*/ 17 h 43"/>
                  <a:gd name="T52" fmla="*/ 2 w 29"/>
                  <a:gd name="T53" fmla="*/ 28 h 43"/>
                  <a:gd name="T54" fmla="*/ 2 w 29"/>
                  <a:gd name="T55" fmla="*/ 29 h 43"/>
                  <a:gd name="T56" fmla="*/ 4 w 29"/>
                  <a:gd name="T57" fmla="*/ 33 h 43"/>
                  <a:gd name="T58" fmla="*/ 6 w 29"/>
                  <a:gd name="T59" fmla="*/ 40 h 43"/>
                  <a:gd name="T60" fmla="*/ 7 w 29"/>
                  <a:gd name="T61" fmla="*/ 42 h 43"/>
                  <a:gd name="T62" fmla="*/ 7 w 29"/>
                  <a:gd name="T63" fmla="*/ 42 h 43"/>
                  <a:gd name="T64" fmla="*/ 9 w 29"/>
                  <a:gd name="T65" fmla="*/ 42 h 43"/>
                  <a:gd name="T66" fmla="*/ 9 w 29"/>
                  <a:gd name="T67" fmla="*/ 42 h 43"/>
                  <a:gd name="T68" fmla="*/ 11 w 29"/>
                  <a:gd name="T69" fmla="*/ 42 h 43"/>
                  <a:gd name="T70" fmla="*/ 12 w 29"/>
                  <a:gd name="T71" fmla="*/ 42 h 43"/>
                  <a:gd name="T72" fmla="*/ 14 w 29"/>
                  <a:gd name="T73" fmla="*/ 42 h 43"/>
                  <a:gd name="T74" fmla="*/ 14 w 29"/>
                  <a:gd name="T75" fmla="*/ 42 h 43"/>
                  <a:gd name="T76" fmla="*/ 16 w 29"/>
                  <a:gd name="T77" fmla="*/ 43 h 43"/>
                  <a:gd name="T78" fmla="*/ 16 w 29"/>
                  <a:gd name="T79" fmla="*/ 43 h 43"/>
                  <a:gd name="T80" fmla="*/ 14 w 29"/>
                  <a:gd name="T81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" h="43">
                    <a:moveTo>
                      <a:pt x="14" y="38"/>
                    </a:moveTo>
                    <a:cubicBezTo>
                      <a:pt x="14" y="37"/>
                      <a:pt x="15" y="36"/>
                      <a:pt x="17" y="36"/>
                    </a:cubicBezTo>
                    <a:cubicBezTo>
                      <a:pt x="19" y="36"/>
                      <a:pt x="22" y="38"/>
                      <a:pt x="23" y="38"/>
                    </a:cubicBezTo>
                    <a:cubicBezTo>
                      <a:pt x="24" y="39"/>
                      <a:pt x="25" y="40"/>
                      <a:pt x="26" y="40"/>
                    </a:cubicBezTo>
                    <a:cubicBezTo>
                      <a:pt x="27" y="40"/>
                      <a:pt x="28" y="39"/>
                      <a:pt x="28" y="39"/>
                    </a:cubicBezTo>
                    <a:cubicBezTo>
                      <a:pt x="28" y="38"/>
                      <a:pt x="27" y="35"/>
                      <a:pt x="26" y="34"/>
                    </a:cubicBezTo>
                    <a:cubicBezTo>
                      <a:pt x="25" y="35"/>
                      <a:pt x="24" y="36"/>
                      <a:pt x="23" y="36"/>
                    </a:cubicBezTo>
                    <a:cubicBezTo>
                      <a:pt x="21" y="36"/>
                      <a:pt x="19" y="34"/>
                      <a:pt x="19" y="33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1" y="26"/>
                      <a:pt x="21" y="25"/>
                      <a:pt x="22" y="24"/>
                    </a:cubicBezTo>
                    <a:cubicBezTo>
                      <a:pt x="22" y="22"/>
                      <a:pt x="25" y="21"/>
                      <a:pt x="27" y="21"/>
                    </a:cubicBezTo>
                    <a:cubicBezTo>
                      <a:pt x="27" y="21"/>
                      <a:pt x="28" y="21"/>
                      <a:pt x="29" y="21"/>
                    </a:cubicBezTo>
                    <a:cubicBezTo>
                      <a:pt x="28" y="20"/>
                      <a:pt x="27" y="19"/>
                      <a:pt x="25" y="18"/>
                    </a:cubicBezTo>
                    <a:cubicBezTo>
                      <a:pt x="23" y="17"/>
                      <a:pt x="22" y="14"/>
                      <a:pt x="22" y="13"/>
                    </a:cubicBezTo>
                    <a:cubicBezTo>
                      <a:pt x="22" y="10"/>
                      <a:pt x="22" y="8"/>
                      <a:pt x="24" y="7"/>
                    </a:cubicBezTo>
                    <a:cubicBezTo>
                      <a:pt x="25" y="6"/>
                      <a:pt x="26" y="1"/>
                      <a:pt x="25" y="0"/>
                    </a:cubicBezTo>
                    <a:cubicBezTo>
                      <a:pt x="25" y="0"/>
                      <a:pt x="25" y="0"/>
                      <a:pt x="24" y="0"/>
                    </a:cubicBezTo>
                    <a:cubicBezTo>
                      <a:pt x="23" y="0"/>
                      <a:pt x="20" y="1"/>
                      <a:pt x="20" y="3"/>
                    </a:cubicBezTo>
                    <a:cubicBezTo>
                      <a:pt x="20" y="8"/>
                      <a:pt x="16" y="8"/>
                      <a:pt x="14" y="8"/>
                    </a:cubicBezTo>
                    <a:cubicBezTo>
                      <a:pt x="15" y="9"/>
                      <a:pt x="15" y="11"/>
                      <a:pt x="13" y="13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9" y="14"/>
                      <a:pt x="8" y="13"/>
                      <a:pt x="8" y="12"/>
                    </a:cubicBezTo>
                    <a:cubicBezTo>
                      <a:pt x="7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2"/>
                      <a:pt x="3" y="14"/>
                    </a:cubicBezTo>
                    <a:cubicBezTo>
                      <a:pt x="3" y="15"/>
                      <a:pt x="2" y="16"/>
                      <a:pt x="1" y="17"/>
                    </a:cubicBezTo>
                    <a:cubicBezTo>
                      <a:pt x="0" y="19"/>
                      <a:pt x="1" y="25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3" y="31"/>
                      <a:pt x="4" y="33"/>
                    </a:cubicBezTo>
                    <a:cubicBezTo>
                      <a:pt x="5" y="34"/>
                      <a:pt x="7" y="37"/>
                      <a:pt x="6" y="40"/>
                    </a:cubicBezTo>
                    <a:cubicBezTo>
                      <a:pt x="6" y="40"/>
                      <a:pt x="6" y="41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1" y="42"/>
                      <a:pt x="11" y="42"/>
                    </a:cubicBezTo>
                    <a:cubicBezTo>
                      <a:pt x="11" y="42"/>
                      <a:pt x="12" y="42"/>
                      <a:pt x="12" y="42"/>
                    </a:cubicBezTo>
                    <a:cubicBezTo>
                      <a:pt x="12" y="42"/>
                      <a:pt x="13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5" y="43"/>
                      <a:pt x="15" y="43"/>
                      <a:pt x="16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5" y="41"/>
                      <a:pt x="14" y="40"/>
                      <a:pt x="1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Freeform 1219">
                <a:extLst>
                  <a:ext uri="{FF2B5EF4-FFF2-40B4-BE49-F238E27FC236}">
                    <a16:creationId xmlns:a16="http://schemas.microsoft.com/office/drawing/2014/main" id="{D716A8DA-BDD6-4D4E-A568-3CC430C0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8" y="2914"/>
                <a:ext cx="130" cy="229"/>
              </a:xfrm>
              <a:custGeom>
                <a:avLst/>
                <a:gdLst>
                  <a:gd name="T0" fmla="*/ 98 w 136"/>
                  <a:gd name="T1" fmla="*/ 7 h 239"/>
                  <a:gd name="T2" fmla="*/ 83 w 136"/>
                  <a:gd name="T3" fmla="*/ 10 h 239"/>
                  <a:gd name="T4" fmla="*/ 76 w 136"/>
                  <a:gd name="T5" fmla="*/ 12 h 239"/>
                  <a:gd name="T6" fmla="*/ 59 w 136"/>
                  <a:gd name="T7" fmla="*/ 24 h 239"/>
                  <a:gd name="T8" fmla="*/ 52 w 136"/>
                  <a:gd name="T9" fmla="*/ 40 h 239"/>
                  <a:gd name="T10" fmla="*/ 47 w 136"/>
                  <a:gd name="T11" fmla="*/ 49 h 239"/>
                  <a:gd name="T12" fmla="*/ 36 w 136"/>
                  <a:gd name="T13" fmla="*/ 57 h 239"/>
                  <a:gd name="T14" fmla="*/ 28 w 136"/>
                  <a:gd name="T15" fmla="*/ 81 h 239"/>
                  <a:gd name="T16" fmla="*/ 32 w 136"/>
                  <a:gd name="T17" fmla="*/ 86 h 239"/>
                  <a:gd name="T18" fmla="*/ 22 w 136"/>
                  <a:gd name="T19" fmla="*/ 95 h 239"/>
                  <a:gd name="T20" fmla="*/ 12 w 136"/>
                  <a:gd name="T21" fmla="*/ 101 h 239"/>
                  <a:gd name="T22" fmla="*/ 10 w 136"/>
                  <a:gd name="T23" fmla="*/ 119 h 239"/>
                  <a:gd name="T24" fmla="*/ 11 w 136"/>
                  <a:gd name="T25" fmla="*/ 133 h 239"/>
                  <a:gd name="T26" fmla="*/ 17 w 136"/>
                  <a:gd name="T27" fmla="*/ 147 h 239"/>
                  <a:gd name="T28" fmla="*/ 15 w 136"/>
                  <a:gd name="T29" fmla="*/ 164 h 239"/>
                  <a:gd name="T30" fmla="*/ 7 w 136"/>
                  <a:gd name="T31" fmla="*/ 172 h 239"/>
                  <a:gd name="T32" fmla="*/ 2 w 136"/>
                  <a:gd name="T33" fmla="*/ 185 h 239"/>
                  <a:gd name="T34" fmla="*/ 1 w 136"/>
                  <a:gd name="T35" fmla="*/ 185 h 239"/>
                  <a:gd name="T36" fmla="*/ 4 w 136"/>
                  <a:gd name="T37" fmla="*/ 193 h 239"/>
                  <a:gd name="T38" fmla="*/ 11 w 136"/>
                  <a:gd name="T39" fmla="*/ 211 h 239"/>
                  <a:gd name="T40" fmla="*/ 17 w 136"/>
                  <a:gd name="T41" fmla="*/ 226 h 239"/>
                  <a:gd name="T42" fmla="*/ 20 w 136"/>
                  <a:gd name="T43" fmla="*/ 230 h 239"/>
                  <a:gd name="T44" fmla="*/ 22 w 136"/>
                  <a:gd name="T45" fmla="*/ 238 h 239"/>
                  <a:gd name="T46" fmla="*/ 29 w 136"/>
                  <a:gd name="T47" fmla="*/ 235 h 239"/>
                  <a:gd name="T48" fmla="*/ 33 w 136"/>
                  <a:gd name="T49" fmla="*/ 228 h 239"/>
                  <a:gd name="T50" fmla="*/ 46 w 136"/>
                  <a:gd name="T51" fmla="*/ 227 h 239"/>
                  <a:gd name="T52" fmla="*/ 55 w 136"/>
                  <a:gd name="T53" fmla="*/ 222 h 239"/>
                  <a:gd name="T54" fmla="*/ 55 w 136"/>
                  <a:gd name="T55" fmla="*/ 206 h 239"/>
                  <a:gd name="T56" fmla="*/ 64 w 136"/>
                  <a:gd name="T57" fmla="*/ 182 h 239"/>
                  <a:gd name="T58" fmla="*/ 80 w 136"/>
                  <a:gd name="T59" fmla="*/ 165 h 239"/>
                  <a:gd name="T60" fmla="*/ 62 w 136"/>
                  <a:gd name="T61" fmla="*/ 153 h 239"/>
                  <a:gd name="T62" fmla="*/ 62 w 136"/>
                  <a:gd name="T63" fmla="*/ 132 h 239"/>
                  <a:gd name="T64" fmla="*/ 68 w 136"/>
                  <a:gd name="T65" fmla="*/ 117 h 239"/>
                  <a:gd name="T66" fmla="*/ 76 w 136"/>
                  <a:gd name="T67" fmla="*/ 109 h 239"/>
                  <a:gd name="T68" fmla="*/ 92 w 136"/>
                  <a:gd name="T69" fmla="*/ 97 h 239"/>
                  <a:gd name="T70" fmla="*/ 108 w 136"/>
                  <a:gd name="T71" fmla="*/ 74 h 239"/>
                  <a:gd name="T72" fmla="*/ 118 w 136"/>
                  <a:gd name="T73" fmla="*/ 60 h 239"/>
                  <a:gd name="T74" fmla="*/ 126 w 136"/>
                  <a:gd name="T75" fmla="*/ 57 h 239"/>
                  <a:gd name="T76" fmla="*/ 136 w 136"/>
                  <a:gd name="T77" fmla="*/ 57 h 239"/>
                  <a:gd name="T78" fmla="*/ 135 w 136"/>
                  <a:gd name="T79" fmla="*/ 55 h 239"/>
                  <a:gd name="T80" fmla="*/ 135 w 136"/>
                  <a:gd name="T81" fmla="*/ 42 h 239"/>
                  <a:gd name="T82" fmla="*/ 132 w 136"/>
                  <a:gd name="T83" fmla="*/ 30 h 239"/>
                  <a:gd name="T84" fmla="*/ 120 w 136"/>
                  <a:gd name="T85" fmla="*/ 11 h 239"/>
                  <a:gd name="T86" fmla="*/ 103 w 136"/>
                  <a:gd name="T87" fmla="*/ 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239">
                    <a:moveTo>
                      <a:pt x="10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99" y="0"/>
                      <a:pt x="98" y="3"/>
                      <a:pt x="98" y="7"/>
                    </a:cubicBezTo>
                    <a:cubicBezTo>
                      <a:pt x="98" y="10"/>
                      <a:pt x="96" y="12"/>
                      <a:pt x="93" y="12"/>
                    </a:cubicBezTo>
                    <a:cubicBezTo>
                      <a:pt x="91" y="12"/>
                      <a:pt x="89" y="12"/>
                      <a:pt x="87" y="10"/>
                    </a:cubicBezTo>
                    <a:cubicBezTo>
                      <a:pt x="86" y="10"/>
                      <a:pt x="85" y="9"/>
                      <a:pt x="83" y="10"/>
                    </a:cubicBezTo>
                    <a:cubicBezTo>
                      <a:pt x="81" y="10"/>
                      <a:pt x="79" y="10"/>
                      <a:pt x="76" y="9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6" y="9"/>
                      <a:pt x="76" y="11"/>
                      <a:pt x="76" y="12"/>
                    </a:cubicBezTo>
                    <a:cubicBezTo>
                      <a:pt x="76" y="13"/>
                      <a:pt x="76" y="14"/>
                      <a:pt x="76" y="15"/>
                    </a:cubicBezTo>
                    <a:cubicBezTo>
                      <a:pt x="76" y="20"/>
                      <a:pt x="69" y="20"/>
                      <a:pt x="66" y="20"/>
                    </a:cubicBezTo>
                    <a:cubicBezTo>
                      <a:pt x="63" y="20"/>
                      <a:pt x="59" y="22"/>
                      <a:pt x="59" y="24"/>
                    </a:cubicBezTo>
                    <a:cubicBezTo>
                      <a:pt x="59" y="27"/>
                      <a:pt x="58" y="29"/>
                      <a:pt x="57" y="30"/>
                    </a:cubicBezTo>
                    <a:cubicBezTo>
                      <a:pt x="56" y="31"/>
                      <a:pt x="56" y="31"/>
                      <a:pt x="56" y="32"/>
                    </a:cubicBezTo>
                    <a:cubicBezTo>
                      <a:pt x="57" y="33"/>
                      <a:pt x="58" y="36"/>
                      <a:pt x="52" y="40"/>
                    </a:cubicBezTo>
                    <a:cubicBezTo>
                      <a:pt x="52" y="41"/>
                      <a:pt x="50" y="43"/>
                      <a:pt x="49" y="44"/>
                    </a:cubicBezTo>
                    <a:cubicBezTo>
                      <a:pt x="48" y="46"/>
                      <a:pt x="48" y="47"/>
                      <a:pt x="47" y="48"/>
                    </a:cubicBezTo>
                    <a:cubicBezTo>
                      <a:pt x="47" y="48"/>
                      <a:pt x="47" y="49"/>
                      <a:pt x="47" y="49"/>
                    </a:cubicBezTo>
                    <a:cubicBezTo>
                      <a:pt x="47" y="50"/>
                      <a:pt x="47" y="53"/>
                      <a:pt x="44" y="55"/>
                    </a:cubicBezTo>
                    <a:cubicBezTo>
                      <a:pt x="42" y="56"/>
                      <a:pt x="40" y="56"/>
                      <a:pt x="38" y="57"/>
                    </a:cubicBezTo>
                    <a:cubicBezTo>
                      <a:pt x="37" y="57"/>
                      <a:pt x="36" y="57"/>
                      <a:pt x="36" y="57"/>
                    </a:cubicBezTo>
                    <a:cubicBezTo>
                      <a:pt x="36" y="57"/>
                      <a:pt x="36" y="59"/>
                      <a:pt x="36" y="60"/>
                    </a:cubicBezTo>
                    <a:cubicBezTo>
                      <a:pt x="36" y="62"/>
                      <a:pt x="36" y="64"/>
                      <a:pt x="36" y="66"/>
                    </a:cubicBezTo>
                    <a:cubicBezTo>
                      <a:pt x="36" y="71"/>
                      <a:pt x="32" y="76"/>
                      <a:pt x="28" y="81"/>
                    </a:cubicBezTo>
                    <a:cubicBezTo>
                      <a:pt x="27" y="82"/>
                      <a:pt x="27" y="83"/>
                      <a:pt x="27" y="83"/>
                    </a:cubicBezTo>
                    <a:cubicBezTo>
                      <a:pt x="28" y="83"/>
                      <a:pt x="28" y="83"/>
                      <a:pt x="30" y="84"/>
                    </a:cubicBezTo>
                    <a:cubicBezTo>
                      <a:pt x="31" y="84"/>
                      <a:pt x="32" y="85"/>
                      <a:pt x="32" y="86"/>
                    </a:cubicBezTo>
                    <a:cubicBezTo>
                      <a:pt x="33" y="88"/>
                      <a:pt x="32" y="90"/>
                      <a:pt x="31" y="93"/>
                    </a:cubicBezTo>
                    <a:cubicBezTo>
                      <a:pt x="30" y="95"/>
                      <a:pt x="29" y="96"/>
                      <a:pt x="26" y="96"/>
                    </a:cubicBezTo>
                    <a:cubicBezTo>
                      <a:pt x="25" y="96"/>
                      <a:pt x="24" y="96"/>
                      <a:pt x="22" y="95"/>
                    </a:cubicBezTo>
                    <a:cubicBezTo>
                      <a:pt x="22" y="95"/>
                      <a:pt x="22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19" y="95"/>
                      <a:pt x="15" y="97"/>
                      <a:pt x="12" y="101"/>
                    </a:cubicBezTo>
                    <a:cubicBezTo>
                      <a:pt x="9" y="106"/>
                      <a:pt x="10" y="109"/>
                      <a:pt x="11" y="111"/>
                    </a:cubicBezTo>
                    <a:cubicBezTo>
                      <a:pt x="12" y="113"/>
                      <a:pt x="12" y="114"/>
                      <a:pt x="11" y="116"/>
                    </a:cubicBezTo>
                    <a:cubicBezTo>
                      <a:pt x="11" y="117"/>
                      <a:pt x="11" y="118"/>
                      <a:pt x="10" y="119"/>
                    </a:cubicBezTo>
                    <a:cubicBezTo>
                      <a:pt x="10" y="120"/>
                      <a:pt x="11" y="121"/>
                      <a:pt x="11" y="122"/>
                    </a:cubicBezTo>
                    <a:cubicBezTo>
                      <a:pt x="13" y="126"/>
                      <a:pt x="12" y="128"/>
                      <a:pt x="12" y="130"/>
                    </a:cubicBezTo>
                    <a:cubicBezTo>
                      <a:pt x="11" y="131"/>
                      <a:pt x="11" y="132"/>
                      <a:pt x="11" y="133"/>
                    </a:cubicBezTo>
                    <a:cubicBezTo>
                      <a:pt x="11" y="134"/>
                      <a:pt x="12" y="135"/>
                      <a:pt x="14" y="136"/>
                    </a:cubicBezTo>
                    <a:cubicBezTo>
                      <a:pt x="15" y="137"/>
                      <a:pt x="18" y="138"/>
                      <a:pt x="18" y="141"/>
                    </a:cubicBezTo>
                    <a:cubicBezTo>
                      <a:pt x="19" y="144"/>
                      <a:pt x="18" y="146"/>
                      <a:pt x="17" y="147"/>
                    </a:cubicBezTo>
                    <a:cubicBezTo>
                      <a:pt x="16" y="149"/>
                      <a:pt x="14" y="149"/>
                      <a:pt x="13" y="149"/>
                    </a:cubicBezTo>
                    <a:cubicBezTo>
                      <a:pt x="13" y="150"/>
                      <a:pt x="13" y="151"/>
                      <a:pt x="14" y="151"/>
                    </a:cubicBezTo>
                    <a:cubicBezTo>
                      <a:pt x="17" y="153"/>
                      <a:pt x="16" y="162"/>
                      <a:pt x="15" y="164"/>
                    </a:cubicBezTo>
                    <a:cubicBezTo>
                      <a:pt x="14" y="167"/>
                      <a:pt x="11" y="167"/>
                      <a:pt x="9" y="167"/>
                    </a:cubicBezTo>
                    <a:cubicBezTo>
                      <a:pt x="9" y="167"/>
                      <a:pt x="8" y="167"/>
                      <a:pt x="8" y="167"/>
                    </a:cubicBezTo>
                    <a:cubicBezTo>
                      <a:pt x="8" y="169"/>
                      <a:pt x="7" y="171"/>
                      <a:pt x="7" y="172"/>
                    </a:cubicBezTo>
                    <a:cubicBezTo>
                      <a:pt x="6" y="174"/>
                      <a:pt x="6" y="175"/>
                      <a:pt x="6" y="175"/>
                    </a:cubicBezTo>
                    <a:cubicBezTo>
                      <a:pt x="6" y="176"/>
                      <a:pt x="6" y="177"/>
                      <a:pt x="6" y="178"/>
                    </a:cubicBezTo>
                    <a:cubicBezTo>
                      <a:pt x="6" y="182"/>
                      <a:pt x="5" y="185"/>
                      <a:pt x="2" y="185"/>
                    </a:cubicBezTo>
                    <a:cubicBezTo>
                      <a:pt x="2" y="185"/>
                      <a:pt x="2" y="185"/>
                      <a:pt x="2" y="185"/>
                    </a:cubicBezTo>
                    <a:cubicBezTo>
                      <a:pt x="2" y="185"/>
                      <a:pt x="2" y="185"/>
                      <a:pt x="2" y="185"/>
                    </a:cubicBezTo>
                    <a:cubicBezTo>
                      <a:pt x="2" y="185"/>
                      <a:pt x="2" y="185"/>
                      <a:pt x="1" y="185"/>
                    </a:cubicBezTo>
                    <a:cubicBezTo>
                      <a:pt x="1" y="185"/>
                      <a:pt x="1" y="185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8"/>
                      <a:pt x="1" y="191"/>
                      <a:pt x="4" y="193"/>
                    </a:cubicBezTo>
                    <a:cubicBezTo>
                      <a:pt x="7" y="195"/>
                      <a:pt x="7" y="198"/>
                      <a:pt x="7" y="200"/>
                    </a:cubicBezTo>
                    <a:cubicBezTo>
                      <a:pt x="7" y="202"/>
                      <a:pt x="7" y="204"/>
                      <a:pt x="8" y="205"/>
                    </a:cubicBezTo>
                    <a:cubicBezTo>
                      <a:pt x="10" y="207"/>
                      <a:pt x="11" y="209"/>
                      <a:pt x="11" y="211"/>
                    </a:cubicBezTo>
                    <a:cubicBezTo>
                      <a:pt x="12" y="213"/>
                      <a:pt x="12" y="214"/>
                      <a:pt x="14" y="215"/>
                    </a:cubicBezTo>
                    <a:cubicBezTo>
                      <a:pt x="18" y="219"/>
                      <a:pt x="19" y="221"/>
                      <a:pt x="17" y="226"/>
                    </a:cubicBezTo>
                    <a:cubicBezTo>
                      <a:pt x="17" y="226"/>
                      <a:pt x="17" y="226"/>
                      <a:pt x="17" y="226"/>
                    </a:cubicBezTo>
                    <a:cubicBezTo>
                      <a:pt x="17" y="226"/>
                      <a:pt x="17" y="226"/>
                      <a:pt x="17" y="226"/>
                    </a:cubicBezTo>
                    <a:cubicBezTo>
                      <a:pt x="17" y="226"/>
                      <a:pt x="17" y="227"/>
                      <a:pt x="17" y="227"/>
                    </a:cubicBezTo>
                    <a:cubicBezTo>
                      <a:pt x="18" y="227"/>
                      <a:pt x="20" y="228"/>
                      <a:pt x="20" y="230"/>
                    </a:cubicBezTo>
                    <a:cubicBezTo>
                      <a:pt x="20" y="231"/>
                      <a:pt x="20" y="232"/>
                      <a:pt x="20" y="234"/>
                    </a:cubicBezTo>
                    <a:cubicBezTo>
                      <a:pt x="20" y="235"/>
                      <a:pt x="20" y="238"/>
                      <a:pt x="20" y="239"/>
                    </a:cubicBezTo>
                    <a:cubicBezTo>
                      <a:pt x="20" y="239"/>
                      <a:pt x="21" y="239"/>
                      <a:pt x="22" y="238"/>
                    </a:cubicBezTo>
                    <a:cubicBezTo>
                      <a:pt x="23" y="238"/>
                      <a:pt x="25" y="238"/>
                      <a:pt x="27" y="238"/>
                    </a:cubicBezTo>
                    <a:cubicBezTo>
                      <a:pt x="28" y="238"/>
                      <a:pt x="29" y="237"/>
                      <a:pt x="29" y="237"/>
                    </a:cubicBezTo>
                    <a:cubicBezTo>
                      <a:pt x="29" y="237"/>
                      <a:pt x="29" y="236"/>
                      <a:pt x="29" y="235"/>
                    </a:cubicBezTo>
                    <a:cubicBezTo>
                      <a:pt x="29" y="234"/>
                      <a:pt x="29" y="233"/>
                      <a:pt x="29" y="233"/>
                    </a:cubicBezTo>
                    <a:cubicBezTo>
                      <a:pt x="29" y="230"/>
                      <a:pt x="32" y="229"/>
                      <a:pt x="33" y="229"/>
                    </a:cubicBezTo>
                    <a:cubicBezTo>
                      <a:pt x="33" y="229"/>
                      <a:pt x="33" y="229"/>
                      <a:pt x="33" y="228"/>
                    </a:cubicBezTo>
                    <a:cubicBezTo>
                      <a:pt x="34" y="227"/>
                      <a:pt x="36" y="225"/>
                      <a:pt x="39" y="225"/>
                    </a:cubicBezTo>
                    <a:cubicBezTo>
                      <a:pt x="41" y="225"/>
                      <a:pt x="43" y="226"/>
                      <a:pt x="45" y="227"/>
                    </a:cubicBezTo>
                    <a:cubicBezTo>
                      <a:pt x="45" y="227"/>
                      <a:pt x="46" y="227"/>
                      <a:pt x="46" y="227"/>
                    </a:cubicBezTo>
                    <a:cubicBezTo>
                      <a:pt x="48" y="227"/>
                      <a:pt x="48" y="224"/>
                      <a:pt x="49" y="223"/>
                    </a:cubicBezTo>
                    <a:cubicBezTo>
                      <a:pt x="49" y="220"/>
                      <a:pt x="51" y="220"/>
                      <a:pt x="51" y="220"/>
                    </a:cubicBezTo>
                    <a:cubicBezTo>
                      <a:pt x="53" y="220"/>
                      <a:pt x="54" y="221"/>
                      <a:pt x="55" y="222"/>
                    </a:cubicBezTo>
                    <a:cubicBezTo>
                      <a:pt x="56" y="221"/>
                      <a:pt x="57" y="219"/>
                      <a:pt x="58" y="217"/>
                    </a:cubicBezTo>
                    <a:cubicBezTo>
                      <a:pt x="56" y="218"/>
                      <a:pt x="54" y="218"/>
                      <a:pt x="53" y="217"/>
                    </a:cubicBezTo>
                    <a:cubicBezTo>
                      <a:pt x="52" y="214"/>
                      <a:pt x="55" y="206"/>
                      <a:pt x="55" y="206"/>
                    </a:cubicBezTo>
                    <a:cubicBezTo>
                      <a:pt x="56" y="204"/>
                      <a:pt x="56" y="199"/>
                      <a:pt x="56" y="196"/>
                    </a:cubicBezTo>
                    <a:cubicBezTo>
                      <a:pt x="56" y="193"/>
                      <a:pt x="56" y="192"/>
                      <a:pt x="57" y="191"/>
                    </a:cubicBezTo>
                    <a:cubicBezTo>
                      <a:pt x="57" y="189"/>
                      <a:pt x="58" y="184"/>
                      <a:pt x="64" y="182"/>
                    </a:cubicBezTo>
                    <a:cubicBezTo>
                      <a:pt x="68" y="181"/>
                      <a:pt x="73" y="177"/>
                      <a:pt x="73" y="175"/>
                    </a:cubicBezTo>
                    <a:cubicBezTo>
                      <a:pt x="72" y="173"/>
                      <a:pt x="75" y="171"/>
                      <a:pt x="77" y="168"/>
                    </a:cubicBezTo>
                    <a:cubicBezTo>
                      <a:pt x="78" y="167"/>
                      <a:pt x="80" y="166"/>
                      <a:pt x="80" y="165"/>
                    </a:cubicBezTo>
                    <a:cubicBezTo>
                      <a:pt x="79" y="164"/>
                      <a:pt x="73" y="157"/>
                      <a:pt x="70" y="155"/>
                    </a:cubicBezTo>
                    <a:cubicBezTo>
                      <a:pt x="69" y="155"/>
                      <a:pt x="67" y="155"/>
                      <a:pt x="66" y="155"/>
                    </a:cubicBezTo>
                    <a:cubicBezTo>
                      <a:pt x="64" y="155"/>
                      <a:pt x="62" y="155"/>
                      <a:pt x="62" y="153"/>
                    </a:cubicBezTo>
                    <a:cubicBezTo>
                      <a:pt x="61" y="153"/>
                      <a:pt x="61" y="152"/>
                      <a:pt x="61" y="151"/>
                    </a:cubicBezTo>
                    <a:cubicBezTo>
                      <a:pt x="61" y="150"/>
                      <a:pt x="61" y="146"/>
                      <a:pt x="60" y="139"/>
                    </a:cubicBezTo>
                    <a:cubicBezTo>
                      <a:pt x="59" y="137"/>
                      <a:pt x="61" y="134"/>
                      <a:pt x="62" y="132"/>
                    </a:cubicBezTo>
                    <a:cubicBezTo>
                      <a:pt x="63" y="130"/>
                      <a:pt x="64" y="129"/>
                      <a:pt x="64" y="128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4" y="124"/>
                      <a:pt x="64" y="119"/>
                      <a:pt x="68" y="117"/>
                    </a:cubicBezTo>
                    <a:cubicBezTo>
                      <a:pt x="69" y="117"/>
                      <a:pt x="69" y="117"/>
                      <a:pt x="69" y="116"/>
                    </a:cubicBezTo>
                    <a:cubicBezTo>
                      <a:pt x="70" y="115"/>
                      <a:pt x="71" y="113"/>
                      <a:pt x="74" y="112"/>
                    </a:cubicBezTo>
                    <a:cubicBezTo>
                      <a:pt x="75" y="112"/>
                      <a:pt x="75" y="111"/>
                      <a:pt x="76" y="109"/>
                    </a:cubicBezTo>
                    <a:cubicBezTo>
                      <a:pt x="77" y="107"/>
                      <a:pt x="78" y="105"/>
                      <a:pt x="81" y="103"/>
                    </a:cubicBezTo>
                    <a:cubicBezTo>
                      <a:pt x="83" y="103"/>
                      <a:pt x="84" y="102"/>
                      <a:pt x="86" y="101"/>
                    </a:cubicBezTo>
                    <a:cubicBezTo>
                      <a:pt x="87" y="100"/>
                      <a:pt x="89" y="99"/>
                      <a:pt x="92" y="97"/>
                    </a:cubicBezTo>
                    <a:cubicBezTo>
                      <a:pt x="98" y="94"/>
                      <a:pt x="107" y="88"/>
                      <a:pt x="108" y="85"/>
                    </a:cubicBezTo>
                    <a:cubicBezTo>
                      <a:pt x="108" y="85"/>
                      <a:pt x="108" y="84"/>
                      <a:pt x="107" y="83"/>
                    </a:cubicBezTo>
                    <a:cubicBezTo>
                      <a:pt x="106" y="81"/>
                      <a:pt x="103" y="77"/>
                      <a:pt x="108" y="74"/>
                    </a:cubicBezTo>
                    <a:cubicBezTo>
                      <a:pt x="110" y="72"/>
                      <a:pt x="110" y="71"/>
                      <a:pt x="110" y="69"/>
                    </a:cubicBezTo>
                    <a:cubicBezTo>
                      <a:pt x="110" y="68"/>
                      <a:pt x="110" y="65"/>
                      <a:pt x="113" y="64"/>
                    </a:cubicBezTo>
                    <a:cubicBezTo>
                      <a:pt x="115" y="63"/>
                      <a:pt x="116" y="62"/>
                      <a:pt x="118" y="60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21" y="57"/>
                      <a:pt x="123" y="57"/>
                      <a:pt x="124" y="57"/>
                    </a:cubicBezTo>
                    <a:cubicBezTo>
                      <a:pt x="125" y="57"/>
                      <a:pt x="125" y="57"/>
                      <a:pt x="126" y="57"/>
                    </a:cubicBezTo>
                    <a:cubicBezTo>
                      <a:pt x="128" y="57"/>
                      <a:pt x="130" y="58"/>
                      <a:pt x="132" y="57"/>
                    </a:cubicBezTo>
                    <a:cubicBezTo>
                      <a:pt x="133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55"/>
                      <a:pt x="136" y="55"/>
                      <a:pt x="135" y="55"/>
                    </a:cubicBezTo>
                    <a:cubicBezTo>
                      <a:pt x="135" y="54"/>
                      <a:pt x="131" y="50"/>
                      <a:pt x="132" y="48"/>
                    </a:cubicBezTo>
                    <a:cubicBezTo>
                      <a:pt x="132" y="47"/>
                      <a:pt x="133" y="46"/>
                      <a:pt x="135" y="46"/>
                    </a:cubicBezTo>
                    <a:cubicBezTo>
                      <a:pt x="135" y="46"/>
                      <a:pt x="135" y="44"/>
                      <a:pt x="135" y="42"/>
                    </a:cubicBezTo>
                    <a:cubicBezTo>
                      <a:pt x="135" y="41"/>
                      <a:pt x="135" y="40"/>
                      <a:pt x="134" y="40"/>
                    </a:cubicBezTo>
                    <a:cubicBezTo>
                      <a:pt x="132" y="39"/>
                      <a:pt x="132" y="35"/>
                      <a:pt x="132" y="33"/>
                    </a:cubicBezTo>
                    <a:cubicBezTo>
                      <a:pt x="132" y="32"/>
                      <a:pt x="132" y="30"/>
                      <a:pt x="132" y="30"/>
                    </a:cubicBezTo>
                    <a:cubicBezTo>
                      <a:pt x="128" y="28"/>
                      <a:pt x="129" y="23"/>
                      <a:pt x="130" y="19"/>
                    </a:cubicBezTo>
                    <a:cubicBezTo>
                      <a:pt x="130" y="18"/>
                      <a:pt x="130" y="18"/>
                      <a:pt x="130" y="17"/>
                    </a:cubicBezTo>
                    <a:cubicBezTo>
                      <a:pt x="130" y="16"/>
                      <a:pt x="123" y="13"/>
                      <a:pt x="120" y="11"/>
                    </a:cubicBezTo>
                    <a:cubicBezTo>
                      <a:pt x="118" y="11"/>
                      <a:pt x="117" y="10"/>
                      <a:pt x="115" y="10"/>
                    </a:cubicBezTo>
                    <a:cubicBezTo>
                      <a:pt x="112" y="8"/>
                      <a:pt x="109" y="6"/>
                      <a:pt x="107" y="4"/>
                    </a:cubicBezTo>
                    <a:cubicBezTo>
                      <a:pt x="106" y="3"/>
                      <a:pt x="105" y="2"/>
                      <a:pt x="103" y="1"/>
                    </a:cubicBezTo>
                    <a:cubicBezTo>
                      <a:pt x="103" y="1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Freeform 1220">
                <a:extLst>
                  <a:ext uri="{FF2B5EF4-FFF2-40B4-BE49-F238E27FC236}">
                    <a16:creationId xmlns:a16="http://schemas.microsoft.com/office/drawing/2014/main" id="{68A760B0-E431-464B-A6E3-562AD275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079"/>
                <a:ext cx="46" cy="29"/>
              </a:xfrm>
              <a:custGeom>
                <a:avLst/>
                <a:gdLst>
                  <a:gd name="T0" fmla="*/ 41 w 48"/>
                  <a:gd name="T1" fmla="*/ 30 h 30"/>
                  <a:gd name="T2" fmla="*/ 41 w 48"/>
                  <a:gd name="T3" fmla="*/ 29 h 30"/>
                  <a:gd name="T4" fmla="*/ 42 w 48"/>
                  <a:gd name="T5" fmla="*/ 29 h 30"/>
                  <a:gd name="T6" fmla="*/ 43 w 48"/>
                  <a:gd name="T7" fmla="*/ 28 h 30"/>
                  <a:gd name="T8" fmla="*/ 43 w 48"/>
                  <a:gd name="T9" fmla="*/ 28 h 30"/>
                  <a:gd name="T10" fmla="*/ 43 w 48"/>
                  <a:gd name="T11" fmla="*/ 28 h 30"/>
                  <a:gd name="T12" fmla="*/ 45 w 48"/>
                  <a:gd name="T13" fmla="*/ 26 h 30"/>
                  <a:gd name="T14" fmla="*/ 45 w 48"/>
                  <a:gd name="T15" fmla="*/ 26 h 30"/>
                  <a:gd name="T16" fmla="*/ 45 w 48"/>
                  <a:gd name="T17" fmla="*/ 26 h 30"/>
                  <a:gd name="T18" fmla="*/ 42 w 48"/>
                  <a:gd name="T19" fmla="*/ 20 h 30"/>
                  <a:gd name="T20" fmla="*/ 42 w 48"/>
                  <a:gd name="T21" fmla="*/ 17 h 30"/>
                  <a:gd name="T22" fmla="*/ 42 w 48"/>
                  <a:gd name="T23" fmla="*/ 13 h 30"/>
                  <a:gd name="T24" fmla="*/ 44 w 48"/>
                  <a:gd name="T25" fmla="*/ 9 h 30"/>
                  <a:gd name="T26" fmla="*/ 46 w 48"/>
                  <a:gd name="T27" fmla="*/ 6 h 30"/>
                  <a:gd name="T28" fmla="*/ 48 w 48"/>
                  <a:gd name="T29" fmla="*/ 3 h 30"/>
                  <a:gd name="T30" fmla="*/ 48 w 48"/>
                  <a:gd name="T31" fmla="*/ 3 h 30"/>
                  <a:gd name="T32" fmla="*/ 48 w 48"/>
                  <a:gd name="T33" fmla="*/ 3 h 30"/>
                  <a:gd name="T34" fmla="*/ 48 w 48"/>
                  <a:gd name="T35" fmla="*/ 3 h 30"/>
                  <a:gd name="T36" fmla="*/ 37 w 48"/>
                  <a:gd name="T37" fmla="*/ 2 h 30"/>
                  <a:gd name="T38" fmla="*/ 26 w 48"/>
                  <a:gd name="T39" fmla="*/ 1 h 30"/>
                  <a:gd name="T40" fmla="*/ 19 w 48"/>
                  <a:gd name="T41" fmla="*/ 2 h 30"/>
                  <a:gd name="T42" fmla="*/ 6 w 48"/>
                  <a:gd name="T43" fmla="*/ 4 h 30"/>
                  <a:gd name="T44" fmla="*/ 1 w 48"/>
                  <a:gd name="T45" fmla="*/ 7 h 30"/>
                  <a:gd name="T46" fmla="*/ 0 w 48"/>
                  <a:gd name="T47" fmla="*/ 8 h 30"/>
                  <a:gd name="T48" fmla="*/ 2 w 48"/>
                  <a:gd name="T49" fmla="*/ 13 h 30"/>
                  <a:gd name="T50" fmla="*/ 2 w 48"/>
                  <a:gd name="T51" fmla="*/ 15 h 30"/>
                  <a:gd name="T52" fmla="*/ 7 w 48"/>
                  <a:gd name="T53" fmla="*/ 18 h 30"/>
                  <a:gd name="T54" fmla="*/ 13 w 48"/>
                  <a:gd name="T55" fmla="*/ 21 h 30"/>
                  <a:gd name="T56" fmla="*/ 13 w 48"/>
                  <a:gd name="T57" fmla="*/ 23 h 30"/>
                  <a:gd name="T58" fmla="*/ 13 w 48"/>
                  <a:gd name="T59" fmla="*/ 23 h 30"/>
                  <a:gd name="T60" fmla="*/ 15 w 48"/>
                  <a:gd name="T61" fmla="*/ 23 h 30"/>
                  <a:gd name="T62" fmla="*/ 16 w 48"/>
                  <a:gd name="T63" fmla="*/ 23 h 30"/>
                  <a:gd name="T64" fmla="*/ 18 w 48"/>
                  <a:gd name="T65" fmla="*/ 23 h 30"/>
                  <a:gd name="T66" fmla="*/ 23 w 48"/>
                  <a:gd name="T67" fmla="*/ 23 h 30"/>
                  <a:gd name="T68" fmla="*/ 23 w 48"/>
                  <a:gd name="T69" fmla="*/ 24 h 30"/>
                  <a:gd name="T70" fmla="*/ 32 w 48"/>
                  <a:gd name="T71" fmla="*/ 30 h 30"/>
                  <a:gd name="T72" fmla="*/ 33 w 48"/>
                  <a:gd name="T73" fmla="*/ 30 h 30"/>
                  <a:gd name="T74" fmla="*/ 33 w 48"/>
                  <a:gd name="T75" fmla="*/ 29 h 30"/>
                  <a:gd name="T76" fmla="*/ 34 w 48"/>
                  <a:gd name="T77" fmla="*/ 29 h 30"/>
                  <a:gd name="T78" fmla="*/ 34 w 48"/>
                  <a:gd name="T79" fmla="*/ 29 h 30"/>
                  <a:gd name="T80" fmla="*/ 41 w 48"/>
                  <a:gd name="T8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" h="30">
                    <a:moveTo>
                      <a:pt x="41" y="30"/>
                    </a:moveTo>
                    <a:cubicBezTo>
                      <a:pt x="41" y="30"/>
                      <a:pt x="41" y="30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8"/>
                      <a:pt x="42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4" y="27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3" y="24"/>
                      <a:pt x="43" y="23"/>
                      <a:pt x="42" y="20"/>
                    </a:cubicBezTo>
                    <a:cubicBezTo>
                      <a:pt x="42" y="18"/>
                      <a:pt x="42" y="17"/>
                      <a:pt x="42" y="17"/>
                    </a:cubicBezTo>
                    <a:cubicBezTo>
                      <a:pt x="42" y="15"/>
                      <a:pt x="41" y="14"/>
                      <a:pt x="42" y="13"/>
                    </a:cubicBezTo>
                    <a:cubicBezTo>
                      <a:pt x="42" y="11"/>
                      <a:pt x="43" y="10"/>
                      <a:pt x="44" y="9"/>
                    </a:cubicBezTo>
                    <a:cubicBezTo>
                      <a:pt x="44" y="8"/>
                      <a:pt x="45" y="8"/>
                      <a:pt x="46" y="6"/>
                    </a:cubicBezTo>
                    <a:cubicBezTo>
                      <a:pt x="46" y="5"/>
                      <a:pt x="47" y="4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5" y="4"/>
                      <a:pt x="41" y="3"/>
                      <a:pt x="37" y="2"/>
                    </a:cubicBezTo>
                    <a:cubicBezTo>
                      <a:pt x="33" y="1"/>
                      <a:pt x="29" y="0"/>
                      <a:pt x="26" y="1"/>
                    </a:cubicBezTo>
                    <a:cubicBezTo>
                      <a:pt x="24" y="1"/>
                      <a:pt x="22" y="1"/>
                      <a:pt x="19" y="2"/>
                    </a:cubicBezTo>
                    <a:cubicBezTo>
                      <a:pt x="15" y="2"/>
                      <a:pt x="8" y="3"/>
                      <a:pt x="6" y="4"/>
                    </a:cubicBezTo>
                    <a:cubicBezTo>
                      <a:pt x="5" y="6"/>
                      <a:pt x="3" y="7"/>
                      <a:pt x="1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4"/>
                      <a:pt x="1" y="15"/>
                      <a:pt x="2" y="15"/>
                    </a:cubicBezTo>
                    <a:cubicBezTo>
                      <a:pt x="5" y="19"/>
                      <a:pt x="5" y="19"/>
                      <a:pt x="7" y="18"/>
                    </a:cubicBezTo>
                    <a:cubicBezTo>
                      <a:pt x="9" y="18"/>
                      <a:pt x="12" y="19"/>
                      <a:pt x="13" y="21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4" y="23"/>
                      <a:pt x="14" y="23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0" y="29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3" y="30"/>
                    </a:cubicBezTo>
                    <a:cubicBezTo>
                      <a:pt x="33" y="30"/>
                      <a:pt x="33" y="29"/>
                      <a:pt x="33" y="29"/>
                    </a:cubicBezTo>
                    <a:cubicBezTo>
                      <a:pt x="33" y="29"/>
                      <a:pt x="33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9"/>
                      <a:pt x="38" y="30"/>
                      <a:pt x="4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Freeform 1221">
                <a:extLst>
                  <a:ext uri="{FF2B5EF4-FFF2-40B4-BE49-F238E27FC236}">
                    <a16:creationId xmlns:a16="http://schemas.microsoft.com/office/drawing/2014/main" id="{8A0D9ADF-7D0E-4A6A-9CB5-53E7357A1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" y="2872"/>
                <a:ext cx="274" cy="229"/>
              </a:xfrm>
              <a:custGeom>
                <a:avLst/>
                <a:gdLst>
                  <a:gd name="T0" fmla="*/ 180 w 286"/>
                  <a:gd name="T1" fmla="*/ 35 h 239"/>
                  <a:gd name="T2" fmla="*/ 204 w 286"/>
                  <a:gd name="T3" fmla="*/ 46 h 239"/>
                  <a:gd name="T4" fmla="*/ 220 w 286"/>
                  <a:gd name="T5" fmla="*/ 48 h 239"/>
                  <a:gd name="T6" fmla="*/ 227 w 286"/>
                  <a:gd name="T7" fmla="*/ 37 h 239"/>
                  <a:gd name="T8" fmla="*/ 246 w 286"/>
                  <a:gd name="T9" fmla="*/ 21 h 239"/>
                  <a:gd name="T10" fmla="*/ 270 w 286"/>
                  <a:gd name="T11" fmla="*/ 33 h 239"/>
                  <a:gd name="T12" fmla="*/ 274 w 286"/>
                  <a:gd name="T13" fmla="*/ 29 h 239"/>
                  <a:gd name="T14" fmla="*/ 279 w 286"/>
                  <a:gd name="T15" fmla="*/ 17 h 239"/>
                  <a:gd name="T16" fmla="*/ 272 w 286"/>
                  <a:gd name="T17" fmla="*/ 9 h 239"/>
                  <a:gd name="T18" fmla="*/ 255 w 286"/>
                  <a:gd name="T19" fmla="*/ 10 h 239"/>
                  <a:gd name="T20" fmla="*/ 248 w 286"/>
                  <a:gd name="T21" fmla="*/ 2 h 239"/>
                  <a:gd name="T22" fmla="*/ 238 w 286"/>
                  <a:gd name="T23" fmla="*/ 6 h 239"/>
                  <a:gd name="T24" fmla="*/ 223 w 286"/>
                  <a:gd name="T25" fmla="*/ 10 h 239"/>
                  <a:gd name="T26" fmla="*/ 218 w 286"/>
                  <a:gd name="T27" fmla="*/ 5 h 239"/>
                  <a:gd name="T28" fmla="*/ 209 w 286"/>
                  <a:gd name="T29" fmla="*/ 10 h 239"/>
                  <a:gd name="T30" fmla="*/ 199 w 286"/>
                  <a:gd name="T31" fmla="*/ 24 h 239"/>
                  <a:gd name="T32" fmla="*/ 182 w 286"/>
                  <a:gd name="T33" fmla="*/ 18 h 239"/>
                  <a:gd name="T34" fmla="*/ 181 w 286"/>
                  <a:gd name="T35" fmla="*/ 24 h 239"/>
                  <a:gd name="T36" fmla="*/ 164 w 286"/>
                  <a:gd name="T37" fmla="*/ 27 h 239"/>
                  <a:gd name="T38" fmla="*/ 158 w 286"/>
                  <a:gd name="T39" fmla="*/ 20 h 239"/>
                  <a:gd name="T40" fmla="*/ 149 w 286"/>
                  <a:gd name="T41" fmla="*/ 30 h 239"/>
                  <a:gd name="T42" fmla="*/ 137 w 286"/>
                  <a:gd name="T43" fmla="*/ 33 h 239"/>
                  <a:gd name="T44" fmla="*/ 141 w 286"/>
                  <a:gd name="T45" fmla="*/ 47 h 239"/>
                  <a:gd name="T46" fmla="*/ 125 w 286"/>
                  <a:gd name="T47" fmla="*/ 46 h 239"/>
                  <a:gd name="T48" fmla="*/ 111 w 286"/>
                  <a:gd name="T49" fmla="*/ 48 h 239"/>
                  <a:gd name="T50" fmla="*/ 116 w 286"/>
                  <a:gd name="T51" fmla="*/ 53 h 239"/>
                  <a:gd name="T52" fmla="*/ 127 w 286"/>
                  <a:gd name="T53" fmla="*/ 57 h 239"/>
                  <a:gd name="T54" fmla="*/ 113 w 286"/>
                  <a:gd name="T55" fmla="*/ 65 h 239"/>
                  <a:gd name="T56" fmla="*/ 94 w 286"/>
                  <a:gd name="T57" fmla="*/ 94 h 239"/>
                  <a:gd name="T58" fmla="*/ 83 w 286"/>
                  <a:gd name="T59" fmla="*/ 111 h 239"/>
                  <a:gd name="T60" fmla="*/ 70 w 286"/>
                  <a:gd name="T61" fmla="*/ 122 h 239"/>
                  <a:gd name="T62" fmla="*/ 60 w 286"/>
                  <a:gd name="T63" fmla="*/ 135 h 239"/>
                  <a:gd name="T64" fmla="*/ 43 w 286"/>
                  <a:gd name="T65" fmla="*/ 148 h 239"/>
                  <a:gd name="T66" fmla="*/ 35 w 286"/>
                  <a:gd name="T67" fmla="*/ 155 h 239"/>
                  <a:gd name="T68" fmla="*/ 26 w 286"/>
                  <a:gd name="T69" fmla="*/ 165 h 239"/>
                  <a:gd name="T70" fmla="*/ 10 w 286"/>
                  <a:gd name="T71" fmla="*/ 174 h 239"/>
                  <a:gd name="T72" fmla="*/ 3 w 286"/>
                  <a:gd name="T73" fmla="*/ 186 h 239"/>
                  <a:gd name="T74" fmla="*/ 2 w 286"/>
                  <a:gd name="T75" fmla="*/ 203 h 239"/>
                  <a:gd name="T76" fmla="*/ 19 w 286"/>
                  <a:gd name="T77" fmla="*/ 204 h 239"/>
                  <a:gd name="T78" fmla="*/ 4 w 286"/>
                  <a:gd name="T79" fmla="*/ 213 h 239"/>
                  <a:gd name="T80" fmla="*/ 9 w 286"/>
                  <a:gd name="T81" fmla="*/ 215 h 239"/>
                  <a:gd name="T82" fmla="*/ 8 w 286"/>
                  <a:gd name="T83" fmla="*/ 228 h 239"/>
                  <a:gd name="T84" fmla="*/ 53 w 286"/>
                  <a:gd name="T85" fmla="*/ 222 h 239"/>
                  <a:gd name="T86" fmla="*/ 62 w 286"/>
                  <a:gd name="T87" fmla="*/ 213 h 239"/>
                  <a:gd name="T88" fmla="*/ 74 w 286"/>
                  <a:gd name="T89" fmla="*/ 215 h 239"/>
                  <a:gd name="T90" fmla="*/ 80 w 286"/>
                  <a:gd name="T91" fmla="*/ 194 h 239"/>
                  <a:gd name="T92" fmla="*/ 78 w 286"/>
                  <a:gd name="T93" fmla="*/ 178 h 239"/>
                  <a:gd name="T94" fmla="*/ 93 w 286"/>
                  <a:gd name="T95" fmla="*/ 135 h 239"/>
                  <a:gd name="T96" fmla="*/ 96 w 286"/>
                  <a:gd name="T97" fmla="*/ 123 h 239"/>
                  <a:gd name="T98" fmla="*/ 114 w 286"/>
                  <a:gd name="T99" fmla="*/ 93 h 239"/>
                  <a:gd name="T100" fmla="*/ 126 w 286"/>
                  <a:gd name="T101" fmla="*/ 68 h 239"/>
                  <a:gd name="T102" fmla="*/ 149 w 286"/>
                  <a:gd name="T103" fmla="*/ 49 h 239"/>
                  <a:gd name="T104" fmla="*/ 173 w 286"/>
                  <a:gd name="T105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6" h="239">
                    <a:moveTo>
                      <a:pt x="174" y="40"/>
                    </a:moveTo>
                    <a:cubicBezTo>
                      <a:pt x="175" y="39"/>
                      <a:pt x="175" y="39"/>
                      <a:pt x="176" y="38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6" y="37"/>
                      <a:pt x="177" y="37"/>
                      <a:pt x="178" y="36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9" y="36"/>
                      <a:pt x="179" y="36"/>
                      <a:pt x="180" y="3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81" y="35"/>
                      <a:pt x="182" y="35"/>
                      <a:pt x="182" y="35"/>
                    </a:cubicBezTo>
                    <a:cubicBezTo>
                      <a:pt x="185" y="36"/>
                      <a:pt x="187" y="38"/>
                      <a:pt x="189" y="40"/>
                    </a:cubicBezTo>
                    <a:cubicBezTo>
                      <a:pt x="191" y="42"/>
                      <a:pt x="193" y="44"/>
                      <a:pt x="195" y="44"/>
                    </a:cubicBezTo>
                    <a:cubicBezTo>
                      <a:pt x="196" y="45"/>
                      <a:pt x="197" y="45"/>
                      <a:pt x="198" y="45"/>
                    </a:cubicBezTo>
                    <a:cubicBezTo>
                      <a:pt x="201" y="46"/>
                      <a:pt x="203" y="46"/>
                      <a:pt x="204" y="46"/>
                    </a:cubicBezTo>
                    <a:cubicBezTo>
                      <a:pt x="204" y="46"/>
                      <a:pt x="205" y="46"/>
                      <a:pt x="205" y="46"/>
                    </a:cubicBezTo>
                    <a:cubicBezTo>
                      <a:pt x="206" y="44"/>
                      <a:pt x="209" y="44"/>
                      <a:pt x="212" y="45"/>
                    </a:cubicBezTo>
                    <a:cubicBezTo>
                      <a:pt x="213" y="45"/>
                      <a:pt x="214" y="46"/>
                      <a:pt x="215" y="46"/>
                    </a:cubicBezTo>
                    <a:cubicBezTo>
                      <a:pt x="215" y="45"/>
                      <a:pt x="216" y="45"/>
                      <a:pt x="216" y="45"/>
                    </a:cubicBezTo>
                    <a:cubicBezTo>
                      <a:pt x="218" y="45"/>
                      <a:pt x="219" y="47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21" y="47"/>
                      <a:pt x="221" y="45"/>
                      <a:pt x="221" y="44"/>
                    </a:cubicBezTo>
                    <a:cubicBezTo>
                      <a:pt x="221" y="43"/>
                      <a:pt x="222" y="41"/>
                      <a:pt x="225" y="41"/>
                    </a:cubicBezTo>
                    <a:cubicBezTo>
                      <a:pt x="226" y="41"/>
                      <a:pt x="226" y="41"/>
                      <a:pt x="227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38"/>
                      <a:pt x="227" y="37"/>
                    </a:cubicBezTo>
                    <a:cubicBezTo>
                      <a:pt x="227" y="36"/>
                      <a:pt x="227" y="34"/>
                      <a:pt x="227" y="33"/>
                    </a:cubicBezTo>
                    <a:cubicBezTo>
                      <a:pt x="227" y="30"/>
                      <a:pt x="230" y="28"/>
                      <a:pt x="231" y="27"/>
                    </a:cubicBezTo>
                    <a:cubicBezTo>
                      <a:pt x="232" y="27"/>
                      <a:pt x="234" y="26"/>
                      <a:pt x="234" y="26"/>
                    </a:cubicBezTo>
                    <a:cubicBezTo>
                      <a:pt x="234" y="22"/>
                      <a:pt x="238" y="22"/>
                      <a:pt x="241" y="22"/>
                    </a:cubicBezTo>
                    <a:cubicBezTo>
                      <a:pt x="242" y="22"/>
                      <a:pt x="242" y="22"/>
                      <a:pt x="242" y="22"/>
                    </a:cubicBezTo>
                    <a:cubicBezTo>
                      <a:pt x="244" y="22"/>
                      <a:pt x="245" y="22"/>
                      <a:pt x="246" y="21"/>
                    </a:cubicBezTo>
                    <a:cubicBezTo>
                      <a:pt x="247" y="20"/>
                      <a:pt x="249" y="19"/>
                      <a:pt x="252" y="19"/>
                    </a:cubicBezTo>
                    <a:cubicBezTo>
                      <a:pt x="255" y="19"/>
                      <a:pt x="257" y="20"/>
                      <a:pt x="258" y="22"/>
                    </a:cubicBezTo>
                    <a:cubicBezTo>
                      <a:pt x="259" y="23"/>
                      <a:pt x="261" y="24"/>
                      <a:pt x="263" y="25"/>
                    </a:cubicBezTo>
                    <a:cubicBezTo>
                      <a:pt x="266" y="27"/>
                      <a:pt x="269" y="28"/>
                      <a:pt x="270" y="31"/>
                    </a:cubicBezTo>
                    <a:cubicBezTo>
                      <a:pt x="270" y="31"/>
                      <a:pt x="270" y="32"/>
                      <a:pt x="270" y="33"/>
                    </a:cubicBezTo>
                    <a:cubicBezTo>
                      <a:pt x="270" y="33"/>
                      <a:pt x="270" y="33"/>
                      <a:pt x="270" y="33"/>
                    </a:cubicBezTo>
                    <a:cubicBezTo>
                      <a:pt x="270" y="33"/>
                      <a:pt x="271" y="33"/>
                      <a:pt x="271" y="33"/>
                    </a:cubicBezTo>
                    <a:cubicBezTo>
                      <a:pt x="271" y="33"/>
                      <a:pt x="271" y="33"/>
                      <a:pt x="271" y="33"/>
                    </a:cubicBezTo>
                    <a:cubicBezTo>
                      <a:pt x="272" y="33"/>
                      <a:pt x="273" y="33"/>
                      <a:pt x="273" y="33"/>
                    </a:cubicBezTo>
                    <a:cubicBezTo>
                      <a:pt x="274" y="33"/>
                      <a:pt x="275" y="32"/>
                      <a:pt x="276" y="31"/>
                    </a:cubicBezTo>
                    <a:cubicBezTo>
                      <a:pt x="277" y="31"/>
                      <a:pt x="277" y="30"/>
                      <a:pt x="277" y="30"/>
                    </a:cubicBezTo>
                    <a:cubicBezTo>
                      <a:pt x="276" y="30"/>
                      <a:pt x="275" y="30"/>
                      <a:pt x="274" y="29"/>
                    </a:cubicBezTo>
                    <a:cubicBezTo>
                      <a:pt x="273" y="28"/>
                      <a:pt x="273" y="27"/>
                      <a:pt x="273" y="26"/>
                    </a:cubicBezTo>
                    <a:cubicBezTo>
                      <a:pt x="272" y="26"/>
                      <a:pt x="270" y="24"/>
                      <a:pt x="269" y="24"/>
                    </a:cubicBezTo>
                    <a:cubicBezTo>
                      <a:pt x="267" y="23"/>
                      <a:pt x="266" y="22"/>
                      <a:pt x="265" y="21"/>
                    </a:cubicBezTo>
                    <a:cubicBezTo>
                      <a:pt x="265" y="20"/>
                      <a:pt x="265" y="19"/>
                      <a:pt x="266" y="19"/>
                    </a:cubicBezTo>
                    <a:cubicBezTo>
                      <a:pt x="267" y="17"/>
                      <a:pt x="271" y="17"/>
                      <a:pt x="274" y="19"/>
                    </a:cubicBezTo>
                    <a:cubicBezTo>
                      <a:pt x="276" y="20"/>
                      <a:pt x="276" y="20"/>
                      <a:pt x="279" y="17"/>
                    </a:cubicBezTo>
                    <a:cubicBezTo>
                      <a:pt x="281" y="15"/>
                      <a:pt x="284" y="15"/>
                      <a:pt x="285" y="15"/>
                    </a:cubicBezTo>
                    <a:cubicBezTo>
                      <a:pt x="286" y="15"/>
                      <a:pt x="286" y="15"/>
                      <a:pt x="286" y="15"/>
                    </a:cubicBezTo>
                    <a:cubicBezTo>
                      <a:pt x="285" y="14"/>
                      <a:pt x="284" y="14"/>
                      <a:pt x="284" y="13"/>
                    </a:cubicBezTo>
                    <a:cubicBezTo>
                      <a:pt x="282" y="13"/>
                      <a:pt x="281" y="12"/>
                      <a:pt x="281" y="11"/>
                    </a:cubicBezTo>
                    <a:cubicBezTo>
                      <a:pt x="280" y="10"/>
                      <a:pt x="277" y="8"/>
                      <a:pt x="274" y="9"/>
                    </a:cubicBezTo>
                    <a:cubicBezTo>
                      <a:pt x="274" y="9"/>
                      <a:pt x="273" y="9"/>
                      <a:pt x="272" y="9"/>
                    </a:cubicBezTo>
                    <a:cubicBezTo>
                      <a:pt x="270" y="9"/>
                      <a:pt x="269" y="8"/>
                      <a:pt x="268" y="7"/>
                    </a:cubicBezTo>
                    <a:cubicBezTo>
                      <a:pt x="267" y="6"/>
                      <a:pt x="267" y="6"/>
                      <a:pt x="267" y="6"/>
                    </a:cubicBezTo>
                    <a:cubicBezTo>
                      <a:pt x="267" y="6"/>
                      <a:pt x="266" y="6"/>
                      <a:pt x="266" y="6"/>
                    </a:cubicBezTo>
                    <a:cubicBezTo>
                      <a:pt x="264" y="6"/>
                      <a:pt x="261" y="8"/>
                      <a:pt x="261" y="10"/>
                    </a:cubicBezTo>
                    <a:cubicBezTo>
                      <a:pt x="261" y="16"/>
                      <a:pt x="256" y="16"/>
                      <a:pt x="254" y="14"/>
                    </a:cubicBezTo>
                    <a:cubicBezTo>
                      <a:pt x="254" y="13"/>
                      <a:pt x="254" y="11"/>
                      <a:pt x="255" y="10"/>
                    </a:cubicBezTo>
                    <a:cubicBezTo>
                      <a:pt x="255" y="10"/>
                      <a:pt x="255" y="9"/>
                      <a:pt x="255" y="8"/>
                    </a:cubicBezTo>
                    <a:cubicBezTo>
                      <a:pt x="254" y="8"/>
                      <a:pt x="254" y="7"/>
                      <a:pt x="254" y="6"/>
                    </a:cubicBezTo>
                    <a:cubicBezTo>
                      <a:pt x="255" y="5"/>
                      <a:pt x="255" y="3"/>
                      <a:pt x="257" y="3"/>
                    </a:cubicBezTo>
                    <a:cubicBezTo>
                      <a:pt x="257" y="3"/>
                      <a:pt x="257" y="3"/>
                      <a:pt x="257" y="2"/>
                    </a:cubicBezTo>
                    <a:cubicBezTo>
                      <a:pt x="256" y="1"/>
                      <a:pt x="255" y="1"/>
                      <a:pt x="253" y="1"/>
                    </a:cubicBezTo>
                    <a:cubicBezTo>
                      <a:pt x="250" y="0"/>
                      <a:pt x="249" y="2"/>
                      <a:pt x="248" y="2"/>
                    </a:cubicBezTo>
                    <a:cubicBezTo>
                      <a:pt x="248" y="3"/>
                      <a:pt x="248" y="4"/>
                      <a:pt x="248" y="4"/>
                    </a:cubicBezTo>
                    <a:cubicBezTo>
                      <a:pt x="248" y="4"/>
                      <a:pt x="249" y="6"/>
                      <a:pt x="248" y="8"/>
                    </a:cubicBezTo>
                    <a:cubicBezTo>
                      <a:pt x="247" y="11"/>
                      <a:pt x="243" y="16"/>
                      <a:pt x="239" y="16"/>
                    </a:cubicBezTo>
                    <a:cubicBezTo>
                      <a:pt x="238" y="16"/>
                      <a:pt x="238" y="15"/>
                      <a:pt x="237" y="15"/>
                    </a:cubicBezTo>
                    <a:cubicBezTo>
                      <a:pt x="236" y="13"/>
                      <a:pt x="236" y="11"/>
                      <a:pt x="237" y="8"/>
                    </a:cubicBezTo>
                    <a:cubicBezTo>
                      <a:pt x="237" y="7"/>
                      <a:pt x="237" y="6"/>
                      <a:pt x="238" y="6"/>
                    </a:cubicBezTo>
                    <a:cubicBezTo>
                      <a:pt x="237" y="6"/>
                      <a:pt x="236" y="7"/>
                      <a:pt x="234" y="9"/>
                    </a:cubicBezTo>
                    <a:cubicBezTo>
                      <a:pt x="233" y="11"/>
                      <a:pt x="232" y="12"/>
                      <a:pt x="231" y="13"/>
                    </a:cubicBezTo>
                    <a:cubicBezTo>
                      <a:pt x="227" y="17"/>
                      <a:pt x="225" y="20"/>
                      <a:pt x="222" y="21"/>
                    </a:cubicBezTo>
                    <a:cubicBezTo>
                      <a:pt x="221" y="21"/>
                      <a:pt x="221" y="21"/>
                      <a:pt x="221" y="21"/>
                    </a:cubicBezTo>
                    <a:cubicBezTo>
                      <a:pt x="220" y="21"/>
                      <a:pt x="218" y="20"/>
                      <a:pt x="218" y="18"/>
                    </a:cubicBezTo>
                    <a:cubicBezTo>
                      <a:pt x="217" y="16"/>
                      <a:pt x="219" y="12"/>
                      <a:pt x="223" y="10"/>
                    </a:cubicBezTo>
                    <a:cubicBezTo>
                      <a:pt x="224" y="9"/>
                      <a:pt x="225" y="7"/>
                      <a:pt x="226" y="5"/>
                    </a:cubicBezTo>
                    <a:cubicBezTo>
                      <a:pt x="227" y="3"/>
                      <a:pt x="228" y="1"/>
                      <a:pt x="230" y="1"/>
                    </a:cubicBezTo>
                    <a:cubicBezTo>
                      <a:pt x="230" y="1"/>
                      <a:pt x="230" y="1"/>
                      <a:pt x="229" y="1"/>
                    </a:cubicBezTo>
                    <a:cubicBezTo>
                      <a:pt x="228" y="0"/>
                      <a:pt x="227" y="1"/>
                      <a:pt x="226" y="3"/>
                    </a:cubicBezTo>
                    <a:cubicBezTo>
                      <a:pt x="226" y="4"/>
                      <a:pt x="225" y="4"/>
                      <a:pt x="225" y="5"/>
                    </a:cubicBezTo>
                    <a:cubicBezTo>
                      <a:pt x="223" y="6"/>
                      <a:pt x="220" y="6"/>
                      <a:pt x="218" y="5"/>
                    </a:cubicBezTo>
                    <a:cubicBezTo>
                      <a:pt x="217" y="5"/>
                      <a:pt x="217" y="5"/>
                      <a:pt x="217" y="5"/>
                    </a:cubicBezTo>
                    <a:cubicBezTo>
                      <a:pt x="216" y="5"/>
                      <a:pt x="216" y="5"/>
                      <a:pt x="216" y="6"/>
                    </a:cubicBezTo>
                    <a:cubicBezTo>
                      <a:pt x="215" y="6"/>
                      <a:pt x="215" y="6"/>
                      <a:pt x="215" y="6"/>
                    </a:cubicBezTo>
                    <a:cubicBezTo>
                      <a:pt x="216" y="7"/>
                      <a:pt x="216" y="9"/>
                      <a:pt x="216" y="10"/>
                    </a:cubicBezTo>
                    <a:cubicBezTo>
                      <a:pt x="215" y="11"/>
                      <a:pt x="214" y="12"/>
                      <a:pt x="213" y="12"/>
                    </a:cubicBezTo>
                    <a:cubicBezTo>
                      <a:pt x="212" y="12"/>
                      <a:pt x="210" y="12"/>
                      <a:pt x="209" y="10"/>
                    </a:cubicBezTo>
                    <a:cubicBezTo>
                      <a:pt x="209" y="9"/>
                      <a:pt x="209" y="9"/>
                      <a:pt x="209" y="9"/>
                    </a:cubicBezTo>
                    <a:cubicBezTo>
                      <a:pt x="208" y="9"/>
                      <a:pt x="206" y="10"/>
                      <a:pt x="205" y="12"/>
                    </a:cubicBezTo>
                    <a:cubicBezTo>
                      <a:pt x="204" y="13"/>
                      <a:pt x="203" y="14"/>
                      <a:pt x="203" y="15"/>
                    </a:cubicBezTo>
                    <a:cubicBezTo>
                      <a:pt x="203" y="16"/>
                      <a:pt x="204" y="18"/>
                      <a:pt x="204" y="19"/>
                    </a:cubicBezTo>
                    <a:cubicBezTo>
                      <a:pt x="203" y="22"/>
                      <a:pt x="202" y="23"/>
                      <a:pt x="200" y="24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196" y="24"/>
                      <a:pt x="195" y="21"/>
                      <a:pt x="195" y="18"/>
                    </a:cubicBezTo>
                    <a:cubicBezTo>
                      <a:pt x="195" y="18"/>
                      <a:pt x="195" y="18"/>
                      <a:pt x="195" y="17"/>
                    </a:cubicBezTo>
                    <a:cubicBezTo>
                      <a:pt x="195" y="17"/>
                      <a:pt x="195" y="18"/>
                      <a:pt x="195" y="18"/>
                    </a:cubicBezTo>
                    <a:cubicBezTo>
                      <a:pt x="194" y="19"/>
                      <a:pt x="193" y="20"/>
                      <a:pt x="190" y="20"/>
                    </a:cubicBezTo>
                    <a:cubicBezTo>
                      <a:pt x="189" y="20"/>
                      <a:pt x="187" y="20"/>
                      <a:pt x="186" y="19"/>
                    </a:cubicBezTo>
                    <a:cubicBezTo>
                      <a:pt x="186" y="18"/>
                      <a:pt x="184" y="18"/>
                      <a:pt x="182" y="18"/>
                    </a:cubicBezTo>
                    <a:cubicBezTo>
                      <a:pt x="183" y="19"/>
                      <a:pt x="183" y="19"/>
                      <a:pt x="183" y="19"/>
                    </a:cubicBezTo>
                    <a:cubicBezTo>
                      <a:pt x="186" y="20"/>
                      <a:pt x="187" y="21"/>
                      <a:pt x="188" y="23"/>
                    </a:cubicBezTo>
                    <a:cubicBezTo>
                      <a:pt x="188" y="24"/>
                      <a:pt x="188" y="24"/>
                      <a:pt x="188" y="24"/>
                    </a:cubicBezTo>
                    <a:cubicBezTo>
                      <a:pt x="187" y="25"/>
                      <a:pt x="187" y="25"/>
                      <a:pt x="187" y="25"/>
                    </a:cubicBezTo>
                    <a:cubicBezTo>
                      <a:pt x="186" y="26"/>
                      <a:pt x="185" y="26"/>
                      <a:pt x="183" y="25"/>
                    </a:cubicBezTo>
                    <a:cubicBezTo>
                      <a:pt x="182" y="25"/>
                      <a:pt x="182" y="24"/>
                      <a:pt x="181" y="24"/>
                    </a:cubicBezTo>
                    <a:cubicBezTo>
                      <a:pt x="180" y="25"/>
                      <a:pt x="178" y="25"/>
                      <a:pt x="175" y="23"/>
                    </a:cubicBezTo>
                    <a:cubicBezTo>
                      <a:pt x="176" y="24"/>
                      <a:pt x="175" y="25"/>
                      <a:pt x="175" y="26"/>
                    </a:cubicBezTo>
                    <a:cubicBezTo>
                      <a:pt x="175" y="27"/>
                      <a:pt x="175" y="27"/>
                      <a:pt x="175" y="28"/>
                    </a:cubicBezTo>
                    <a:cubicBezTo>
                      <a:pt x="175" y="33"/>
                      <a:pt x="170" y="33"/>
                      <a:pt x="168" y="30"/>
                    </a:cubicBezTo>
                    <a:cubicBezTo>
                      <a:pt x="167" y="29"/>
                      <a:pt x="167" y="27"/>
                      <a:pt x="167" y="26"/>
                    </a:cubicBezTo>
                    <a:cubicBezTo>
                      <a:pt x="166" y="26"/>
                      <a:pt x="165" y="26"/>
                      <a:pt x="164" y="27"/>
                    </a:cubicBezTo>
                    <a:cubicBezTo>
                      <a:pt x="163" y="28"/>
                      <a:pt x="163" y="28"/>
                      <a:pt x="162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59" y="26"/>
                      <a:pt x="160" y="25"/>
                      <a:pt x="160" y="23"/>
                    </a:cubicBezTo>
                    <a:cubicBezTo>
                      <a:pt x="160" y="22"/>
                      <a:pt x="161" y="20"/>
                      <a:pt x="160" y="20"/>
                    </a:cubicBezTo>
                    <a:cubicBezTo>
                      <a:pt x="160" y="20"/>
                      <a:pt x="159" y="20"/>
                      <a:pt x="158" y="20"/>
                    </a:cubicBezTo>
                    <a:cubicBezTo>
                      <a:pt x="157" y="21"/>
                      <a:pt x="156" y="21"/>
                      <a:pt x="155" y="2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22"/>
                      <a:pt x="153" y="22"/>
                      <a:pt x="153" y="22"/>
                    </a:cubicBezTo>
                    <a:cubicBezTo>
                      <a:pt x="155" y="24"/>
                      <a:pt x="155" y="26"/>
                      <a:pt x="154" y="28"/>
                    </a:cubicBezTo>
                    <a:cubicBezTo>
                      <a:pt x="154" y="29"/>
                      <a:pt x="152" y="30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8" y="33"/>
                      <a:pt x="148" y="33"/>
                    </a:cubicBezTo>
                    <a:cubicBezTo>
                      <a:pt x="147" y="34"/>
                      <a:pt x="146" y="35"/>
                      <a:pt x="145" y="35"/>
                    </a:cubicBezTo>
                    <a:cubicBezTo>
                      <a:pt x="143" y="35"/>
                      <a:pt x="141" y="34"/>
                      <a:pt x="141" y="32"/>
                    </a:cubicBezTo>
                    <a:cubicBezTo>
                      <a:pt x="141" y="32"/>
                      <a:pt x="140" y="32"/>
                      <a:pt x="140" y="32"/>
                    </a:cubicBezTo>
                    <a:cubicBezTo>
                      <a:pt x="139" y="32"/>
                      <a:pt x="137" y="32"/>
                      <a:pt x="137" y="33"/>
                    </a:cubicBezTo>
                    <a:cubicBezTo>
                      <a:pt x="136" y="34"/>
                      <a:pt x="135" y="35"/>
                      <a:pt x="134" y="36"/>
                    </a:cubicBezTo>
                    <a:cubicBezTo>
                      <a:pt x="133" y="37"/>
                      <a:pt x="132" y="37"/>
                      <a:pt x="132" y="38"/>
                    </a:cubicBezTo>
                    <a:cubicBezTo>
                      <a:pt x="133" y="37"/>
                      <a:pt x="135" y="37"/>
                      <a:pt x="137" y="37"/>
                    </a:cubicBezTo>
                    <a:cubicBezTo>
                      <a:pt x="138" y="38"/>
                      <a:pt x="140" y="39"/>
                      <a:pt x="139" y="42"/>
                    </a:cubicBezTo>
                    <a:cubicBezTo>
                      <a:pt x="139" y="42"/>
                      <a:pt x="139" y="42"/>
                      <a:pt x="139" y="42"/>
                    </a:cubicBezTo>
                    <a:cubicBezTo>
                      <a:pt x="141" y="43"/>
                      <a:pt x="141" y="46"/>
                      <a:pt x="141" y="47"/>
                    </a:cubicBezTo>
                    <a:cubicBezTo>
                      <a:pt x="140" y="49"/>
                      <a:pt x="137" y="50"/>
                      <a:pt x="135" y="48"/>
                    </a:cubicBezTo>
                    <a:cubicBezTo>
                      <a:pt x="134" y="47"/>
                      <a:pt x="134" y="46"/>
                      <a:pt x="133" y="46"/>
                    </a:cubicBezTo>
                    <a:cubicBezTo>
                      <a:pt x="133" y="46"/>
                      <a:pt x="133" y="47"/>
                      <a:pt x="133" y="47"/>
                    </a:cubicBezTo>
                    <a:cubicBezTo>
                      <a:pt x="132" y="50"/>
                      <a:pt x="131" y="50"/>
                      <a:pt x="130" y="50"/>
                    </a:cubicBezTo>
                    <a:cubicBezTo>
                      <a:pt x="128" y="50"/>
                      <a:pt x="127" y="49"/>
                      <a:pt x="125" y="46"/>
                    </a:cubicBezTo>
                    <a:cubicBezTo>
                      <a:pt x="125" y="46"/>
                      <a:pt x="125" y="46"/>
                      <a:pt x="125" y="46"/>
                    </a:cubicBezTo>
                    <a:cubicBezTo>
                      <a:pt x="125" y="46"/>
                      <a:pt x="124" y="46"/>
                      <a:pt x="124" y="46"/>
                    </a:cubicBezTo>
                    <a:cubicBezTo>
                      <a:pt x="123" y="48"/>
                      <a:pt x="122" y="49"/>
                      <a:pt x="120" y="49"/>
                    </a:cubicBezTo>
                    <a:cubicBezTo>
                      <a:pt x="120" y="49"/>
                      <a:pt x="119" y="49"/>
                      <a:pt x="119" y="48"/>
                    </a:cubicBezTo>
                    <a:cubicBezTo>
                      <a:pt x="117" y="47"/>
                      <a:pt x="117" y="45"/>
                      <a:pt x="118" y="43"/>
                    </a:cubicBezTo>
                    <a:cubicBezTo>
                      <a:pt x="118" y="44"/>
                      <a:pt x="117" y="44"/>
                      <a:pt x="117" y="44"/>
                    </a:cubicBezTo>
                    <a:cubicBezTo>
                      <a:pt x="115" y="46"/>
                      <a:pt x="113" y="47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51"/>
                      <a:pt x="109" y="52"/>
                      <a:pt x="108" y="53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11" y="52"/>
                      <a:pt x="113" y="52"/>
                      <a:pt x="114" y="53"/>
                    </a:cubicBezTo>
                    <a:cubicBezTo>
                      <a:pt x="115" y="53"/>
                      <a:pt x="116" y="53"/>
                      <a:pt x="116" y="53"/>
                    </a:cubicBezTo>
                    <a:cubicBezTo>
                      <a:pt x="116" y="53"/>
                      <a:pt x="117" y="53"/>
                      <a:pt x="118" y="52"/>
                    </a:cubicBezTo>
                    <a:cubicBezTo>
                      <a:pt x="120" y="50"/>
                      <a:pt x="122" y="49"/>
                      <a:pt x="123" y="49"/>
                    </a:cubicBezTo>
                    <a:cubicBezTo>
                      <a:pt x="125" y="49"/>
                      <a:pt x="126" y="50"/>
                      <a:pt x="128" y="51"/>
                    </a:cubicBezTo>
                    <a:cubicBezTo>
                      <a:pt x="129" y="52"/>
                      <a:pt x="129" y="53"/>
                      <a:pt x="129" y="53"/>
                    </a:cubicBezTo>
                    <a:cubicBezTo>
                      <a:pt x="129" y="55"/>
                      <a:pt x="128" y="56"/>
                      <a:pt x="128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9" y="59"/>
                      <a:pt x="128" y="61"/>
                      <a:pt x="128" y="61"/>
                    </a:cubicBezTo>
                    <a:cubicBezTo>
                      <a:pt x="128" y="63"/>
                      <a:pt x="126" y="64"/>
                      <a:pt x="124" y="64"/>
                    </a:cubicBezTo>
                    <a:cubicBezTo>
                      <a:pt x="123" y="64"/>
                      <a:pt x="122" y="64"/>
                      <a:pt x="122" y="63"/>
                    </a:cubicBezTo>
                    <a:cubicBezTo>
                      <a:pt x="121" y="63"/>
                      <a:pt x="121" y="62"/>
                      <a:pt x="121" y="61"/>
                    </a:cubicBezTo>
                    <a:cubicBezTo>
                      <a:pt x="121" y="60"/>
                      <a:pt x="120" y="59"/>
                      <a:pt x="120" y="59"/>
                    </a:cubicBezTo>
                    <a:cubicBezTo>
                      <a:pt x="119" y="61"/>
                      <a:pt x="117" y="65"/>
                      <a:pt x="113" y="65"/>
                    </a:cubicBezTo>
                    <a:cubicBezTo>
                      <a:pt x="112" y="65"/>
                      <a:pt x="110" y="68"/>
                      <a:pt x="110" y="71"/>
                    </a:cubicBezTo>
                    <a:cubicBezTo>
                      <a:pt x="110" y="75"/>
                      <a:pt x="108" y="75"/>
                      <a:pt x="107" y="75"/>
                    </a:cubicBezTo>
                    <a:cubicBezTo>
                      <a:pt x="107" y="75"/>
                      <a:pt x="106" y="75"/>
                      <a:pt x="106" y="75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05" y="80"/>
                      <a:pt x="99" y="87"/>
                      <a:pt x="95" y="90"/>
                    </a:cubicBezTo>
                    <a:cubicBezTo>
                      <a:pt x="93" y="92"/>
                      <a:pt x="93" y="93"/>
                      <a:pt x="94" y="94"/>
                    </a:cubicBezTo>
                    <a:cubicBezTo>
                      <a:pt x="94" y="95"/>
                      <a:pt x="95" y="96"/>
                      <a:pt x="94" y="98"/>
                    </a:cubicBezTo>
                    <a:cubicBezTo>
                      <a:pt x="93" y="100"/>
                      <a:pt x="91" y="101"/>
                      <a:pt x="89" y="101"/>
                    </a:cubicBezTo>
                    <a:cubicBezTo>
                      <a:pt x="88" y="101"/>
                      <a:pt x="87" y="101"/>
                      <a:pt x="86" y="101"/>
                    </a:cubicBezTo>
                    <a:cubicBezTo>
                      <a:pt x="86" y="100"/>
                      <a:pt x="85" y="100"/>
                      <a:pt x="84" y="100"/>
                    </a:cubicBezTo>
                    <a:cubicBezTo>
                      <a:pt x="84" y="101"/>
                      <a:pt x="84" y="102"/>
                      <a:pt x="85" y="103"/>
                    </a:cubicBezTo>
                    <a:cubicBezTo>
                      <a:pt x="85" y="105"/>
                      <a:pt x="85" y="109"/>
                      <a:pt x="83" y="111"/>
                    </a:cubicBezTo>
                    <a:cubicBezTo>
                      <a:pt x="82" y="111"/>
                      <a:pt x="82" y="112"/>
                      <a:pt x="83" y="114"/>
                    </a:cubicBezTo>
                    <a:cubicBezTo>
                      <a:pt x="83" y="115"/>
                      <a:pt x="84" y="116"/>
                      <a:pt x="84" y="117"/>
                    </a:cubicBezTo>
                    <a:cubicBezTo>
                      <a:pt x="84" y="118"/>
                      <a:pt x="83" y="120"/>
                      <a:pt x="80" y="120"/>
                    </a:cubicBezTo>
                    <a:cubicBezTo>
                      <a:pt x="80" y="120"/>
                      <a:pt x="79" y="119"/>
                      <a:pt x="78" y="119"/>
                    </a:cubicBezTo>
                    <a:cubicBezTo>
                      <a:pt x="77" y="119"/>
                      <a:pt x="77" y="119"/>
                      <a:pt x="76" y="119"/>
                    </a:cubicBezTo>
                    <a:cubicBezTo>
                      <a:pt x="75" y="121"/>
                      <a:pt x="72" y="122"/>
                      <a:pt x="70" y="122"/>
                    </a:cubicBezTo>
                    <a:cubicBezTo>
                      <a:pt x="71" y="123"/>
                      <a:pt x="72" y="124"/>
                      <a:pt x="74" y="126"/>
                    </a:cubicBezTo>
                    <a:cubicBezTo>
                      <a:pt x="76" y="127"/>
                      <a:pt x="76" y="129"/>
                      <a:pt x="76" y="130"/>
                    </a:cubicBezTo>
                    <a:cubicBezTo>
                      <a:pt x="75" y="131"/>
                      <a:pt x="73" y="132"/>
                      <a:pt x="72" y="132"/>
                    </a:cubicBezTo>
                    <a:cubicBezTo>
                      <a:pt x="70" y="132"/>
                      <a:pt x="69" y="131"/>
                      <a:pt x="68" y="130"/>
                    </a:cubicBezTo>
                    <a:cubicBezTo>
                      <a:pt x="67" y="131"/>
                      <a:pt x="66" y="131"/>
                      <a:pt x="66" y="132"/>
                    </a:cubicBezTo>
                    <a:cubicBezTo>
                      <a:pt x="64" y="133"/>
                      <a:pt x="62" y="134"/>
                      <a:pt x="60" y="135"/>
                    </a:cubicBezTo>
                    <a:cubicBezTo>
                      <a:pt x="58" y="135"/>
                      <a:pt x="58" y="137"/>
                      <a:pt x="57" y="138"/>
                    </a:cubicBezTo>
                    <a:cubicBezTo>
                      <a:pt x="57" y="139"/>
                      <a:pt x="56" y="142"/>
                      <a:pt x="53" y="142"/>
                    </a:cubicBezTo>
                    <a:cubicBezTo>
                      <a:pt x="52" y="142"/>
                      <a:pt x="52" y="142"/>
                      <a:pt x="51" y="145"/>
                    </a:cubicBezTo>
                    <a:cubicBezTo>
                      <a:pt x="51" y="147"/>
                      <a:pt x="50" y="149"/>
                      <a:pt x="48" y="150"/>
                    </a:cubicBezTo>
                    <a:cubicBezTo>
                      <a:pt x="48" y="151"/>
                      <a:pt x="47" y="151"/>
                      <a:pt x="46" y="151"/>
                    </a:cubicBezTo>
                    <a:cubicBezTo>
                      <a:pt x="44" y="151"/>
                      <a:pt x="43" y="149"/>
                      <a:pt x="43" y="148"/>
                    </a:cubicBezTo>
                    <a:cubicBezTo>
                      <a:pt x="42" y="146"/>
                      <a:pt x="42" y="146"/>
                      <a:pt x="41" y="146"/>
                    </a:cubicBezTo>
                    <a:cubicBezTo>
                      <a:pt x="40" y="146"/>
                      <a:pt x="40" y="146"/>
                      <a:pt x="40" y="146"/>
                    </a:cubicBezTo>
                    <a:cubicBezTo>
                      <a:pt x="40" y="146"/>
                      <a:pt x="40" y="147"/>
                      <a:pt x="41" y="149"/>
                    </a:cubicBezTo>
                    <a:cubicBezTo>
                      <a:pt x="42" y="149"/>
                      <a:pt x="43" y="151"/>
                      <a:pt x="42" y="152"/>
                    </a:cubicBezTo>
                    <a:cubicBezTo>
                      <a:pt x="41" y="154"/>
                      <a:pt x="40" y="154"/>
                      <a:pt x="38" y="154"/>
                    </a:cubicBezTo>
                    <a:cubicBezTo>
                      <a:pt x="37" y="154"/>
                      <a:pt x="36" y="154"/>
                      <a:pt x="35" y="155"/>
                    </a:cubicBezTo>
                    <a:cubicBezTo>
                      <a:pt x="33" y="157"/>
                      <a:pt x="30" y="158"/>
                      <a:pt x="28" y="158"/>
                    </a:cubicBezTo>
                    <a:cubicBezTo>
                      <a:pt x="27" y="158"/>
                      <a:pt x="26" y="158"/>
                      <a:pt x="25" y="158"/>
                    </a:cubicBezTo>
                    <a:cubicBezTo>
                      <a:pt x="26" y="158"/>
                      <a:pt x="26" y="158"/>
                      <a:pt x="26" y="159"/>
                    </a:cubicBezTo>
                    <a:cubicBezTo>
                      <a:pt x="28" y="159"/>
                      <a:pt x="30" y="160"/>
                      <a:pt x="30" y="161"/>
                    </a:cubicBezTo>
                    <a:cubicBezTo>
                      <a:pt x="31" y="162"/>
                      <a:pt x="31" y="163"/>
                      <a:pt x="30" y="164"/>
                    </a:cubicBezTo>
                    <a:cubicBezTo>
                      <a:pt x="29" y="165"/>
                      <a:pt x="28" y="165"/>
                      <a:pt x="26" y="165"/>
                    </a:cubicBezTo>
                    <a:cubicBezTo>
                      <a:pt x="24" y="165"/>
                      <a:pt x="21" y="165"/>
                      <a:pt x="18" y="164"/>
                    </a:cubicBezTo>
                    <a:cubicBezTo>
                      <a:pt x="18" y="164"/>
                      <a:pt x="18" y="165"/>
                      <a:pt x="18" y="165"/>
                    </a:cubicBezTo>
                    <a:cubicBezTo>
                      <a:pt x="17" y="167"/>
                      <a:pt x="16" y="169"/>
                      <a:pt x="13" y="168"/>
                    </a:cubicBezTo>
                    <a:cubicBezTo>
                      <a:pt x="12" y="168"/>
                      <a:pt x="10" y="169"/>
                      <a:pt x="9" y="169"/>
                    </a:cubicBezTo>
                    <a:cubicBezTo>
                      <a:pt x="9" y="170"/>
                      <a:pt x="9" y="170"/>
                      <a:pt x="9" y="170"/>
                    </a:cubicBezTo>
                    <a:cubicBezTo>
                      <a:pt x="11" y="172"/>
                      <a:pt x="11" y="173"/>
                      <a:pt x="10" y="174"/>
                    </a:cubicBezTo>
                    <a:cubicBezTo>
                      <a:pt x="10" y="174"/>
                      <a:pt x="9" y="176"/>
                      <a:pt x="7" y="176"/>
                    </a:cubicBezTo>
                    <a:cubicBezTo>
                      <a:pt x="5" y="176"/>
                      <a:pt x="4" y="175"/>
                      <a:pt x="2" y="174"/>
                    </a:cubicBezTo>
                    <a:cubicBezTo>
                      <a:pt x="2" y="175"/>
                      <a:pt x="1" y="176"/>
                      <a:pt x="0" y="178"/>
                    </a:cubicBezTo>
                    <a:cubicBezTo>
                      <a:pt x="0" y="179"/>
                      <a:pt x="2" y="180"/>
                      <a:pt x="2" y="180"/>
                    </a:cubicBezTo>
                    <a:cubicBezTo>
                      <a:pt x="4" y="181"/>
                      <a:pt x="5" y="182"/>
                      <a:pt x="5" y="184"/>
                    </a:cubicBezTo>
                    <a:cubicBezTo>
                      <a:pt x="5" y="185"/>
                      <a:pt x="4" y="185"/>
                      <a:pt x="3" y="186"/>
                    </a:cubicBezTo>
                    <a:cubicBezTo>
                      <a:pt x="5" y="187"/>
                      <a:pt x="5" y="188"/>
                      <a:pt x="5" y="189"/>
                    </a:cubicBezTo>
                    <a:cubicBezTo>
                      <a:pt x="5" y="191"/>
                      <a:pt x="3" y="193"/>
                      <a:pt x="1" y="194"/>
                    </a:cubicBezTo>
                    <a:cubicBezTo>
                      <a:pt x="1" y="194"/>
                      <a:pt x="1" y="195"/>
                      <a:pt x="2" y="196"/>
                    </a:cubicBezTo>
                    <a:cubicBezTo>
                      <a:pt x="4" y="198"/>
                      <a:pt x="2" y="200"/>
                      <a:pt x="1" y="201"/>
                    </a:cubicBezTo>
                    <a:cubicBezTo>
                      <a:pt x="0" y="202"/>
                      <a:pt x="0" y="202"/>
                      <a:pt x="1" y="203"/>
                    </a:cubicBezTo>
                    <a:cubicBezTo>
                      <a:pt x="1" y="203"/>
                      <a:pt x="2" y="203"/>
                      <a:pt x="2" y="203"/>
                    </a:cubicBezTo>
                    <a:cubicBezTo>
                      <a:pt x="2" y="203"/>
                      <a:pt x="2" y="203"/>
                      <a:pt x="2" y="203"/>
                    </a:cubicBezTo>
                    <a:cubicBezTo>
                      <a:pt x="3" y="203"/>
                      <a:pt x="3" y="203"/>
                      <a:pt x="4" y="203"/>
                    </a:cubicBezTo>
                    <a:cubicBezTo>
                      <a:pt x="5" y="203"/>
                      <a:pt x="6" y="203"/>
                      <a:pt x="7" y="205"/>
                    </a:cubicBezTo>
                    <a:cubicBezTo>
                      <a:pt x="7" y="205"/>
                      <a:pt x="9" y="204"/>
                      <a:pt x="12" y="201"/>
                    </a:cubicBezTo>
                    <a:cubicBezTo>
                      <a:pt x="13" y="200"/>
                      <a:pt x="14" y="200"/>
                      <a:pt x="15" y="200"/>
                    </a:cubicBezTo>
                    <a:cubicBezTo>
                      <a:pt x="17" y="200"/>
                      <a:pt x="19" y="202"/>
                      <a:pt x="19" y="204"/>
                    </a:cubicBezTo>
                    <a:cubicBezTo>
                      <a:pt x="19" y="207"/>
                      <a:pt x="17" y="208"/>
                      <a:pt x="15" y="208"/>
                    </a:cubicBezTo>
                    <a:cubicBezTo>
                      <a:pt x="15" y="208"/>
                      <a:pt x="15" y="208"/>
                      <a:pt x="15" y="208"/>
                    </a:cubicBezTo>
                    <a:cubicBezTo>
                      <a:pt x="14" y="208"/>
                      <a:pt x="12" y="209"/>
                      <a:pt x="12" y="209"/>
                    </a:cubicBezTo>
                    <a:cubicBezTo>
                      <a:pt x="11" y="210"/>
                      <a:pt x="11" y="210"/>
                      <a:pt x="11" y="210"/>
                    </a:cubicBezTo>
                    <a:cubicBezTo>
                      <a:pt x="12" y="212"/>
                      <a:pt x="11" y="213"/>
                      <a:pt x="11" y="214"/>
                    </a:cubicBezTo>
                    <a:cubicBezTo>
                      <a:pt x="9" y="215"/>
                      <a:pt x="6" y="215"/>
                      <a:pt x="4" y="213"/>
                    </a:cubicBezTo>
                    <a:cubicBezTo>
                      <a:pt x="4" y="213"/>
                      <a:pt x="3" y="212"/>
                      <a:pt x="3" y="211"/>
                    </a:cubicBezTo>
                    <a:cubicBezTo>
                      <a:pt x="3" y="211"/>
                      <a:pt x="3" y="212"/>
                      <a:pt x="3" y="212"/>
                    </a:cubicBezTo>
                    <a:cubicBezTo>
                      <a:pt x="5" y="214"/>
                      <a:pt x="4" y="217"/>
                      <a:pt x="3" y="218"/>
                    </a:cubicBezTo>
                    <a:cubicBezTo>
                      <a:pt x="3" y="219"/>
                      <a:pt x="2" y="219"/>
                      <a:pt x="2" y="219"/>
                    </a:cubicBezTo>
                    <a:cubicBezTo>
                      <a:pt x="3" y="219"/>
                      <a:pt x="4" y="219"/>
                      <a:pt x="5" y="218"/>
                    </a:cubicBezTo>
                    <a:cubicBezTo>
                      <a:pt x="6" y="216"/>
                      <a:pt x="8" y="215"/>
                      <a:pt x="9" y="215"/>
                    </a:cubicBezTo>
                    <a:cubicBezTo>
                      <a:pt x="12" y="215"/>
                      <a:pt x="13" y="217"/>
                      <a:pt x="14" y="219"/>
                    </a:cubicBezTo>
                    <a:cubicBezTo>
                      <a:pt x="15" y="219"/>
                      <a:pt x="15" y="220"/>
                      <a:pt x="15" y="222"/>
                    </a:cubicBezTo>
                    <a:cubicBezTo>
                      <a:pt x="14" y="223"/>
                      <a:pt x="13" y="223"/>
                      <a:pt x="12" y="223"/>
                    </a:cubicBezTo>
                    <a:cubicBezTo>
                      <a:pt x="12" y="223"/>
                      <a:pt x="12" y="223"/>
                      <a:pt x="12" y="224"/>
                    </a:cubicBezTo>
                    <a:cubicBezTo>
                      <a:pt x="12" y="224"/>
                      <a:pt x="12" y="224"/>
                      <a:pt x="12" y="224"/>
                    </a:cubicBezTo>
                    <a:cubicBezTo>
                      <a:pt x="12" y="228"/>
                      <a:pt x="10" y="228"/>
                      <a:pt x="8" y="228"/>
                    </a:cubicBezTo>
                    <a:cubicBezTo>
                      <a:pt x="7" y="228"/>
                      <a:pt x="7" y="228"/>
                      <a:pt x="7" y="229"/>
                    </a:cubicBezTo>
                    <a:cubicBezTo>
                      <a:pt x="7" y="230"/>
                      <a:pt x="14" y="234"/>
                      <a:pt x="17" y="235"/>
                    </a:cubicBezTo>
                    <a:cubicBezTo>
                      <a:pt x="19" y="235"/>
                      <a:pt x="20" y="236"/>
                      <a:pt x="21" y="237"/>
                    </a:cubicBezTo>
                    <a:cubicBezTo>
                      <a:pt x="23" y="238"/>
                      <a:pt x="26" y="239"/>
                      <a:pt x="30" y="238"/>
                    </a:cubicBezTo>
                    <a:cubicBezTo>
                      <a:pt x="35" y="238"/>
                      <a:pt x="48" y="226"/>
                      <a:pt x="49" y="224"/>
                    </a:cubicBezTo>
                    <a:cubicBezTo>
                      <a:pt x="51" y="222"/>
                      <a:pt x="53" y="222"/>
                      <a:pt x="53" y="222"/>
                    </a:cubicBezTo>
                    <a:cubicBezTo>
                      <a:pt x="54" y="222"/>
                      <a:pt x="54" y="222"/>
                      <a:pt x="55" y="222"/>
                    </a:cubicBezTo>
                    <a:cubicBezTo>
                      <a:pt x="56" y="222"/>
                      <a:pt x="57" y="222"/>
                      <a:pt x="58" y="222"/>
                    </a:cubicBezTo>
                    <a:cubicBezTo>
                      <a:pt x="58" y="221"/>
                      <a:pt x="58" y="220"/>
                      <a:pt x="59" y="218"/>
                    </a:cubicBezTo>
                    <a:cubicBezTo>
                      <a:pt x="59" y="216"/>
                      <a:pt x="59" y="214"/>
                      <a:pt x="61" y="213"/>
                    </a:cubicBezTo>
                    <a:cubicBezTo>
                      <a:pt x="61" y="213"/>
                      <a:pt x="61" y="213"/>
                      <a:pt x="61" y="213"/>
                    </a:cubicBezTo>
                    <a:cubicBezTo>
                      <a:pt x="62" y="213"/>
                      <a:pt x="62" y="213"/>
                      <a:pt x="62" y="213"/>
                    </a:cubicBezTo>
                    <a:cubicBezTo>
                      <a:pt x="64" y="213"/>
                      <a:pt x="65" y="215"/>
                      <a:pt x="66" y="217"/>
                    </a:cubicBezTo>
                    <a:cubicBezTo>
                      <a:pt x="66" y="218"/>
                      <a:pt x="67" y="219"/>
                      <a:pt x="67" y="220"/>
                    </a:cubicBezTo>
                    <a:cubicBezTo>
                      <a:pt x="69" y="220"/>
                      <a:pt x="70" y="222"/>
                      <a:pt x="71" y="224"/>
                    </a:cubicBezTo>
                    <a:cubicBezTo>
                      <a:pt x="71" y="224"/>
                      <a:pt x="72" y="224"/>
                      <a:pt x="72" y="225"/>
                    </a:cubicBezTo>
                    <a:cubicBezTo>
                      <a:pt x="73" y="223"/>
                      <a:pt x="73" y="221"/>
                      <a:pt x="73" y="219"/>
                    </a:cubicBezTo>
                    <a:cubicBezTo>
                      <a:pt x="73" y="218"/>
                      <a:pt x="74" y="217"/>
                      <a:pt x="74" y="215"/>
                    </a:cubicBezTo>
                    <a:cubicBezTo>
                      <a:pt x="74" y="214"/>
                      <a:pt x="75" y="212"/>
                      <a:pt x="75" y="211"/>
                    </a:cubicBezTo>
                    <a:cubicBezTo>
                      <a:pt x="75" y="210"/>
                      <a:pt x="75" y="209"/>
                      <a:pt x="75" y="208"/>
                    </a:cubicBezTo>
                    <a:cubicBezTo>
                      <a:pt x="76" y="207"/>
                      <a:pt x="78" y="207"/>
                      <a:pt x="80" y="207"/>
                    </a:cubicBezTo>
                    <a:cubicBezTo>
                      <a:pt x="81" y="207"/>
                      <a:pt x="82" y="207"/>
                      <a:pt x="83" y="206"/>
                    </a:cubicBezTo>
                    <a:cubicBezTo>
                      <a:pt x="83" y="205"/>
                      <a:pt x="83" y="200"/>
                      <a:pt x="83" y="199"/>
                    </a:cubicBezTo>
                    <a:cubicBezTo>
                      <a:pt x="81" y="198"/>
                      <a:pt x="80" y="196"/>
                      <a:pt x="80" y="194"/>
                    </a:cubicBezTo>
                    <a:cubicBezTo>
                      <a:pt x="80" y="193"/>
                      <a:pt x="80" y="193"/>
                      <a:pt x="80" y="192"/>
                    </a:cubicBezTo>
                    <a:cubicBezTo>
                      <a:pt x="80" y="191"/>
                      <a:pt x="82" y="190"/>
                      <a:pt x="83" y="190"/>
                    </a:cubicBezTo>
                    <a:cubicBezTo>
                      <a:pt x="84" y="190"/>
                      <a:pt x="84" y="189"/>
                      <a:pt x="85" y="189"/>
                    </a:cubicBezTo>
                    <a:cubicBezTo>
                      <a:pt x="86" y="188"/>
                      <a:pt x="86" y="187"/>
                      <a:pt x="85" y="186"/>
                    </a:cubicBezTo>
                    <a:cubicBezTo>
                      <a:pt x="85" y="185"/>
                      <a:pt x="85" y="184"/>
                      <a:pt x="83" y="183"/>
                    </a:cubicBezTo>
                    <a:cubicBezTo>
                      <a:pt x="81" y="182"/>
                      <a:pt x="78" y="181"/>
                      <a:pt x="78" y="178"/>
                    </a:cubicBezTo>
                    <a:cubicBezTo>
                      <a:pt x="78" y="176"/>
                      <a:pt x="78" y="174"/>
                      <a:pt x="79" y="173"/>
                    </a:cubicBezTo>
                    <a:cubicBezTo>
                      <a:pt x="79" y="171"/>
                      <a:pt x="80" y="170"/>
                      <a:pt x="79" y="168"/>
                    </a:cubicBezTo>
                    <a:cubicBezTo>
                      <a:pt x="77" y="164"/>
                      <a:pt x="78" y="161"/>
                      <a:pt x="78" y="159"/>
                    </a:cubicBezTo>
                    <a:cubicBezTo>
                      <a:pt x="79" y="158"/>
                      <a:pt x="79" y="157"/>
                      <a:pt x="79" y="156"/>
                    </a:cubicBezTo>
                    <a:cubicBezTo>
                      <a:pt x="77" y="153"/>
                      <a:pt x="76" y="149"/>
                      <a:pt x="80" y="143"/>
                    </a:cubicBezTo>
                    <a:cubicBezTo>
                      <a:pt x="83" y="137"/>
                      <a:pt x="90" y="134"/>
                      <a:pt x="93" y="135"/>
                    </a:cubicBezTo>
                    <a:cubicBezTo>
                      <a:pt x="94" y="135"/>
                      <a:pt x="94" y="135"/>
                      <a:pt x="95" y="135"/>
                    </a:cubicBezTo>
                    <a:cubicBezTo>
                      <a:pt x="96" y="136"/>
                      <a:pt x="98" y="137"/>
                      <a:pt x="98" y="135"/>
                    </a:cubicBezTo>
                    <a:cubicBezTo>
                      <a:pt x="100" y="133"/>
                      <a:pt x="100" y="132"/>
                      <a:pt x="99" y="132"/>
                    </a:cubicBezTo>
                    <a:cubicBezTo>
                      <a:pt x="98" y="131"/>
                      <a:pt x="95" y="130"/>
                      <a:pt x="95" y="128"/>
                    </a:cubicBezTo>
                    <a:cubicBezTo>
                      <a:pt x="95" y="128"/>
                      <a:pt x="94" y="127"/>
                      <a:pt x="94" y="127"/>
                    </a:cubicBezTo>
                    <a:cubicBezTo>
                      <a:pt x="94" y="126"/>
                      <a:pt x="95" y="124"/>
                      <a:pt x="96" y="123"/>
                    </a:cubicBezTo>
                    <a:cubicBezTo>
                      <a:pt x="99" y="118"/>
                      <a:pt x="103" y="113"/>
                      <a:pt x="103" y="109"/>
                    </a:cubicBezTo>
                    <a:cubicBezTo>
                      <a:pt x="103" y="108"/>
                      <a:pt x="103" y="106"/>
                      <a:pt x="103" y="104"/>
                    </a:cubicBezTo>
                    <a:cubicBezTo>
                      <a:pt x="103" y="102"/>
                      <a:pt x="103" y="100"/>
                      <a:pt x="104" y="98"/>
                    </a:cubicBezTo>
                    <a:cubicBezTo>
                      <a:pt x="106" y="97"/>
                      <a:pt x="107" y="97"/>
                      <a:pt x="109" y="97"/>
                    </a:cubicBezTo>
                    <a:cubicBezTo>
                      <a:pt x="110" y="96"/>
                      <a:pt x="112" y="96"/>
                      <a:pt x="113" y="96"/>
                    </a:cubicBezTo>
                    <a:cubicBezTo>
                      <a:pt x="114" y="95"/>
                      <a:pt x="114" y="95"/>
                      <a:pt x="114" y="93"/>
                    </a:cubicBezTo>
                    <a:cubicBezTo>
                      <a:pt x="114" y="92"/>
                      <a:pt x="114" y="91"/>
                      <a:pt x="115" y="89"/>
                    </a:cubicBezTo>
                    <a:cubicBezTo>
                      <a:pt x="115" y="89"/>
                      <a:pt x="116" y="88"/>
                      <a:pt x="117" y="86"/>
                    </a:cubicBezTo>
                    <a:cubicBezTo>
                      <a:pt x="118" y="84"/>
                      <a:pt x="119" y="82"/>
                      <a:pt x="121" y="81"/>
                    </a:cubicBezTo>
                    <a:cubicBezTo>
                      <a:pt x="122" y="80"/>
                      <a:pt x="124" y="78"/>
                      <a:pt x="123" y="78"/>
                    </a:cubicBezTo>
                    <a:cubicBezTo>
                      <a:pt x="122" y="75"/>
                      <a:pt x="123" y="73"/>
                      <a:pt x="124" y="72"/>
                    </a:cubicBezTo>
                    <a:cubicBezTo>
                      <a:pt x="125" y="71"/>
                      <a:pt x="126" y="69"/>
                      <a:pt x="126" y="68"/>
                    </a:cubicBezTo>
                    <a:cubicBezTo>
                      <a:pt x="126" y="63"/>
                      <a:pt x="132" y="60"/>
                      <a:pt x="137" y="60"/>
                    </a:cubicBezTo>
                    <a:cubicBezTo>
                      <a:pt x="142" y="60"/>
                      <a:pt x="143" y="59"/>
                      <a:pt x="143" y="59"/>
                    </a:cubicBezTo>
                    <a:cubicBezTo>
                      <a:pt x="143" y="58"/>
                      <a:pt x="143" y="57"/>
                      <a:pt x="143" y="56"/>
                    </a:cubicBezTo>
                    <a:cubicBezTo>
                      <a:pt x="143" y="55"/>
                      <a:pt x="143" y="54"/>
                      <a:pt x="143" y="52"/>
                    </a:cubicBezTo>
                    <a:cubicBezTo>
                      <a:pt x="143" y="51"/>
                      <a:pt x="143" y="50"/>
                      <a:pt x="144" y="49"/>
                    </a:cubicBezTo>
                    <a:cubicBezTo>
                      <a:pt x="145" y="48"/>
                      <a:pt x="147" y="48"/>
                      <a:pt x="149" y="49"/>
                    </a:cubicBezTo>
                    <a:cubicBezTo>
                      <a:pt x="151" y="50"/>
                      <a:pt x="153" y="50"/>
                      <a:pt x="154" y="50"/>
                    </a:cubicBezTo>
                    <a:cubicBezTo>
                      <a:pt x="156" y="49"/>
                      <a:pt x="159" y="49"/>
                      <a:pt x="161" y="51"/>
                    </a:cubicBezTo>
                    <a:cubicBezTo>
                      <a:pt x="162" y="52"/>
                      <a:pt x="163" y="52"/>
                      <a:pt x="164" y="52"/>
                    </a:cubicBezTo>
                    <a:cubicBezTo>
                      <a:pt x="164" y="52"/>
                      <a:pt x="165" y="52"/>
                      <a:pt x="165" y="51"/>
                    </a:cubicBezTo>
                    <a:cubicBezTo>
                      <a:pt x="165" y="45"/>
                      <a:pt x="167" y="40"/>
                      <a:pt x="172" y="40"/>
                    </a:cubicBezTo>
                    <a:cubicBezTo>
                      <a:pt x="172" y="40"/>
                      <a:pt x="173" y="40"/>
                      <a:pt x="173" y="40"/>
                    </a:cubicBezTo>
                    <a:cubicBezTo>
                      <a:pt x="173" y="40"/>
                      <a:pt x="173" y="40"/>
                      <a:pt x="173" y="40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40"/>
                      <a:pt x="174" y="40"/>
                      <a:pt x="17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Freeform 1222">
                <a:extLst>
                  <a:ext uri="{FF2B5EF4-FFF2-40B4-BE49-F238E27FC236}">
                    <a16:creationId xmlns:a16="http://schemas.microsoft.com/office/drawing/2014/main" id="{2DD361D3-9A97-4345-A9A2-2E70761DE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3147"/>
                <a:ext cx="19" cy="12"/>
              </a:xfrm>
              <a:custGeom>
                <a:avLst/>
                <a:gdLst>
                  <a:gd name="T0" fmla="*/ 19 w 20"/>
                  <a:gd name="T1" fmla="*/ 8 h 12"/>
                  <a:gd name="T2" fmla="*/ 20 w 20"/>
                  <a:gd name="T3" fmla="*/ 5 h 12"/>
                  <a:gd name="T4" fmla="*/ 16 w 20"/>
                  <a:gd name="T5" fmla="*/ 4 h 12"/>
                  <a:gd name="T6" fmla="*/ 14 w 20"/>
                  <a:gd name="T7" fmla="*/ 4 h 12"/>
                  <a:gd name="T8" fmla="*/ 7 w 20"/>
                  <a:gd name="T9" fmla="*/ 0 h 12"/>
                  <a:gd name="T10" fmla="*/ 7 w 20"/>
                  <a:gd name="T11" fmla="*/ 0 h 12"/>
                  <a:gd name="T12" fmla="*/ 6 w 20"/>
                  <a:gd name="T13" fmla="*/ 0 h 12"/>
                  <a:gd name="T14" fmla="*/ 6 w 20"/>
                  <a:gd name="T15" fmla="*/ 0 h 12"/>
                  <a:gd name="T16" fmla="*/ 3 w 20"/>
                  <a:gd name="T17" fmla="*/ 5 h 12"/>
                  <a:gd name="T18" fmla="*/ 2 w 20"/>
                  <a:gd name="T19" fmla="*/ 5 h 12"/>
                  <a:gd name="T20" fmla="*/ 2 w 20"/>
                  <a:gd name="T21" fmla="*/ 9 h 12"/>
                  <a:gd name="T22" fmla="*/ 0 w 20"/>
                  <a:gd name="T23" fmla="*/ 11 h 12"/>
                  <a:gd name="T24" fmla="*/ 0 w 20"/>
                  <a:gd name="T25" fmla="*/ 11 h 12"/>
                  <a:gd name="T26" fmla="*/ 17 w 20"/>
                  <a:gd name="T27" fmla="*/ 11 h 12"/>
                  <a:gd name="T28" fmla="*/ 17 w 20"/>
                  <a:gd name="T29" fmla="*/ 11 h 12"/>
                  <a:gd name="T30" fmla="*/ 19 w 20"/>
                  <a:gd name="T31" fmla="*/ 11 h 12"/>
                  <a:gd name="T32" fmla="*/ 19 w 20"/>
                  <a:gd name="T33" fmla="*/ 11 h 12"/>
                  <a:gd name="T34" fmla="*/ 19 w 20"/>
                  <a:gd name="T35" fmla="*/ 11 h 12"/>
                  <a:gd name="T36" fmla="*/ 19 w 20"/>
                  <a:gd name="T3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7"/>
                      <a:pt x="20" y="6"/>
                      <a:pt x="20" y="5"/>
                    </a:cubicBezTo>
                    <a:cubicBezTo>
                      <a:pt x="19" y="5"/>
                      <a:pt x="17" y="4"/>
                      <a:pt x="16" y="4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2" y="4"/>
                      <a:pt x="9" y="2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2" y="10"/>
                      <a:pt x="1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1"/>
                      <a:pt x="12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9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Freeform 1223">
                <a:extLst>
                  <a:ext uri="{FF2B5EF4-FFF2-40B4-BE49-F238E27FC236}">
                    <a16:creationId xmlns:a16="http://schemas.microsoft.com/office/drawing/2014/main" id="{8896B07E-49D7-4DE4-A370-7DA704E40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347"/>
                <a:ext cx="15" cy="25"/>
              </a:xfrm>
              <a:custGeom>
                <a:avLst/>
                <a:gdLst>
                  <a:gd name="T0" fmla="*/ 5 w 16"/>
                  <a:gd name="T1" fmla="*/ 17 h 26"/>
                  <a:gd name="T2" fmla="*/ 6 w 16"/>
                  <a:gd name="T3" fmla="*/ 26 h 26"/>
                  <a:gd name="T4" fmla="*/ 6 w 16"/>
                  <a:gd name="T5" fmla="*/ 26 h 26"/>
                  <a:gd name="T6" fmla="*/ 12 w 16"/>
                  <a:gd name="T7" fmla="*/ 22 h 26"/>
                  <a:gd name="T8" fmla="*/ 14 w 16"/>
                  <a:gd name="T9" fmla="*/ 21 h 26"/>
                  <a:gd name="T10" fmla="*/ 15 w 16"/>
                  <a:gd name="T11" fmla="*/ 13 h 26"/>
                  <a:gd name="T12" fmla="*/ 15 w 16"/>
                  <a:gd name="T13" fmla="*/ 4 h 26"/>
                  <a:gd name="T14" fmla="*/ 15 w 16"/>
                  <a:gd name="T15" fmla="*/ 2 h 26"/>
                  <a:gd name="T16" fmla="*/ 8 w 16"/>
                  <a:gd name="T17" fmla="*/ 1 h 26"/>
                  <a:gd name="T18" fmla="*/ 3 w 16"/>
                  <a:gd name="T19" fmla="*/ 3 h 26"/>
                  <a:gd name="T20" fmla="*/ 1 w 16"/>
                  <a:gd name="T21" fmla="*/ 3 h 26"/>
                  <a:gd name="T22" fmla="*/ 0 w 16"/>
                  <a:gd name="T23" fmla="*/ 3 h 26"/>
                  <a:gd name="T24" fmla="*/ 2 w 16"/>
                  <a:gd name="T25" fmla="*/ 6 h 26"/>
                  <a:gd name="T26" fmla="*/ 5 w 16"/>
                  <a:gd name="T2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6">
                    <a:moveTo>
                      <a:pt x="5" y="17"/>
                    </a:moveTo>
                    <a:cubicBezTo>
                      <a:pt x="4" y="21"/>
                      <a:pt x="5" y="25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9" y="23"/>
                      <a:pt x="10" y="23"/>
                      <a:pt x="12" y="22"/>
                    </a:cubicBezTo>
                    <a:cubicBezTo>
                      <a:pt x="13" y="22"/>
                      <a:pt x="13" y="22"/>
                      <a:pt x="14" y="21"/>
                    </a:cubicBezTo>
                    <a:cubicBezTo>
                      <a:pt x="15" y="20"/>
                      <a:pt x="15" y="16"/>
                      <a:pt x="15" y="13"/>
                    </a:cubicBezTo>
                    <a:cubicBezTo>
                      <a:pt x="15" y="10"/>
                      <a:pt x="15" y="6"/>
                      <a:pt x="15" y="4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4" y="0"/>
                      <a:pt x="10" y="0"/>
                      <a:pt x="8" y="1"/>
                    </a:cubicBezTo>
                    <a:cubicBezTo>
                      <a:pt x="7" y="3"/>
                      <a:pt x="5" y="3"/>
                      <a:pt x="3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4" y="9"/>
                      <a:pt x="6" y="13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Freeform 1224">
                <a:extLst>
                  <a:ext uri="{FF2B5EF4-FFF2-40B4-BE49-F238E27FC236}">
                    <a16:creationId xmlns:a16="http://schemas.microsoft.com/office/drawing/2014/main" id="{B546DA0A-8A11-44FD-8D2F-AD1A6579C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3267"/>
                <a:ext cx="119" cy="115"/>
              </a:xfrm>
              <a:custGeom>
                <a:avLst/>
                <a:gdLst>
                  <a:gd name="T0" fmla="*/ 64 w 124"/>
                  <a:gd name="T1" fmla="*/ 6 h 120"/>
                  <a:gd name="T2" fmla="*/ 62 w 124"/>
                  <a:gd name="T3" fmla="*/ 5 h 120"/>
                  <a:gd name="T4" fmla="*/ 61 w 124"/>
                  <a:gd name="T5" fmla="*/ 5 h 120"/>
                  <a:gd name="T6" fmla="*/ 61 w 124"/>
                  <a:gd name="T7" fmla="*/ 5 h 120"/>
                  <a:gd name="T8" fmla="*/ 61 w 124"/>
                  <a:gd name="T9" fmla="*/ 5 h 120"/>
                  <a:gd name="T10" fmla="*/ 59 w 124"/>
                  <a:gd name="T11" fmla="*/ 1 h 120"/>
                  <a:gd name="T12" fmla="*/ 56 w 124"/>
                  <a:gd name="T13" fmla="*/ 0 h 120"/>
                  <a:gd name="T14" fmla="*/ 50 w 124"/>
                  <a:gd name="T15" fmla="*/ 2 h 120"/>
                  <a:gd name="T16" fmla="*/ 43 w 124"/>
                  <a:gd name="T17" fmla="*/ 3 h 120"/>
                  <a:gd name="T18" fmla="*/ 42 w 124"/>
                  <a:gd name="T19" fmla="*/ 4 h 120"/>
                  <a:gd name="T20" fmla="*/ 37 w 124"/>
                  <a:gd name="T21" fmla="*/ 7 h 120"/>
                  <a:gd name="T22" fmla="*/ 33 w 124"/>
                  <a:gd name="T23" fmla="*/ 11 h 120"/>
                  <a:gd name="T24" fmla="*/ 28 w 124"/>
                  <a:gd name="T25" fmla="*/ 11 h 120"/>
                  <a:gd name="T26" fmla="*/ 27 w 124"/>
                  <a:gd name="T27" fmla="*/ 14 h 120"/>
                  <a:gd name="T28" fmla="*/ 24 w 124"/>
                  <a:gd name="T29" fmla="*/ 17 h 120"/>
                  <a:gd name="T30" fmla="*/ 24 w 124"/>
                  <a:gd name="T31" fmla="*/ 17 h 120"/>
                  <a:gd name="T32" fmla="*/ 17 w 124"/>
                  <a:gd name="T33" fmla="*/ 11 h 120"/>
                  <a:gd name="T34" fmla="*/ 17 w 124"/>
                  <a:gd name="T35" fmla="*/ 10 h 120"/>
                  <a:gd name="T36" fmla="*/ 10 w 124"/>
                  <a:gd name="T37" fmla="*/ 17 h 120"/>
                  <a:gd name="T38" fmla="*/ 8 w 124"/>
                  <a:gd name="T39" fmla="*/ 17 h 120"/>
                  <a:gd name="T40" fmla="*/ 6 w 124"/>
                  <a:gd name="T41" fmla="*/ 17 h 120"/>
                  <a:gd name="T42" fmla="*/ 3 w 124"/>
                  <a:gd name="T43" fmla="*/ 17 h 120"/>
                  <a:gd name="T44" fmla="*/ 3 w 124"/>
                  <a:gd name="T45" fmla="*/ 18 h 120"/>
                  <a:gd name="T46" fmla="*/ 3 w 124"/>
                  <a:gd name="T47" fmla="*/ 19 h 120"/>
                  <a:gd name="T48" fmla="*/ 1 w 124"/>
                  <a:gd name="T49" fmla="*/ 27 h 120"/>
                  <a:gd name="T50" fmla="*/ 1 w 124"/>
                  <a:gd name="T51" fmla="*/ 29 h 120"/>
                  <a:gd name="T52" fmla="*/ 2 w 124"/>
                  <a:gd name="T53" fmla="*/ 36 h 120"/>
                  <a:gd name="T54" fmla="*/ 4 w 124"/>
                  <a:gd name="T55" fmla="*/ 37 h 120"/>
                  <a:gd name="T56" fmla="*/ 11 w 124"/>
                  <a:gd name="T57" fmla="*/ 39 h 120"/>
                  <a:gd name="T58" fmla="*/ 11 w 124"/>
                  <a:gd name="T59" fmla="*/ 42 h 120"/>
                  <a:gd name="T60" fmla="*/ 14 w 124"/>
                  <a:gd name="T61" fmla="*/ 40 h 120"/>
                  <a:gd name="T62" fmla="*/ 23 w 124"/>
                  <a:gd name="T63" fmla="*/ 34 h 120"/>
                  <a:gd name="T64" fmla="*/ 40 w 124"/>
                  <a:gd name="T65" fmla="*/ 44 h 120"/>
                  <a:gd name="T66" fmla="*/ 52 w 124"/>
                  <a:gd name="T67" fmla="*/ 62 h 120"/>
                  <a:gd name="T68" fmla="*/ 67 w 124"/>
                  <a:gd name="T69" fmla="*/ 75 h 120"/>
                  <a:gd name="T70" fmla="*/ 79 w 124"/>
                  <a:gd name="T71" fmla="*/ 80 h 120"/>
                  <a:gd name="T72" fmla="*/ 92 w 124"/>
                  <a:gd name="T73" fmla="*/ 90 h 120"/>
                  <a:gd name="T74" fmla="*/ 99 w 124"/>
                  <a:gd name="T75" fmla="*/ 98 h 120"/>
                  <a:gd name="T76" fmla="*/ 101 w 124"/>
                  <a:gd name="T77" fmla="*/ 115 h 120"/>
                  <a:gd name="T78" fmla="*/ 103 w 124"/>
                  <a:gd name="T79" fmla="*/ 113 h 120"/>
                  <a:gd name="T80" fmla="*/ 110 w 124"/>
                  <a:gd name="T81" fmla="*/ 105 h 120"/>
                  <a:gd name="T82" fmla="*/ 109 w 124"/>
                  <a:gd name="T83" fmla="*/ 104 h 120"/>
                  <a:gd name="T84" fmla="*/ 106 w 124"/>
                  <a:gd name="T85" fmla="*/ 93 h 120"/>
                  <a:gd name="T86" fmla="*/ 121 w 124"/>
                  <a:gd name="T87" fmla="*/ 93 h 120"/>
                  <a:gd name="T88" fmla="*/ 124 w 124"/>
                  <a:gd name="T89" fmla="*/ 93 h 120"/>
                  <a:gd name="T90" fmla="*/ 103 w 124"/>
                  <a:gd name="T91" fmla="*/ 79 h 120"/>
                  <a:gd name="T92" fmla="*/ 96 w 124"/>
                  <a:gd name="T93" fmla="*/ 73 h 120"/>
                  <a:gd name="T94" fmla="*/ 76 w 124"/>
                  <a:gd name="T95" fmla="*/ 53 h 120"/>
                  <a:gd name="T96" fmla="*/ 60 w 124"/>
                  <a:gd name="T97" fmla="*/ 38 h 120"/>
                  <a:gd name="T98" fmla="*/ 60 w 124"/>
                  <a:gd name="T99" fmla="*/ 26 h 120"/>
                  <a:gd name="T100" fmla="*/ 65 w 124"/>
                  <a:gd name="T101" fmla="*/ 18 h 120"/>
                  <a:gd name="T102" fmla="*/ 65 w 124"/>
                  <a:gd name="T103" fmla="*/ 15 h 120"/>
                  <a:gd name="T104" fmla="*/ 65 w 124"/>
                  <a:gd name="T105" fmla="*/ 10 h 120"/>
                  <a:gd name="T106" fmla="*/ 65 w 124"/>
                  <a:gd name="T107" fmla="*/ 7 h 120"/>
                  <a:gd name="T108" fmla="*/ 65 w 124"/>
                  <a:gd name="T10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4" h="120">
                    <a:moveTo>
                      <a:pt x="65" y="6"/>
                    </a:moveTo>
                    <a:cubicBezTo>
                      <a:pt x="65" y="6"/>
                      <a:pt x="64" y="6"/>
                      <a:pt x="64" y="6"/>
                    </a:cubicBezTo>
                    <a:cubicBezTo>
                      <a:pt x="64" y="6"/>
                      <a:pt x="64" y="5"/>
                      <a:pt x="63" y="5"/>
                    </a:cubicBezTo>
                    <a:cubicBezTo>
                      <a:pt x="63" y="5"/>
                      <a:pt x="63" y="5"/>
                      <a:pt x="62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0" y="4"/>
                      <a:pt x="59" y="2"/>
                      <a:pt x="59" y="1"/>
                    </a:cubicBezTo>
                    <a:cubicBezTo>
                      <a:pt x="59" y="0"/>
                      <a:pt x="59" y="0"/>
                      <a:pt x="58" y="0"/>
                    </a:cubicBezTo>
                    <a:cubicBezTo>
                      <a:pt x="58" y="0"/>
                      <a:pt x="57" y="0"/>
                      <a:pt x="56" y="0"/>
                    </a:cubicBezTo>
                    <a:cubicBezTo>
                      <a:pt x="54" y="0"/>
                      <a:pt x="52" y="1"/>
                      <a:pt x="52" y="1"/>
                    </a:cubicBezTo>
                    <a:cubicBezTo>
                      <a:pt x="51" y="1"/>
                      <a:pt x="51" y="2"/>
                      <a:pt x="50" y="2"/>
                    </a:cubicBezTo>
                    <a:cubicBezTo>
                      <a:pt x="48" y="3"/>
                      <a:pt x="47" y="4"/>
                      <a:pt x="45" y="4"/>
                    </a:cubicBezTo>
                    <a:cubicBezTo>
                      <a:pt x="44" y="4"/>
                      <a:pt x="43" y="4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6"/>
                      <a:pt x="40" y="8"/>
                      <a:pt x="38" y="8"/>
                    </a:cubicBezTo>
                    <a:cubicBezTo>
                      <a:pt x="38" y="8"/>
                      <a:pt x="38" y="8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9"/>
                      <a:pt x="35" y="11"/>
                      <a:pt x="33" y="11"/>
                    </a:cubicBezTo>
                    <a:cubicBezTo>
                      <a:pt x="31" y="11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1"/>
                    </a:cubicBezTo>
                    <a:cubicBezTo>
                      <a:pt x="28" y="12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7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7"/>
                      <a:pt x="22" y="17"/>
                      <a:pt x="21" y="16"/>
                    </a:cubicBezTo>
                    <a:cubicBezTo>
                      <a:pt x="20" y="15"/>
                      <a:pt x="19" y="13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3"/>
                      <a:pt x="14" y="17"/>
                      <a:pt x="11" y="17"/>
                    </a:cubicBezTo>
                    <a:cubicBezTo>
                      <a:pt x="11" y="17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9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7"/>
                      <a:pt x="7" y="17"/>
                      <a:pt x="6" y="17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7"/>
                      <a:pt x="4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20"/>
                      <a:pt x="5" y="21"/>
                      <a:pt x="5" y="22"/>
                    </a:cubicBezTo>
                    <a:cubicBezTo>
                      <a:pt x="5" y="24"/>
                      <a:pt x="3" y="26"/>
                      <a:pt x="1" y="27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9"/>
                    </a:cubicBezTo>
                    <a:cubicBezTo>
                      <a:pt x="3" y="30"/>
                      <a:pt x="5" y="32"/>
                      <a:pt x="3" y="35"/>
                    </a:cubicBezTo>
                    <a:cubicBezTo>
                      <a:pt x="3" y="35"/>
                      <a:pt x="3" y="35"/>
                      <a:pt x="2" y="36"/>
                    </a:cubicBezTo>
                    <a:cubicBezTo>
                      <a:pt x="2" y="36"/>
                      <a:pt x="2" y="36"/>
                      <a:pt x="3" y="37"/>
                    </a:cubicBezTo>
                    <a:cubicBezTo>
                      <a:pt x="3" y="37"/>
                      <a:pt x="3" y="37"/>
                      <a:pt x="4" y="37"/>
                    </a:cubicBezTo>
                    <a:cubicBezTo>
                      <a:pt x="4" y="37"/>
                      <a:pt x="5" y="37"/>
                      <a:pt x="6" y="38"/>
                    </a:cubicBezTo>
                    <a:cubicBezTo>
                      <a:pt x="8" y="38"/>
                      <a:pt x="10" y="38"/>
                      <a:pt x="11" y="39"/>
                    </a:cubicBezTo>
                    <a:cubicBezTo>
                      <a:pt x="11" y="40"/>
                      <a:pt x="11" y="41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2" y="42"/>
                      <a:pt x="12" y="42"/>
                    </a:cubicBezTo>
                    <a:cubicBezTo>
                      <a:pt x="13" y="41"/>
                      <a:pt x="13" y="41"/>
                      <a:pt x="14" y="40"/>
                    </a:cubicBezTo>
                    <a:cubicBezTo>
                      <a:pt x="15" y="38"/>
                      <a:pt x="16" y="36"/>
                      <a:pt x="20" y="35"/>
                    </a:cubicBezTo>
                    <a:cubicBezTo>
                      <a:pt x="21" y="35"/>
                      <a:pt x="22" y="34"/>
                      <a:pt x="23" y="34"/>
                    </a:cubicBezTo>
                    <a:cubicBezTo>
                      <a:pt x="30" y="34"/>
                      <a:pt x="36" y="39"/>
                      <a:pt x="38" y="42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41" y="46"/>
                      <a:pt x="42" y="47"/>
                      <a:pt x="42" y="50"/>
                    </a:cubicBezTo>
                    <a:cubicBezTo>
                      <a:pt x="43" y="52"/>
                      <a:pt x="44" y="57"/>
                      <a:pt x="52" y="62"/>
                    </a:cubicBezTo>
                    <a:cubicBezTo>
                      <a:pt x="57" y="65"/>
                      <a:pt x="60" y="68"/>
                      <a:pt x="62" y="71"/>
                    </a:cubicBezTo>
                    <a:cubicBezTo>
                      <a:pt x="64" y="73"/>
                      <a:pt x="66" y="74"/>
                      <a:pt x="67" y="75"/>
                    </a:cubicBezTo>
                    <a:cubicBezTo>
                      <a:pt x="69" y="76"/>
                      <a:pt x="70" y="76"/>
                      <a:pt x="72" y="77"/>
                    </a:cubicBezTo>
                    <a:cubicBezTo>
                      <a:pt x="74" y="77"/>
                      <a:pt x="77" y="78"/>
                      <a:pt x="79" y="80"/>
                    </a:cubicBezTo>
                    <a:cubicBezTo>
                      <a:pt x="81" y="83"/>
                      <a:pt x="84" y="85"/>
                      <a:pt x="88" y="86"/>
                    </a:cubicBezTo>
                    <a:cubicBezTo>
                      <a:pt x="90" y="87"/>
                      <a:pt x="91" y="89"/>
                      <a:pt x="92" y="90"/>
                    </a:cubicBezTo>
                    <a:cubicBezTo>
                      <a:pt x="93" y="92"/>
                      <a:pt x="94" y="93"/>
                      <a:pt x="95" y="93"/>
                    </a:cubicBezTo>
                    <a:cubicBezTo>
                      <a:pt x="99" y="93"/>
                      <a:pt x="99" y="96"/>
                      <a:pt x="99" y="98"/>
                    </a:cubicBezTo>
                    <a:cubicBezTo>
                      <a:pt x="99" y="99"/>
                      <a:pt x="100" y="99"/>
                      <a:pt x="100" y="100"/>
                    </a:cubicBezTo>
                    <a:cubicBezTo>
                      <a:pt x="103" y="104"/>
                      <a:pt x="104" y="111"/>
                      <a:pt x="101" y="115"/>
                    </a:cubicBezTo>
                    <a:cubicBezTo>
                      <a:pt x="100" y="116"/>
                      <a:pt x="100" y="119"/>
                      <a:pt x="100" y="120"/>
                    </a:cubicBezTo>
                    <a:cubicBezTo>
                      <a:pt x="101" y="118"/>
                      <a:pt x="103" y="115"/>
                      <a:pt x="103" y="113"/>
                    </a:cubicBezTo>
                    <a:cubicBezTo>
                      <a:pt x="104" y="110"/>
                      <a:pt x="105" y="109"/>
                      <a:pt x="107" y="108"/>
                    </a:cubicBezTo>
                    <a:cubicBezTo>
                      <a:pt x="108" y="107"/>
                      <a:pt x="109" y="107"/>
                      <a:pt x="110" y="105"/>
                    </a:cubicBezTo>
                    <a:cubicBezTo>
                      <a:pt x="110" y="105"/>
                      <a:pt x="110" y="105"/>
                      <a:pt x="110" y="105"/>
                    </a:cubicBezTo>
                    <a:cubicBezTo>
                      <a:pt x="110" y="105"/>
                      <a:pt x="109" y="104"/>
                      <a:pt x="109" y="104"/>
                    </a:cubicBezTo>
                    <a:cubicBezTo>
                      <a:pt x="107" y="103"/>
                      <a:pt x="105" y="101"/>
                      <a:pt x="105" y="98"/>
                    </a:cubicBezTo>
                    <a:cubicBezTo>
                      <a:pt x="104" y="96"/>
                      <a:pt x="105" y="94"/>
                      <a:pt x="106" y="93"/>
                    </a:cubicBezTo>
                    <a:cubicBezTo>
                      <a:pt x="108" y="89"/>
                      <a:pt x="114" y="88"/>
                      <a:pt x="118" y="91"/>
                    </a:cubicBezTo>
                    <a:cubicBezTo>
                      <a:pt x="119" y="92"/>
                      <a:pt x="120" y="92"/>
                      <a:pt x="121" y="93"/>
                    </a:cubicBezTo>
                    <a:cubicBezTo>
                      <a:pt x="122" y="93"/>
                      <a:pt x="123" y="94"/>
                      <a:pt x="124" y="95"/>
                    </a:cubicBezTo>
                    <a:cubicBezTo>
                      <a:pt x="124" y="94"/>
                      <a:pt x="124" y="94"/>
                      <a:pt x="124" y="93"/>
                    </a:cubicBezTo>
                    <a:cubicBezTo>
                      <a:pt x="124" y="90"/>
                      <a:pt x="112" y="84"/>
                      <a:pt x="107" y="82"/>
                    </a:cubicBezTo>
                    <a:cubicBezTo>
                      <a:pt x="105" y="81"/>
                      <a:pt x="104" y="80"/>
                      <a:pt x="103" y="79"/>
                    </a:cubicBezTo>
                    <a:cubicBezTo>
                      <a:pt x="100" y="78"/>
                      <a:pt x="99" y="76"/>
                      <a:pt x="99" y="75"/>
                    </a:cubicBezTo>
                    <a:cubicBezTo>
                      <a:pt x="98" y="73"/>
                      <a:pt x="98" y="73"/>
                      <a:pt x="96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87" y="73"/>
                      <a:pt x="78" y="64"/>
                      <a:pt x="76" y="53"/>
                    </a:cubicBezTo>
                    <a:cubicBezTo>
                      <a:pt x="75" y="48"/>
                      <a:pt x="71" y="46"/>
                      <a:pt x="67" y="44"/>
                    </a:cubicBezTo>
                    <a:cubicBezTo>
                      <a:pt x="64" y="42"/>
                      <a:pt x="61" y="41"/>
                      <a:pt x="60" y="38"/>
                    </a:cubicBezTo>
                    <a:cubicBezTo>
                      <a:pt x="58" y="34"/>
                      <a:pt x="59" y="31"/>
                      <a:pt x="60" y="30"/>
                    </a:cubicBezTo>
                    <a:cubicBezTo>
                      <a:pt x="61" y="28"/>
                      <a:pt x="61" y="28"/>
                      <a:pt x="60" y="26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1" y="20"/>
                      <a:pt x="63" y="19"/>
                      <a:pt x="65" y="18"/>
                    </a:cubicBezTo>
                    <a:cubicBezTo>
                      <a:pt x="65" y="17"/>
                      <a:pt x="65" y="16"/>
                      <a:pt x="65" y="16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5" y="14"/>
                      <a:pt x="65" y="12"/>
                      <a:pt x="65" y="11"/>
                    </a:cubicBezTo>
                    <a:cubicBezTo>
                      <a:pt x="65" y="11"/>
                      <a:pt x="65" y="11"/>
                      <a:pt x="65" y="10"/>
                    </a:cubicBezTo>
                    <a:cubicBezTo>
                      <a:pt x="65" y="9"/>
                      <a:pt x="65" y="8"/>
                      <a:pt x="65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Freeform 1225">
                <a:extLst>
                  <a:ext uri="{FF2B5EF4-FFF2-40B4-BE49-F238E27FC236}">
                    <a16:creationId xmlns:a16="http://schemas.microsoft.com/office/drawing/2014/main" id="{4A5FF18D-009D-4939-BB33-FD5CF82EF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3384"/>
                <a:ext cx="26" cy="17"/>
              </a:xfrm>
              <a:custGeom>
                <a:avLst/>
                <a:gdLst>
                  <a:gd name="T0" fmla="*/ 24 w 27"/>
                  <a:gd name="T1" fmla="*/ 15 h 18"/>
                  <a:gd name="T2" fmla="*/ 24 w 27"/>
                  <a:gd name="T3" fmla="*/ 10 h 18"/>
                  <a:gd name="T4" fmla="*/ 27 w 27"/>
                  <a:gd name="T5" fmla="*/ 0 h 18"/>
                  <a:gd name="T6" fmla="*/ 22 w 27"/>
                  <a:gd name="T7" fmla="*/ 1 h 18"/>
                  <a:gd name="T8" fmla="*/ 7 w 27"/>
                  <a:gd name="T9" fmla="*/ 1 h 18"/>
                  <a:gd name="T10" fmla="*/ 5 w 27"/>
                  <a:gd name="T11" fmla="*/ 0 h 18"/>
                  <a:gd name="T12" fmla="*/ 0 w 27"/>
                  <a:gd name="T13" fmla="*/ 3 h 18"/>
                  <a:gd name="T14" fmla="*/ 10 w 27"/>
                  <a:gd name="T15" fmla="*/ 8 h 18"/>
                  <a:gd name="T16" fmla="*/ 20 w 27"/>
                  <a:gd name="T17" fmla="*/ 14 h 18"/>
                  <a:gd name="T18" fmla="*/ 23 w 27"/>
                  <a:gd name="T19" fmla="*/ 16 h 18"/>
                  <a:gd name="T20" fmla="*/ 23 w 27"/>
                  <a:gd name="T21" fmla="*/ 18 h 18"/>
                  <a:gd name="T22" fmla="*/ 23 w 27"/>
                  <a:gd name="T23" fmla="*/ 18 h 18"/>
                  <a:gd name="T24" fmla="*/ 23 w 27"/>
                  <a:gd name="T25" fmla="*/ 16 h 18"/>
                  <a:gd name="T26" fmla="*/ 24 w 27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8">
                    <a:moveTo>
                      <a:pt x="24" y="15"/>
                    </a:moveTo>
                    <a:cubicBezTo>
                      <a:pt x="24" y="15"/>
                      <a:pt x="24" y="14"/>
                      <a:pt x="24" y="10"/>
                    </a:cubicBezTo>
                    <a:cubicBezTo>
                      <a:pt x="23" y="6"/>
                      <a:pt x="26" y="2"/>
                      <a:pt x="27" y="0"/>
                    </a:cubicBezTo>
                    <a:cubicBezTo>
                      <a:pt x="26" y="0"/>
                      <a:pt x="24" y="0"/>
                      <a:pt x="22" y="1"/>
                    </a:cubicBezTo>
                    <a:cubicBezTo>
                      <a:pt x="15" y="2"/>
                      <a:pt x="11" y="3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0" y="3"/>
                      <a:pt x="2" y="5"/>
                      <a:pt x="10" y="8"/>
                    </a:cubicBezTo>
                    <a:cubicBezTo>
                      <a:pt x="16" y="9"/>
                      <a:pt x="18" y="12"/>
                      <a:pt x="20" y="14"/>
                    </a:cubicBezTo>
                    <a:cubicBezTo>
                      <a:pt x="21" y="15"/>
                      <a:pt x="22" y="16"/>
                      <a:pt x="23" y="16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4" y="15"/>
                      <a:pt x="2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Freeform 1226">
                <a:extLst>
                  <a:ext uri="{FF2B5EF4-FFF2-40B4-BE49-F238E27FC236}">
                    <a16:creationId xmlns:a16="http://schemas.microsoft.com/office/drawing/2014/main" id="{B3C4D11B-610C-4320-959A-9E1BE180C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5" y="3279"/>
                <a:ext cx="38" cy="49"/>
              </a:xfrm>
              <a:custGeom>
                <a:avLst/>
                <a:gdLst>
                  <a:gd name="T0" fmla="*/ 19 w 40"/>
                  <a:gd name="T1" fmla="*/ 52 h 52"/>
                  <a:gd name="T2" fmla="*/ 20 w 40"/>
                  <a:gd name="T3" fmla="*/ 52 h 52"/>
                  <a:gd name="T4" fmla="*/ 22 w 40"/>
                  <a:gd name="T5" fmla="*/ 51 h 52"/>
                  <a:gd name="T6" fmla="*/ 24 w 40"/>
                  <a:gd name="T7" fmla="*/ 51 h 52"/>
                  <a:gd name="T8" fmla="*/ 27 w 40"/>
                  <a:gd name="T9" fmla="*/ 50 h 52"/>
                  <a:gd name="T10" fmla="*/ 29 w 40"/>
                  <a:gd name="T11" fmla="*/ 50 h 52"/>
                  <a:gd name="T12" fmla="*/ 32 w 40"/>
                  <a:gd name="T13" fmla="*/ 50 h 52"/>
                  <a:gd name="T14" fmla="*/ 34 w 40"/>
                  <a:gd name="T15" fmla="*/ 49 h 52"/>
                  <a:gd name="T16" fmla="*/ 36 w 40"/>
                  <a:gd name="T17" fmla="*/ 49 h 52"/>
                  <a:gd name="T18" fmla="*/ 36 w 40"/>
                  <a:gd name="T19" fmla="*/ 48 h 52"/>
                  <a:gd name="T20" fmla="*/ 38 w 40"/>
                  <a:gd name="T21" fmla="*/ 43 h 52"/>
                  <a:gd name="T22" fmla="*/ 37 w 40"/>
                  <a:gd name="T23" fmla="*/ 37 h 52"/>
                  <a:gd name="T24" fmla="*/ 37 w 40"/>
                  <a:gd name="T25" fmla="*/ 26 h 52"/>
                  <a:gd name="T26" fmla="*/ 37 w 40"/>
                  <a:gd name="T27" fmla="*/ 25 h 52"/>
                  <a:gd name="T28" fmla="*/ 28 w 40"/>
                  <a:gd name="T29" fmla="*/ 20 h 52"/>
                  <a:gd name="T30" fmla="*/ 24 w 40"/>
                  <a:gd name="T31" fmla="*/ 15 h 52"/>
                  <a:gd name="T32" fmla="*/ 19 w 40"/>
                  <a:gd name="T33" fmla="*/ 7 h 52"/>
                  <a:gd name="T34" fmla="*/ 17 w 40"/>
                  <a:gd name="T35" fmla="*/ 4 h 52"/>
                  <a:gd name="T36" fmla="*/ 16 w 40"/>
                  <a:gd name="T37" fmla="*/ 3 h 52"/>
                  <a:gd name="T38" fmla="*/ 15 w 40"/>
                  <a:gd name="T39" fmla="*/ 2 h 52"/>
                  <a:gd name="T40" fmla="*/ 15 w 40"/>
                  <a:gd name="T41" fmla="*/ 2 h 52"/>
                  <a:gd name="T42" fmla="*/ 9 w 40"/>
                  <a:gd name="T43" fmla="*/ 0 h 52"/>
                  <a:gd name="T44" fmla="*/ 0 w 40"/>
                  <a:gd name="T45" fmla="*/ 3 h 52"/>
                  <a:gd name="T46" fmla="*/ 0 w 40"/>
                  <a:gd name="T47" fmla="*/ 5 h 52"/>
                  <a:gd name="T48" fmla="*/ 0 w 40"/>
                  <a:gd name="T49" fmla="*/ 6 h 52"/>
                  <a:gd name="T50" fmla="*/ 1 w 40"/>
                  <a:gd name="T51" fmla="*/ 6 h 52"/>
                  <a:gd name="T52" fmla="*/ 5 w 40"/>
                  <a:gd name="T53" fmla="*/ 13 h 52"/>
                  <a:gd name="T54" fmla="*/ 6 w 40"/>
                  <a:gd name="T55" fmla="*/ 17 h 52"/>
                  <a:gd name="T56" fmla="*/ 6 w 40"/>
                  <a:gd name="T57" fmla="*/ 18 h 52"/>
                  <a:gd name="T58" fmla="*/ 6 w 40"/>
                  <a:gd name="T59" fmla="*/ 19 h 52"/>
                  <a:gd name="T60" fmla="*/ 7 w 40"/>
                  <a:gd name="T61" fmla="*/ 23 h 52"/>
                  <a:gd name="T62" fmla="*/ 7 w 40"/>
                  <a:gd name="T63" fmla="*/ 29 h 52"/>
                  <a:gd name="T64" fmla="*/ 6 w 40"/>
                  <a:gd name="T65" fmla="*/ 31 h 52"/>
                  <a:gd name="T66" fmla="*/ 6 w 40"/>
                  <a:gd name="T67" fmla="*/ 34 h 52"/>
                  <a:gd name="T68" fmla="*/ 5 w 40"/>
                  <a:gd name="T69" fmla="*/ 35 h 52"/>
                  <a:gd name="T70" fmla="*/ 5 w 40"/>
                  <a:gd name="T71" fmla="*/ 35 h 52"/>
                  <a:gd name="T72" fmla="*/ 4 w 40"/>
                  <a:gd name="T73" fmla="*/ 36 h 52"/>
                  <a:gd name="T74" fmla="*/ 3 w 40"/>
                  <a:gd name="T75" fmla="*/ 36 h 52"/>
                  <a:gd name="T76" fmla="*/ 2 w 40"/>
                  <a:gd name="T77" fmla="*/ 39 h 52"/>
                  <a:gd name="T78" fmla="*/ 4 w 40"/>
                  <a:gd name="T79" fmla="*/ 41 h 52"/>
                  <a:gd name="T80" fmla="*/ 7 w 40"/>
                  <a:gd name="T81" fmla="*/ 44 h 52"/>
                  <a:gd name="T82" fmla="*/ 9 w 40"/>
                  <a:gd name="T83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" h="52">
                    <a:moveTo>
                      <a:pt x="12" y="48"/>
                    </a:moveTo>
                    <a:cubicBezTo>
                      <a:pt x="14" y="49"/>
                      <a:pt x="17" y="51"/>
                      <a:pt x="19" y="52"/>
                    </a:cubicBezTo>
                    <a:cubicBezTo>
                      <a:pt x="19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1" y="52"/>
                      <a:pt x="22" y="51"/>
                      <a:pt x="22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3" y="51"/>
                      <a:pt x="24" y="51"/>
                      <a:pt x="24" y="51"/>
                    </a:cubicBezTo>
                    <a:cubicBezTo>
                      <a:pt x="24" y="51"/>
                      <a:pt x="25" y="51"/>
                      <a:pt x="25" y="51"/>
                    </a:cubicBezTo>
                    <a:cubicBezTo>
                      <a:pt x="25" y="51"/>
                      <a:pt x="26" y="51"/>
                      <a:pt x="27" y="50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9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49"/>
                      <a:pt x="33" y="49"/>
                      <a:pt x="33" y="49"/>
                    </a:cubicBezTo>
                    <a:cubicBezTo>
                      <a:pt x="33" y="49"/>
                      <a:pt x="34" y="49"/>
                      <a:pt x="34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49"/>
                      <a:pt x="36" y="49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48"/>
                      <a:pt x="36" y="48"/>
                      <a:pt x="36" y="47"/>
                    </a:cubicBezTo>
                    <a:cubicBezTo>
                      <a:pt x="36" y="46"/>
                      <a:pt x="37" y="44"/>
                      <a:pt x="38" y="43"/>
                    </a:cubicBezTo>
                    <a:cubicBezTo>
                      <a:pt x="39" y="42"/>
                      <a:pt x="39" y="41"/>
                      <a:pt x="40" y="41"/>
                    </a:cubicBezTo>
                    <a:cubicBezTo>
                      <a:pt x="40" y="40"/>
                      <a:pt x="38" y="38"/>
                      <a:pt x="37" y="37"/>
                    </a:cubicBezTo>
                    <a:cubicBezTo>
                      <a:pt x="35" y="35"/>
                      <a:pt x="34" y="33"/>
                      <a:pt x="35" y="31"/>
                    </a:cubicBezTo>
                    <a:cubicBezTo>
                      <a:pt x="35" y="29"/>
                      <a:pt x="36" y="27"/>
                      <a:pt x="37" y="26"/>
                    </a:cubicBezTo>
                    <a:cubicBezTo>
                      <a:pt x="37" y="26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4"/>
                      <a:pt x="37" y="23"/>
                      <a:pt x="37" y="22"/>
                    </a:cubicBezTo>
                    <a:cubicBezTo>
                      <a:pt x="35" y="21"/>
                      <a:pt x="30" y="21"/>
                      <a:pt x="28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3" y="19"/>
                      <a:pt x="24" y="16"/>
                      <a:pt x="24" y="15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1" y="13"/>
                      <a:pt x="19" y="10"/>
                      <a:pt x="19" y="7"/>
                    </a:cubicBezTo>
                    <a:cubicBezTo>
                      <a:pt x="19" y="7"/>
                      <a:pt x="19" y="7"/>
                      <a:pt x="19" y="6"/>
                    </a:cubicBezTo>
                    <a:cubicBezTo>
                      <a:pt x="18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1"/>
                      <a:pt x="3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5" y="8"/>
                      <a:pt x="5" y="11"/>
                      <a:pt x="5" y="13"/>
                    </a:cubicBezTo>
                    <a:cubicBezTo>
                      <a:pt x="5" y="14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5"/>
                      <a:pt x="7" y="27"/>
                      <a:pt x="7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6" y="33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4"/>
                      <a:pt x="5" y="35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7"/>
                      <a:pt x="2" y="38"/>
                    </a:cubicBezTo>
                    <a:cubicBezTo>
                      <a:pt x="2" y="38"/>
                      <a:pt x="2" y="38"/>
                      <a:pt x="2" y="39"/>
                    </a:cubicBezTo>
                    <a:cubicBezTo>
                      <a:pt x="2" y="39"/>
                      <a:pt x="3" y="39"/>
                      <a:pt x="3" y="39"/>
                    </a:cubicBezTo>
                    <a:cubicBezTo>
                      <a:pt x="3" y="40"/>
                      <a:pt x="4" y="40"/>
                      <a:pt x="4" y="41"/>
                    </a:cubicBezTo>
                    <a:cubicBezTo>
                      <a:pt x="4" y="41"/>
                      <a:pt x="5" y="42"/>
                      <a:pt x="5" y="42"/>
                    </a:cubicBezTo>
                    <a:cubicBezTo>
                      <a:pt x="6" y="43"/>
                      <a:pt x="6" y="43"/>
                      <a:pt x="7" y="44"/>
                    </a:cubic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10" y="47"/>
                      <a:pt x="12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roup 1229">
              <a:extLst>
                <a:ext uri="{FF2B5EF4-FFF2-40B4-BE49-F238E27FC236}">
                  <a16:creationId xmlns:a16="http://schemas.microsoft.com/office/drawing/2014/main" id="{4B5DE54C-9DC8-4DD1-A315-4DDF2B88B6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850" y="3901656"/>
              <a:ext cx="1000190" cy="1169563"/>
              <a:chOff x="1483" y="2550"/>
              <a:chExt cx="729" cy="816"/>
            </a:xfrm>
            <a:solidFill>
              <a:srgbClr val="262626"/>
            </a:solidFill>
          </p:grpSpPr>
          <p:grpSp>
            <p:nvGrpSpPr>
              <p:cNvPr id="442" name="Group 1430">
                <a:extLst>
                  <a:ext uri="{FF2B5EF4-FFF2-40B4-BE49-F238E27FC236}">
                    <a16:creationId xmlns:a16="http://schemas.microsoft.com/office/drawing/2014/main" id="{B00F1710-54DF-419A-A018-DF3C66BA48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3" y="2550"/>
                <a:ext cx="729" cy="816"/>
                <a:chOff x="1483" y="2550"/>
                <a:chExt cx="729" cy="816"/>
              </a:xfrm>
              <a:grpFill/>
            </p:grpSpPr>
            <p:sp>
              <p:nvSpPr>
                <p:cNvPr id="866" name="Freeform 1230">
                  <a:extLst>
                    <a:ext uri="{FF2B5EF4-FFF2-40B4-BE49-F238E27FC236}">
                      <a16:creationId xmlns:a16="http://schemas.microsoft.com/office/drawing/2014/main" id="{DA493B2D-1AD8-4968-870D-F227DFA4D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2" y="3168"/>
                  <a:ext cx="17" cy="6"/>
                </a:xfrm>
                <a:custGeom>
                  <a:avLst/>
                  <a:gdLst>
                    <a:gd name="T0" fmla="*/ 18 w 18"/>
                    <a:gd name="T1" fmla="*/ 0 h 6"/>
                    <a:gd name="T2" fmla="*/ 16 w 18"/>
                    <a:gd name="T3" fmla="*/ 0 h 6"/>
                    <a:gd name="T4" fmla="*/ 16 w 18"/>
                    <a:gd name="T5" fmla="*/ 0 h 6"/>
                    <a:gd name="T6" fmla="*/ 14 w 18"/>
                    <a:gd name="T7" fmla="*/ 0 h 6"/>
                    <a:gd name="T8" fmla="*/ 4 w 18"/>
                    <a:gd name="T9" fmla="*/ 1 h 6"/>
                    <a:gd name="T10" fmla="*/ 3 w 18"/>
                    <a:gd name="T11" fmla="*/ 1 h 6"/>
                    <a:gd name="T12" fmla="*/ 2 w 18"/>
                    <a:gd name="T13" fmla="*/ 1 h 6"/>
                    <a:gd name="T14" fmla="*/ 1 w 18"/>
                    <a:gd name="T15" fmla="*/ 1 h 6"/>
                    <a:gd name="T16" fmla="*/ 1 w 18"/>
                    <a:gd name="T17" fmla="*/ 1 h 6"/>
                    <a:gd name="T18" fmla="*/ 0 w 18"/>
                    <a:gd name="T19" fmla="*/ 2 h 6"/>
                    <a:gd name="T20" fmla="*/ 0 w 18"/>
                    <a:gd name="T21" fmla="*/ 2 h 6"/>
                    <a:gd name="T22" fmla="*/ 3 w 18"/>
                    <a:gd name="T23" fmla="*/ 4 h 6"/>
                    <a:gd name="T24" fmla="*/ 4 w 18"/>
                    <a:gd name="T25" fmla="*/ 6 h 6"/>
                    <a:gd name="T26" fmla="*/ 13 w 18"/>
                    <a:gd name="T27" fmla="*/ 1 h 6"/>
                    <a:gd name="T28" fmla="*/ 14 w 18"/>
                    <a:gd name="T29" fmla="*/ 1 h 6"/>
                    <a:gd name="T30" fmla="*/ 15 w 18"/>
                    <a:gd name="T31" fmla="*/ 1 h 6"/>
                    <a:gd name="T32" fmla="*/ 16 w 18"/>
                    <a:gd name="T33" fmla="*/ 1 h 6"/>
                    <a:gd name="T34" fmla="*/ 16 w 18"/>
                    <a:gd name="T35" fmla="*/ 0 h 6"/>
                    <a:gd name="T36" fmla="*/ 17 w 18"/>
                    <a:gd name="T37" fmla="*/ 0 h 6"/>
                    <a:gd name="T38" fmla="*/ 18 w 18"/>
                    <a:gd name="T39" fmla="*/ 0 h 6"/>
                    <a:gd name="T40" fmla="*/ 18 w 18"/>
                    <a:gd name="T4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" h="6">
                      <a:moveTo>
                        <a:pt x="18" y="0"/>
                      </a:move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5" y="0"/>
                        <a:pt x="14" y="0"/>
                      </a:cubicBezTo>
                      <a:cubicBezTo>
                        <a:pt x="11" y="0"/>
                        <a:pt x="7" y="0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2" y="3"/>
                        <a:pt x="3" y="4"/>
                      </a:cubicBezTo>
                      <a:cubicBezTo>
                        <a:pt x="3" y="5"/>
                        <a:pt x="4" y="5"/>
                        <a:pt x="4" y="6"/>
                      </a:cubicBezTo>
                      <a:cubicBezTo>
                        <a:pt x="6" y="4"/>
                        <a:pt x="9" y="1"/>
                        <a:pt x="13" y="1"/>
                      </a:cubicBezTo>
                      <a:cubicBezTo>
                        <a:pt x="13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5" y="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Freeform 1231">
                  <a:extLst>
                    <a:ext uri="{FF2B5EF4-FFF2-40B4-BE49-F238E27FC236}">
                      <a16:creationId xmlns:a16="http://schemas.microsoft.com/office/drawing/2014/main" id="{E1DC48C9-4BAF-4A4F-A8AF-7F8FF85A2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3162"/>
                  <a:ext cx="104" cy="132"/>
                </a:xfrm>
                <a:custGeom>
                  <a:avLst/>
                  <a:gdLst>
                    <a:gd name="T0" fmla="*/ 82 w 109"/>
                    <a:gd name="T1" fmla="*/ 58 h 138"/>
                    <a:gd name="T2" fmla="*/ 89 w 109"/>
                    <a:gd name="T3" fmla="*/ 54 h 138"/>
                    <a:gd name="T4" fmla="*/ 94 w 109"/>
                    <a:gd name="T5" fmla="*/ 53 h 138"/>
                    <a:gd name="T6" fmla="*/ 94 w 109"/>
                    <a:gd name="T7" fmla="*/ 13 h 138"/>
                    <a:gd name="T8" fmla="*/ 96 w 109"/>
                    <a:gd name="T9" fmla="*/ 13 h 138"/>
                    <a:gd name="T10" fmla="*/ 106 w 109"/>
                    <a:gd name="T11" fmla="*/ 11 h 138"/>
                    <a:gd name="T12" fmla="*/ 109 w 109"/>
                    <a:gd name="T13" fmla="*/ 10 h 138"/>
                    <a:gd name="T14" fmla="*/ 109 w 109"/>
                    <a:gd name="T15" fmla="*/ 10 h 138"/>
                    <a:gd name="T16" fmla="*/ 109 w 109"/>
                    <a:gd name="T17" fmla="*/ 10 h 138"/>
                    <a:gd name="T18" fmla="*/ 107 w 109"/>
                    <a:gd name="T19" fmla="*/ 10 h 138"/>
                    <a:gd name="T20" fmla="*/ 106 w 109"/>
                    <a:gd name="T21" fmla="*/ 10 h 138"/>
                    <a:gd name="T22" fmla="*/ 103 w 109"/>
                    <a:gd name="T23" fmla="*/ 10 h 138"/>
                    <a:gd name="T24" fmla="*/ 98 w 109"/>
                    <a:gd name="T25" fmla="*/ 9 h 138"/>
                    <a:gd name="T26" fmla="*/ 91 w 109"/>
                    <a:gd name="T27" fmla="*/ 9 h 138"/>
                    <a:gd name="T28" fmla="*/ 74 w 109"/>
                    <a:gd name="T29" fmla="*/ 10 h 138"/>
                    <a:gd name="T30" fmla="*/ 73 w 109"/>
                    <a:gd name="T31" fmla="*/ 10 h 138"/>
                    <a:gd name="T32" fmla="*/ 69 w 109"/>
                    <a:gd name="T33" fmla="*/ 6 h 138"/>
                    <a:gd name="T34" fmla="*/ 31 w 109"/>
                    <a:gd name="T35" fmla="*/ 6 h 138"/>
                    <a:gd name="T36" fmla="*/ 20 w 109"/>
                    <a:gd name="T37" fmla="*/ 3 h 138"/>
                    <a:gd name="T38" fmla="*/ 11 w 109"/>
                    <a:gd name="T39" fmla="*/ 2 h 138"/>
                    <a:gd name="T40" fmla="*/ 10 w 109"/>
                    <a:gd name="T41" fmla="*/ 3 h 138"/>
                    <a:gd name="T42" fmla="*/ 9 w 109"/>
                    <a:gd name="T43" fmla="*/ 3 h 138"/>
                    <a:gd name="T44" fmla="*/ 6 w 109"/>
                    <a:gd name="T45" fmla="*/ 1 h 138"/>
                    <a:gd name="T46" fmla="*/ 5 w 109"/>
                    <a:gd name="T47" fmla="*/ 0 h 138"/>
                    <a:gd name="T48" fmla="*/ 5 w 109"/>
                    <a:gd name="T49" fmla="*/ 0 h 138"/>
                    <a:gd name="T50" fmla="*/ 3 w 109"/>
                    <a:gd name="T51" fmla="*/ 2 h 138"/>
                    <a:gd name="T52" fmla="*/ 3 w 109"/>
                    <a:gd name="T53" fmla="*/ 3 h 138"/>
                    <a:gd name="T54" fmla="*/ 0 w 109"/>
                    <a:gd name="T55" fmla="*/ 3 h 138"/>
                    <a:gd name="T56" fmla="*/ 6 w 109"/>
                    <a:gd name="T57" fmla="*/ 15 h 138"/>
                    <a:gd name="T58" fmla="*/ 17 w 109"/>
                    <a:gd name="T59" fmla="*/ 39 h 138"/>
                    <a:gd name="T60" fmla="*/ 23 w 109"/>
                    <a:gd name="T61" fmla="*/ 52 h 138"/>
                    <a:gd name="T62" fmla="*/ 28 w 109"/>
                    <a:gd name="T63" fmla="*/ 63 h 138"/>
                    <a:gd name="T64" fmla="*/ 29 w 109"/>
                    <a:gd name="T65" fmla="*/ 74 h 138"/>
                    <a:gd name="T66" fmla="*/ 29 w 109"/>
                    <a:gd name="T67" fmla="*/ 81 h 138"/>
                    <a:gd name="T68" fmla="*/ 33 w 109"/>
                    <a:gd name="T69" fmla="*/ 99 h 138"/>
                    <a:gd name="T70" fmla="*/ 33 w 109"/>
                    <a:gd name="T71" fmla="*/ 104 h 138"/>
                    <a:gd name="T72" fmla="*/ 40 w 109"/>
                    <a:gd name="T73" fmla="*/ 126 h 138"/>
                    <a:gd name="T74" fmla="*/ 47 w 109"/>
                    <a:gd name="T75" fmla="*/ 134 h 138"/>
                    <a:gd name="T76" fmla="*/ 48 w 109"/>
                    <a:gd name="T77" fmla="*/ 134 h 138"/>
                    <a:gd name="T78" fmla="*/ 55 w 109"/>
                    <a:gd name="T79" fmla="*/ 128 h 138"/>
                    <a:gd name="T80" fmla="*/ 58 w 109"/>
                    <a:gd name="T81" fmla="*/ 130 h 138"/>
                    <a:gd name="T82" fmla="*/ 60 w 109"/>
                    <a:gd name="T83" fmla="*/ 135 h 138"/>
                    <a:gd name="T84" fmla="*/ 63 w 109"/>
                    <a:gd name="T85" fmla="*/ 138 h 138"/>
                    <a:gd name="T86" fmla="*/ 68 w 109"/>
                    <a:gd name="T87" fmla="*/ 138 h 138"/>
                    <a:gd name="T88" fmla="*/ 73 w 109"/>
                    <a:gd name="T89" fmla="*/ 138 h 138"/>
                    <a:gd name="T90" fmla="*/ 74 w 109"/>
                    <a:gd name="T91" fmla="*/ 138 h 138"/>
                    <a:gd name="T92" fmla="*/ 76 w 109"/>
                    <a:gd name="T93" fmla="*/ 138 h 138"/>
                    <a:gd name="T94" fmla="*/ 79 w 109"/>
                    <a:gd name="T95" fmla="*/ 135 h 138"/>
                    <a:gd name="T96" fmla="*/ 82 w 109"/>
                    <a:gd name="T97" fmla="*/ 132 h 138"/>
                    <a:gd name="T98" fmla="*/ 82 w 109"/>
                    <a:gd name="T99" fmla="*/ 92 h 138"/>
                    <a:gd name="T100" fmla="*/ 82 w 109"/>
                    <a:gd name="T101" fmla="*/ 88 h 138"/>
                    <a:gd name="T102" fmla="*/ 82 w 109"/>
                    <a:gd name="T103" fmla="*/ 5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9" h="138">
                      <a:moveTo>
                        <a:pt x="82" y="58"/>
                      </a:moveTo>
                      <a:cubicBezTo>
                        <a:pt x="82" y="55"/>
                        <a:pt x="86" y="54"/>
                        <a:pt x="89" y="54"/>
                      </a:cubicBezTo>
                      <a:cubicBezTo>
                        <a:pt x="90" y="54"/>
                        <a:pt x="93" y="54"/>
                        <a:pt x="94" y="53"/>
                      </a:cubicBezTo>
                      <a:cubicBezTo>
                        <a:pt x="94" y="13"/>
                        <a:pt x="94" y="13"/>
                        <a:pt x="94" y="13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9" y="12"/>
                        <a:pt x="104" y="12"/>
                        <a:pt x="106" y="11"/>
                      </a:cubicBezTo>
                      <a:cubicBezTo>
                        <a:pt x="106" y="11"/>
                        <a:pt x="107" y="11"/>
                        <a:pt x="109" y="1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108" y="10"/>
                        <a:pt x="107" y="10"/>
                        <a:pt x="107" y="10"/>
                      </a:cubicBezTo>
                      <a:cubicBezTo>
                        <a:pt x="106" y="10"/>
                        <a:pt x="106" y="10"/>
                        <a:pt x="106" y="10"/>
                      </a:cubicBezTo>
                      <a:cubicBezTo>
                        <a:pt x="105" y="10"/>
                        <a:pt x="104" y="10"/>
                        <a:pt x="103" y="10"/>
                      </a:cubicBezTo>
                      <a:cubicBezTo>
                        <a:pt x="101" y="10"/>
                        <a:pt x="99" y="10"/>
                        <a:pt x="98" y="9"/>
                      </a:cubicBezTo>
                      <a:cubicBezTo>
                        <a:pt x="98" y="9"/>
                        <a:pt x="96" y="9"/>
                        <a:pt x="91" y="9"/>
                      </a:cubicBezTo>
                      <a:cubicBezTo>
                        <a:pt x="83" y="9"/>
                        <a:pt x="74" y="10"/>
                        <a:pt x="74" y="10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69" y="6"/>
                        <a:pt x="69" y="6"/>
                        <a:pt x="69" y="6"/>
                      </a:cubicBezTo>
                      <a:cubicBezTo>
                        <a:pt x="31" y="6"/>
                        <a:pt x="31" y="6"/>
                        <a:pt x="31" y="6"/>
                      </a:cubicBezTo>
                      <a:cubicBezTo>
                        <a:pt x="27" y="6"/>
                        <a:pt x="24" y="5"/>
                        <a:pt x="20" y="3"/>
                      </a:cubicBezTo>
                      <a:cubicBezTo>
                        <a:pt x="17" y="1"/>
                        <a:pt x="14" y="1"/>
                        <a:pt x="11" y="2"/>
                      </a:cubicBezTo>
                      <a:cubicBezTo>
                        <a:pt x="10" y="2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7" y="3"/>
                        <a:pt x="6" y="2"/>
                        <a:pt x="6" y="1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2"/>
                        <a:pt x="3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6"/>
                        <a:pt x="2" y="11"/>
                        <a:pt x="6" y="15"/>
                      </a:cubicBezTo>
                      <a:cubicBezTo>
                        <a:pt x="10" y="21"/>
                        <a:pt x="14" y="31"/>
                        <a:pt x="17" y="39"/>
                      </a:cubicBezTo>
                      <a:cubicBezTo>
                        <a:pt x="18" y="43"/>
                        <a:pt x="21" y="48"/>
                        <a:pt x="23" y="52"/>
                      </a:cubicBezTo>
                      <a:cubicBezTo>
                        <a:pt x="25" y="56"/>
                        <a:pt x="27" y="59"/>
                        <a:pt x="28" y="63"/>
                      </a:cubicBezTo>
                      <a:cubicBezTo>
                        <a:pt x="29" y="66"/>
                        <a:pt x="29" y="70"/>
                        <a:pt x="29" y="74"/>
                      </a:cubicBezTo>
                      <a:cubicBezTo>
                        <a:pt x="28" y="77"/>
                        <a:pt x="28" y="80"/>
                        <a:pt x="29" y="81"/>
                      </a:cubicBezTo>
                      <a:cubicBezTo>
                        <a:pt x="31" y="85"/>
                        <a:pt x="32" y="91"/>
                        <a:pt x="33" y="99"/>
                      </a:cubicBezTo>
                      <a:cubicBezTo>
                        <a:pt x="33" y="101"/>
                        <a:pt x="33" y="102"/>
                        <a:pt x="33" y="104"/>
                      </a:cubicBezTo>
                      <a:cubicBezTo>
                        <a:pt x="34" y="111"/>
                        <a:pt x="35" y="121"/>
                        <a:pt x="40" y="126"/>
                      </a:cubicBezTo>
                      <a:cubicBezTo>
                        <a:pt x="42" y="128"/>
                        <a:pt x="44" y="131"/>
                        <a:pt x="47" y="134"/>
                      </a:cubicBezTo>
                      <a:cubicBezTo>
                        <a:pt x="47" y="134"/>
                        <a:pt x="48" y="134"/>
                        <a:pt x="48" y="134"/>
                      </a:cubicBezTo>
                      <a:cubicBezTo>
                        <a:pt x="49" y="132"/>
                        <a:pt x="52" y="128"/>
                        <a:pt x="55" y="128"/>
                      </a:cubicBezTo>
                      <a:cubicBezTo>
                        <a:pt x="56" y="128"/>
                        <a:pt x="57" y="129"/>
                        <a:pt x="58" y="130"/>
                      </a:cubicBezTo>
                      <a:cubicBezTo>
                        <a:pt x="59" y="132"/>
                        <a:pt x="60" y="133"/>
                        <a:pt x="60" y="135"/>
                      </a:cubicBezTo>
                      <a:cubicBezTo>
                        <a:pt x="61" y="137"/>
                        <a:pt x="61" y="138"/>
                        <a:pt x="63" y="138"/>
                      </a:cubicBezTo>
                      <a:cubicBezTo>
                        <a:pt x="64" y="138"/>
                        <a:pt x="66" y="138"/>
                        <a:pt x="68" y="138"/>
                      </a:cubicBezTo>
                      <a:cubicBezTo>
                        <a:pt x="70" y="138"/>
                        <a:pt x="72" y="138"/>
                        <a:pt x="73" y="138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75" y="138"/>
                        <a:pt x="76" y="138"/>
                        <a:pt x="76" y="138"/>
                      </a:cubicBezTo>
                      <a:cubicBezTo>
                        <a:pt x="76" y="137"/>
                        <a:pt x="77" y="136"/>
                        <a:pt x="79" y="135"/>
                      </a:cubicBezTo>
                      <a:cubicBezTo>
                        <a:pt x="80" y="134"/>
                        <a:pt x="82" y="133"/>
                        <a:pt x="82" y="132"/>
                      </a:cubicBezTo>
                      <a:cubicBezTo>
                        <a:pt x="82" y="92"/>
                        <a:pt x="82" y="92"/>
                        <a:pt x="82" y="92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lnTo>
                        <a:pt x="82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Freeform 1232">
                  <a:extLst>
                    <a:ext uri="{FF2B5EF4-FFF2-40B4-BE49-F238E27FC236}">
                      <a16:creationId xmlns:a16="http://schemas.microsoft.com/office/drawing/2014/main" id="{11770831-E67D-46CA-8CA5-9FE08D515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" y="3147"/>
                  <a:ext cx="79" cy="72"/>
                </a:xfrm>
                <a:custGeom>
                  <a:avLst/>
                  <a:gdLst>
                    <a:gd name="T0" fmla="*/ 45 w 83"/>
                    <a:gd name="T1" fmla="*/ 1 h 75"/>
                    <a:gd name="T2" fmla="*/ 41 w 83"/>
                    <a:gd name="T3" fmla="*/ 4 h 75"/>
                    <a:gd name="T4" fmla="*/ 29 w 83"/>
                    <a:gd name="T5" fmla="*/ 14 h 75"/>
                    <a:gd name="T6" fmla="*/ 23 w 83"/>
                    <a:gd name="T7" fmla="*/ 21 h 75"/>
                    <a:gd name="T8" fmla="*/ 18 w 83"/>
                    <a:gd name="T9" fmla="*/ 27 h 75"/>
                    <a:gd name="T10" fmla="*/ 15 w 83"/>
                    <a:gd name="T11" fmla="*/ 27 h 75"/>
                    <a:gd name="T12" fmla="*/ 6 w 83"/>
                    <a:gd name="T13" fmla="*/ 25 h 75"/>
                    <a:gd name="T14" fmla="*/ 2 w 83"/>
                    <a:gd name="T15" fmla="*/ 25 h 75"/>
                    <a:gd name="T16" fmla="*/ 0 w 83"/>
                    <a:gd name="T17" fmla="*/ 25 h 75"/>
                    <a:gd name="T18" fmla="*/ 1 w 83"/>
                    <a:gd name="T19" fmla="*/ 26 h 75"/>
                    <a:gd name="T20" fmla="*/ 1 w 83"/>
                    <a:gd name="T21" fmla="*/ 26 h 75"/>
                    <a:gd name="T22" fmla="*/ 2 w 83"/>
                    <a:gd name="T23" fmla="*/ 27 h 75"/>
                    <a:gd name="T24" fmla="*/ 3 w 83"/>
                    <a:gd name="T25" fmla="*/ 27 h 75"/>
                    <a:gd name="T26" fmla="*/ 3 w 83"/>
                    <a:gd name="T27" fmla="*/ 28 h 75"/>
                    <a:gd name="T28" fmla="*/ 3 w 83"/>
                    <a:gd name="T29" fmla="*/ 28 h 75"/>
                    <a:gd name="T30" fmla="*/ 7 w 83"/>
                    <a:gd name="T31" fmla="*/ 34 h 75"/>
                    <a:gd name="T32" fmla="*/ 10 w 83"/>
                    <a:gd name="T33" fmla="*/ 42 h 75"/>
                    <a:gd name="T34" fmla="*/ 23 w 83"/>
                    <a:gd name="T35" fmla="*/ 51 h 75"/>
                    <a:gd name="T36" fmla="*/ 24 w 83"/>
                    <a:gd name="T37" fmla="*/ 53 h 75"/>
                    <a:gd name="T38" fmla="*/ 27 w 83"/>
                    <a:gd name="T39" fmla="*/ 60 h 75"/>
                    <a:gd name="T40" fmla="*/ 29 w 83"/>
                    <a:gd name="T41" fmla="*/ 64 h 75"/>
                    <a:gd name="T42" fmla="*/ 32 w 83"/>
                    <a:gd name="T43" fmla="*/ 65 h 75"/>
                    <a:gd name="T44" fmla="*/ 33 w 83"/>
                    <a:gd name="T45" fmla="*/ 66 h 75"/>
                    <a:gd name="T46" fmla="*/ 34 w 83"/>
                    <a:gd name="T47" fmla="*/ 66 h 75"/>
                    <a:gd name="T48" fmla="*/ 36 w 83"/>
                    <a:gd name="T49" fmla="*/ 66 h 75"/>
                    <a:gd name="T50" fmla="*/ 37 w 83"/>
                    <a:gd name="T51" fmla="*/ 66 h 75"/>
                    <a:gd name="T52" fmla="*/ 38 w 83"/>
                    <a:gd name="T53" fmla="*/ 66 h 75"/>
                    <a:gd name="T54" fmla="*/ 38 w 83"/>
                    <a:gd name="T55" fmla="*/ 66 h 75"/>
                    <a:gd name="T56" fmla="*/ 39 w 83"/>
                    <a:gd name="T57" fmla="*/ 67 h 75"/>
                    <a:gd name="T58" fmla="*/ 40 w 83"/>
                    <a:gd name="T59" fmla="*/ 67 h 75"/>
                    <a:gd name="T60" fmla="*/ 40 w 83"/>
                    <a:gd name="T61" fmla="*/ 67 h 75"/>
                    <a:gd name="T62" fmla="*/ 41 w 83"/>
                    <a:gd name="T63" fmla="*/ 68 h 75"/>
                    <a:gd name="T64" fmla="*/ 41 w 83"/>
                    <a:gd name="T65" fmla="*/ 68 h 75"/>
                    <a:gd name="T66" fmla="*/ 41 w 83"/>
                    <a:gd name="T67" fmla="*/ 68 h 75"/>
                    <a:gd name="T68" fmla="*/ 42 w 83"/>
                    <a:gd name="T69" fmla="*/ 67 h 75"/>
                    <a:gd name="T70" fmla="*/ 43 w 83"/>
                    <a:gd name="T71" fmla="*/ 71 h 75"/>
                    <a:gd name="T72" fmla="*/ 43 w 83"/>
                    <a:gd name="T73" fmla="*/ 71 h 75"/>
                    <a:gd name="T74" fmla="*/ 43 w 83"/>
                    <a:gd name="T75" fmla="*/ 71 h 75"/>
                    <a:gd name="T76" fmla="*/ 46 w 83"/>
                    <a:gd name="T77" fmla="*/ 71 h 75"/>
                    <a:gd name="T78" fmla="*/ 50 w 83"/>
                    <a:gd name="T79" fmla="*/ 72 h 75"/>
                    <a:gd name="T80" fmla="*/ 50 w 83"/>
                    <a:gd name="T81" fmla="*/ 72 h 75"/>
                    <a:gd name="T82" fmla="*/ 52 w 83"/>
                    <a:gd name="T83" fmla="*/ 72 h 75"/>
                    <a:gd name="T84" fmla="*/ 52 w 83"/>
                    <a:gd name="T85" fmla="*/ 72 h 75"/>
                    <a:gd name="T86" fmla="*/ 53 w 83"/>
                    <a:gd name="T87" fmla="*/ 73 h 75"/>
                    <a:gd name="T88" fmla="*/ 59 w 83"/>
                    <a:gd name="T89" fmla="*/ 74 h 75"/>
                    <a:gd name="T90" fmla="*/ 64 w 83"/>
                    <a:gd name="T91" fmla="*/ 75 h 75"/>
                    <a:gd name="T92" fmla="*/ 67 w 83"/>
                    <a:gd name="T93" fmla="*/ 72 h 75"/>
                    <a:gd name="T94" fmla="*/ 74 w 83"/>
                    <a:gd name="T95" fmla="*/ 64 h 75"/>
                    <a:gd name="T96" fmla="*/ 76 w 83"/>
                    <a:gd name="T97" fmla="*/ 59 h 75"/>
                    <a:gd name="T98" fmla="*/ 78 w 83"/>
                    <a:gd name="T99" fmla="*/ 53 h 75"/>
                    <a:gd name="T100" fmla="*/ 83 w 83"/>
                    <a:gd name="T101" fmla="*/ 47 h 75"/>
                    <a:gd name="T102" fmla="*/ 82 w 83"/>
                    <a:gd name="T103" fmla="*/ 43 h 75"/>
                    <a:gd name="T104" fmla="*/ 80 w 83"/>
                    <a:gd name="T105" fmla="*/ 39 h 75"/>
                    <a:gd name="T106" fmla="*/ 80 w 83"/>
                    <a:gd name="T107" fmla="*/ 32 h 75"/>
                    <a:gd name="T108" fmla="*/ 82 w 83"/>
                    <a:gd name="T109" fmla="*/ 28 h 75"/>
                    <a:gd name="T110" fmla="*/ 82 w 83"/>
                    <a:gd name="T111" fmla="*/ 19 h 75"/>
                    <a:gd name="T112" fmla="*/ 82 w 83"/>
                    <a:gd name="T113" fmla="*/ 11 h 75"/>
                    <a:gd name="T114" fmla="*/ 80 w 83"/>
                    <a:gd name="T115" fmla="*/ 11 h 75"/>
                    <a:gd name="T116" fmla="*/ 70 w 83"/>
                    <a:gd name="T117" fmla="*/ 7 h 75"/>
                    <a:gd name="T118" fmla="*/ 56 w 83"/>
                    <a:gd name="T119" fmla="*/ 4 h 75"/>
                    <a:gd name="T120" fmla="*/ 55 w 83"/>
                    <a:gd name="T121" fmla="*/ 4 h 75"/>
                    <a:gd name="T122" fmla="*/ 53 w 83"/>
                    <a:gd name="T123" fmla="*/ 0 h 75"/>
                    <a:gd name="T124" fmla="*/ 45 w 83"/>
                    <a:gd name="T125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3" h="75">
                      <a:moveTo>
                        <a:pt x="45" y="1"/>
                      </a:moveTo>
                      <a:cubicBezTo>
                        <a:pt x="41" y="2"/>
                        <a:pt x="41" y="3"/>
                        <a:pt x="41" y="4"/>
                      </a:cubicBezTo>
                      <a:cubicBezTo>
                        <a:pt x="41" y="8"/>
                        <a:pt x="33" y="13"/>
                        <a:pt x="29" y="14"/>
                      </a:cubicBezTo>
                      <a:cubicBezTo>
                        <a:pt x="27" y="15"/>
                        <a:pt x="24" y="18"/>
                        <a:pt x="23" y="21"/>
                      </a:cubicBezTo>
                      <a:cubicBezTo>
                        <a:pt x="20" y="24"/>
                        <a:pt x="19" y="26"/>
                        <a:pt x="18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2" y="27"/>
                        <a:pt x="9" y="26"/>
                        <a:pt x="6" y="25"/>
                      </a:cubicBezTo>
                      <a:cubicBezTo>
                        <a:pt x="4" y="25"/>
                        <a:pt x="3" y="25"/>
                        <a:pt x="2" y="25"/>
                      </a:cubicBezTo>
                      <a:cubicBezTo>
                        <a:pt x="2" y="25"/>
                        <a:pt x="1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7"/>
                        <a:pt x="2" y="27"/>
                        <a:pt x="3" y="27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5" y="28"/>
                        <a:pt x="6" y="30"/>
                        <a:pt x="7" y="34"/>
                      </a:cubicBezTo>
                      <a:cubicBezTo>
                        <a:pt x="7" y="36"/>
                        <a:pt x="9" y="41"/>
                        <a:pt x="10" y="42"/>
                      </a:cubicBezTo>
                      <a:cubicBezTo>
                        <a:pt x="13" y="43"/>
                        <a:pt x="23" y="47"/>
                        <a:pt x="23" y="51"/>
                      </a:cubicBezTo>
                      <a:cubicBezTo>
                        <a:pt x="23" y="52"/>
                        <a:pt x="23" y="53"/>
                        <a:pt x="24" y="53"/>
                      </a:cubicBezTo>
                      <a:cubicBezTo>
                        <a:pt x="25" y="55"/>
                        <a:pt x="27" y="57"/>
                        <a:pt x="27" y="60"/>
                      </a:cubicBezTo>
                      <a:cubicBezTo>
                        <a:pt x="27" y="61"/>
                        <a:pt x="28" y="62"/>
                        <a:pt x="29" y="64"/>
                      </a:cubicBezTo>
                      <a:cubicBezTo>
                        <a:pt x="30" y="65"/>
                        <a:pt x="31" y="65"/>
                        <a:pt x="32" y="65"/>
                      </a:cubicBezTo>
                      <a:cubicBezTo>
                        <a:pt x="32" y="66"/>
                        <a:pt x="33" y="66"/>
                        <a:pt x="33" y="66"/>
                      </a:cubicBezTo>
                      <a:cubicBezTo>
                        <a:pt x="34" y="66"/>
                        <a:pt x="34" y="66"/>
                        <a:pt x="34" y="66"/>
                      </a:cubicBezTo>
                      <a:cubicBezTo>
                        <a:pt x="35" y="66"/>
                        <a:pt x="35" y="66"/>
                        <a:pt x="36" y="66"/>
                      </a:cubicBezTo>
                      <a:cubicBezTo>
                        <a:pt x="36" y="66"/>
                        <a:pt x="36" y="66"/>
                        <a:pt x="37" y="66"/>
                      </a:cubicBezTo>
                      <a:cubicBezTo>
                        <a:pt x="37" y="66"/>
                        <a:pt x="37" y="66"/>
                        <a:pt x="38" y="66"/>
                      </a:cubicBezTo>
                      <a:cubicBezTo>
                        <a:pt x="38" y="66"/>
                        <a:pt x="38" y="66"/>
                        <a:pt x="38" y="66"/>
                      </a:cubicBezTo>
                      <a:cubicBezTo>
                        <a:pt x="39" y="66"/>
                        <a:pt x="39" y="67"/>
                        <a:pt x="39" y="67"/>
                      </a:cubicBezTo>
                      <a:cubicBezTo>
                        <a:pt x="40" y="67"/>
                        <a:pt x="40" y="67"/>
                        <a:pt x="40" y="67"/>
                      </a:cubicBezTo>
                      <a:cubicBezTo>
                        <a:pt x="40" y="67"/>
                        <a:pt x="40" y="67"/>
                        <a:pt x="40" y="67"/>
                      </a:cubicBezTo>
                      <a:cubicBezTo>
                        <a:pt x="41" y="67"/>
                        <a:pt x="41" y="68"/>
                        <a:pt x="41" y="68"/>
                      </a:cubicBezTo>
                      <a:cubicBezTo>
                        <a:pt x="41" y="68"/>
                        <a:pt x="41" y="68"/>
                        <a:pt x="41" y="68"/>
                      </a:cubicBezTo>
                      <a:cubicBezTo>
                        <a:pt x="41" y="68"/>
                        <a:pt x="41" y="68"/>
                        <a:pt x="41" y="68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4" y="71"/>
                        <a:pt x="45" y="71"/>
                        <a:pt x="46" y="71"/>
                      </a:cubicBezTo>
                      <a:cubicBezTo>
                        <a:pt x="47" y="71"/>
                        <a:pt x="49" y="71"/>
                        <a:pt x="50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51" y="72"/>
                        <a:pt x="51" y="72"/>
                        <a:pt x="52" y="72"/>
                      </a:cubicBezTo>
                      <a:cubicBezTo>
                        <a:pt x="52" y="72"/>
                        <a:pt x="52" y="72"/>
                        <a:pt x="52" y="72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4" y="74"/>
                        <a:pt x="57" y="74"/>
                        <a:pt x="59" y="74"/>
                      </a:cubicBezTo>
                      <a:cubicBezTo>
                        <a:pt x="61" y="74"/>
                        <a:pt x="63" y="74"/>
                        <a:pt x="64" y="75"/>
                      </a:cubicBezTo>
                      <a:cubicBezTo>
                        <a:pt x="65" y="74"/>
                        <a:pt x="66" y="73"/>
                        <a:pt x="67" y="72"/>
                      </a:cubicBezTo>
                      <a:cubicBezTo>
                        <a:pt x="70" y="69"/>
                        <a:pt x="73" y="66"/>
                        <a:pt x="74" y="64"/>
                      </a:cubicBezTo>
                      <a:cubicBezTo>
                        <a:pt x="75" y="63"/>
                        <a:pt x="76" y="61"/>
                        <a:pt x="76" y="59"/>
                      </a:cubicBezTo>
                      <a:cubicBezTo>
                        <a:pt x="76" y="56"/>
                        <a:pt x="76" y="54"/>
                        <a:pt x="78" y="53"/>
                      </a:cubicBezTo>
                      <a:cubicBezTo>
                        <a:pt x="79" y="52"/>
                        <a:pt x="82" y="49"/>
                        <a:pt x="83" y="47"/>
                      </a:cubicBezTo>
                      <a:cubicBezTo>
                        <a:pt x="82" y="46"/>
                        <a:pt x="82" y="45"/>
                        <a:pt x="82" y="43"/>
                      </a:cubicBezTo>
                      <a:cubicBezTo>
                        <a:pt x="81" y="42"/>
                        <a:pt x="81" y="40"/>
                        <a:pt x="80" y="39"/>
                      </a:cubicBezTo>
                      <a:cubicBezTo>
                        <a:pt x="77" y="36"/>
                        <a:pt x="79" y="33"/>
                        <a:pt x="80" y="32"/>
                      </a:cubicBezTo>
                      <a:cubicBezTo>
                        <a:pt x="82" y="31"/>
                        <a:pt x="83" y="29"/>
                        <a:pt x="82" y="28"/>
                      </a:cubicBezTo>
                      <a:cubicBezTo>
                        <a:pt x="82" y="25"/>
                        <a:pt x="82" y="22"/>
                        <a:pt x="82" y="19"/>
                      </a:cubicBezTo>
                      <a:cubicBezTo>
                        <a:pt x="83" y="16"/>
                        <a:pt x="83" y="13"/>
                        <a:pt x="82" y="11"/>
                      </a:cubicBezTo>
                      <a:cubicBezTo>
                        <a:pt x="82" y="11"/>
                        <a:pt x="81" y="11"/>
                        <a:pt x="80" y="11"/>
                      </a:cubicBezTo>
                      <a:cubicBezTo>
                        <a:pt x="77" y="10"/>
                        <a:pt x="73" y="9"/>
                        <a:pt x="70" y="7"/>
                      </a:cubicBezTo>
                      <a:cubicBezTo>
                        <a:pt x="66" y="5"/>
                        <a:pt x="59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3" y="0"/>
                        <a:pt x="53" y="0"/>
                        <a:pt x="53" y="0"/>
                      </a:cubicBez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Freeform 1233">
                  <a:extLst>
                    <a:ext uri="{FF2B5EF4-FFF2-40B4-BE49-F238E27FC236}">
                      <a16:creationId xmlns:a16="http://schemas.microsoft.com/office/drawing/2014/main" id="{E2D48554-6A30-4093-AC66-65C02BCC2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9" y="3172"/>
                  <a:ext cx="93" cy="98"/>
                </a:xfrm>
                <a:custGeom>
                  <a:avLst/>
                  <a:gdLst>
                    <a:gd name="T0" fmla="*/ 96 w 97"/>
                    <a:gd name="T1" fmla="*/ 45 h 103"/>
                    <a:gd name="T2" fmla="*/ 96 w 97"/>
                    <a:gd name="T3" fmla="*/ 45 h 103"/>
                    <a:gd name="T4" fmla="*/ 95 w 97"/>
                    <a:gd name="T5" fmla="*/ 44 h 103"/>
                    <a:gd name="T6" fmla="*/ 95 w 97"/>
                    <a:gd name="T7" fmla="*/ 44 h 103"/>
                    <a:gd name="T8" fmla="*/ 93 w 97"/>
                    <a:gd name="T9" fmla="*/ 44 h 103"/>
                    <a:gd name="T10" fmla="*/ 91 w 97"/>
                    <a:gd name="T11" fmla="*/ 44 h 103"/>
                    <a:gd name="T12" fmla="*/ 91 w 97"/>
                    <a:gd name="T13" fmla="*/ 44 h 103"/>
                    <a:gd name="T14" fmla="*/ 84 w 97"/>
                    <a:gd name="T15" fmla="*/ 40 h 103"/>
                    <a:gd name="T16" fmla="*/ 82 w 97"/>
                    <a:gd name="T17" fmla="*/ 38 h 103"/>
                    <a:gd name="T18" fmla="*/ 82 w 97"/>
                    <a:gd name="T19" fmla="*/ 36 h 103"/>
                    <a:gd name="T20" fmla="*/ 81 w 97"/>
                    <a:gd name="T21" fmla="*/ 34 h 103"/>
                    <a:gd name="T22" fmla="*/ 77 w 97"/>
                    <a:gd name="T23" fmla="*/ 25 h 103"/>
                    <a:gd name="T24" fmla="*/ 61 w 97"/>
                    <a:gd name="T25" fmla="*/ 9 h 103"/>
                    <a:gd name="T26" fmla="*/ 59 w 97"/>
                    <a:gd name="T27" fmla="*/ 5 h 103"/>
                    <a:gd name="T28" fmla="*/ 57 w 97"/>
                    <a:gd name="T29" fmla="*/ 3 h 103"/>
                    <a:gd name="T30" fmla="*/ 55 w 97"/>
                    <a:gd name="T31" fmla="*/ 2 h 103"/>
                    <a:gd name="T32" fmla="*/ 54 w 97"/>
                    <a:gd name="T33" fmla="*/ 0 h 103"/>
                    <a:gd name="T34" fmla="*/ 54 w 97"/>
                    <a:gd name="T35" fmla="*/ 0 h 103"/>
                    <a:gd name="T36" fmla="*/ 51 w 97"/>
                    <a:gd name="T37" fmla="*/ 0 h 103"/>
                    <a:gd name="T38" fmla="*/ 49 w 97"/>
                    <a:gd name="T39" fmla="*/ 1 h 103"/>
                    <a:gd name="T40" fmla="*/ 47 w 97"/>
                    <a:gd name="T41" fmla="*/ 1 h 103"/>
                    <a:gd name="T42" fmla="*/ 38 w 97"/>
                    <a:gd name="T43" fmla="*/ 6 h 103"/>
                    <a:gd name="T44" fmla="*/ 32 w 97"/>
                    <a:gd name="T45" fmla="*/ 1 h 103"/>
                    <a:gd name="T46" fmla="*/ 21 w 97"/>
                    <a:gd name="T47" fmla="*/ 5 h 103"/>
                    <a:gd name="T48" fmla="*/ 12 w 97"/>
                    <a:gd name="T49" fmla="*/ 43 h 103"/>
                    <a:gd name="T50" fmla="*/ 0 w 97"/>
                    <a:gd name="T51" fmla="*/ 48 h 103"/>
                    <a:gd name="T52" fmla="*/ 1 w 97"/>
                    <a:gd name="T53" fmla="*/ 80 h 103"/>
                    <a:gd name="T54" fmla="*/ 3 w 97"/>
                    <a:gd name="T55" fmla="*/ 81 h 103"/>
                    <a:gd name="T56" fmla="*/ 4 w 97"/>
                    <a:gd name="T57" fmla="*/ 82 h 103"/>
                    <a:gd name="T58" fmla="*/ 6 w 97"/>
                    <a:gd name="T59" fmla="*/ 84 h 103"/>
                    <a:gd name="T60" fmla="*/ 9 w 97"/>
                    <a:gd name="T61" fmla="*/ 98 h 103"/>
                    <a:gd name="T62" fmla="*/ 7 w 97"/>
                    <a:gd name="T63" fmla="*/ 101 h 103"/>
                    <a:gd name="T64" fmla="*/ 7 w 97"/>
                    <a:gd name="T65" fmla="*/ 103 h 103"/>
                    <a:gd name="T66" fmla="*/ 11 w 97"/>
                    <a:gd name="T67" fmla="*/ 103 h 103"/>
                    <a:gd name="T68" fmla="*/ 20 w 97"/>
                    <a:gd name="T69" fmla="*/ 99 h 103"/>
                    <a:gd name="T70" fmla="*/ 37 w 97"/>
                    <a:gd name="T71" fmla="*/ 85 h 103"/>
                    <a:gd name="T72" fmla="*/ 45 w 97"/>
                    <a:gd name="T73" fmla="*/ 88 h 103"/>
                    <a:gd name="T74" fmla="*/ 58 w 97"/>
                    <a:gd name="T75" fmla="*/ 85 h 103"/>
                    <a:gd name="T76" fmla="*/ 65 w 97"/>
                    <a:gd name="T77" fmla="*/ 75 h 103"/>
                    <a:gd name="T78" fmla="*/ 79 w 97"/>
                    <a:gd name="T79" fmla="*/ 61 h 103"/>
                    <a:gd name="T80" fmla="*/ 92 w 97"/>
                    <a:gd name="T81" fmla="*/ 51 h 103"/>
                    <a:gd name="T82" fmla="*/ 94 w 97"/>
                    <a:gd name="T83" fmla="*/ 50 h 103"/>
                    <a:gd name="T84" fmla="*/ 95 w 97"/>
                    <a:gd name="T85" fmla="*/ 49 h 103"/>
                    <a:gd name="T86" fmla="*/ 96 w 97"/>
                    <a:gd name="T87" fmla="*/ 47 h 103"/>
                    <a:gd name="T88" fmla="*/ 97 w 97"/>
                    <a:gd name="T89" fmla="*/ 46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7" h="103">
                      <a:moveTo>
                        <a:pt x="97" y="46"/>
                      </a:moveTo>
                      <a:cubicBezTo>
                        <a:pt x="97" y="46"/>
                        <a:pt x="97" y="45"/>
                        <a:pt x="96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6" y="44"/>
                        <a:pt x="96" y="44"/>
                        <a:pt x="96" y="44"/>
                      </a:cubicBezTo>
                      <a:cubicBezTo>
                        <a:pt x="96" y="44"/>
                        <a:pt x="96" y="44"/>
                        <a:pt x="95" y="44"/>
                      </a:cubicBezTo>
                      <a:cubicBezTo>
                        <a:pt x="95" y="44"/>
                        <a:pt x="95" y="44"/>
                        <a:pt x="95" y="44"/>
                      </a:cubicBezTo>
                      <a:cubicBezTo>
                        <a:pt x="95" y="44"/>
                        <a:pt x="95" y="44"/>
                        <a:pt x="95" y="44"/>
                      </a:cubicBezTo>
                      <a:cubicBezTo>
                        <a:pt x="94" y="44"/>
                        <a:pt x="94" y="44"/>
                        <a:pt x="94" y="44"/>
                      </a:cubicBezTo>
                      <a:cubicBezTo>
                        <a:pt x="94" y="44"/>
                        <a:pt x="93" y="44"/>
                        <a:pt x="93" y="44"/>
                      </a:cubicBezTo>
                      <a:cubicBezTo>
                        <a:pt x="93" y="44"/>
                        <a:pt x="92" y="44"/>
                        <a:pt x="92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89" y="44"/>
                        <a:pt x="86" y="42"/>
                        <a:pt x="84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3" y="39"/>
                        <a:pt x="83" y="39"/>
                        <a:pt x="83" y="39"/>
                      </a:cubicBezTo>
                      <a:cubicBezTo>
                        <a:pt x="83" y="39"/>
                        <a:pt x="83" y="38"/>
                        <a:pt x="82" y="38"/>
                      </a:cubicBezTo>
                      <a:cubicBezTo>
                        <a:pt x="82" y="38"/>
                        <a:pt x="82" y="37"/>
                        <a:pt x="82" y="37"/>
                      </a:cubicBezTo>
                      <a:cubicBezTo>
                        <a:pt x="82" y="37"/>
                        <a:pt x="82" y="36"/>
                        <a:pt x="82" y="36"/>
                      </a:cubicBezTo>
                      <a:cubicBezTo>
                        <a:pt x="81" y="36"/>
                        <a:pt x="81" y="36"/>
                        <a:pt x="81" y="35"/>
                      </a:cubicBezTo>
                      <a:cubicBezTo>
                        <a:pt x="81" y="35"/>
                        <a:pt x="81" y="34"/>
                        <a:pt x="81" y="34"/>
                      </a:cubicBezTo>
                      <a:cubicBezTo>
                        <a:pt x="81" y="33"/>
                        <a:pt x="80" y="31"/>
                        <a:pt x="79" y="30"/>
                      </a:cubicBezTo>
                      <a:cubicBezTo>
                        <a:pt x="78" y="28"/>
                        <a:pt x="77" y="27"/>
                        <a:pt x="77" y="25"/>
                      </a:cubicBezTo>
                      <a:cubicBezTo>
                        <a:pt x="76" y="24"/>
                        <a:pt x="72" y="21"/>
                        <a:pt x="66" y="19"/>
                      </a:cubicBezTo>
                      <a:cubicBezTo>
                        <a:pt x="63" y="18"/>
                        <a:pt x="62" y="13"/>
                        <a:pt x="61" y="9"/>
                      </a:cubicBezTo>
                      <a:cubicBezTo>
                        <a:pt x="61" y="8"/>
                        <a:pt x="60" y="6"/>
                        <a:pt x="60" y="6"/>
                      </a:cubicBezTo>
                      <a:cubicBezTo>
                        <a:pt x="60" y="6"/>
                        <a:pt x="59" y="5"/>
                        <a:pt x="59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4"/>
                        <a:pt x="57" y="4"/>
                        <a:pt x="57" y="3"/>
                      </a:cubicBezTo>
                      <a:cubicBezTo>
                        <a:pt x="57" y="3"/>
                        <a:pt x="57" y="3"/>
                        <a:pt x="56" y="3"/>
                      </a:cubicBezTo>
                      <a:cubicBezTo>
                        <a:pt x="56" y="3"/>
                        <a:pt x="56" y="2"/>
                        <a:pt x="55" y="2"/>
                      </a:cubicBezTo>
                      <a:cubicBezTo>
                        <a:pt x="55" y="2"/>
                        <a:pt x="55" y="1"/>
                        <a:pt x="55" y="1"/>
                      </a:cubicBezTo>
                      <a:cubicBezTo>
                        <a:pt x="55" y="1"/>
                        <a:pt x="54" y="0"/>
                        <a:pt x="54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3" y="0"/>
                        <a:pt x="53" y="0"/>
                        <a:pt x="52" y="0"/>
                      </a:cubicBezTo>
                      <a:cubicBezTo>
                        <a:pt x="52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0" y="1"/>
                      </a:cubicBezTo>
                      <a:cubicBezTo>
                        <a:pt x="50" y="1"/>
                        <a:pt x="50" y="1"/>
                        <a:pt x="49" y="1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8" y="1"/>
                        <a:pt x="48" y="1"/>
                        <a:pt x="47" y="1"/>
                      </a:cubicBezTo>
                      <a:cubicBezTo>
                        <a:pt x="45" y="1"/>
                        <a:pt x="42" y="3"/>
                        <a:pt x="41" y="5"/>
                      </a:cubicBezTo>
                      <a:cubicBezTo>
                        <a:pt x="40" y="6"/>
                        <a:pt x="39" y="6"/>
                        <a:pt x="38" y="6"/>
                      </a:cubicBezTo>
                      <a:cubicBezTo>
                        <a:pt x="37" y="6"/>
                        <a:pt x="35" y="5"/>
                        <a:pt x="34" y="3"/>
                      </a:cubicBezTo>
                      <a:cubicBezTo>
                        <a:pt x="33" y="2"/>
                        <a:pt x="32" y="2"/>
                        <a:pt x="32" y="1"/>
                      </a:cubicBezTo>
                      <a:cubicBezTo>
                        <a:pt x="30" y="1"/>
                        <a:pt x="27" y="3"/>
                        <a:pt x="24" y="4"/>
                      </a:cubicBezTo>
                      <a:cubicBezTo>
                        <a:pt x="23" y="4"/>
                        <a:pt x="22" y="5"/>
                        <a:pt x="21" y="5"/>
                      </a:cubicBezTo>
                      <a:cubicBezTo>
                        <a:pt x="19" y="6"/>
                        <a:pt x="14" y="6"/>
                        <a:pt x="12" y="6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12" y="48"/>
                        <a:pt x="7" y="48"/>
                        <a:pt x="3" y="48"/>
                      </a:cubicBezTo>
                      <a:cubicBezTo>
                        <a:pt x="2" y="48"/>
                        <a:pt x="1" y="48"/>
                        <a:pt x="0" y="48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1" y="79"/>
                        <a:pt x="1" y="80"/>
                        <a:pt x="1" y="80"/>
                      </a:cubicBezTo>
                      <a:cubicBezTo>
                        <a:pt x="1" y="80"/>
                        <a:pt x="2" y="80"/>
                        <a:pt x="2" y="80"/>
                      </a:cubicBezTo>
                      <a:cubicBezTo>
                        <a:pt x="2" y="80"/>
                        <a:pt x="3" y="81"/>
                        <a:pt x="3" y="81"/>
                      </a:cubicBezTo>
                      <a:cubicBezTo>
                        <a:pt x="3" y="81"/>
                        <a:pt x="3" y="81"/>
                        <a:pt x="4" y="81"/>
                      </a:cubicBezTo>
                      <a:cubicBezTo>
                        <a:pt x="4" y="81"/>
                        <a:pt x="4" y="82"/>
                        <a:pt x="4" y="82"/>
                      </a:cubicBezTo>
                      <a:cubicBezTo>
                        <a:pt x="5" y="82"/>
                        <a:pt x="5" y="82"/>
                        <a:pt x="5" y="82"/>
                      </a:cubicBezTo>
                      <a:cubicBezTo>
                        <a:pt x="5" y="83"/>
                        <a:pt x="5" y="83"/>
                        <a:pt x="6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9" y="91"/>
                        <a:pt x="10" y="95"/>
                        <a:pt x="9" y="98"/>
                      </a:cubicBezTo>
                      <a:cubicBezTo>
                        <a:pt x="9" y="99"/>
                        <a:pt x="8" y="100"/>
                        <a:pt x="7" y="100"/>
                      </a:cubicBezTo>
                      <a:cubicBezTo>
                        <a:pt x="7" y="100"/>
                        <a:pt x="7" y="101"/>
                        <a:pt x="7" y="101"/>
                      </a:cubicBezTo>
                      <a:cubicBezTo>
                        <a:pt x="7" y="102"/>
                        <a:pt x="7" y="102"/>
                        <a:pt x="7" y="103"/>
                      </a:cubicBezTo>
                      <a:cubicBezTo>
                        <a:pt x="7" y="103"/>
                        <a:pt x="7" y="103"/>
                        <a:pt x="7" y="103"/>
                      </a:cubicBezTo>
                      <a:cubicBezTo>
                        <a:pt x="7" y="103"/>
                        <a:pt x="7" y="103"/>
                        <a:pt x="7" y="103"/>
                      </a:cubicBezTo>
                      <a:cubicBezTo>
                        <a:pt x="8" y="103"/>
                        <a:pt x="9" y="103"/>
                        <a:pt x="11" y="103"/>
                      </a:cubicBezTo>
                      <a:cubicBezTo>
                        <a:pt x="13" y="103"/>
                        <a:pt x="16" y="103"/>
                        <a:pt x="17" y="103"/>
                      </a:cubicBezTo>
                      <a:cubicBezTo>
                        <a:pt x="18" y="102"/>
                        <a:pt x="19" y="101"/>
                        <a:pt x="20" y="99"/>
                      </a:cubicBezTo>
                      <a:cubicBezTo>
                        <a:pt x="22" y="97"/>
                        <a:pt x="27" y="93"/>
                        <a:pt x="27" y="92"/>
                      </a:cubicBezTo>
                      <a:cubicBezTo>
                        <a:pt x="28" y="84"/>
                        <a:pt x="32" y="81"/>
                        <a:pt x="37" y="85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42" y="87"/>
                        <a:pt x="43" y="88"/>
                        <a:pt x="45" y="88"/>
                      </a:cubicBezTo>
                      <a:cubicBezTo>
                        <a:pt x="46" y="89"/>
                        <a:pt x="47" y="89"/>
                        <a:pt x="50" y="89"/>
                      </a:cubicBezTo>
                      <a:cubicBezTo>
                        <a:pt x="57" y="89"/>
                        <a:pt x="58" y="88"/>
                        <a:pt x="58" y="85"/>
                      </a:cubicBezTo>
                      <a:cubicBezTo>
                        <a:pt x="59" y="84"/>
                        <a:pt x="59" y="83"/>
                        <a:pt x="59" y="82"/>
                      </a:cubicBezTo>
                      <a:cubicBezTo>
                        <a:pt x="59" y="79"/>
                        <a:pt x="60" y="75"/>
                        <a:pt x="65" y="75"/>
                      </a:cubicBezTo>
                      <a:cubicBezTo>
                        <a:pt x="68" y="75"/>
                        <a:pt x="72" y="72"/>
                        <a:pt x="72" y="70"/>
                      </a:cubicBezTo>
                      <a:cubicBezTo>
                        <a:pt x="72" y="66"/>
                        <a:pt x="75" y="61"/>
                        <a:pt x="79" y="61"/>
                      </a:cubicBezTo>
                      <a:cubicBezTo>
                        <a:pt x="81" y="61"/>
                        <a:pt x="86" y="58"/>
                        <a:pt x="86" y="56"/>
                      </a:cubicBezTo>
                      <a:cubicBezTo>
                        <a:pt x="87" y="52"/>
                        <a:pt x="90" y="52"/>
                        <a:pt x="92" y="51"/>
                      </a:cubicBezTo>
                      <a:cubicBezTo>
                        <a:pt x="92" y="51"/>
                        <a:pt x="93" y="51"/>
                        <a:pt x="94" y="51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94" y="49"/>
                        <a:pt x="95" y="49"/>
                        <a:pt x="95" y="49"/>
                      </a:cubicBezTo>
                      <a:cubicBezTo>
                        <a:pt x="95" y="49"/>
                        <a:pt x="95" y="48"/>
                        <a:pt x="95" y="48"/>
                      </a:cubicBezTo>
                      <a:cubicBezTo>
                        <a:pt x="96" y="48"/>
                        <a:pt x="96" y="48"/>
                        <a:pt x="96" y="47"/>
                      </a:cubicBezTo>
                      <a:cubicBezTo>
                        <a:pt x="96" y="47"/>
                        <a:pt x="96" y="47"/>
                        <a:pt x="96" y="47"/>
                      </a:cubicBezTo>
                      <a:cubicBezTo>
                        <a:pt x="97" y="46"/>
                        <a:pt x="97" y="46"/>
                        <a:pt x="97" y="46"/>
                      </a:cubicBezTo>
                      <a:cubicBezTo>
                        <a:pt x="97" y="46"/>
                        <a:pt x="97" y="46"/>
                        <a:pt x="9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Freeform 1234">
                  <a:extLst>
                    <a:ext uri="{FF2B5EF4-FFF2-40B4-BE49-F238E27FC236}">
                      <a16:creationId xmlns:a16="http://schemas.microsoft.com/office/drawing/2014/main" id="{055931BA-5B50-4E1E-B369-F1CD7BB4C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9" y="3172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Freeform 1235">
                  <a:extLst>
                    <a:ext uri="{FF2B5EF4-FFF2-40B4-BE49-F238E27FC236}">
                      <a16:creationId xmlns:a16="http://schemas.microsoft.com/office/drawing/2014/main" id="{578A24AD-51E6-4CC0-A520-E45DDE37E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6" y="31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Freeform 1236">
                  <a:extLst>
                    <a:ext uri="{FF2B5EF4-FFF2-40B4-BE49-F238E27FC236}">
                      <a16:creationId xmlns:a16="http://schemas.microsoft.com/office/drawing/2014/main" id="{AAC471BA-F728-43CE-8565-2218BD73F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" y="317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Freeform 1237">
                  <a:extLst>
                    <a:ext uri="{FF2B5EF4-FFF2-40B4-BE49-F238E27FC236}">
                      <a16:creationId xmlns:a16="http://schemas.microsoft.com/office/drawing/2014/main" id="{8CE747E7-2C5E-4AB8-AFCA-C41A7F61D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9" y="321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Freeform 1238">
                  <a:extLst>
                    <a:ext uri="{FF2B5EF4-FFF2-40B4-BE49-F238E27FC236}">
                      <a16:creationId xmlns:a16="http://schemas.microsoft.com/office/drawing/2014/main" id="{AE4D843E-708E-43E8-B411-6BAA8A866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2" y="3174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Freeform 1239">
                  <a:extLst>
                    <a:ext uri="{FF2B5EF4-FFF2-40B4-BE49-F238E27FC236}">
                      <a16:creationId xmlns:a16="http://schemas.microsoft.com/office/drawing/2014/main" id="{258A8A7F-56D8-43CE-ACFE-FCD36847A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1" y="32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Freeform 1240">
                  <a:extLst>
                    <a:ext uri="{FF2B5EF4-FFF2-40B4-BE49-F238E27FC236}">
                      <a16:creationId xmlns:a16="http://schemas.microsoft.com/office/drawing/2014/main" id="{096FC65F-F790-4F59-9CC2-FA07644DE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" y="32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Freeform 1241">
                  <a:extLst>
                    <a:ext uri="{FF2B5EF4-FFF2-40B4-BE49-F238E27FC236}">
                      <a16:creationId xmlns:a16="http://schemas.microsoft.com/office/drawing/2014/main" id="{206E4D07-51A0-4BC4-8E46-822488846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3175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Freeform 1242">
                  <a:extLst>
                    <a:ext uri="{FF2B5EF4-FFF2-40B4-BE49-F238E27FC236}">
                      <a16:creationId xmlns:a16="http://schemas.microsoft.com/office/drawing/2014/main" id="{1FAAC0F0-75FB-4EF5-A1D1-6E5C611CF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2" y="32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Freeform 1243">
                  <a:extLst>
                    <a:ext uri="{FF2B5EF4-FFF2-40B4-BE49-F238E27FC236}">
                      <a16:creationId xmlns:a16="http://schemas.microsoft.com/office/drawing/2014/main" id="{CB162B92-1375-4189-A631-0BCA21B49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6" y="317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Freeform 1244">
                  <a:extLst>
                    <a:ext uri="{FF2B5EF4-FFF2-40B4-BE49-F238E27FC236}">
                      <a16:creationId xmlns:a16="http://schemas.microsoft.com/office/drawing/2014/main" id="{16D8BC5D-6DCD-4C0E-9102-C8B6E27FD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320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Freeform 1245">
                  <a:extLst>
                    <a:ext uri="{FF2B5EF4-FFF2-40B4-BE49-F238E27FC236}">
                      <a16:creationId xmlns:a16="http://schemas.microsoft.com/office/drawing/2014/main" id="{07E2EF2C-E8B6-41C2-9D4D-3D9BEBED7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317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Freeform 1246">
                  <a:extLst>
                    <a:ext uri="{FF2B5EF4-FFF2-40B4-BE49-F238E27FC236}">
                      <a16:creationId xmlns:a16="http://schemas.microsoft.com/office/drawing/2014/main" id="{3CEE6F7A-BE2B-42B9-B63E-3E26A4A87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1" y="32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Freeform 1247">
                  <a:extLst>
                    <a:ext uri="{FF2B5EF4-FFF2-40B4-BE49-F238E27FC236}">
                      <a16:creationId xmlns:a16="http://schemas.microsoft.com/office/drawing/2014/main" id="{CA991587-DA69-4747-BCA2-215BBD990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7" y="3205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Freeform 1248">
                  <a:extLst>
                    <a:ext uri="{FF2B5EF4-FFF2-40B4-BE49-F238E27FC236}">
                      <a16:creationId xmlns:a16="http://schemas.microsoft.com/office/drawing/2014/main" id="{93098036-CDF0-43F0-8006-CCB871613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321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Freeform 1249">
                  <a:extLst>
                    <a:ext uri="{FF2B5EF4-FFF2-40B4-BE49-F238E27FC236}">
                      <a16:creationId xmlns:a16="http://schemas.microsoft.com/office/drawing/2014/main" id="{0CA08B73-B5F6-4B6C-9600-4378E0D83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32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Freeform 1250">
                  <a:extLst>
                    <a:ext uri="{FF2B5EF4-FFF2-40B4-BE49-F238E27FC236}">
                      <a16:creationId xmlns:a16="http://schemas.microsoft.com/office/drawing/2014/main" id="{AF36D084-1250-486C-BEB7-7B3D827C0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3261"/>
                  <a:ext cx="10" cy="14"/>
                </a:xfrm>
                <a:custGeom>
                  <a:avLst/>
                  <a:gdLst>
                    <a:gd name="T0" fmla="*/ 10 w 11"/>
                    <a:gd name="T1" fmla="*/ 3 h 15"/>
                    <a:gd name="T2" fmla="*/ 9 w 11"/>
                    <a:gd name="T3" fmla="*/ 2 h 15"/>
                    <a:gd name="T4" fmla="*/ 6 w 11"/>
                    <a:gd name="T5" fmla="*/ 0 h 15"/>
                    <a:gd name="T6" fmla="*/ 0 w 11"/>
                    <a:gd name="T7" fmla="*/ 7 h 15"/>
                    <a:gd name="T8" fmla="*/ 5 w 11"/>
                    <a:gd name="T9" fmla="*/ 15 h 15"/>
                    <a:gd name="T10" fmla="*/ 7 w 11"/>
                    <a:gd name="T11" fmla="*/ 15 h 15"/>
                    <a:gd name="T12" fmla="*/ 9 w 11"/>
                    <a:gd name="T13" fmla="*/ 14 h 15"/>
                    <a:gd name="T14" fmla="*/ 10 w 11"/>
                    <a:gd name="T15" fmla="*/ 13 h 15"/>
                    <a:gd name="T16" fmla="*/ 10 w 11"/>
                    <a:gd name="T17" fmla="*/ 12 h 15"/>
                    <a:gd name="T18" fmla="*/ 11 w 11"/>
                    <a:gd name="T19" fmla="*/ 11 h 15"/>
                    <a:gd name="T20" fmla="*/ 11 w 11"/>
                    <a:gd name="T21" fmla="*/ 11 h 15"/>
                    <a:gd name="T22" fmla="*/ 10 w 11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5">
                      <a:moveTo>
                        <a:pt x="10" y="3"/>
                      </a:move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8" y="1"/>
                        <a:pt x="6" y="0"/>
                        <a:pt x="6" y="0"/>
                      </a:cubicBezTo>
                      <a:cubicBezTo>
                        <a:pt x="4" y="1"/>
                        <a:pt x="0" y="5"/>
                        <a:pt x="0" y="7"/>
                      </a:cubicBezTo>
                      <a:cubicBezTo>
                        <a:pt x="0" y="8"/>
                        <a:pt x="3" y="15"/>
                        <a:pt x="5" y="15"/>
                      </a:cubicBezTo>
                      <a:cubicBezTo>
                        <a:pt x="6" y="15"/>
                        <a:pt x="6" y="15"/>
                        <a:pt x="7" y="15"/>
                      </a:cubicBezTo>
                      <a:cubicBezTo>
                        <a:pt x="9" y="15"/>
                        <a:pt x="9" y="15"/>
                        <a:pt x="9" y="14"/>
                      </a:cubicBezTo>
                      <a:cubicBezTo>
                        <a:pt x="9" y="14"/>
                        <a:pt x="9" y="13"/>
                        <a:pt x="10" y="13"/>
                      </a:cubicBezTo>
                      <a:cubicBezTo>
                        <a:pt x="10" y="13"/>
                        <a:pt x="10" y="12"/>
                        <a:pt x="10" y="12"/>
                      </a:cubicBezTo>
                      <a:cubicBezTo>
                        <a:pt x="10" y="12"/>
                        <a:pt x="10" y="11"/>
                        <a:pt x="11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8"/>
                        <a:pt x="10" y="5"/>
                        <a:pt x="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Freeform 1251">
                  <a:extLst>
                    <a:ext uri="{FF2B5EF4-FFF2-40B4-BE49-F238E27FC236}">
                      <a16:creationId xmlns:a16="http://schemas.microsoft.com/office/drawing/2014/main" id="{DB8D41E1-4FF8-4627-BE31-36DB064D5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3293"/>
                  <a:ext cx="19" cy="21"/>
                </a:xfrm>
                <a:custGeom>
                  <a:avLst/>
                  <a:gdLst>
                    <a:gd name="T0" fmla="*/ 17 w 20"/>
                    <a:gd name="T1" fmla="*/ 4 h 22"/>
                    <a:gd name="T2" fmla="*/ 14 w 20"/>
                    <a:gd name="T3" fmla="*/ 1 h 22"/>
                    <a:gd name="T4" fmla="*/ 13 w 20"/>
                    <a:gd name="T5" fmla="*/ 0 h 22"/>
                    <a:gd name="T6" fmla="*/ 6 w 20"/>
                    <a:gd name="T7" fmla="*/ 4 h 22"/>
                    <a:gd name="T8" fmla="*/ 6 w 20"/>
                    <a:gd name="T9" fmla="*/ 5 h 22"/>
                    <a:gd name="T10" fmla="*/ 0 w 20"/>
                    <a:gd name="T11" fmla="*/ 14 h 22"/>
                    <a:gd name="T12" fmla="*/ 5 w 20"/>
                    <a:gd name="T13" fmla="*/ 21 h 22"/>
                    <a:gd name="T14" fmla="*/ 7 w 20"/>
                    <a:gd name="T15" fmla="*/ 22 h 22"/>
                    <a:gd name="T16" fmla="*/ 9 w 20"/>
                    <a:gd name="T17" fmla="*/ 17 h 22"/>
                    <a:gd name="T18" fmla="*/ 14 w 20"/>
                    <a:gd name="T19" fmla="*/ 15 h 22"/>
                    <a:gd name="T20" fmla="*/ 15 w 20"/>
                    <a:gd name="T21" fmla="*/ 15 h 22"/>
                    <a:gd name="T22" fmla="*/ 16 w 20"/>
                    <a:gd name="T23" fmla="*/ 15 h 22"/>
                    <a:gd name="T24" fmla="*/ 19 w 20"/>
                    <a:gd name="T25" fmla="*/ 11 h 22"/>
                    <a:gd name="T26" fmla="*/ 20 w 20"/>
                    <a:gd name="T27" fmla="*/ 8 h 22"/>
                    <a:gd name="T28" fmla="*/ 17 w 20"/>
                    <a:gd name="T29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22">
                      <a:moveTo>
                        <a:pt x="17" y="4"/>
                      </a:moveTo>
                      <a:cubicBezTo>
                        <a:pt x="16" y="3"/>
                        <a:pt x="15" y="2"/>
                        <a:pt x="14" y="1"/>
                      </a:cubicBezTo>
                      <a:cubicBezTo>
                        <a:pt x="14" y="1"/>
                        <a:pt x="14" y="1"/>
                        <a:pt x="13" y="0"/>
                      </a:cubicBezTo>
                      <a:cubicBezTo>
                        <a:pt x="11" y="1"/>
                        <a:pt x="7" y="3"/>
                        <a:pt x="6" y="4"/>
                      </a:cubicBezTo>
                      <a:cubicBezTo>
                        <a:pt x="6" y="4"/>
                        <a:pt x="6" y="5"/>
                        <a:pt x="6" y="5"/>
                      </a:cubicBezTo>
                      <a:cubicBezTo>
                        <a:pt x="4" y="7"/>
                        <a:pt x="1" y="12"/>
                        <a:pt x="0" y="14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8" y="20"/>
                        <a:pt x="8" y="19"/>
                        <a:pt x="9" y="17"/>
                      </a:cubicBezTo>
                      <a:cubicBezTo>
                        <a:pt x="10" y="16"/>
                        <a:pt x="11" y="15"/>
                        <a:pt x="14" y="15"/>
                      </a:cubicBezTo>
                      <a:cubicBezTo>
                        <a:pt x="14" y="15"/>
                        <a:pt x="15" y="15"/>
                        <a:pt x="15" y="15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7" y="13"/>
                        <a:pt x="18" y="12"/>
                        <a:pt x="19" y="11"/>
                      </a:cubicBezTo>
                      <a:cubicBezTo>
                        <a:pt x="20" y="10"/>
                        <a:pt x="20" y="9"/>
                        <a:pt x="20" y="8"/>
                      </a:cubicBezTo>
                      <a:cubicBezTo>
                        <a:pt x="20" y="7"/>
                        <a:pt x="18" y="5"/>
                        <a:pt x="1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Freeform 1252">
                  <a:extLst>
                    <a:ext uri="{FF2B5EF4-FFF2-40B4-BE49-F238E27FC236}">
                      <a16:creationId xmlns:a16="http://schemas.microsoft.com/office/drawing/2014/main" id="{BB112E91-9B6D-4699-B05D-2C3B6D882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44" y="3219"/>
                  <a:ext cx="167" cy="147"/>
                </a:xfrm>
                <a:custGeom>
                  <a:avLst/>
                  <a:gdLst>
                    <a:gd name="T0" fmla="*/ 167 w 175"/>
                    <a:gd name="T1" fmla="*/ 62 h 154"/>
                    <a:gd name="T2" fmla="*/ 163 w 175"/>
                    <a:gd name="T3" fmla="*/ 63 h 154"/>
                    <a:gd name="T4" fmla="*/ 152 w 175"/>
                    <a:gd name="T5" fmla="*/ 51 h 154"/>
                    <a:gd name="T6" fmla="*/ 163 w 175"/>
                    <a:gd name="T7" fmla="*/ 41 h 154"/>
                    <a:gd name="T8" fmla="*/ 166 w 175"/>
                    <a:gd name="T9" fmla="*/ 40 h 154"/>
                    <a:gd name="T10" fmla="*/ 166 w 175"/>
                    <a:gd name="T11" fmla="*/ 37 h 154"/>
                    <a:gd name="T12" fmla="*/ 167 w 175"/>
                    <a:gd name="T13" fmla="*/ 33 h 154"/>
                    <a:gd name="T14" fmla="*/ 167 w 175"/>
                    <a:gd name="T15" fmla="*/ 30 h 154"/>
                    <a:gd name="T16" fmla="*/ 166 w 175"/>
                    <a:gd name="T17" fmla="*/ 26 h 154"/>
                    <a:gd name="T18" fmla="*/ 159 w 175"/>
                    <a:gd name="T19" fmla="*/ 8 h 154"/>
                    <a:gd name="T20" fmla="*/ 158 w 175"/>
                    <a:gd name="T21" fmla="*/ 3 h 154"/>
                    <a:gd name="T22" fmla="*/ 141 w 175"/>
                    <a:gd name="T23" fmla="*/ 0 h 154"/>
                    <a:gd name="T24" fmla="*/ 136 w 175"/>
                    <a:gd name="T25" fmla="*/ 0 h 154"/>
                    <a:gd name="T26" fmla="*/ 135 w 175"/>
                    <a:gd name="T27" fmla="*/ 2 h 154"/>
                    <a:gd name="T28" fmla="*/ 134 w 175"/>
                    <a:gd name="T29" fmla="*/ 4 h 154"/>
                    <a:gd name="T30" fmla="*/ 116 w 175"/>
                    <a:gd name="T31" fmla="*/ 16 h 154"/>
                    <a:gd name="T32" fmla="*/ 100 w 175"/>
                    <a:gd name="T33" fmla="*/ 33 h 154"/>
                    <a:gd name="T34" fmla="*/ 74 w 175"/>
                    <a:gd name="T35" fmla="*/ 40 h 154"/>
                    <a:gd name="T36" fmla="*/ 68 w 175"/>
                    <a:gd name="T37" fmla="*/ 43 h 154"/>
                    <a:gd name="T38" fmla="*/ 51 w 175"/>
                    <a:gd name="T39" fmla="*/ 58 h 154"/>
                    <a:gd name="T40" fmla="*/ 40 w 175"/>
                    <a:gd name="T41" fmla="*/ 52 h 154"/>
                    <a:gd name="T42" fmla="*/ 39 w 175"/>
                    <a:gd name="T43" fmla="*/ 36 h 154"/>
                    <a:gd name="T44" fmla="*/ 39 w 175"/>
                    <a:gd name="T45" fmla="*/ 36 h 154"/>
                    <a:gd name="T46" fmla="*/ 38 w 175"/>
                    <a:gd name="T47" fmla="*/ 35 h 154"/>
                    <a:gd name="T48" fmla="*/ 37 w 175"/>
                    <a:gd name="T49" fmla="*/ 35 h 154"/>
                    <a:gd name="T50" fmla="*/ 30 w 175"/>
                    <a:gd name="T51" fmla="*/ 81 h 154"/>
                    <a:gd name="T52" fmla="*/ 14 w 175"/>
                    <a:gd name="T53" fmla="*/ 83 h 154"/>
                    <a:gd name="T54" fmla="*/ 4 w 175"/>
                    <a:gd name="T55" fmla="*/ 75 h 154"/>
                    <a:gd name="T56" fmla="*/ 3 w 175"/>
                    <a:gd name="T57" fmla="*/ 78 h 154"/>
                    <a:gd name="T58" fmla="*/ 2 w 175"/>
                    <a:gd name="T59" fmla="*/ 79 h 154"/>
                    <a:gd name="T60" fmla="*/ 0 w 175"/>
                    <a:gd name="T61" fmla="*/ 79 h 154"/>
                    <a:gd name="T62" fmla="*/ 18 w 175"/>
                    <a:gd name="T63" fmla="*/ 117 h 154"/>
                    <a:gd name="T64" fmla="*/ 16 w 175"/>
                    <a:gd name="T65" fmla="*/ 130 h 154"/>
                    <a:gd name="T66" fmla="*/ 20 w 175"/>
                    <a:gd name="T67" fmla="*/ 144 h 154"/>
                    <a:gd name="T68" fmla="*/ 24 w 175"/>
                    <a:gd name="T69" fmla="*/ 148 h 154"/>
                    <a:gd name="T70" fmla="*/ 36 w 175"/>
                    <a:gd name="T71" fmla="*/ 153 h 154"/>
                    <a:gd name="T72" fmla="*/ 61 w 175"/>
                    <a:gd name="T73" fmla="*/ 144 h 154"/>
                    <a:gd name="T74" fmla="*/ 94 w 175"/>
                    <a:gd name="T75" fmla="*/ 143 h 154"/>
                    <a:gd name="T76" fmla="*/ 106 w 175"/>
                    <a:gd name="T77" fmla="*/ 138 h 154"/>
                    <a:gd name="T78" fmla="*/ 170 w 175"/>
                    <a:gd name="T79" fmla="*/ 74 h 154"/>
                    <a:gd name="T80" fmla="*/ 175 w 175"/>
                    <a:gd name="T81" fmla="*/ 58 h 154"/>
                    <a:gd name="T82" fmla="*/ 173 w 175"/>
                    <a:gd name="T83" fmla="*/ 58 h 154"/>
                    <a:gd name="T84" fmla="*/ 171 w 175"/>
                    <a:gd name="T85" fmla="*/ 58 h 154"/>
                    <a:gd name="T86" fmla="*/ 169 w 175"/>
                    <a:gd name="T87" fmla="*/ 59 h 154"/>
                    <a:gd name="T88" fmla="*/ 168 w 175"/>
                    <a:gd name="T89" fmla="*/ 61 h 154"/>
                    <a:gd name="T90" fmla="*/ 136 w 175"/>
                    <a:gd name="T91" fmla="*/ 95 h 154"/>
                    <a:gd name="T92" fmla="*/ 135 w 175"/>
                    <a:gd name="T93" fmla="*/ 97 h 154"/>
                    <a:gd name="T94" fmla="*/ 131 w 175"/>
                    <a:gd name="T95" fmla="*/ 97 h 154"/>
                    <a:gd name="T96" fmla="*/ 126 w 175"/>
                    <a:gd name="T97" fmla="*/ 103 h 154"/>
                    <a:gd name="T98" fmla="*/ 111 w 175"/>
                    <a:gd name="T99" fmla="*/ 92 h 154"/>
                    <a:gd name="T100" fmla="*/ 129 w 175"/>
                    <a:gd name="T101" fmla="*/ 74 h 154"/>
                    <a:gd name="T102" fmla="*/ 140 w 175"/>
                    <a:gd name="T103" fmla="*/ 8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5" h="154">
                      <a:moveTo>
                        <a:pt x="168" y="61"/>
                      </a:moveTo>
                      <a:cubicBezTo>
                        <a:pt x="168" y="61"/>
                        <a:pt x="168" y="61"/>
                        <a:pt x="167" y="62"/>
                      </a:cubicBezTo>
                      <a:cubicBezTo>
                        <a:pt x="167" y="62"/>
                        <a:pt x="167" y="62"/>
                        <a:pt x="167" y="62"/>
                      </a:cubicBezTo>
                      <a:cubicBezTo>
                        <a:pt x="167" y="62"/>
                        <a:pt x="166" y="62"/>
                        <a:pt x="166" y="62"/>
                      </a:cubicBezTo>
                      <a:cubicBezTo>
                        <a:pt x="166" y="63"/>
                        <a:pt x="165" y="63"/>
                        <a:pt x="164" y="63"/>
                      </a:cubicBezTo>
                      <a:cubicBezTo>
                        <a:pt x="164" y="63"/>
                        <a:pt x="164" y="63"/>
                        <a:pt x="163" y="63"/>
                      </a:cubicBezTo>
                      <a:cubicBezTo>
                        <a:pt x="163" y="63"/>
                        <a:pt x="163" y="63"/>
                        <a:pt x="163" y="63"/>
                      </a:cubicBezTo>
                      <a:cubicBezTo>
                        <a:pt x="162" y="63"/>
                        <a:pt x="161" y="63"/>
                        <a:pt x="161" y="63"/>
                      </a:cubicBezTo>
                      <a:cubicBezTo>
                        <a:pt x="156" y="63"/>
                        <a:pt x="152" y="52"/>
                        <a:pt x="152" y="51"/>
                      </a:cubicBezTo>
                      <a:cubicBezTo>
                        <a:pt x="152" y="48"/>
                        <a:pt x="158" y="40"/>
                        <a:pt x="162" y="40"/>
                      </a:cubicBezTo>
                      <a:cubicBezTo>
                        <a:pt x="162" y="40"/>
                        <a:pt x="163" y="41"/>
                        <a:pt x="163" y="41"/>
                      </a:cubicBezTo>
                      <a:cubicBezTo>
                        <a:pt x="163" y="41"/>
                        <a:pt x="163" y="41"/>
                        <a:pt x="163" y="41"/>
                      </a:cubicBezTo>
                      <a:cubicBezTo>
                        <a:pt x="164" y="41"/>
                        <a:pt x="165" y="42"/>
                        <a:pt x="166" y="42"/>
                      </a:cubicBezTo>
                      <a:cubicBezTo>
                        <a:pt x="166" y="42"/>
                        <a:pt x="166" y="42"/>
                        <a:pt x="166" y="42"/>
                      </a:cubicBezTo>
                      <a:cubicBezTo>
                        <a:pt x="166" y="41"/>
                        <a:pt x="166" y="41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66" y="39"/>
                        <a:pt x="166" y="38"/>
                        <a:pt x="166" y="38"/>
                      </a:cubicBezTo>
                      <a:cubicBezTo>
                        <a:pt x="166" y="38"/>
                        <a:pt x="166" y="38"/>
                        <a:pt x="166" y="37"/>
                      </a:cubicBezTo>
                      <a:cubicBezTo>
                        <a:pt x="167" y="37"/>
                        <a:pt x="167" y="36"/>
                        <a:pt x="167" y="35"/>
                      </a:cubicBezTo>
                      <a:cubicBezTo>
                        <a:pt x="167" y="35"/>
                        <a:pt x="167" y="35"/>
                        <a:pt x="167" y="35"/>
                      </a:cubicBezTo>
                      <a:cubicBezTo>
                        <a:pt x="167" y="34"/>
                        <a:pt x="167" y="33"/>
                        <a:pt x="167" y="33"/>
                      </a:cubicBez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31"/>
                        <a:pt x="167" y="31"/>
                        <a:pt x="167" y="30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67" y="29"/>
                        <a:pt x="167" y="28"/>
                        <a:pt x="166" y="28"/>
                      </a:cubicBezTo>
                      <a:cubicBezTo>
                        <a:pt x="166" y="28"/>
                        <a:pt x="166" y="27"/>
                        <a:pt x="166" y="27"/>
                      </a:cubicBezTo>
                      <a:cubicBezTo>
                        <a:pt x="166" y="27"/>
                        <a:pt x="166" y="26"/>
                        <a:pt x="166" y="26"/>
                      </a:cubicBezTo>
                      <a:cubicBezTo>
                        <a:pt x="166" y="26"/>
                        <a:pt x="166" y="26"/>
                        <a:pt x="166" y="26"/>
                      </a:cubicBezTo>
                      <a:cubicBezTo>
                        <a:pt x="166" y="25"/>
                        <a:pt x="166" y="25"/>
                        <a:pt x="166" y="25"/>
                      </a:cubicBezTo>
                      <a:cubicBezTo>
                        <a:pt x="164" y="24"/>
                        <a:pt x="162" y="18"/>
                        <a:pt x="159" y="8"/>
                      </a:cubicBezTo>
                      <a:cubicBezTo>
                        <a:pt x="159" y="6"/>
                        <a:pt x="159" y="4"/>
                        <a:pt x="158" y="3"/>
                      </a:cubicBezTo>
                      <a:cubicBezTo>
                        <a:pt x="158" y="3"/>
                        <a:pt x="158" y="3"/>
                        <a:pt x="158" y="3"/>
                      </a:cubicBezTo>
                      <a:cubicBezTo>
                        <a:pt x="158" y="3"/>
                        <a:pt x="158" y="3"/>
                        <a:pt x="158" y="3"/>
                      </a:cubicBezTo>
                      <a:cubicBezTo>
                        <a:pt x="157" y="3"/>
                        <a:pt x="155" y="3"/>
                        <a:pt x="154" y="3"/>
                      </a:cubicBezTo>
                      <a:cubicBezTo>
                        <a:pt x="149" y="3"/>
                        <a:pt x="146" y="2"/>
                        <a:pt x="145" y="0"/>
                      </a:cubicBezTo>
                      <a:cubicBezTo>
                        <a:pt x="145" y="0"/>
                        <a:pt x="142" y="0"/>
                        <a:pt x="141" y="0"/>
                      </a:cubicBezTo>
                      <a:cubicBezTo>
                        <a:pt x="139" y="0"/>
                        <a:pt x="138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6" y="0"/>
                        <a:pt x="136" y="0"/>
                      </a:cubicBezTo>
                      <a:cubicBezTo>
                        <a:pt x="136" y="1"/>
                        <a:pt x="136" y="1"/>
                        <a:pt x="136" y="1"/>
                      </a:cubicBezTo>
                      <a:cubicBezTo>
                        <a:pt x="136" y="1"/>
                        <a:pt x="136" y="2"/>
                        <a:pt x="135" y="2"/>
                      </a:cubicBezTo>
                      <a:cubicBezTo>
                        <a:pt x="135" y="2"/>
                        <a:pt x="135" y="2"/>
                        <a:pt x="135" y="2"/>
                      </a:cubicBezTo>
                      <a:cubicBezTo>
                        <a:pt x="135" y="3"/>
                        <a:pt x="135" y="3"/>
                        <a:pt x="134" y="3"/>
                      </a:cubicBezTo>
                      <a:cubicBezTo>
                        <a:pt x="134" y="3"/>
                        <a:pt x="134" y="3"/>
                        <a:pt x="134" y="3"/>
                      </a:cubicBezTo>
                      <a:cubicBezTo>
                        <a:pt x="134" y="4"/>
                        <a:pt x="134" y="4"/>
                        <a:pt x="134" y="4"/>
                      </a:cubicBezTo>
                      <a:cubicBezTo>
                        <a:pt x="132" y="6"/>
                        <a:pt x="131" y="6"/>
                        <a:pt x="129" y="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6" y="12"/>
                        <a:pt x="120" y="16"/>
                        <a:pt x="116" y="16"/>
                      </a:cubicBezTo>
                      <a:cubicBezTo>
                        <a:pt x="115" y="16"/>
                        <a:pt x="113" y="19"/>
                        <a:pt x="113" y="21"/>
                      </a:cubicBezTo>
                      <a:cubicBezTo>
                        <a:pt x="113" y="26"/>
                        <a:pt x="107" y="30"/>
                        <a:pt x="102" y="30"/>
                      </a:cubicBezTo>
                      <a:cubicBezTo>
                        <a:pt x="100" y="30"/>
                        <a:pt x="100" y="30"/>
                        <a:pt x="100" y="33"/>
                      </a:cubicBezTo>
                      <a:cubicBezTo>
                        <a:pt x="100" y="34"/>
                        <a:pt x="100" y="36"/>
                        <a:pt x="99" y="37"/>
                      </a:cubicBezTo>
                      <a:cubicBezTo>
                        <a:pt x="98" y="43"/>
                        <a:pt x="94" y="44"/>
                        <a:pt x="87" y="44"/>
                      </a:cubicBezTo>
                      <a:cubicBezTo>
                        <a:pt x="80" y="44"/>
                        <a:pt x="78" y="43"/>
                        <a:pt x="74" y="40"/>
                      </a:cubicBezTo>
                      <a:cubicBezTo>
                        <a:pt x="72" y="39"/>
                        <a:pt x="72" y="39"/>
                        <a:pt x="72" y="39"/>
                      </a:cubicBezTo>
                      <a:cubicBezTo>
                        <a:pt x="71" y="38"/>
                        <a:pt x="71" y="38"/>
                        <a:pt x="70" y="38"/>
                      </a:cubicBezTo>
                      <a:cubicBezTo>
                        <a:pt x="69" y="38"/>
                        <a:pt x="68" y="41"/>
                        <a:pt x="68" y="43"/>
                      </a:cubicBezTo>
                      <a:cubicBezTo>
                        <a:pt x="67" y="46"/>
                        <a:pt x="64" y="49"/>
                        <a:pt x="60" y="53"/>
                      </a:cubicBezTo>
                      <a:cubicBezTo>
                        <a:pt x="59" y="54"/>
                        <a:pt x="58" y="55"/>
                        <a:pt x="57" y="56"/>
                      </a:cubicBezTo>
                      <a:cubicBezTo>
                        <a:pt x="56" y="58"/>
                        <a:pt x="54" y="58"/>
                        <a:pt x="51" y="58"/>
                      </a:cubicBezTo>
                      <a:cubicBezTo>
                        <a:pt x="50" y="58"/>
                        <a:pt x="48" y="58"/>
                        <a:pt x="47" y="58"/>
                      </a:cubicBezTo>
                      <a:cubicBezTo>
                        <a:pt x="44" y="57"/>
                        <a:pt x="42" y="58"/>
                        <a:pt x="41" y="56"/>
                      </a:cubicBezTo>
                      <a:cubicBezTo>
                        <a:pt x="40" y="55"/>
                        <a:pt x="40" y="53"/>
                        <a:pt x="40" y="52"/>
                      </a:cubicBezTo>
                      <a:cubicBezTo>
                        <a:pt x="40" y="51"/>
                        <a:pt x="40" y="51"/>
                        <a:pt x="40" y="51"/>
                      </a:cubicBezTo>
                      <a:cubicBezTo>
                        <a:pt x="40" y="48"/>
                        <a:pt x="42" y="48"/>
                        <a:pt x="42" y="47"/>
                      </a:cubicBezTo>
                      <a:cubicBezTo>
                        <a:pt x="43" y="46"/>
                        <a:pt x="42" y="43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8" y="36"/>
                        <a:pt x="38" y="35"/>
                        <a:pt x="38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7" y="76"/>
                        <a:pt x="34" y="78"/>
                        <a:pt x="32" y="80"/>
                      </a:cubicBezTo>
                      <a:cubicBezTo>
                        <a:pt x="31" y="80"/>
                        <a:pt x="30" y="81"/>
                        <a:pt x="30" y="81"/>
                      </a:cubicBezTo>
                      <a:cubicBezTo>
                        <a:pt x="29" y="83"/>
                        <a:pt x="26" y="83"/>
                        <a:pt x="24" y="83"/>
                      </a:cubicBezTo>
                      <a:cubicBezTo>
                        <a:pt x="23" y="83"/>
                        <a:pt x="21" y="83"/>
                        <a:pt x="19" y="83"/>
                      </a:cubicBezTo>
                      <a:cubicBezTo>
                        <a:pt x="17" y="83"/>
                        <a:pt x="15" y="83"/>
                        <a:pt x="14" y="83"/>
                      </a:cubicBezTo>
                      <a:cubicBezTo>
                        <a:pt x="9" y="83"/>
                        <a:pt x="8" y="79"/>
                        <a:pt x="7" y="77"/>
                      </a:cubicBezTo>
                      <a:cubicBezTo>
                        <a:pt x="7" y="76"/>
                        <a:pt x="7" y="75"/>
                        <a:pt x="6" y="74"/>
                      </a:cubicBezTo>
                      <a:cubicBezTo>
                        <a:pt x="6" y="73"/>
                        <a:pt x="4" y="74"/>
                        <a:pt x="4" y="75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6"/>
                        <a:pt x="3" y="77"/>
                        <a:pt x="3" y="77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3" y="78"/>
                        <a:pt x="2" y="78"/>
                        <a:pt x="2" y="79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1" y="79"/>
                        <a:pt x="1" y="79"/>
                        <a:pt x="1" y="79"/>
                      </a:cubicBezTo>
                      <a:cubicBezTo>
                        <a:pt x="1" y="79"/>
                        <a:pt x="0" y="79"/>
                        <a:pt x="0" y="79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3" y="84"/>
                        <a:pt x="6" y="90"/>
                        <a:pt x="7" y="95"/>
                      </a:cubicBezTo>
                      <a:cubicBezTo>
                        <a:pt x="8" y="99"/>
                        <a:pt x="11" y="104"/>
                        <a:pt x="14" y="108"/>
                      </a:cubicBezTo>
                      <a:cubicBezTo>
                        <a:pt x="15" y="112"/>
                        <a:pt x="17" y="114"/>
                        <a:pt x="18" y="117"/>
                      </a:cubicBezTo>
                      <a:cubicBezTo>
                        <a:pt x="18" y="118"/>
                        <a:pt x="18" y="118"/>
                        <a:pt x="18" y="118"/>
                      </a:cubicBezTo>
                      <a:cubicBezTo>
                        <a:pt x="20" y="122"/>
                        <a:pt x="21" y="126"/>
                        <a:pt x="19" y="128"/>
                      </a:cubicBezTo>
                      <a:cubicBezTo>
                        <a:pt x="19" y="129"/>
                        <a:pt x="18" y="130"/>
                        <a:pt x="16" y="130"/>
                      </a:cubicBezTo>
                      <a:cubicBezTo>
                        <a:pt x="16" y="130"/>
                        <a:pt x="15" y="130"/>
                        <a:pt x="15" y="130"/>
                      </a:cubicBezTo>
                      <a:cubicBezTo>
                        <a:pt x="15" y="130"/>
                        <a:pt x="15" y="131"/>
                        <a:pt x="18" y="136"/>
                      </a:cubicBezTo>
                      <a:cubicBezTo>
                        <a:pt x="20" y="139"/>
                        <a:pt x="20" y="142"/>
                        <a:pt x="20" y="144"/>
                      </a:cubicBezTo>
                      <a:cubicBezTo>
                        <a:pt x="20" y="144"/>
                        <a:pt x="20" y="145"/>
                        <a:pt x="20" y="145"/>
                      </a:cubicBezTo>
                      <a:cubicBezTo>
                        <a:pt x="23" y="145"/>
                        <a:pt x="23" y="146"/>
                        <a:pt x="24" y="147"/>
                      </a:cubicBezTo>
                      <a:cubicBezTo>
                        <a:pt x="24" y="147"/>
                        <a:pt x="24" y="147"/>
                        <a:pt x="24" y="148"/>
                      </a:cubicBezTo>
                      <a:cubicBezTo>
                        <a:pt x="28" y="148"/>
                        <a:pt x="30" y="151"/>
                        <a:pt x="32" y="153"/>
                      </a:cubicBezTo>
                      <a:cubicBezTo>
                        <a:pt x="32" y="154"/>
                        <a:pt x="33" y="154"/>
                        <a:pt x="34" y="154"/>
                      </a:cubicBezTo>
                      <a:cubicBezTo>
                        <a:pt x="34" y="154"/>
                        <a:pt x="35" y="154"/>
                        <a:pt x="36" y="153"/>
                      </a:cubicBezTo>
                      <a:cubicBezTo>
                        <a:pt x="38" y="150"/>
                        <a:pt x="43" y="148"/>
                        <a:pt x="51" y="148"/>
                      </a:cubicBezTo>
                      <a:cubicBezTo>
                        <a:pt x="54" y="148"/>
                        <a:pt x="54" y="148"/>
                        <a:pt x="56" y="147"/>
                      </a:cubicBezTo>
                      <a:cubicBezTo>
                        <a:pt x="57" y="146"/>
                        <a:pt x="58" y="145"/>
                        <a:pt x="61" y="144"/>
                      </a:cubicBezTo>
                      <a:cubicBezTo>
                        <a:pt x="67" y="143"/>
                        <a:pt x="74" y="142"/>
                        <a:pt x="79" y="144"/>
                      </a:cubicBezTo>
                      <a:cubicBezTo>
                        <a:pt x="83" y="145"/>
                        <a:pt x="86" y="145"/>
                        <a:pt x="88" y="143"/>
                      </a:cubicBezTo>
                      <a:cubicBezTo>
                        <a:pt x="90" y="142"/>
                        <a:pt x="92" y="142"/>
                        <a:pt x="94" y="143"/>
                      </a:cubicBezTo>
                      <a:cubicBezTo>
                        <a:pt x="94" y="143"/>
                        <a:pt x="94" y="143"/>
                        <a:pt x="95" y="143"/>
                      </a:cubicBezTo>
                      <a:cubicBezTo>
                        <a:pt x="95" y="138"/>
                        <a:pt x="101" y="138"/>
                        <a:pt x="103" y="138"/>
                      </a:cubicBezTo>
                      <a:cubicBezTo>
                        <a:pt x="106" y="138"/>
                        <a:pt x="106" y="138"/>
                        <a:pt x="106" y="138"/>
                      </a:cubicBezTo>
                      <a:cubicBezTo>
                        <a:pt x="109" y="138"/>
                        <a:pt x="119" y="132"/>
                        <a:pt x="128" y="124"/>
                      </a:cubicBezTo>
                      <a:cubicBezTo>
                        <a:pt x="136" y="116"/>
                        <a:pt x="150" y="99"/>
                        <a:pt x="154" y="92"/>
                      </a:cubicBezTo>
                      <a:cubicBezTo>
                        <a:pt x="159" y="84"/>
                        <a:pt x="166" y="78"/>
                        <a:pt x="170" y="74"/>
                      </a:cubicBezTo>
                      <a:cubicBezTo>
                        <a:pt x="171" y="73"/>
                        <a:pt x="171" y="73"/>
                        <a:pt x="171" y="73"/>
                      </a:cubicBezTo>
                      <a:cubicBezTo>
                        <a:pt x="172" y="72"/>
                        <a:pt x="174" y="67"/>
                        <a:pt x="175" y="58"/>
                      </a:cubicBezTo>
                      <a:cubicBezTo>
                        <a:pt x="175" y="58"/>
                        <a:pt x="175" y="58"/>
                        <a:pt x="175" y="58"/>
                      </a:cubicBezTo>
                      <a:cubicBezTo>
                        <a:pt x="175" y="58"/>
                        <a:pt x="175" y="58"/>
                        <a:pt x="174" y="58"/>
                      </a:cubicBezTo>
                      <a:cubicBezTo>
                        <a:pt x="174" y="58"/>
                        <a:pt x="174" y="58"/>
                        <a:pt x="174" y="58"/>
                      </a:cubicBezTo>
                      <a:cubicBezTo>
                        <a:pt x="173" y="58"/>
                        <a:pt x="173" y="58"/>
                        <a:pt x="173" y="58"/>
                      </a:cubicBezTo>
                      <a:cubicBezTo>
                        <a:pt x="173" y="58"/>
                        <a:pt x="172" y="58"/>
                        <a:pt x="172" y="58"/>
                      </a:cubicBezTo>
                      <a:cubicBezTo>
                        <a:pt x="172" y="58"/>
                        <a:pt x="172" y="58"/>
                        <a:pt x="172" y="58"/>
                      </a:cubicBezTo>
                      <a:cubicBezTo>
                        <a:pt x="171" y="58"/>
                        <a:pt x="171" y="58"/>
                        <a:pt x="171" y="58"/>
                      </a:cubicBezTo>
                      <a:cubicBezTo>
                        <a:pt x="171" y="58"/>
                        <a:pt x="171" y="58"/>
                        <a:pt x="171" y="58"/>
                      </a:cubicBezTo>
                      <a:cubicBezTo>
                        <a:pt x="171" y="58"/>
                        <a:pt x="170" y="58"/>
                        <a:pt x="170" y="59"/>
                      </a:cubicBezTo>
                      <a:cubicBezTo>
                        <a:pt x="170" y="59"/>
                        <a:pt x="169" y="59"/>
                        <a:pt x="169" y="59"/>
                      </a:cubicBezTo>
                      <a:cubicBezTo>
                        <a:pt x="169" y="59"/>
                        <a:pt x="169" y="59"/>
                        <a:pt x="169" y="59"/>
                      </a:cubicBezTo>
                      <a:cubicBezTo>
                        <a:pt x="169" y="59"/>
                        <a:pt x="169" y="60"/>
                        <a:pt x="169" y="60"/>
                      </a:cubicBezTo>
                      <a:cubicBezTo>
                        <a:pt x="169" y="60"/>
                        <a:pt x="169" y="61"/>
                        <a:pt x="168" y="61"/>
                      </a:cubicBezTo>
                      <a:close/>
                      <a:moveTo>
                        <a:pt x="138" y="91"/>
                      </a:moveTo>
                      <a:cubicBezTo>
                        <a:pt x="137" y="92"/>
                        <a:pt x="136" y="93"/>
                        <a:pt x="136" y="94"/>
                      </a:cubicBezTo>
                      <a:cubicBezTo>
                        <a:pt x="136" y="94"/>
                        <a:pt x="136" y="95"/>
                        <a:pt x="136" y="95"/>
                      </a:cubicBezTo>
                      <a:cubicBezTo>
                        <a:pt x="136" y="95"/>
                        <a:pt x="136" y="95"/>
                        <a:pt x="136" y="95"/>
                      </a:cubicBezTo>
                      <a:cubicBezTo>
                        <a:pt x="136" y="96"/>
                        <a:pt x="135" y="96"/>
                        <a:pt x="135" y="96"/>
                      </a:cubicBezTo>
                      <a:cubicBezTo>
                        <a:pt x="135" y="96"/>
                        <a:pt x="135" y="97"/>
                        <a:pt x="135" y="97"/>
                      </a:cubicBezTo>
                      <a:cubicBezTo>
                        <a:pt x="135" y="97"/>
                        <a:pt x="135" y="97"/>
                        <a:pt x="135" y="97"/>
                      </a:cubicBezTo>
                      <a:cubicBezTo>
                        <a:pt x="135" y="97"/>
                        <a:pt x="135" y="97"/>
                        <a:pt x="135" y="97"/>
                      </a:cubicBezTo>
                      <a:cubicBezTo>
                        <a:pt x="133" y="97"/>
                        <a:pt x="132" y="97"/>
                        <a:pt x="131" y="97"/>
                      </a:cubicBezTo>
                      <a:cubicBezTo>
                        <a:pt x="130" y="97"/>
                        <a:pt x="129" y="97"/>
                        <a:pt x="129" y="97"/>
                      </a:cubicBezTo>
                      <a:cubicBezTo>
                        <a:pt x="128" y="99"/>
                        <a:pt x="127" y="102"/>
                        <a:pt x="126" y="102"/>
                      </a:cubicBezTo>
                      <a:cubicBezTo>
                        <a:pt x="126" y="103"/>
                        <a:pt x="126" y="103"/>
                        <a:pt x="126" y="103"/>
                      </a:cubicBezTo>
                      <a:cubicBezTo>
                        <a:pt x="126" y="104"/>
                        <a:pt x="126" y="104"/>
                        <a:pt x="126" y="104"/>
                      </a:cubicBezTo>
                      <a:cubicBezTo>
                        <a:pt x="119" y="103"/>
                        <a:pt x="119" y="103"/>
                        <a:pt x="119" y="103"/>
                      </a:cubicBezTo>
                      <a:cubicBezTo>
                        <a:pt x="111" y="92"/>
                        <a:pt x="111" y="92"/>
                        <a:pt x="111" y="92"/>
                      </a:cubicBezTo>
                      <a:cubicBezTo>
                        <a:pt x="111" y="91"/>
                        <a:pt x="111" y="91"/>
                        <a:pt x="111" y="91"/>
                      </a:cubicBezTo>
                      <a:cubicBezTo>
                        <a:pt x="113" y="89"/>
                        <a:pt x="117" y="83"/>
                        <a:pt x="118" y="81"/>
                      </a:cubicBezTo>
                      <a:cubicBezTo>
                        <a:pt x="119" y="78"/>
                        <a:pt x="126" y="74"/>
                        <a:pt x="129" y="74"/>
                      </a:cubicBezTo>
                      <a:cubicBezTo>
                        <a:pt x="132" y="74"/>
                        <a:pt x="133" y="76"/>
                        <a:pt x="133" y="76"/>
                      </a:cubicBezTo>
                      <a:cubicBezTo>
                        <a:pt x="133" y="77"/>
                        <a:pt x="135" y="78"/>
                        <a:pt x="136" y="79"/>
                      </a:cubicBezTo>
                      <a:cubicBezTo>
                        <a:pt x="138" y="82"/>
                        <a:pt x="140" y="83"/>
                        <a:pt x="140" y="86"/>
                      </a:cubicBezTo>
                      <a:cubicBezTo>
                        <a:pt x="140" y="88"/>
                        <a:pt x="139" y="90"/>
                        <a:pt x="138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Freeform 1253">
                  <a:extLst>
                    <a:ext uri="{FF2B5EF4-FFF2-40B4-BE49-F238E27FC236}">
                      <a16:creationId xmlns:a16="http://schemas.microsoft.com/office/drawing/2014/main" id="{577781B6-C11E-441D-81AC-8A997B57C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" y="3289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0 h 2"/>
                    <a:gd name="T4" fmla="*/ 0 w 2"/>
                    <a:gd name="T5" fmla="*/ 2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Freeform 1254">
                  <a:extLst>
                    <a:ext uri="{FF2B5EF4-FFF2-40B4-BE49-F238E27FC236}">
                      <a16:creationId xmlns:a16="http://schemas.microsoft.com/office/drawing/2014/main" id="{606B5746-F934-46A3-BD06-78DF22233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" y="329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Freeform 1255">
                  <a:extLst>
                    <a:ext uri="{FF2B5EF4-FFF2-40B4-BE49-F238E27FC236}">
                      <a16:creationId xmlns:a16="http://schemas.microsoft.com/office/drawing/2014/main" id="{149A3808-B9C9-4CA8-8E67-F814A0808F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" y="32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Freeform 1256">
                  <a:extLst>
                    <a:ext uri="{FF2B5EF4-FFF2-40B4-BE49-F238E27FC236}">
                      <a16:creationId xmlns:a16="http://schemas.microsoft.com/office/drawing/2014/main" id="{BC9A662E-47D6-4368-BBA1-319BE8BF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4" y="329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Freeform 1257">
                  <a:extLst>
                    <a:ext uri="{FF2B5EF4-FFF2-40B4-BE49-F238E27FC236}">
                      <a16:creationId xmlns:a16="http://schemas.microsoft.com/office/drawing/2014/main" id="{0CDF397F-1ABE-4C30-A1A4-9D54BCDB1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5" y="32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Freeform 1258">
                  <a:extLst>
                    <a:ext uri="{FF2B5EF4-FFF2-40B4-BE49-F238E27FC236}">
                      <a16:creationId xmlns:a16="http://schemas.microsoft.com/office/drawing/2014/main" id="{E9D25E91-886A-4948-90CF-0B2BDE199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5" y="3219"/>
                  <a:ext cx="20" cy="3"/>
                </a:xfrm>
                <a:custGeom>
                  <a:avLst/>
                  <a:gdLst>
                    <a:gd name="T0" fmla="*/ 8 w 21"/>
                    <a:gd name="T1" fmla="*/ 0 h 3"/>
                    <a:gd name="T2" fmla="*/ 4 w 21"/>
                    <a:gd name="T3" fmla="*/ 0 h 3"/>
                    <a:gd name="T4" fmla="*/ 0 w 21"/>
                    <a:gd name="T5" fmla="*/ 0 h 3"/>
                    <a:gd name="T6" fmla="*/ 4 w 21"/>
                    <a:gd name="T7" fmla="*/ 0 h 3"/>
                    <a:gd name="T8" fmla="*/ 8 w 21"/>
                    <a:gd name="T9" fmla="*/ 0 h 3"/>
                    <a:gd name="T10" fmla="*/ 17 w 21"/>
                    <a:gd name="T11" fmla="*/ 3 h 3"/>
                    <a:gd name="T12" fmla="*/ 21 w 21"/>
                    <a:gd name="T13" fmla="*/ 3 h 3"/>
                    <a:gd name="T14" fmla="*/ 17 w 21"/>
                    <a:gd name="T15" fmla="*/ 3 h 3"/>
                    <a:gd name="T16" fmla="*/ 8 w 21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3">
                      <a:moveTo>
                        <a:pt x="8" y="0"/>
                      </a:moveTo>
                      <a:cubicBezTo>
                        <a:pt x="8" y="0"/>
                        <a:pt x="5" y="0"/>
                        <a:pt x="4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5" y="0"/>
                        <a:pt x="8" y="0"/>
                        <a:pt x="8" y="0"/>
                      </a:cubicBezTo>
                      <a:cubicBezTo>
                        <a:pt x="9" y="2"/>
                        <a:pt x="12" y="3"/>
                        <a:pt x="17" y="3"/>
                      </a:cubicBezTo>
                      <a:cubicBezTo>
                        <a:pt x="18" y="3"/>
                        <a:pt x="20" y="3"/>
                        <a:pt x="21" y="3"/>
                      </a:cubicBezTo>
                      <a:cubicBezTo>
                        <a:pt x="20" y="3"/>
                        <a:pt x="18" y="3"/>
                        <a:pt x="17" y="3"/>
                      </a:cubicBezTo>
                      <a:cubicBezTo>
                        <a:pt x="12" y="3"/>
                        <a:pt x="9" y="2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Freeform 1259">
                  <a:extLst>
                    <a:ext uri="{FF2B5EF4-FFF2-40B4-BE49-F238E27FC236}">
                      <a16:creationId xmlns:a16="http://schemas.microsoft.com/office/drawing/2014/main" id="{DDE52A2B-D927-406A-9601-87FF11106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" y="32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Freeform 1260">
                  <a:extLst>
                    <a:ext uri="{FF2B5EF4-FFF2-40B4-BE49-F238E27FC236}">
                      <a16:creationId xmlns:a16="http://schemas.microsoft.com/office/drawing/2014/main" id="{5030B10F-110A-4749-92E2-2F537B513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325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Freeform 1261">
                  <a:extLst>
                    <a:ext uri="{FF2B5EF4-FFF2-40B4-BE49-F238E27FC236}">
                      <a16:creationId xmlns:a16="http://schemas.microsoft.com/office/drawing/2014/main" id="{9C715DF1-FC95-486A-B51B-ECA771E4E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321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Freeform 1262">
                  <a:extLst>
                    <a:ext uri="{FF2B5EF4-FFF2-40B4-BE49-F238E27FC236}">
                      <a16:creationId xmlns:a16="http://schemas.microsoft.com/office/drawing/2014/main" id="{03544908-CE98-4000-B1E8-9F1B774D5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9" y="325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Freeform 1263">
                  <a:extLst>
                    <a:ext uri="{FF2B5EF4-FFF2-40B4-BE49-F238E27FC236}">
                      <a16:creationId xmlns:a16="http://schemas.microsoft.com/office/drawing/2014/main" id="{A4A6779F-4F80-47B8-8070-CBCB76BCC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2" y="32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Freeform 1264">
                  <a:extLst>
                    <a:ext uri="{FF2B5EF4-FFF2-40B4-BE49-F238E27FC236}">
                      <a16:creationId xmlns:a16="http://schemas.microsoft.com/office/drawing/2014/main" id="{05D1C256-4A4A-439A-AAFC-C79E2DE75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325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Freeform 1265">
                  <a:extLst>
                    <a:ext uri="{FF2B5EF4-FFF2-40B4-BE49-F238E27FC236}">
                      <a16:creationId xmlns:a16="http://schemas.microsoft.com/office/drawing/2014/main" id="{417FBE6A-97EE-4FED-A8BB-DA5E492B6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325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Freeform 1266">
                  <a:extLst>
                    <a:ext uri="{FF2B5EF4-FFF2-40B4-BE49-F238E27FC236}">
                      <a16:creationId xmlns:a16="http://schemas.microsoft.com/office/drawing/2014/main" id="{5F4FD814-E2BD-4C5A-8195-9E793CCBF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1" y="3278"/>
                  <a:ext cx="1" cy="1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Freeform 1267">
                  <a:extLst>
                    <a:ext uri="{FF2B5EF4-FFF2-40B4-BE49-F238E27FC236}">
                      <a16:creationId xmlns:a16="http://schemas.microsoft.com/office/drawing/2014/main" id="{2539C4A2-D1FD-4BD7-8F43-D4BFC68119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" y="327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Freeform 1268">
                  <a:extLst>
                    <a:ext uri="{FF2B5EF4-FFF2-40B4-BE49-F238E27FC236}">
                      <a16:creationId xmlns:a16="http://schemas.microsoft.com/office/drawing/2014/main" id="{AB1D91BD-D7B9-4D7D-9F50-5B399AC7F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3" y="32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Freeform 1269">
                  <a:extLst>
                    <a:ext uri="{FF2B5EF4-FFF2-40B4-BE49-F238E27FC236}">
                      <a16:creationId xmlns:a16="http://schemas.microsoft.com/office/drawing/2014/main" id="{5EC8929E-93DC-4418-8077-56BE3B40E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3279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Freeform 1270">
                  <a:extLst>
                    <a:ext uri="{FF2B5EF4-FFF2-40B4-BE49-F238E27FC236}">
                      <a16:creationId xmlns:a16="http://schemas.microsoft.com/office/drawing/2014/main" id="{CB838FD6-E737-4C25-B98A-3DC2E5066B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32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Freeform 1271">
                  <a:extLst>
                    <a:ext uri="{FF2B5EF4-FFF2-40B4-BE49-F238E27FC236}">
                      <a16:creationId xmlns:a16="http://schemas.microsoft.com/office/drawing/2014/main" id="{B6B764BB-51A7-4238-8A3D-5CF6706A0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9" y="3312"/>
                  <a:ext cx="4" cy="0"/>
                </a:xfrm>
                <a:custGeom>
                  <a:avLst/>
                  <a:gdLst>
                    <a:gd name="T0" fmla="*/ 0 w 4"/>
                    <a:gd name="T1" fmla="*/ 4 w 4"/>
                    <a:gd name="T2" fmla="*/ 2 w 4"/>
                    <a:gd name="T3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Freeform 1272">
                  <a:extLst>
                    <a:ext uri="{FF2B5EF4-FFF2-40B4-BE49-F238E27FC236}">
                      <a16:creationId xmlns:a16="http://schemas.microsoft.com/office/drawing/2014/main" id="{ED1F6A1C-8010-4C4D-B1A4-41F95F84A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3317"/>
                  <a:ext cx="6" cy="1"/>
                </a:xfrm>
                <a:custGeom>
                  <a:avLst/>
                  <a:gdLst>
                    <a:gd name="T0" fmla="*/ 0 w 6"/>
                    <a:gd name="T1" fmla="*/ 0 h 1"/>
                    <a:gd name="T2" fmla="*/ 6 w 6"/>
                    <a:gd name="T3" fmla="*/ 1 h 1"/>
                    <a:gd name="T4" fmla="*/ 6 w 6"/>
                    <a:gd name="T5" fmla="*/ 0 h 1"/>
                    <a:gd name="T6" fmla="*/ 6 w 6"/>
                    <a:gd name="T7" fmla="*/ 1 h 1"/>
                    <a:gd name="T8" fmla="*/ 0 w 6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Freeform 1273">
                  <a:extLst>
                    <a:ext uri="{FF2B5EF4-FFF2-40B4-BE49-F238E27FC236}">
                      <a16:creationId xmlns:a16="http://schemas.microsoft.com/office/drawing/2014/main" id="{D704C356-CD95-42FD-873B-3C2A3C0E1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33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Freeform 1274">
                  <a:extLst>
                    <a:ext uri="{FF2B5EF4-FFF2-40B4-BE49-F238E27FC236}">
                      <a16:creationId xmlns:a16="http://schemas.microsoft.com/office/drawing/2014/main" id="{452BCD36-074B-4396-B0A7-2281B6063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" y="331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Freeform 1275">
                  <a:extLst>
                    <a:ext uri="{FF2B5EF4-FFF2-40B4-BE49-F238E27FC236}">
                      <a16:creationId xmlns:a16="http://schemas.microsoft.com/office/drawing/2014/main" id="{F5B5E50B-B6EE-49C9-8B7C-7B5752E27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3040"/>
                  <a:ext cx="121" cy="128"/>
                </a:xfrm>
                <a:custGeom>
                  <a:avLst/>
                  <a:gdLst>
                    <a:gd name="T0" fmla="*/ 106 w 127"/>
                    <a:gd name="T1" fmla="*/ 77 h 134"/>
                    <a:gd name="T2" fmla="*/ 125 w 127"/>
                    <a:gd name="T3" fmla="*/ 76 h 134"/>
                    <a:gd name="T4" fmla="*/ 127 w 127"/>
                    <a:gd name="T5" fmla="*/ 56 h 134"/>
                    <a:gd name="T6" fmla="*/ 116 w 127"/>
                    <a:gd name="T7" fmla="*/ 57 h 134"/>
                    <a:gd name="T8" fmla="*/ 111 w 127"/>
                    <a:gd name="T9" fmla="*/ 60 h 134"/>
                    <a:gd name="T10" fmla="*/ 108 w 127"/>
                    <a:gd name="T11" fmla="*/ 49 h 134"/>
                    <a:gd name="T12" fmla="*/ 104 w 127"/>
                    <a:gd name="T13" fmla="*/ 41 h 134"/>
                    <a:gd name="T14" fmla="*/ 105 w 127"/>
                    <a:gd name="T15" fmla="*/ 25 h 134"/>
                    <a:gd name="T16" fmla="*/ 102 w 127"/>
                    <a:gd name="T17" fmla="*/ 15 h 134"/>
                    <a:gd name="T18" fmla="*/ 97 w 127"/>
                    <a:gd name="T19" fmla="*/ 15 h 134"/>
                    <a:gd name="T20" fmla="*/ 86 w 127"/>
                    <a:gd name="T21" fmla="*/ 12 h 134"/>
                    <a:gd name="T22" fmla="*/ 82 w 127"/>
                    <a:gd name="T23" fmla="*/ 17 h 134"/>
                    <a:gd name="T24" fmla="*/ 77 w 127"/>
                    <a:gd name="T25" fmla="*/ 23 h 134"/>
                    <a:gd name="T26" fmla="*/ 65 w 127"/>
                    <a:gd name="T27" fmla="*/ 25 h 134"/>
                    <a:gd name="T28" fmla="*/ 51 w 127"/>
                    <a:gd name="T29" fmla="*/ 13 h 134"/>
                    <a:gd name="T30" fmla="*/ 48 w 127"/>
                    <a:gd name="T31" fmla="*/ 0 h 134"/>
                    <a:gd name="T32" fmla="*/ 13 w 127"/>
                    <a:gd name="T33" fmla="*/ 0 h 134"/>
                    <a:gd name="T34" fmla="*/ 12 w 127"/>
                    <a:gd name="T35" fmla="*/ 0 h 134"/>
                    <a:gd name="T36" fmla="*/ 11 w 127"/>
                    <a:gd name="T37" fmla="*/ 0 h 134"/>
                    <a:gd name="T38" fmla="*/ 10 w 127"/>
                    <a:gd name="T39" fmla="*/ 1 h 134"/>
                    <a:gd name="T40" fmla="*/ 8 w 127"/>
                    <a:gd name="T41" fmla="*/ 2 h 134"/>
                    <a:gd name="T42" fmla="*/ 18 w 127"/>
                    <a:gd name="T43" fmla="*/ 24 h 134"/>
                    <a:gd name="T44" fmla="*/ 16 w 127"/>
                    <a:gd name="T45" fmla="*/ 37 h 134"/>
                    <a:gd name="T46" fmla="*/ 23 w 127"/>
                    <a:gd name="T47" fmla="*/ 60 h 134"/>
                    <a:gd name="T48" fmla="*/ 15 w 127"/>
                    <a:gd name="T49" fmla="*/ 78 h 134"/>
                    <a:gd name="T50" fmla="*/ 3 w 127"/>
                    <a:gd name="T51" fmla="*/ 110 h 134"/>
                    <a:gd name="T52" fmla="*/ 0 w 127"/>
                    <a:gd name="T53" fmla="*/ 127 h 134"/>
                    <a:gd name="T54" fmla="*/ 1 w 127"/>
                    <a:gd name="T55" fmla="*/ 126 h 134"/>
                    <a:gd name="T56" fmla="*/ 2 w 127"/>
                    <a:gd name="T57" fmla="*/ 125 h 134"/>
                    <a:gd name="T58" fmla="*/ 3 w 127"/>
                    <a:gd name="T59" fmla="*/ 124 h 134"/>
                    <a:gd name="T60" fmla="*/ 9 w 127"/>
                    <a:gd name="T61" fmla="*/ 127 h 134"/>
                    <a:gd name="T62" fmla="*/ 9 w 127"/>
                    <a:gd name="T63" fmla="*/ 127 h 134"/>
                    <a:gd name="T64" fmla="*/ 31 w 127"/>
                    <a:gd name="T65" fmla="*/ 130 h 134"/>
                    <a:gd name="T66" fmla="*/ 75 w 127"/>
                    <a:gd name="T67" fmla="*/ 134 h 134"/>
                    <a:gd name="T68" fmla="*/ 99 w 127"/>
                    <a:gd name="T69" fmla="*/ 134 h 134"/>
                    <a:gd name="T70" fmla="*/ 115 w 127"/>
                    <a:gd name="T71" fmla="*/ 133 h 134"/>
                    <a:gd name="T72" fmla="*/ 104 w 127"/>
                    <a:gd name="T73" fmla="*/ 117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7" h="134">
                      <a:moveTo>
                        <a:pt x="104" y="117"/>
                      </a:move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123" y="77"/>
                        <a:pt x="123" y="77"/>
                        <a:pt x="123" y="77"/>
                      </a:cubicBezTo>
                      <a:cubicBezTo>
                        <a:pt x="125" y="76"/>
                        <a:pt x="125" y="76"/>
                        <a:pt x="125" y="76"/>
                      </a:cubicBezTo>
                      <a:cubicBezTo>
                        <a:pt x="127" y="56"/>
                        <a:pt x="127" y="56"/>
                        <a:pt x="127" y="56"/>
                      </a:cubicBezTo>
                      <a:cubicBezTo>
                        <a:pt x="127" y="56"/>
                        <a:pt x="127" y="56"/>
                        <a:pt x="127" y="56"/>
                      </a:cubicBezTo>
                      <a:cubicBezTo>
                        <a:pt x="124" y="57"/>
                        <a:pt x="121" y="57"/>
                        <a:pt x="118" y="57"/>
                      </a:cubicBezTo>
                      <a:cubicBezTo>
                        <a:pt x="118" y="57"/>
                        <a:pt x="117" y="57"/>
                        <a:pt x="116" y="57"/>
                      </a:cubicBezTo>
                      <a:cubicBezTo>
                        <a:pt x="115" y="57"/>
                        <a:pt x="115" y="57"/>
                        <a:pt x="114" y="58"/>
                      </a:cubicBezTo>
                      <a:cubicBezTo>
                        <a:pt x="113" y="59"/>
                        <a:pt x="112" y="60"/>
                        <a:pt x="111" y="60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06" y="59"/>
                        <a:pt x="107" y="53"/>
                        <a:pt x="108" y="49"/>
                      </a:cubicBezTo>
                      <a:cubicBezTo>
                        <a:pt x="108" y="49"/>
                        <a:pt x="108" y="49"/>
                        <a:pt x="108" y="49"/>
                      </a:cubicBezTo>
                      <a:cubicBezTo>
                        <a:pt x="109" y="47"/>
                        <a:pt x="106" y="44"/>
                        <a:pt x="104" y="41"/>
                      </a:cubicBezTo>
                      <a:cubicBezTo>
                        <a:pt x="101" y="40"/>
                        <a:pt x="102" y="35"/>
                        <a:pt x="104" y="30"/>
                      </a:cubicBezTo>
                      <a:cubicBezTo>
                        <a:pt x="104" y="28"/>
                        <a:pt x="105" y="26"/>
                        <a:pt x="105" y="25"/>
                      </a:cubicBezTo>
                      <a:cubicBezTo>
                        <a:pt x="103" y="23"/>
                        <a:pt x="102" y="18"/>
                        <a:pt x="102" y="15"/>
                      </a:cubicBezTo>
                      <a:cubicBezTo>
                        <a:pt x="102" y="15"/>
                        <a:pt x="102" y="15"/>
                        <a:pt x="102" y="15"/>
                      </a:cubicBezTo>
                      <a:cubicBezTo>
                        <a:pt x="102" y="15"/>
                        <a:pt x="102" y="15"/>
                        <a:pt x="101" y="15"/>
                      </a:cubicBezTo>
                      <a:cubicBezTo>
                        <a:pt x="100" y="15"/>
                        <a:pt x="99" y="15"/>
                        <a:pt x="97" y="15"/>
                      </a:cubicBezTo>
                      <a:cubicBezTo>
                        <a:pt x="93" y="15"/>
                        <a:pt x="91" y="14"/>
                        <a:pt x="90" y="13"/>
                      </a:cubicBezTo>
                      <a:cubicBezTo>
                        <a:pt x="89" y="12"/>
                        <a:pt x="88" y="12"/>
                        <a:pt x="86" y="12"/>
                      </a:cubicBezTo>
                      <a:cubicBezTo>
                        <a:pt x="85" y="12"/>
                        <a:pt x="84" y="12"/>
                        <a:pt x="83" y="13"/>
                      </a:cubicBezTo>
                      <a:cubicBezTo>
                        <a:pt x="83" y="13"/>
                        <a:pt x="82" y="16"/>
                        <a:pt x="82" y="17"/>
                      </a:cubicBezTo>
                      <a:cubicBezTo>
                        <a:pt x="81" y="20"/>
                        <a:pt x="81" y="23"/>
                        <a:pt x="78" y="23"/>
                      </a:cubicBezTo>
                      <a:cubicBezTo>
                        <a:pt x="77" y="23"/>
                        <a:pt x="77" y="23"/>
                        <a:pt x="77" y="23"/>
                      </a:cubicBezTo>
                      <a:cubicBezTo>
                        <a:pt x="77" y="23"/>
                        <a:pt x="77" y="23"/>
                        <a:pt x="76" y="23"/>
                      </a:cubicBezTo>
                      <a:cubicBezTo>
                        <a:pt x="74" y="23"/>
                        <a:pt x="69" y="24"/>
                        <a:pt x="65" y="25"/>
                      </a:cubicBezTo>
                      <a:cubicBezTo>
                        <a:pt x="59" y="27"/>
                        <a:pt x="56" y="22"/>
                        <a:pt x="54" y="17"/>
                      </a:cubicBezTo>
                      <a:cubicBezTo>
                        <a:pt x="53" y="14"/>
                        <a:pt x="52" y="14"/>
                        <a:pt x="51" y="13"/>
                      </a:cubicBezTo>
                      <a:cubicBezTo>
                        <a:pt x="49" y="12"/>
                        <a:pt x="48" y="10"/>
                        <a:pt x="49" y="7"/>
                      </a:cubicBezTo>
                      <a:cubicBezTo>
                        <a:pt x="50" y="4"/>
                        <a:pt x="48" y="1"/>
                        <a:pt x="48" y="0"/>
                      </a:cubicBezTo>
                      <a:cubicBezTo>
                        <a:pt x="44" y="0"/>
                        <a:pt x="32" y="0"/>
                        <a:pt x="23" y="0"/>
                      </a:cubicBezTo>
                      <a:cubicBezTo>
                        <a:pt x="15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1" y="1"/>
                        <a:pt x="11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10" y="9"/>
                        <a:pt x="15" y="19"/>
                        <a:pt x="17" y="23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6"/>
                        <a:pt x="18" y="29"/>
                        <a:pt x="17" y="31"/>
                      </a:cubicBezTo>
                      <a:cubicBezTo>
                        <a:pt x="17" y="32"/>
                        <a:pt x="16" y="34"/>
                        <a:pt x="16" y="37"/>
                      </a:cubicBezTo>
                      <a:cubicBezTo>
                        <a:pt x="16" y="39"/>
                        <a:pt x="18" y="44"/>
                        <a:pt x="19" y="48"/>
                      </a:cubicBezTo>
                      <a:cubicBezTo>
                        <a:pt x="21" y="52"/>
                        <a:pt x="23" y="56"/>
                        <a:pt x="23" y="60"/>
                      </a:cubicBezTo>
                      <a:cubicBezTo>
                        <a:pt x="24" y="68"/>
                        <a:pt x="19" y="72"/>
                        <a:pt x="16" y="77"/>
                      </a:cubicBezTo>
                      <a:cubicBezTo>
                        <a:pt x="15" y="78"/>
                        <a:pt x="15" y="78"/>
                        <a:pt x="15" y="78"/>
                      </a:cubicBezTo>
                      <a:cubicBezTo>
                        <a:pt x="11" y="83"/>
                        <a:pt x="7" y="93"/>
                        <a:pt x="7" y="98"/>
                      </a:cubicBezTo>
                      <a:cubicBezTo>
                        <a:pt x="7" y="103"/>
                        <a:pt x="5" y="107"/>
                        <a:pt x="3" y="110"/>
                      </a:cubicBezTo>
                      <a:cubicBezTo>
                        <a:pt x="2" y="111"/>
                        <a:pt x="1" y="113"/>
                        <a:pt x="1" y="114"/>
                      </a:cubicBezTo>
                      <a:cubicBezTo>
                        <a:pt x="1" y="117"/>
                        <a:pt x="1" y="123"/>
                        <a:pt x="0" y="127"/>
                      </a:cubicBezTo>
                      <a:cubicBezTo>
                        <a:pt x="0" y="127"/>
                        <a:pt x="0" y="127"/>
                        <a:pt x="0" y="126"/>
                      </a:cubicBezTo>
                      <a:cubicBezTo>
                        <a:pt x="0" y="126"/>
                        <a:pt x="1" y="126"/>
                        <a:pt x="1" y="126"/>
                      </a:cubicBezTo>
                      <a:cubicBezTo>
                        <a:pt x="1" y="126"/>
                        <a:pt x="1" y="126"/>
                        <a:pt x="1" y="125"/>
                      </a:cubicBezTo>
                      <a:cubicBezTo>
                        <a:pt x="2" y="125"/>
                        <a:pt x="2" y="125"/>
                        <a:pt x="2" y="125"/>
                      </a:cubicBezTo>
                      <a:cubicBezTo>
                        <a:pt x="2" y="125"/>
                        <a:pt x="2" y="125"/>
                        <a:pt x="3" y="125"/>
                      </a:cubicBezTo>
                      <a:cubicBezTo>
                        <a:pt x="3" y="125"/>
                        <a:pt x="3" y="124"/>
                        <a:pt x="3" y="124"/>
                      </a:cubicBezTo>
                      <a:cubicBezTo>
                        <a:pt x="4" y="124"/>
                        <a:pt x="4" y="124"/>
                        <a:pt x="5" y="124"/>
                      </a:cubicBezTo>
                      <a:cubicBezTo>
                        <a:pt x="7" y="124"/>
                        <a:pt x="8" y="126"/>
                        <a:pt x="9" y="127"/>
                      </a:cubicBezTo>
                      <a:cubicBezTo>
                        <a:pt x="9" y="127"/>
                        <a:pt x="9" y="127"/>
                        <a:pt x="9" y="127"/>
                      </a:cubicBezTo>
                      <a:cubicBezTo>
                        <a:pt x="9" y="127"/>
                        <a:pt x="9" y="127"/>
                        <a:pt x="9" y="127"/>
                      </a:cubicBezTo>
                      <a:cubicBezTo>
                        <a:pt x="14" y="124"/>
                        <a:pt x="18" y="125"/>
                        <a:pt x="22" y="127"/>
                      </a:cubicBezTo>
                      <a:cubicBezTo>
                        <a:pt x="25" y="129"/>
                        <a:pt x="28" y="130"/>
                        <a:pt x="31" y="130"/>
                      </a:cubicBezTo>
                      <a:cubicBezTo>
                        <a:pt x="71" y="130"/>
                        <a:pt x="71" y="130"/>
                        <a:pt x="71" y="130"/>
                      </a:cubicBezTo>
                      <a:cubicBezTo>
                        <a:pt x="75" y="134"/>
                        <a:pt x="75" y="134"/>
                        <a:pt x="75" y="134"/>
                      </a:cubicBezTo>
                      <a:cubicBezTo>
                        <a:pt x="77" y="133"/>
                        <a:pt x="85" y="133"/>
                        <a:pt x="91" y="133"/>
                      </a:cubicBezTo>
                      <a:cubicBezTo>
                        <a:pt x="97" y="133"/>
                        <a:pt x="99" y="133"/>
                        <a:pt x="99" y="134"/>
                      </a:cubicBezTo>
                      <a:cubicBezTo>
                        <a:pt x="100" y="134"/>
                        <a:pt x="101" y="134"/>
                        <a:pt x="103" y="134"/>
                      </a:cubicBezTo>
                      <a:cubicBezTo>
                        <a:pt x="108" y="134"/>
                        <a:pt x="113" y="133"/>
                        <a:pt x="115" y="133"/>
                      </a:cubicBezTo>
                      <a:cubicBezTo>
                        <a:pt x="116" y="133"/>
                        <a:pt x="116" y="133"/>
                        <a:pt x="116" y="133"/>
                      </a:cubicBezTo>
                      <a:lnTo>
                        <a:pt x="104" y="1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Freeform 1276">
                  <a:extLst>
                    <a:ext uri="{FF2B5EF4-FFF2-40B4-BE49-F238E27FC236}">
                      <a16:creationId xmlns:a16="http://schemas.microsoft.com/office/drawing/2014/main" id="{235B9F0E-8B72-4C7A-AD8E-275C394F1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315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Freeform 1277">
                  <a:extLst>
                    <a:ext uri="{FF2B5EF4-FFF2-40B4-BE49-F238E27FC236}">
                      <a16:creationId xmlns:a16="http://schemas.microsoft.com/office/drawing/2014/main" id="{E9C7C11A-530C-4F54-AE4E-092199788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8" y="31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Freeform 1278">
                  <a:extLst>
                    <a:ext uri="{FF2B5EF4-FFF2-40B4-BE49-F238E27FC236}">
                      <a16:creationId xmlns:a16="http://schemas.microsoft.com/office/drawing/2014/main" id="{EBEEB97F-A498-46D5-8DF1-E13AEC6F7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2" y="3158"/>
                  <a:ext cx="3" cy="3"/>
                </a:xfrm>
                <a:custGeom>
                  <a:avLst/>
                  <a:gdLst>
                    <a:gd name="T0" fmla="*/ 0 w 4"/>
                    <a:gd name="T1" fmla="*/ 0 h 3"/>
                    <a:gd name="T2" fmla="*/ 4 w 4"/>
                    <a:gd name="T3" fmla="*/ 3 h 3"/>
                    <a:gd name="T4" fmla="*/ 0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2" y="0"/>
                        <a:pt x="3" y="2"/>
                        <a:pt x="4" y="3"/>
                      </a:cubicBezTo>
                      <a:cubicBezTo>
                        <a:pt x="3" y="2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Freeform 1279">
                  <a:extLst>
                    <a:ext uri="{FF2B5EF4-FFF2-40B4-BE49-F238E27FC236}">
                      <a16:creationId xmlns:a16="http://schemas.microsoft.com/office/drawing/2014/main" id="{7E732A5C-41F6-4100-8FB4-ADF1E73E7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316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Freeform 1280">
                  <a:extLst>
                    <a:ext uri="{FF2B5EF4-FFF2-40B4-BE49-F238E27FC236}">
                      <a16:creationId xmlns:a16="http://schemas.microsoft.com/office/drawing/2014/main" id="{BDC43782-AAC0-42A9-9C0A-690681F58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0" y="3065"/>
                  <a:ext cx="121" cy="104"/>
                </a:xfrm>
                <a:custGeom>
                  <a:avLst/>
                  <a:gdLst>
                    <a:gd name="T0" fmla="*/ 17 w 126"/>
                    <a:gd name="T1" fmla="*/ 105 h 109"/>
                    <a:gd name="T2" fmla="*/ 22 w 126"/>
                    <a:gd name="T3" fmla="*/ 104 h 109"/>
                    <a:gd name="T4" fmla="*/ 25 w 126"/>
                    <a:gd name="T5" fmla="*/ 104 h 109"/>
                    <a:gd name="T6" fmla="*/ 28 w 126"/>
                    <a:gd name="T7" fmla="*/ 104 h 109"/>
                    <a:gd name="T8" fmla="*/ 34 w 126"/>
                    <a:gd name="T9" fmla="*/ 107 h 109"/>
                    <a:gd name="T10" fmla="*/ 36 w 126"/>
                    <a:gd name="T11" fmla="*/ 107 h 109"/>
                    <a:gd name="T12" fmla="*/ 38 w 126"/>
                    <a:gd name="T13" fmla="*/ 107 h 109"/>
                    <a:gd name="T14" fmla="*/ 51 w 126"/>
                    <a:gd name="T15" fmla="*/ 109 h 109"/>
                    <a:gd name="T16" fmla="*/ 64 w 126"/>
                    <a:gd name="T17" fmla="*/ 96 h 109"/>
                    <a:gd name="T18" fmla="*/ 81 w 126"/>
                    <a:gd name="T19" fmla="*/ 83 h 109"/>
                    <a:gd name="T20" fmla="*/ 88 w 126"/>
                    <a:gd name="T21" fmla="*/ 74 h 109"/>
                    <a:gd name="T22" fmla="*/ 117 w 126"/>
                    <a:gd name="T23" fmla="*/ 63 h 109"/>
                    <a:gd name="T24" fmla="*/ 117 w 126"/>
                    <a:gd name="T25" fmla="*/ 62 h 109"/>
                    <a:gd name="T26" fmla="*/ 116 w 126"/>
                    <a:gd name="T27" fmla="*/ 60 h 109"/>
                    <a:gd name="T28" fmla="*/ 117 w 126"/>
                    <a:gd name="T29" fmla="*/ 58 h 109"/>
                    <a:gd name="T30" fmla="*/ 122 w 126"/>
                    <a:gd name="T31" fmla="*/ 27 h 109"/>
                    <a:gd name="T32" fmla="*/ 125 w 126"/>
                    <a:gd name="T33" fmla="*/ 22 h 109"/>
                    <a:gd name="T34" fmla="*/ 124 w 126"/>
                    <a:gd name="T35" fmla="*/ 19 h 109"/>
                    <a:gd name="T36" fmla="*/ 121 w 126"/>
                    <a:gd name="T37" fmla="*/ 14 h 109"/>
                    <a:gd name="T38" fmla="*/ 108 w 126"/>
                    <a:gd name="T39" fmla="*/ 9 h 109"/>
                    <a:gd name="T40" fmla="*/ 98 w 126"/>
                    <a:gd name="T41" fmla="*/ 5 h 109"/>
                    <a:gd name="T42" fmla="*/ 97 w 126"/>
                    <a:gd name="T43" fmla="*/ 4 h 109"/>
                    <a:gd name="T44" fmla="*/ 95 w 126"/>
                    <a:gd name="T45" fmla="*/ 4 h 109"/>
                    <a:gd name="T46" fmla="*/ 94 w 126"/>
                    <a:gd name="T47" fmla="*/ 3 h 109"/>
                    <a:gd name="T48" fmla="*/ 91 w 126"/>
                    <a:gd name="T49" fmla="*/ 1 h 109"/>
                    <a:gd name="T50" fmla="*/ 90 w 126"/>
                    <a:gd name="T51" fmla="*/ 0 h 109"/>
                    <a:gd name="T52" fmla="*/ 86 w 126"/>
                    <a:gd name="T53" fmla="*/ 2 h 109"/>
                    <a:gd name="T54" fmla="*/ 82 w 126"/>
                    <a:gd name="T55" fmla="*/ 2 h 109"/>
                    <a:gd name="T56" fmla="*/ 76 w 126"/>
                    <a:gd name="T57" fmla="*/ 3 h 109"/>
                    <a:gd name="T58" fmla="*/ 74 w 126"/>
                    <a:gd name="T59" fmla="*/ 22 h 109"/>
                    <a:gd name="T60" fmla="*/ 71 w 126"/>
                    <a:gd name="T61" fmla="*/ 35 h 109"/>
                    <a:gd name="T62" fmla="*/ 81 w 126"/>
                    <a:gd name="T63" fmla="*/ 42 h 109"/>
                    <a:gd name="T64" fmla="*/ 85 w 126"/>
                    <a:gd name="T65" fmla="*/ 58 h 109"/>
                    <a:gd name="T66" fmla="*/ 74 w 126"/>
                    <a:gd name="T67" fmla="*/ 57 h 109"/>
                    <a:gd name="T68" fmla="*/ 55 w 126"/>
                    <a:gd name="T69" fmla="*/ 39 h 109"/>
                    <a:gd name="T70" fmla="*/ 42 w 126"/>
                    <a:gd name="T71" fmla="*/ 42 h 109"/>
                    <a:gd name="T72" fmla="*/ 32 w 126"/>
                    <a:gd name="T73" fmla="*/ 34 h 109"/>
                    <a:gd name="T74" fmla="*/ 25 w 126"/>
                    <a:gd name="T75" fmla="*/ 35 h 109"/>
                    <a:gd name="T76" fmla="*/ 24 w 126"/>
                    <a:gd name="T77" fmla="*/ 35 h 109"/>
                    <a:gd name="T78" fmla="*/ 23 w 126"/>
                    <a:gd name="T79" fmla="*/ 33 h 109"/>
                    <a:gd name="T80" fmla="*/ 17 w 126"/>
                    <a:gd name="T81" fmla="*/ 55 h 109"/>
                    <a:gd name="T82" fmla="*/ 12 w 126"/>
                    <a:gd name="T83" fmla="*/ 106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6" h="109">
                      <a:moveTo>
                        <a:pt x="14" y="105"/>
                      </a:moveTo>
                      <a:cubicBezTo>
                        <a:pt x="15" y="105"/>
                        <a:pt x="15" y="105"/>
                        <a:pt x="16" y="105"/>
                      </a:cubicBezTo>
                      <a:cubicBezTo>
                        <a:pt x="16" y="105"/>
                        <a:pt x="17" y="105"/>
                        <a:pt x="17" y="105"/>
                      </a:cubicBezTo>
                      <a:cubicBezTo>
                        <a:pt x="18" y="105"/>
                        <a:pt x="18" y="105"/>
                        <a:pt x="19" y="105"/>
                      </a:cubicBezTo>
                      <a:cubicBezTo>
                        <a:pt x="19" y="104"/>
                        <a:pt x="19" y="104"/>
                        <a:pt x="20" y="104"/>
                      </a:cubicBezTo>
                      <a:cubicBezTo>
                        <a:pt x="20" y="104"/>
                        <a:pt x="21" y="104"/>
                        <a:pt x="22" y="104"/>
                      </a:cubicBezTo>
                      <a:cubicBezTo>
                        <a:pt x="22" y="104"/>
                        <a:pt x="22" y="104"/>
                        <a:pt x="23" y="104"/>
                      </a:cubicBezTo>
                      <a:cubicBezTo>
                        <a:pt x="23" y="104"/>
                        <a:pt x="24" y="104"/>
                        <a:pt x="25" y="104"/>
                      </a:cubicBezTo>
                      <a:cubicBezTo>
                        <a:pt x="25" y="104"/>
                        <a:pt x="25" y="104"/>
                        <a:pt x="25" y="104"/>
                      </a:cubicBezTo>
                      <a:cubicBezTo>
                        <a:pt x="26" y="104"/>
                        <a:pt x="27" y="104"/>
                        <a:pt x="28" y="104"/>
                      </a:cubicBezTo>
                      <a:cubicBezTo>
                        <a:pt x="28" y="104"/>
                        <a:pt x="28" y="104"/>
                        <a:pt x="28" y="104"/>
                      </a:cubicBezTo>
                      <a:cubicBezTo>
                        <a:pt x="28" y="104"/>
                        <a:pt x="28" y="104"/>
                        <a:pt x="28" y="104"/>
                      </a:cubicBezTo>
                      <a:cubicBezTo>
                        <a:pt x="29" y="104"/>
                        <a:pt x="32" y="104"/>
                        <a:pt x="33" y="105"/>
                      </a:cubicBezTo>
                      <a:cubicBezTo>
                        <a:pt x="33" y="106"/>
                        <a:pt x="34" y="106"/>
                        <a:pt x="34" y="107"/>
                      </a:cubicBezTo>
                      <a:cubicBezTo>
                        <a:pt x="34" y="107"/>
                        <a:pt x="34" y="107"/>
                        <a:pt x="34" y="107"/>
                      </a:cubicBezTo>
                      <a:cubicBezTo>
                        <a:pt x="34" y="107"/>
                        <a:pt x="34" y="107"/>
                        <a:pt x="34" y="107"/>
                      </a:cubicBezTo>
                      <a:cubicBezTo>
                        <a:pt x="34" y="107"/>
                        <a:pt x="34" y="107"/>
                        <a:pt x="34" y="107"/>
                      </a:cubicBezTo>
                      <a:cubicBezTo>
                        <a:pt x="35" y="107"/>
                        <a:pt x="35" y="107"/>
                        <a:pt x="36" y="107"/>
                      </a:cubicBezTo>
                      <a:cubicBezTo>
                        <a:pt x="36" y="107"/>
                        <a:pt x="36" y="107"/>
                        <a:pt x="36" y="107"/>
                      </a:cubicBezTo>
                      <a:cubicBezTo>
                        <a:pt x="37" y="107"/>
                        <a:pt x="37" y="107"/>
                        <a:pt x="38" y="107"/>
                      </a:cubicBezTo>
                      <a:cubicBezTo>
                        <a:pt x="38" y="107"/>
                        <a:pt x="38" y="107"/>
                        <a:pt x="38" y="107"/>
                      </a:cubicBezTo>
                      <a:cubicBezTo>
                        <a:pt x="38" y="107"/>
                        <a:pt x="38" y="107"/>
                        <a:pt x="39" y="107"/>
                      </a:cubicBezTo>
                      <a:cubicBezTo>
                        <a:pt x="40" y="107"/>
                        <a:pt x="41" y="107"/>
                        <a:pt x="43" y="108"/>
                      </a:cubicBezTo>
                      <a:cubicBezTo>
                        <a:pt x="45" y="108"/>
                        <a:pt x="49" y="109"/>
                        <a:pt x="51" y="109"/>
                      </a:cubicBezTo>
                      <a:cubicBezTo>
                        <a:pt x="52" y="109"/>
                        <a:pt x="52" y="109"/>
                        <a:pt x="52" y="109"/>
                      </a:cubicBezTo>
                      <a:cubicBezTo>
                        <a:pt x="53" y="109"/>
                        <a:pt x="54" y="106"/>
                        <a:pt x="55" y="105"/>
                      </a:cubicBezTo>
                      <a:cubicBezTo>
                        <a:pt x="58" y="101"/>
                        <a:pt x="61" y="97"/>
                        <a:pt x="64" y="96"/>
                      </a:cubicBezTo>
                      <a:cubicBezTo>
                        <a:pt x="68" y="95"/>
                        <a:pt x="72" y="91"/>
                        <a:pt x="73" y="90"/>
                      </a:cubicBezTo>
                      <a:cubicBezTo>
                        <a:pt x="73" y="87"/>
                        <a:pt x="74" y="84"/>
                        <a:pt x="81" y="83"/>
                      </a:cubicBezTo>
                      <a:cubicBezTo>
                        <a:pt x="81" y="83"/>
                        <a:pt x="81" y="83"/>
                        <a:pt x="81" y="83"/>
                      </a:cubicBezTo>
                      <a:cubicBezTo>
                        <a:pt x="89" y="82"/>
                        <a:pt x="89" y="82"/>
                        <a:pt x="89" y="82"/>
                      </a:cubicBezTo>
                      <a:cubicBezTo>
                        <a:pt x="87" y="75"/>
                        <a:pt x="87" y="75"/>
                        <a:pt x="87" y="75"/>
                      </a:cubicBezTo>
                      <a:cubicBezTo>
                        <a:pt x="88" y="74"/>
                        <a:pt x="88" y="74"/>
                        <a:pt x="88" y="74"/>
                      </a:cubicBezTo>
                      <a:cubicBezTo>
                        <a:pt x="89" y="74"/>
                        <a:pt x="90" y="73"/>
                        <a:pt x="92" y="73"/>
                      </a:cubicBezTo>
                      <a:cubicBezTo>
                        <a:pt x="105" y="68"/>
                        <a:pt x="112" y="65"/>
                        <a:pt x="116" y="64"/>
                      </a:cubicBezTo>
                      <a:cubicBezTo>
                        <a:pt x="116" y="64"/>
                        <a:pt x="117" y="64"/>
                        <a:pt x="117" y="63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7" y="63"/>
                        <a:pt x="117" y="62"/>
                      </a:cubicBezTo>
                      <a:cubicBezTo>
                        <a:pt x="117" y="62"/>
                        <a:pt x="117" y="62"/>
                        <a:pt x="117" y="62"/>
                      </a:cubicBezTo>
                      <a:cubicBezTo>
                        <a:pt x="116" y="61"/>
                        <a:pt x="116" y="61"/>
                        <a:pt x="116" y="61"/>
                      </a:cubicBezTo>
                      <a:cubicBezTo>
                        <a:pt x="116" y="61"/>
                        <a:pt x="116" y="61"/>
                        <a:pt x="116" y="60"/>
                      </a:cubicBezTo>
                      <a:cubicBezTo>
                        <a:pt x="116" y="60"/>
                        <a:pt x="116" y="60"/>
                        <a:pt x="116" y="60"/>
                      </a:cubicBezTo>
                      <a:cubicBezTo>
                        <a:pt x="116" y="60"/>
                        <a:pt x="116" y="60"/>
                        <a:pt x="116" y="59"/>
                      </a:cubicBezTo>
                      <a:cubicBezTo>
                        <a:pt x="117" y="58"/>
                        <a:pt x="117" y="58"/>
                        <a:pt x="117" y="58"/>
                      </a:cubicBezTo>
                      <a:cubicBezTo>
                        <a:pt x="117" y="58"/>
                        <a:pt x="117" y="58"/>
                        <a:pt x="117" y="58"/>
                      </a:cubicBezTo>
                      <a:cubicBezTo>
                        <a:pt x="118" y="57"/>
                        <a:pt x="118" y="51"/>
                        <a:pt x="118" y="49"/>
                      </a:cubicBezTo>
                      <a:cubicBezTo>
                        <a:pt x="118" y="46"/>
                        <a:pt x="120" y="46"/>
                        <a:pt x="122" y="45"/>
                      </a:cubicBezTo>
                      <a:cubicBezTo>
                        <a:pt x="120" y="40"/>
                        <a:pt x="121" y="29"/>
                        <a:pt x="122" y="27"/>
                      </a:cubicBezTo>
                      <a:cubicBezTo>
                        <a:pt x="123" y="26"/>
                        <a:pt x="124" y="24"/>
                        <a:pt x="125" y="24"/>
                      </a:cubicBezTo>
                      <a:cubicBezTo>
                        <a:pt x="126" y="24"/>
                        <a:pt x="126" y="24"/>
                        <a:pt x="126" y="24"/>
                      </a:cubicBezTo>
                      <a:cubicBezTo>
                        <a:pt x="126" y="23"/>
                        <a:pt x="126" y="23"/>
                        <a:pt x="125" y="22"/>
                      </a:cubicBezTo>
                      <a:cubicBezTo>
                        <a:pt x="125" y="22"/>
                        <a:pt x="125" y="22"/>
                        <a:pt x="125" y="22"/>
                      </a:cubicBezTo>
                      <a:cubicBezTo>
                        <a:pt x="125" y="21"/>
                        <a:pt x="125" y="21"/>
                        <a:pt x="124" y="20"/>
                      </a:cubicBezTo>
                      <a:cubicBezTo>
                        <a:pt x="124" y="20"/>
                        <a:pt x="124" y="20"/>
                        <a:pt x="124" y="19"/>
                      </a:cubicBezTo>
                      <a:cubicBezTo>
                        <a:pt x="124" y="18"/>
                        <a:pt x="123" y="16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4"/>
                        <a:pt x="121" y="14"/>
                      </a:cubicBezTo>
                      <a:cubicBezTo>
                        <a:pt x="121" y="14"/>
                        <a:pt x="121" y="14"/>
                        <a:pt x="121" y="14"/>
                      </a:cubicBezTo>
                      <a:cubicBezTo>
                        <a:pt x="120" y="13"/>
                        <a:pt x="113" y="10"/>
                        <a:pt x="109" y="9"/>
                      </a:cubicBezTo>
                      <a:cubicBezTo>
                        <a:pt x="109" y="9"/>
                        <a:pt x="108" y="9"/>
                        <a:pt x="108" y="9"/>
                      </a:cubicBezTo>
                      <a:cubicBezTo>
                        <a:pt x="107" y="8"/>
                        <a:pt x="105" y="7"/>
                        <a:pt x="103" y="6"/>
                      </a:cubicBezTo>
                      <a:cubicBezTo>
                        <a:pt x="101" y="6"/>
                        <a:pt x="99" y="5"/>
                        <a:pt x="98" y="5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98" y="4"/>
                        <a:pt x="98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4"/>
                        <a:pt x="96" y="4"/>
                        <a:pt x="96" y="4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4"/>
                        <a:pt x="96" y="4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4" y="3"/>
                        <a:pt x="94" y="3"/>
                      </a:cubicBezTo>
                      <a:cubicBezTo>
                        <a:pt x="94" y="3"/>
                        <a:pt x="94" y="3"/>
                        <a:pt x="94" y="3"/>
                      </a:cubicBezTo>
                      <a:cubicBezTo>
                        <a:pt x="93" y="3"/>
                        <a:pt x="93" y="3"/>
                        <a:pt x="93" y="2"/>
                      </a:cubicBezTo>
                      <a:cubicBezTo>
                        <a:pt x="93" y="2"/>
                        <a:pt x="92" y="2"/>
                        <a:pt x="92" y="2"/>
                      </a:cubicBezTo>
                      <a:cubicBezTo>
                        <a:pt x="92" y="2"/>
                        <a:pt x="92" y="1"/>
                        <a:pt x="91" y="1"/>
                      </a:cubicBezTo>
                      <a:cubicBezTo>
                        <a:pt x="91" y="1"/>
                        <a:pt x="91" y="1"/>
                        <a:pt x="90" y="1"/>
                      </a:cubicBezTo>
                      <a:cubicBezTo>
                        <a:pt x="90" y="1"/>
                        <a:pt x="90" y="1"/>
                        <a:pt x="90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89" y="1"/>
                        <a:pt x="89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7" y="1"/>
                        <a:pt x="86" y="2"/>
                        <a:pt x="86" y="2"/>
                      </a:cubicBezTo>
                      <a:cubicBezTo>
                        <a:pt x="86" y="2"/>
                        <a:pt x="85" y="2"/>
                        <a:pt x="85" y="2"/>
                      </a:cubicBezTo>
                      <a:cubicBezTo>
                        <a:pt x="84" y="2"/>
                        <a:pt x="84" y="2"/>
                        <a:pt x="83" y="2"/>
                      </a:cubicBezTo>
                      <a:cubicBezTo>
                        <a:pt x="83" y="2"/>
                        <a:pt x="83" y="2"/>
                        <a:pt x="82" y="2"/>
                      </a:cubicBezTo>
                      <a:cubicBezTo>
                        <a:pt x="82" y="2"/>
                        <a:pt x="81" y="2"/>
                        <a:pt x="80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2"/>
                        <a:pt x="76" y="3"/>
                        <a:pt x="76" y="3"/>
                      </a:cubicBezTo>
                      <a:cubicBezTo>
                        <a:pt x="76" y="5"/>
                        <a:pt x="77" y="7"/>
                        <a:pt x="75" y="9"/>
                      </a:cubicBezTo>
                      <a:cubicBezTo>
                        <a:pt x="73" y="10"/>
                        <a:pt x="73" y="11"/>
                        <a:pt x="73" y="12"/>
                      </a:cubicBezTo>
                      <a:cubicBezTo>
                        <a:pt x="75" y="13"/>
                        <a:pt x="75" y="17"/>
                        <a:pt x="74" y="22"/>
                      </a:cubicBezTo>
                      <a:cubicBezTo>
                        <a:pt x="74" y="24"/>
                        <a:pt x="73" y="25"/>
                        <a:pt x="73" y="26"/>
                      </a:cubicBezTo>
                      <a:cubicBezTo>
                        <a:pt x="73" y="28"/>
                        <a:pt x="73" y="30"/>
                        <a:pt x="72" y="32"/>
                      </a:cubicBezTo>
                      <a:cubicBezTo>
                        <a:pt x="71" y="33"/>
                        <a:pt x="71" y="34"/>
                        <a:pt x="71" y="35"/>
                      </a:cubicBezTo>
                      <a:cubicBezTo>
                        <a:pt x="71" y="36"/>
                        <a:pt x="72" y="37"/>
                        <a:pt x="73" y="38"/>
                      </a:cubicBezTo>
                      <a:cubicBezTo>
                        <a:pt x="74" y="40"/>
                        <a:pt x="75" y="43"/>
                        <a:pt x="77" y="43"/>
                      </a:cubicBezTo>
                      <a:cubicBezTo>
                        <a:pt x="78" y="44"/>
                        <a:pt x="80" y="43"/>
                        <a:pt x="81" y="42"/>
                      </a:cubicBezTo>
                      <a:cubicBezTo>
                        <a:pt x="82" y="42"/>
                        <a:pt x="83" y="41"/>
                        <a:pt x="84" y="41"/>
                      </a:cubicBezTo>
                      <a:cubicBezTo>
                        <a:pt x="87" y="41"/>
                        <a:pt x="87" y="46"/>
                        <a:pt x="87" y="51"/>
                      </a:cubicBezTo>
                      <a:cubicBezTo>
                        <a:pt x="87" y="55"/>
                        <a:pt x="85" y="57"/>
                        <a:pt x="85" y="58"/>
                      </a:cubicBez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4" y="58"/>
                        <a:pt x="81" y="59"/>
                        <a:pt x="79" y="59"/>
                      </a:cubicBezTo>
                      <a:cubicBezTo>
                        <a:pt x="77" y="59"/>
                        <a:pt x="75" y="58"/>
                        <a:pt x="74" y="57"/>
                      </a:cubicBezTo>
                      <a:cubicBezTo>
                        <a:pt x="71" y="55"/>
                        <a:pt x="69" y="50"/>
                        <a:pt x="69" y="47"/>
                      </a:cubicBezTo>
                      <a:cubicBezTo>
                        <a:pt x="68" y="47"/>
                        <a:pt x="67" y="46"/>
                        <a:pt x="62" y="46"/>
                      </a:cubicBezTo>
                      <a:cubicBezTo>
                        <a:pt x="60" y="46"/>
                        <a:pt x="57" y="44"/>
                        <a:pt x="55" y="39"/>
                      </a:cubicBezTo>
                      <a:cubicBezTo>
                        <a:pt x="55" y="40"/>
                        <a:pt x="54" y="40"/>
                        <a:pt x="54" y="40"/>
                      </a:cubicBezTo>
                      <a:cubicBezTo>
                        <a:pt x="54" y="43"/>
                        <a:pt x="50" y="43"/>
                        <a:pt x="47" y="43"/>
                      </a:cubicBezTo>
                      <a:cubicBezTo>
                        <a:pt x="46" y="43"/>
                        <a:pt x="44" y="43"/>
                        <a:pt x="42" y="42"/>
                      </a:cubicBezTo>
                      <a:cubicBezTo>
                        <a:pt x="41" y="41"/>
                        <a:pt x="39" y="40"/>
                        <a:pt x="39" y="40"/>
                      </a:cubicBezTo>
                      <a:cubicBezTo>
                        <a:pt x="38" y="41"/>
                        <a:pt x="36" y="41"/>
                        <a:pt x="34" y="39"/>
                      </a:cubicBezTo>
                      <a:cubicBezTo>
                        <a:pt x="33" y="38"/>
                        <a:pt x="32" y="36"/>
                        <a:pt x="32" y="34"/>
                      </a:cubicBezTo>
                      <a:cubicBezTo>
                        <a:pt x="31" y="34"/>
                        <a:pt x="29" y="35"/>
                        <a:pt x="28" y="35"/>
                      </a:cubicBezTo>
                      <a:cubicBezTo>
                        <a:pt x="28" y="35"/>
                        <a:pt x="27" y="36"/>
                        <a:pt x="27" y="36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35"/>
                        <a:pt x="25" y="35"/>
                        <a:pt x="24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4" y="34"/>
                        <a:pt x="23" y="34"/>
                        <a:pt x="23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1" y="51"/>
                        <a:pt x="21" y="51"/>
                        <a:pt x="21" y="51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12" y="106"/>
                        <a:pt x="12" y="106"/>
                        <a:pt x="13" y="106"/>
                      </a:cubicBezTo>
                      <a:cubicBezTo>
                        <a:pt x="13" y="105"/>
                        <a:pt x="14" y="105"/>
                        <a:pt x="14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Freeform 1281">
                  <a:extLst>
                    <a:ext uri="{FF2B5EF4-FFF2-40B4-BE49-F238E27FC236}">
                      <a16:creationId xmlns:a16="http://schemas.microsoft.com/office/drawing/2014/main" id="{8D09E2F9-11AD-4646-A42B-16F8BBCCB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5" y="316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Freeform 1282">
                  <a:extLst>
                    <a:ext uri="{FF2B5EF4-FFF2-40B4-BE49-F238E27FC236}">
                      <a16:creationId xmlns:a16="http://schemas.microsoft.com/office/drawing/2014/main" id="{8A4C2DD2-0016-4CDB-B4B4-085F347D7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3" y="31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Freeform 1283">
                  <a:extLst>
                    <a:ext uri="{FF2B5EF4-FFF2-40B4-BE49-F238E27FC236}">
                      <a16:creationId xmlns:a16="http://schemas.microsoft.com/office/drawing/2014/main" id="{47003A04-46DB-4449-9A4D-9E971DBAD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31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Freeform 1284">
                  <a:extLst>
                    <a:ext uri="{FF2B5EF4-FFF2-40B4-BE49-F238E27FC236}">
                      <a16:creationId xmlns:a16="http://schemas.microsoft.com/office/drawing/2014/main" id="{127011A1-7385-4611-A4A3-FA73E08C8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1" y="316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Freeform 1285">
                  <a:extLst>
                    <a:ext uri="{FF2B5EF4-FFF2-40B4-BE49-F238E27FC236}">
                      <a16:creationId xmlns:a16="http://schemas.microsoft.com/office/drawing/2014/main" id="{18848D5D-F749-4ED5-B75A-7F1CBB96D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316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Freeform 1286">
                  <a:extLst>
                    <a:ext uri="{FF2B5EF4-FFF2-40B4-BE49-F238E27FC236}">
                      <a16:creationId xmlns:a16="http://schemas.microsoft.com/office/drawing/2014/main" id="{D81B1864-EB9D-40AB-8FD2-05FA86B89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" y="3164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1" y="0"/>
                        <a:pt x="4" y="0"/>
                        <a:pt x="5" y="1"/>
                      </a:cubicBezTo>
                      <a:cubicBezTo>
                        <a:pt x="4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Freeform 1287">
                  <a:extLst>
                    <a:ext uri="{FF2B5EF4-FFF2-40B4-BE49-F238E27FC236}">
                      <a16:creationId xmlns:a16="http://schemas.microsoft.com/office/drawing/2014/main" id="{A4606BE8-A9A8-433C-BE5B-E564019E0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" y="316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Freeform 1288">
                  <a:extLst>
                    <a:ext uri="{FF2B5EF4-FFF2-40B4-BE49-F238E27FC236}">
                      <a16:creationId xmlns:a16="http://schemas.microsoft.com/office/drawing/2014/main" id="{DEFD8558-F839-49E2-AEDB-A22CBDC93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" y="3167"/>
                  <a:ext cx="1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Freeform 1289">
                  <a:extLst>
                    <a:ext uri="{FF2B5EF4-FFF2-40B4-BE49-F238E27FC236}">
                      <a16:creationId xmlns:a16="http://schemas.microsoft.com/office/drawing/2014/main" id="{58B5EFC2-41AF-4566-8EA3-08462B28C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3143"/>
                  <a:ext cx="7" cy="1"/>
                </a:xfrm>
                <a:custGeom>
                  <a:avLst/>
                  <a:gdLst>
                    <a:gd name="T0" fmla="*/ 0 w 7"/>
                    <a:gd name="T1" fmla="*/ 1 h 1"/>
                    <a:gd name="T2" fmla="*/ 7 w 7"/>
                    <a:gd name="T3" fmla="*/ 0 h 1"/>
                    <a:gd name="T4" fmla="*/ 7 w 7"/>
                    <a:gd name="T5" fmla="*/ 0 h 1"/>
                    <a:gd name="T6" fmla="*/ 0 w 7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Freeform 1290">
                  <a:extLst>
                    <a:ext uri="{FF2B5EF4-FFF2-40B4-BE49-F238E27FC236}">
                      <a16:creationId xmlns:a16="http://schemas.microsoft.com/office/drawing/2014/main" id="{8DB3A232-29FC-4E34-B76A-4B42D052D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3" y="3167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Freeform 1291">
                  <a:extLst>
                    <a:ext uri="{FF2B5EF4-FFF2-40B4-BE49-F238E27FC236}">
                      <a16:creationId xmlns:a16="http://schemas.microsoft.com/office/drawing/2014/main" id="{28C4F821-CAAB-49C9-884C-A4F8C92DB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0" y="3151"/>
                  <a:ext cx="12" cy="15"/>
                </a:xfrm>
                <a:custGeom>
                  <a:avLst/>
                  <a:gdLst>
                    <a:gd name="T0" fmla="*/ 12 w 12"/>
                    <a:gd name="T1" fmla="*/ 15 h 15"/>
                    <a:gd name="T2" fmla="*/ 12 w 12"/>
                    <a:gd name="T3" fmla="*/ 15 h 15"/>
                    <a:gd name="T4" fmla="*/ 0 w 12"/>
                    <a:gd name="T5" fmla="*/ 0 h 15"/>
                    <a:gd name="T6" fmla="*/ 12 w 12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15"/>
                      </a:move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2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Freeform 1292">
                  <a:extLst>
                    <a:ext uri="{FF2B5EF4-FFF2-40B4-BE49-F238E27FC236}">
                      <a16:creationId xmlns:a16="http://schemas.microsoft.com/office/drawing/2014/main" id="{6901C36C-1A38-4102-A62F-ED85D75CE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2987"/>
                  <a:ext cx="17" cy="14"/>
                </a:xfrm>
                <a:custGeom>
                  <a:avLst/>
                  <a:gdLst>
                    <a:gd name="T0" fmla="*/ 15 w 18"/>
                    <a:gd name="T1" fmla="*/ 0 h 14"/>
                    <a:gd name="T2" fmla="*/ 14 w 18"/>
                    <a:gd name="T3" fmla="*/ 1 h 14"/>
                    <a:gd name="T4" fmla="*/ 13 w 18"/>
                    <a:gd name="T5" fmla="*/ 1 h 14"/>
                    <a:gd name="T6" fmla="*/ 13 w 18"/>
                    <a:gd name="T7" fmla="*/ 1 h 14"/>
                    <a:gd name="T8" fmla="*/ 12 w 18"/>
                    <a:gd name="T9" fmla="*/ 1 h 14"/>
                    <a:gd name="T10" fmla="*/ 12 w 18"/>
                    <a:gd name="T11" fmla="*/ 1 h 14"/>
                    <a:gd name="T12" fmla="*/ 11 w 18"/>
                    <a:gd name="T13" fmla="*/ 2 h 14"/>
                    <a:gd name="T14" fmla="*/ 11 w 18"/>
                    <a:gd name="T15" fmla="*/ 2 h 14"/>
                    <a:gd name="T16" fmla="*/ 8 w 18"/>
                    <a:gd name="T17" fmla="*/ 3 h 14"/>
                    <a:gd name="T18" fmla="*/ 8 w 18"/>
                    <a:gd name="T19" fmla="*/ 3 h 14"/>
                    <a:gd name="T20" fmla="*/ 7 w 18"/>
                    <a:gd name="T21" fmla="*/ 3 h 14"/>
                    <a:gd name="T22" fmla="*/ 6 w 18"/>
                    <a:gd name="T23" fmla="*/ 3 h 14"/>
                    <a:gd name="T24" fmla="*/ 6 w 18"/>
                    <a:gd name="T25" fmla="*/ 3 h 14"/>
                    <a:gd name="T26" fmla="*/ 5 w 18"/>
                    <a:gd name="T27" fmla="*/ 3 h 14"/>
                    <a:gd name="T28" fmla="*/ 5 w 18"/>
                    <a:gd name="T29" fmla="*/ 3 h 14"/>
                    <a:gd name="T30" fmla="*/ 4 w 18"/>
                    <a:gd name="T31" fmla="*/ 4 h 14"/>
                    <a:gd name="T32" fmla="*/ 3 w 18"/>
                    <a:gd name="T33" fmla="*/ 9 h 14"/>
                    <a:gd name="T34" fmla="*/ 3 w 18"/>
                    <a:gd name="T35" fmla="*/ 11 h 14"/>
                    <a:gd name="T36" fmla="*/ 1 w 18"/>
                    <a:gd name="T37" fmla="*/ 11 h 14"/>
                    <a:gd name="T38" fmla="*/ 0 w 18"/>
                    <a:gd name="T39" fmla="*/ 12 h 14"/>
                    <a:gd name="T40" fmla="*/ 1 w 18"/>
                    <a:gd name="T41" fmla="*/ 13 h 14"/>
                    <a:gd name="T42" fmla="*/ 1 w 18"/>
                    <a:gd name="T43" fmla="*/ 13 h 14"/>
                    <a:gd name="T44" fmla="*/ 1 w 18"/>
                    <a:gd name="T45" fmla="*/ 14 h 14"/>
                    <a:gd name="T46" fmla="*/ 1 w 18"/>
                    <a:gd name="T47" fmla="*/ 14 h 14"/>
                    <a:gd name="T48" fmla="*/ 2 w 18"/>
                    <a:gd name="T49" fmla="*/ 14 h 14"/>
                    <a:gd name="T50" fmla="*/ 3 w 18"/>
                    <a:gd name="T51" fmla="*/ 14 h 14"/>
                    <a:gd name="T52" fmla="*/ 5 w 18"/>
                    <a:gd name="T53" fmla="*/ 14 h 14"/>
                    <a:gd name="T54" fmla="*/ 8 w 18"/>
                    <a:gd name="T55" fmla="*/ 14 h 14"/>
                    <a:gd name="T56" fmla="*/ 8 w 18"/>
                    <a:gd name="T57" fmla="*/ 13 h 14"/>
                    <a:gd name="T58" fmla="*/ 8 w 18"/>
                    <a:gd name="T59" fmla="*/ 10 h 14"/>
                    <a:gd name="T60" fmla="*/ 10 w 18"/>
                    <a:gd name="T61" fmla="*/ 11 h 14"/>
                    <a:gd name="T62" fmla="*/ 10 w 18"/>
                    <a:gd name="T63" fmla="*/ 11 h 14"/>
                    <a:gd name="T64" fmla="*/ 15 w 18"/>
                    <a:gd name="T65" fmla="*/ 10 h 14"/>
                    <a:gd name="T66" fmla="*/ 15 w 18"/>
                    <a:gd name="T67" fmla="*/ 10 h 14"/>
                    <a:gd name="T68" fmla="*/ 18 w 18"/>
                    <a:gd name="T69" fmla="*/ 10 h 14"/>
                    <a:gd name="T70" fmla="*/ 16 w 18"/>
                    <a:gd name="T71" fmla="*/ 4 h 14"/>
                    <a:gd name="T72" fmla="*/ 15 w 18"/>
                    <a:gd name="T73" fmla="*/ 0 h 14"/>
                    <a:gd name="T74" fmla="*/ 15 w 18"/>
                    <a:gd name="T7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" h="14">
                      <a:moveTo>
                        <a:pt x="15" y="0"/>
                      </a:moveTo>
                      <a:cubicBezTo>
                        <a:pt x="15" y="0"/>
                        <a:pt x="14" y="1"/>
                        <a:pt x="14" y="1"/>
                      </a:cubicBezTo>
                      <a:cubicBezTo>
                        <a:pt x="14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4"/>
                        <a:pt x="3" y="7"/>
                        <a:pt x="3" y="9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4"/>
                        <a:pt x="4" y="14"/>
                        <a:pt x="5" y="14"/>
                      </a:cubicBezTo>
                      <a:cubicBezTo>
                        <a:pt x="6" y="14"/>
                        <a:pt x="7" y="14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1" y="11"/>
                        <a:pt x="13" y="11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8"/>
                        <a:pt x="17" y="5"/>
                        <a:pt x="16" y="4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Freeform 1293">
                  <a:extLst>
                    <a:ext uri="{FF2B5EF4-FFF2-40B4-BE49-F238E27FC236}">
                      <a16:creationId xmlns:a16="http://schemas.microsoft.com/office/drawing/2014/main" id="{78E8D855-5FBE-4E1E-BE35-D49A1370A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4" y="2844"/>
                  <a:ext cx="108" cy="143"/>
                </a:xfrm>
                <a:custGeom>
                  <a:avLst/>
                  <a:gdLst>
                    <a:gd name="T0" fmla="*/ 22 w 113"/>
                    <a:gd name="T1" fmla="*/ 13 h 150"/>
                    <a:gd name="T2" fmla="*/ 21 w 113"/>
                    <a:gd name="T3" fmla="*/ 14 h 150"/>
                    <a:gd name="T4" fmla="*/ 21 w 113"/>
                    <a:gd name="T5" fmla="*/ 14 h 150"/>
                    <a:gd name="T6" fmla="*/ 21 w 113"/>
                    <a:gd name="T7" fmla="*/ 15 h 150"/>
                    <a:gd name="T8" fmla="*/ 20 w 113"/>
                    <a:gd name="T9" fmla="*/ 15 h 150"/>
                    <a:gd name="T10" fmla="*/ 20 w 113"/>
                    <a:gd name="T11" fmla="*/ 15 h 150"/>
                    <a:gd name="T12" fmla="*/ 26 w 113"/>
                    <a:gd name="T13" fmla="*/ 24 h 150"/>
                    <a:gd name="T14" fmla="*/ 30 w 113"/>
                    <a:gd name="T15" fmla="*/ 28 h 150"/>
                    <a:gd name="T16" fmla="*/ 33 w 113"/>
                    <a:gd name="T17" fmla="*/ 31 h 150"/>
                    <a:gd name="T18" fmla="*/ 56 w 113"/>
                    <a:gd name="T19" fmla="*/ 39 h 150"/>
                    <a:gd name="T20" fmla="*/ 71 w 113"/>
                    <a:gd name="T21" fmla="*/ 42 h 150"/>
                    <a:gd name="T22" fmla="*/ 78 w 113"/>
                    <a:gd name="T23" fmla="*/ 45 h 150"/>
                    <a:gd name="T24" fmla="*/ 76 w 113"/>
                    <a:gd name="T25" fmla="*/ 48 h 150"/>
                    <a:gd name="T26" fmla="*/ 47 w 113"/>
                    <a:gd name="T27" fmla="*/ 78 h 150"/>
                    <a:gd name="T28" fmla="*/ 39 w 113"/>
                    <a:gd name="T29" fmla="*/ 81 h 150"/>
                    <a:gd name="T30" fmla="*/ 37 w 113"/>
                    <a:gd name="T31" fmla="*/ 81 h 150"/>
                    <a:gd name="T32" fmla="*/ 33 w 113"/>
                    <a:gd name="T33" fmla="*/ 81 h 150"/>
                    <a:gd name="T34" fmla="*/ 23 w 113"/>
                    <a:gd name="T35" fmla="*/ 86 h 150"/>
                    <a:gd name="T36" fmla="*/ 18 w 113"/>
                    <a:gd name="T37" fmla="*/ 89 h 150"/>
                    <a:gd name="T38" fmla="*/ 18 w 113"/>
                    <a:gd name="T39" fmla="*/ 89 h 150"/>
                    <a:gd name="T40" fmla="*/ 16 w 113"/>
                    <a:gd name="T41" fmla="*/ 89 h 150"/>
                    <a:gd name="T42" fmla="*/ 16 w 113"/>
                    <a:gd name="T43" fmla="*/ 89 h 150"/>
                    <a:gd name="T44" fmla="*/ 14 w 113"/>
                    <a:gd name="T45" fmla="*/ 89 h 150"/>
                    <a:gd name="T46" fmla="*/ 13 w 113"/>
                    <a:gd name="T47" fmla="*/ 89 h 150"/>
                    <a:gd name="T48" fmla="*/ 12 w 113"/>
                    <a:gd name="T49" fmla="*/ 90 h 150"/>
                    <a:gd name="T50" fmla="*/ 11 w 113"/>
                    <a:gd name="T51" fmla="*/ 90 h 150"/>
                    <a:gd name="T52" fmla="*/ 10 w 113"/>
                    <a:gd name="T53" fmla="*/ 90 h 150"/>
                    <a:gd name="T54" fmla="*/ 5 w 113"/>
                    <a:gd name="T55" fmla="*/ 97 h 150"/>
                    <a:gd name="T56" fmla="*/ 0 w 113"/>
                    <a:gd name="T57" fmla="*/ 105 h 150"/>
                    <a:gd name="T58" fmla="*/ 1 w 113"/>
                    <a:gd name="T59" fmla="*/ 144 h 150"/>
                    <a:gd name="T60" fmla="*/ 5 w 113"/>
                    <a:gd name="T61" fmla="*/ 150 h 150"/>
                    <a:gd name="T62" fmla="*/ 19 w 113"/>
                    <a:gd name="T63" fmla="*/ 135 h 150"/>
                    <a:gd name="T64" fmla="*/ 28 w 113"/>
                    <a:gd name="T65" fmla="*/ 126 h 150"/>
                    <a:gd name="T66" fmla="*/ 48 w 113"/>
                    <a:gd name="T67" fmla="*/ 110 h 150"/>
                    <a:gd name="T68" fmla="*/ 76 w 113"/>
                    <a:gd name="T69" fmla="*/ 83 h 150"/>
                    <a:gd name="T70" fmla="*/ 88 w 113"/>
                    <a:gd name="T71" fmla="*/ 63 h 150"/>
                    <a:gd name="T72" fmla="*/ 99 w 113"/>
                    <a:gd name="T73" fmla="*/ 45 h 150"/>
                    <a:gd name="T74" fmla="*/ 109 w 113"/>
                    <a:gd name="T75" fmla="*/ 24 h 150"/>
                    <a:gd name="T76" fmla="*/ 110 w 113"/>
                    <a:gd name="T77" fmla="*/ 15 h 150"/>
                    <a:gd name="T78" fmla="*/ 113 w 113"/>
                    <a:gd name="T79" fmla="*/ 4 h 150"/>
                    <a:gd name="T80" fmla="*/ 112 w 113"/>
                    <a:gd name="T81" fmla="*/ 0 h 150"/>
                    <a:gd name="T82" fmla="*/ 109 w 113"/>
                    <a:gd name="T83" fmla="*/ 1 h 150"/>
                    <a:gd name="T84" fmla="*/ 82 w 113"/>
                    <a:gd name="T85" fmla="*/ 9 h 150"/>
                    <a:gd name="T86" fmla="*/ 65 w 113"/>
                    <a:gd name="T87" fmla="*/ 13 h 150"/>
                    <a:gd name="T88" fmla="*/ 59 w 113"/>
                    <a:gd name="T89" fmla="*/ 15 h 150"/>
                    <a:gd name="T90" fmla="*/ 57 w 113"/>
                    <a:gd name="T91" fmla="*/ 15 h 150"/>
                    <a:gd name="T92" fmla="*/ 54 w 113"/>
                    <a:gd name="T93" fmla="*/ 15 h 150"/>
                    <a:gd name="T94" fmla="*/ 51 w 113"/>
                    <a:gd name="T95" fmla="*/ 15 h 150"/>
                    <a:gd name="T96" fmla="*/ 39 w 113"/>
                    <a:gd name="T97" fmla="*/ 20 h 150"/>
                    <a:gd name="T98" fmla="*/ 29 w 113"/>
                    <a:gd name="T99" fmla="*/ 13 h 150"/>
                    <a:gd name="T100" fmla="*/ 25 w 113"/>
                    <a:gd name="T101" fmla="*/ 9 h 150"/>
                    <a:gd name="T102" fmla="*/ 24 w 113"/>
                    <a:gd name="T103" fmla="*/ 10 h 150"/>
                    <a:gd name="T104" fmla="*/ 24 w 113"/>
                    <a:gd name="T105" fmla="*/ 10 h 150"/>
                    <a:gd name="T106" fmla="*/ 22 w 113"/>
                    <a:gd name="T107" fmla="*/ 1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3" h="150">
                      <a:moveTo>
                        <a:pt x="22" y="13"/>
                      </a:moveTo>
                      <a:cubicBezTo>
                        <a:pt x="22" y="13"/>
                        <a:pt x="21" y="13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5"/>
                        <a:pt x="21" y="15"/>
                      </a:cubicBezTo>
                      <a:cubicBezTo>
                        <a:pt x="21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2" y="18"/>
                        <a:pt x="25" y="24"/>
                        <a:pt x="26" y="24"/>
                      </a:cubicBezTo>
                      <a:cubicBezTo>
                        <a:pt x="28" y="25"/>
                        <a:pt x="29" y="26"/>
                        <a:pt x="30" y="28"/>
                      </a:cubicBezTo>
                      <a:cubicBezTo>
                        <a:pt x="31" y="29"/>
                        <a:pt x="33" y="31"/>
                        <a:pt x="33" y="31"/>
                      </a:cubicBezTo>
                      <a:cubicBezTo>
                        <a:pt x="36" y="32"/>
                        <a:pt x="48" y="36"/>
                        <a:pt x="56" y="39"/>
                      </a:cubicBezTo>
                      <a:cubicBezTo>
                        <a:pt x="65" y="42"/>
                        <a:pt x="70" y="42"/>
                        <a:pt x="71" y="42"/>
                      </a:cubicBezTo>
                      <a:cubicBezTo>
                        <a:pt x="73" y="42"/>
                        <a:pt x="77" y="43"/>
                        <a:pt x="78" y="45"/>
                      </a:cubicBezTo>
                      <a:cubicBezTo>
                        <a:pt x="78" y="46"/>
                        <a:pt x="78" y="47"/>
                        <a:pt x="76" y="48"/>
                      </a:cubicBezTo>
                      <a:cubicBezTo>
                        <a:pt x="74" y="50"/>
                        <a:pt x="50" y="74"/>
                        <a:pt x="47" y="78"/>
                      </a:cubicBezTo>
                      <a:cubicBezTo>
                        <a:pt x="44" y="81"/>
                        <a:pt x="42" y="81"/>
                        <a:pt x="39" y="81"/>
                      </a:cubicBezTo>
                      <a:cubicBezTo>
                        <a:pt x="39" y="81"/>
                        <a:pt x="38" y="81"/>
                        <a:pt x="37" y="81"/>
                      </a:cubicBezTo>
                      <a:cubicBezTo>
                        <a:pt x="36" y="81"/>
                        <a:pt x="34" y="81"/>
                        <a:pt x="33" y="81"/>
                      </a:cubicBezTo>
                      <a:cubicBezTo>
                        <a:pt x="29" y="81"/>
                        <a:pt x="25" y="84"/>
                        <a:pt x="23" y="86"/>
                      </a:cubicBezTo>
                      <a:cubicBezTo>
                        <a:pt x="21" y="88"/>
                        <a:pt x="19" y="89"/>
                        <a:pt x="18" y="89"/>
                      </a:cubicBezTo>
                      <a:cubicBezTo>
                        <a:pt x="18" y="89"/>
                        <a:pt x="18" y="89"/>
                        <a:pt x="18" y="89"/>
                      </a:cubicBezTo>
                      <a:cubicBezTo>
                        <a:pt x="17" y="89"/>
                        <a:pt x="17" y="89"/>
                        <a:pt x="16" y="89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5" y="89"/>
                        <a:pt x="15" y="89"/>
                        <a:pt x="14" y="89"/>
                      </a:cubicBezTo>
                      <a:cubicBezTo>
                        <a:pt x="14" y="89"/>
                        <a:pt x="14" y="89"/>
                        <a:pt x="13" y="89"/>
                      </a:cubicBezTo>
                      <a:cubicBezTo>
                        <a:pt x="13" y="90"/>
                        <a:pt x="13" y="90"/>
                        <a:pt x="12" y="90"/>
                      </a:cubicBezTo>
                      <a:cubicBezTo>
                        <a:pt x="12" y="90"/>
                        <a:pt x="11" y="90"/>
                        <a:pt x="11" y="90"/>
                      </a:cubicBezTo>
                      <a:cubicBezTo>
                        <a:pt x="11" y="90"/>
                        <a:pt x="10" y="90"/>
                        <a:pt x="10" y="90"/>
                      </a:cubicBezTo>
                      <a:cubicBezTo>
                        <a:pt x="5" y="97"/>
                        <a:pt x="5" y="97"/>
                        <a:pt x="5" y="97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1" y="144"/>
                        <a:pt x="1" y="144"/>
                        <a:pt x="1" y="144"/>
                      </a:cubicBezTo>
                      <a:cubicBezTo>
                        <a:pt x="5" y="150"/>
                        <a:pt x="5" y="150"/>
                        <a:pt x="5" y="150"/>
                      </a:cubicBezTo>
                      <a:cubicBezTo>
                        <a:pt x="8" y="146"/>
                        <a:pt x="13" y="141"/>
                        <a:pt x="19" y="135"/>
                      </a:cubicBezTo>
                      <a:cubicBezTo>
                        <a:pt x="22" y="132"/>
                        <a:pt x="25" y="129"/>
                        <a:pt x="28" y="126"/>
                      </a:cubicBezTo>
                      <a:cubicBezTo>
                        <a:pt x="38" y="116"/>
                        <a:pt x="43" y="113"/>
                        <a:pt x="48" y="110"/>
                      </a:cubicBezTo>
                      <a:cubicBezTo>
                        <a:pt x="53" y="108"/>
                        <a:pt x="66" y="95"/>
                        <a:pt x="76" y="83"/>
                      </a:cubicBezTo>
                      <a:cubicBezTo>
                        <a:pt x="81" y="77"/>
                        <a:pt x="87" y="68"/>
                        <a:pt x="88" y="63"/>
                      </a:cubicBezTo>
                      <a:cubicBezTo>
                        <a:pt x="89" y="58"/>
                        <a:pt x="94" y="51"/>
                        <a:pt x="99" y="45"/>
                      </a:cubicBezTo>
                      <a:cubicBezTo>
                        <a:pt x="103" y="40"/>
                        <a:pt x="109" y="27"/>
                        <a:pt x="109" y="24"/>
                      </a:cubicBezTo>
                      <a:cubicBezTo>
                        <a:pt x="109" y="22"/>
                        <a:pt x="109" y="19"/>
                        <a:pt x="110" y="15"/>
                      </a:cubicBezTo>
                      <a:cubicBezTo>
                        <a:pt x="111" y="12"/>
                        <a:pt x="112" y="8"/>
                        <a:pt x="113" y="4"/>
                      </a:cubicBezTo>
                      <a:cubicBezTo>
                        <a:pt x="113" y="2"/>
                        <a:pt x="112" y="1"/>
                        <a:pt x="112" y="0"/>
                      </a:cubicBezTo>
                      <a:cubicBezTo>
                        <a:pt x="111" y="0"/>
                        <a:pt x="110" y="0"/>
                        <a:pt x="109" y="1"/>
                      </a:cubicBezTo>
                      <a:cubicBezTo>
                        <a:pt x="106" y="7"/>
                        <a:pt x="89" y="9"/>
                        <a:pt x="82" y="9"/>
                      </a:cubicBezTo>
                      <a:cubicBezTo>
                        <a:pt x="74" y="9"/>
                        <a:pt x="68" y="10"/>
                        <a:pt x="65" y="13"/>
                      </a:cubicBezTo>
                      <a:cubicBezTo>
                        <a:pt x="64" y="15"/>
                        <a:pt x="61" y="15"/>
                        <a:pt x="59" y="15"/>
                      </a:cubicBezTo>
                      <a:cubicBezTo>
                        <a:pt x="58" y="15"/>
                        <a:pt x="57" y="15"/>
                        <a:pt x="57" y="15"/>
                      </a:cubicBezTo>
                      <a:cubicBezTo>
                        <a:pt x="56" y="15"/>
                        <a:pt x="55" y="15"/>
                        <a:pt x="54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49" y="18"/>
                        <a:pt x="44" y="20"/>
                        <a:pt x="39" y="20"/>
                      </a:cubicBezTo>
                      <a:cubicBezTo>
                        <a:pt x="34" y="20"/>
                        <a:pt x="31" y="17"/>
                        <a:pt x="29" y="13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9"/>
                        <a:pt x="25" y="9"/>
                        <a:pt x="24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3" y="11"/>
                        <a:pt x="22" y="12"/>
                        <a:pt x="2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Freeform 1294">
                  <a:extLst>
                    <a:ext uri="{FF2B5EF4-FFF2-40B4-BE49-F238E27FC236}">
                      <a16:creationId xmlns:a16="http://schemas.microsoft.com/office/drawing/2014/main" id="{9B68680B-3670-49B3-9DE5-42E35B458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" y="2568"/>
                  <a:ext cx="119" cy="96"/>
                </a:xfrm>
                <a:custGeom>
                  <a:avLst/>
                  <a:gdLst>
                    <a:gd name="T0" fmla="*/ 40 w 125"/>
                    <a:gd name="T1" fmla="*/ 94 h 100"/>
                    <a:gd name="T2" fmla="*/ 40 w 125"/>
                    <a:gd name="T3" fmla="*/ 92 h 100"/>
                    <a:gd name="T4" fmla="*/ 40 w 125"/>
                    <a:gd name="T5" fmla="*/ 91 h 100"/>
                    <a:gd name="T6" fmla="*/ 40 w 125"/>
                    <a:gd name="T7" fmla="*/ 90 h 100"/>
                    <a:gd name="T8" fmla="*/ 40 w 125"/>
                    <a:gd name="T9" fmla="*/ 90 h 100"/>
                    <a:gd name="T10" fmla="*/ 59 w 125"/>
                    <a:gd name="T11" fmla="*/ 77 h 100"/>
                    <a:gd name="T12" fmla="*/ 64 w 125"/>
                    <a:gd name="T13" fmla="*/ 76 h 100"/>
                    <a:gd name="T14" fmla="*/ 73 w 125"/>
                    <a:gd name="T15" fmla="*/ 72 h 100"/>
                    <a:gd name="T16" fmla="*/ 81 w 125"/>
                    <a:gd name="T17" fmla="*/ 67 h 100"/>
                    <a:gd name="T18" fmla="*/ 91 w 125"/>
                    <a:gd name="T19" fmla="*/ 62 h 100"/>
                    <a:gd name="T20" fmla="*/ 96 w 125"/>
                    <a:gd name="T21" fmla="*/ 59 h 100"/>
                    <a:gd name="T22" fmla="*/ 96 w 125"/>
                    <a:gd name="T23" fmla="*/ 54 h 100"/>
                    <a:gd name="T24" fmla="*/ 100 w 125"/>
                    <a:gd name="T25" fmla="*/ 49 h 100"/>
                    <a:gd name="T26" fmla="*/ 106 w 125"/>
                    <a:gd name="T27" fmla="*/ 47 h 100"/>
                    <a:gd name="T28" fmla="*/ 122 w 125"/>
                    <a:gd name="T29" fmla="*/ 44 h 100"/>
                    <a:gd name="T30" fmla="*/ 125 w 125"/>
                    <a:gd name="T31" fmla="*/ 42 h 100"/>
                    <a:gd name="T32" fmla="*/ 120 w 125"/>
                    <a:gd name="T33" fmla="*/ 28 h 100"/>
                    <a:gd name="T34" fmla="*/ 117 w 125"/>
                    <a:gd name="T35" fmla="*/ 14 h 100"/>
                    <a:gd name="T36" fmla="*/ 116 w 125"/>
                    <a:gd name="T37" fmla="*/ 12 h 100"/>
                    <a:gd name="T38" fmla="*/ 116 w 125"/>
                    <a:gd name="T39" fmla="*/ 11 h 100"/>
                    <a:gd name="T40" fmla="*/ 104 w 125"/>
                    <a:gd name="T41" fmla="*/ 8 h 100"/>
                    <a:gd name="T42" fmla="*/ 99 w 125"/>
                    <a:gd name="T43" fmla="*/ 8 h 100"/>
                    <a:gd name="T44" fmla="*/ 83 w 125"/>
                    <a:gd name="T45" fmla="*/ 5 h 100"/>
                    <a:gd name="T46" fmla="*/ 75 w 125"/>
                    <a:gd name="T47" fmla="*/ 1 h 100"/>
                    <a:gd name="T48" fmla="*/ 64 w 125"/>
                    <a:gd name="T49" fmla="*/ 23 h 100"/>
                    <a:gd name="T50" fmla="*/ 41 w 125"/>
                    <a:gd name="T51" fmla="*/ 36 h 100"/>
                    <a:gd name="T52" fmla="*/ 35 w 125"/>
                    <a:gd name="T53" fmla="*/ 45 h 100"/>
                    <a:gd name="T54" fmla="*/ 32 w 125"/>
                    <a:gd name="T55" fmla="*/ 67 h 100"/>
                    <a:gd name="T56" fmla="*/ 18 w 125"/>
                    <a:gd name="T57" fmla="*/ 88 h 100"/>
                    <a:gd name="T58" fmla="*/ 0 w 125"/>
                    <a:gd name="T59" fmla="*/ 99 h 100"/>
                    <a:gd name="T60" fmla="*/ 34 w 125"/>
                    <a:gd name="T61" fmla="*/ 99 h 100"/>
                    <a:gd name="T62" fmla="*/ 36 w 125"/>
                    <a:gd name="T63" fmla="*/ 99 h 100"/>
                    <a:gd name="T64" fmla="*/ 38 w 125"/>
                    <a:gd name="T65" fmla="*/ 100 h 100"/>
                    <a:gd name="T66" fmla="*/ 40 w 125"/>
                    <a:gd name="T67" fmla="*/ 100 h 100"/>
                    <a:gd name="T68" fmla="*/ 40 w 125"/>
                    <a:gd name="T69" fmla="*/ 94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5" h="100">
                      <a:moveTo>
                        <a:pt x="40" y="94"/>
                      </a:moveTo>
                      <a:cubicBezTo>
                        <a:pt x="40" y="94"/>
                        <a:pt x="40" y="94"/>
                        <a:pt x="40" y="94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2"/>
                        <a:pt x="40" y="92"/>
                        <a:pt x="40" y="92"/>
                      </a:cubicBezTo>
                      <a:cubicBezTo>
                        <a:pt x="40" y="92"/>
                        <a:pt x="40" y="92"/>
                        <a:pt x="40" y="92"/>
                      </a:cubicBezTo>
                      <a:cubicBezTo>
                        <a:pt x="40" y="91"/>
                        <a:pt x="40" y="91"/>
                        <a:pt x="40" y="91"/>
                      </a:cubicBezTo>
                      <a:cubicBezTo>
                        <a:pt x="40" y="91"/>
                        <a:pt x="40" y="91"/>
                        <a:pt x="40" y="91"/>
                      </a:cubicBezTo>
                      <a:cubicBezTo>
                        <a:pt x="40" y="91"/>
                        <a:pt x="40" y="91"/>
                        <a:pt x="40" y="90"/>
                      </a:cubicBezTo>
                      <a:cubicBezTo>
                        <a:pt x="40" y="90"/>
                        <a:pt x="40" y="90"/>
                        <a:pt x="40" y="90"/>
                      </a:cubicBezTo>
                      <a:cubicBezTo>
                        <a:pt x="40" y="90"/>
                        <a:pt x="40" y="90"/>
                        <a:pt x="40" y="90"/>
                      </a:cubicBezTo>
                      <a:cubicBezTo>
                        <a:pt x="40" y="90"/>
                        <a:pt x="40" y="90"/>
                        <a:pt x="40" y="90"/>
                      </a:cubicBezTo>
                      <a:cubicBezTo>
                        <a:pt x="40" y="89"/>
                        <a:pt x="40" y="87"/>
                        <a:pt x="59" y="77"/>
                      </a:cubicBezTo>
                      <a:cubicBezTo>
                        <a:pt x="60" y="76"/>
                        <a:pt x="61" y="76"/>
                        <a:pt x="63" y="76"/>
                      </a:cubicBezTo>
                      <a:cubicBezTo>
                        <a:pt x="64" y="76"/>
                        <a:pt x="64" y="76"/>
                        <a:pt x="64" y="76"/>
                      </a:cubicBezTo>
                      <a:cubicBezTo>
                        <a:pt x="65" y="76"/>
                        <a:pt x="65" y="76"/>
                        <a:pt x="65" y="76"/>
                      </a:cubicBezTo>
                      <a:cubicBezTo>
                        <a:pt x="65" y="72"/>
                        <a:pt x="70" y="72"/>
                        <a:pt x="73" y="72"/>
                      </a:cubicBezTo>
                      <a:cubicBezTo>
                        <a:pt x="74" y="72"/>
                        <a:pt x="76" y="72"/>
                        <a:pt x="77" y="72"/>
                      </a:cubicBezTo>
                      <a:cubicBezTo>
                        <a:pt x="79" y="72"/>
                        <a:pt x="81" y="70"/>
                        <a:pt x="81" y="67"/>
                      </a:cubicBezTo>
                      <a:cubicBezTo>
                        <a:pt x="81" y="63"/>
                        <a:pt x="86" y="63"/>
                        <a:pt x="89" y="63"/>
                      </a:cubicBezTo>
                      <a:cubicBezTo>
                        <a:pt x="90" y="63"/>
                        <a:pt x="90" y="63"/>
                        <a:pt x="91" y="62"/>
                      </a:cubicBezTo>
                      <a:cubicBezTo>
                        <a:pt x="92" y="62"/>
                        <a:pt x="92" y="62"/>
                        <a:pt x="93" y="61"/>
                      </a:cubicBezTo>
                      <a:cubicBezTo>
                        <a:pt x="93" y="61"/>
                        <a:pt x="94" y="59"/>
                        <a:pt x="96" y="59"/>
                      </a:cubicBezTo>
                      <a:cubicBezTo>
                        <a:pt x="96" y="59"/>
                        <a:pt x="96" y="58"/>
                        <a:pt x="96" y="57"/>
                      </a:cubicBezTo>
                      <a:cubicBezTo>
                        <a:pt x="96" y="56"/>
                        <a:pt x="96" y="55"/>
                        <a:pt x="96" y="54"/>
                      </a:cubicBezTo>
                      <a:cubicBezTo>
                        <a:pt x="96" y="52"/>
                        <a:pt x="96" y="49"/>
                        <a:pt x="99" y="49"/>
                      </a:cubicBezTo>
                      <a:cubicBezTo>
                        <a:pt x="100" y="49"/>
                        <a:pt x="100" y="49"/>
                        <a:pt x="100" y="49"/>
                      </a:cubicBezTo>
                      <a:cubicBezTo>
                        <a:pt x="101" y="49"/>
                        <a:pt x="101" y="49"/>
                        <a:pt x="102" y="49"/>
                      </a:cubicBezTo>
                      <a:cubicBezTo>
                        <a:pt x="104" y="49"/>
                        <a:pt x="106" y="48"/>
                        <a:pt x="106" y="47"/>
                      </a:cubicBezTo>
                      <a:cubicBezTo>
                        <a:pt x="106" y="44"/>
                        <a:pt x="111" y="44"/>
                        <a:pt x="114" y="44"/>
                      </a:cubicBezTo>
                      <a:cubicBezTo>
                        <a:pt x="117" y="44"/>
                        <a:pt x="120" y="44"/>
                        <a:pt x="122" y="44"/>
                      </a:cubicBezTo>
                      <a:cubicBezTo>
                        <a:pt x="123" y="44"/>
                        <a:pt x="124" y="44"/>
                        <a:pt x="125" y="44"/>
                      </a:cubicBezTo>
                      <a:cubicBezTo>
                        <a:pt x="125" y="44"/>
                        <a:pt x="125" y="43"/>
                        <a:pt x="125" y="42"/>
                      </a:cubicBezTo>
                      <a:cubicBezTo>
                        <a:pt x="125" y="40"/>
                        <a:pt x="123" y="37"/>
                        <a:pt x="122" y="36"/>
                      </a:cubicBezTo>
                      <a:cubicBezTo>
                        <a:pt x="119" y="36"/>
                        <a:pt x="120" y="32"/>
                        <a:pt x="120" y="28"/>
                      </a:cubicBezTo>
                      <a:cubicBezTo>
                        <a:pt x="120" y="27"/>
                        <a:pt x="120" y="25"/>
                        <a:pt x="120" y="24"/>
                      </a:cubicBezTo>
                      <a:cubicBezTo>
                        <a:pt x="120" y="19"/>
                        <a:pt x="119" y="16"/>
                        <a:pt x="117" y="14"/>
                      </a:cubicBezTo>
                      <a:cubicBezTo>
                        <a:pt x="117" y="13"/>
                        <a:pt x="117" y="13"/>
                        <a:pt x="117" y="12"/>
                      </a:cubicBezTo>
                      <a:cubicBezTo>
                        <a:pt x="117" y="12"/>
                        <a:pt x="116" y="12"/>
                        <a:pt x="116" y="12"/>
                      </a:cubicBezTo>
                      <a:cubicBezTo>
                        <a:pt x="116" y="12"/>
                        <a:pt x="116" y="11"/>
                        <a:pt x="116" y="11"/>
                      </a:cubicBezTo>
                      <a:cubicBezTo>
                        <a:pt x="116" y="11"/>
                        <a:pt x="116" y="11"/>
                        <a:pt x="116" y="11"/>
                      </a:cubicBezTo>
                      <a:cubicBezTo>
                        <a:pt x="114" y="11"/>
                        <a:pt x="112" y="10"/>
                        <a:pt x="110" y="9"/>
                      </a:cubicBezTo>
                      <a:cubicBezTo>
                        <a:pt x="108" y="9"/>
                        <a:pt x="106" y="8"/>
                        <a:pt x="104" y="8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8"/>
                        <a:pt x="100" y="8"/>
                        <a:pt x="99" y="8"/>
                      </a:cubicBezTo>
                      <a:cubicBezTo>
                        <a:pt x="97" y="8"/>
                        <a:pt x="95" y="9"/>
                        <a:pt x="93" y="9"/>
                      </a:cubicBezTo>
                      <a:cubicBezTo>
                        <a:pt x="90" y="9"/>
                        <a:pt x="86" y="8"/>
                        <a:pt x="83" y="5"/>
                      </a:cubicBezTo>
                      <a:cubicBezTo>
                        <a:pt x="80" y="2"/>
                        <a:pt x="78" y="0"/>
                        <a:pt x="77" y="0"/>
                      </a:cubicBezTo>
                      <a:cubicBezTo>
                        <a:pt x="76" y="0"/>
                        <a:pt x="76" y="0"/>
                        <a:pt x="75" y="1"/>
                      </a:cubicBezTo>
                      <a:cubicBezTo>
                        <a:pt x="74" y="2"/>
                        <a:pt x="71" y="9"/>
                        <a:pt x="69" y="13"/>
                      </a:cubicBezTo>
                      <a:cubicBezTo>
                        <a:pt x="67" y="17"/>
                        <a:pt x="65" y="21"/>
                        <a:pt x="64" y="23"/>
                      </a:cubicBezTo>
                      <a:cubicBezTo>
                        <a:pt x="60" y="28"/>
                        <a:pt x="50" y="32"/>
                        <a:pt x="45" y="32"/>
                      </a:cubicBezTo>
                      <a:cubicBezTo>
                        <a:pt x="43" y="32"/>
                        <a:pt x="43" y="33"/>
                        <a:pt x="41" y="36"/>
                      </a:cubicBezTo>
                      <a:cubicBezTo>
                        <a:pt x="40" y="38"/>
                        <a:pt x="39" y="40"/>
                        <a:pt x="38" y="41"/>
                      </a:cubicBezTo>
                      <a:cubicBezTo>
                        <a:pt x="36" y="42"/>
                        <a:pt x="36" y="44"/>
                        <a:pt x="35" y="45"/>
                      </a:cubicBezTo>
                      <a:cubicBezTo>
                        <a:pt x="35" y="47"/>
                        <a:pt x="34" y="50"/>
                        <a:pt x="31" y="52"/>
                      </a:cubicBezTo>
                      <a:cubicBezTo>
                        <a:pt x="28" y="54"/>
                        <a:pt x="30" y="63"/>
                        <a:pt x="32" y="67"/>
                      </a:cubicBezTo>
                      <a:cubicBezTo>
                        <a:pt x="32" y="68"/>
                        <a:pt x="32" y="69"/>
                        <a:pt x="32" y="71"/>
                      </a:cubicBezTo>
                      <a:cubicBezTo>
                        <a:pt x="31" y="76"/>
                        <a:pt x="23" y="85"/>
                        <a:pt x="18" y="88"/>
                      </a:cubicBezTo>
                      <a:cubicBezTo>
                        <a:pt x="16" y="89"/>
                        <a:pt x="14" y="90"/>
                        <a:pt x="13" y="92"/>
                      </a:cubicBezTo>
                      <a:cubicBezTo>
                        <a:pt x="10" y="95"/>
                        <a:pt x="7" y="98"/>
                        <a:pt x="0" y="99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34" y="99"/>
                        <a:pt x="34" y="99"/>
                        <a:pt x="34" y="99"/>
                      </a:cubicBezTo>
                      <a:cubicBezTo>
                        <a:pt x="35" y="99"/>
                        <a:pt x="35" y="99"/>
                        <a:pt x="36" y="99"/>
                      </a:cubicBezTo>
                      <a:cubicBezTo>
                        <a:pt x="36" y="99"/>
                        <a:pt x="36" y="99"/>
                        <a:pt x="36" y="99"/>
                      </a:cubicBezTo>
                      <a:cubicBezTo>
                        <a:pt x="37" y="99"/>
                        <a:pt x="37" y="99"/>
                        <a:pt x="38" y="99"/>
                      </a:cubicBezTo>
                      <a:cubicBezTo>
                        <a:pt x="38" y="99"/>
                        <a:pt x="38" y="99"/>
                        <a:pt x="38" y="100"/>
                      </a:cubicBezTo>
                      <a:cubicBezTo>
                        <a:pt x="38" y="100"/>
                        <a:pt x="39" y="100"/>
                        <a:pt x="39" y="100"/>
                      </a:cubicBezTo>
                      <a:cubicBezTo>
                        <a:pt x="39" y="100"/>
                        <a:pt x="39" y="100"/>
                        <a:pt x="40" y="100"/>
                      </a:cubicBezTo>
                      <a:cubicBezTo>
                        <a:pt x="40" y="100"/>
                        <a:pt x="40" y="100"/>
                        <a:pt x="40" y="100"/>
                      </a:cubicBezTo>
                      <a:cubicBezTo>
                        <a:pt x="40" y="97"/>
                        <a:pt x="40" y="95"/>
                        <a:pt x="40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Freeform 1295">
                  <a:extLst>
                    <a:ext uri="{FF2B5EF4-FFF2-40B4-BE49-F238E27FC236}">
                      <a16:creationId xmlns:a16="http://schemas.microsoft.com/office/drawing/2014/main" id="{1B676AA8-98FE-4A18-BD83-521BAE0BA8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1" y="2550"/>
                  <a:ext cx="40" cy="81"/>
                </a:xfrm>
                <a:custGeom>
                  <a:avLst/>
                  <a:gdLst>
                    <a:gd name="T0" fmla="*/ 25 w 42"/>
                    <a:gd name="T1" fmla="*/ 85 h 85"/>
                    <a:gd name="T2" fmla="*/ 26 w 42"/>
                    <a:gd name="T3" fmla="*/ 83 h 85"/>
                    <a:gd name="T4" fmla="*/ 29 w 42"/>
                    <a:gd name="T5" fmla="*/ 69 h 85"/>
                    <a:gd name="T6" fmla="*/ 39 w 42"/>
                    <a:gd name="T7" fmla="*/ 60 h 85"/>
                    <a:gd name="T8" fmla="*/ 42 w 42"/>
                    <a:gd name="T9" fmla="*/ 59 h 85"/>
                    <a:gd name="T10" fmla="*/ 42 w 42"/>
                    <a:gd name="T11" fmla="*/ 57 h 85"/>
                    <a:gd name="T12" fmla="*/ 42 w 42"/>
                    <a:gd name="T13" fmla="*/ 54 h 85"/>
                    <a:gd name="T14" fmla="*/ 37 w 42"/>
                    <a:gd name="T15" fmla="*/ 46 h 85"/>
                    <a:gd name="T16" fmla="*/ 30 w 42"/>
                    <a:gd name="T17" fmla="*/ 34 h 85"/>
                    <a:gd name="T18" fmla="*/ 37 w 42"/>
                    <a:gd name="T19" fmla="*/ 25 h 85"/>
                    <a:gd name="T20" fmla="*/ 31 w 42"/>
                    <a:gd name="T21" fmla="*/ 14 h 85"/>
                    <a:gd name="T22" fmla="*/ 36 w 42"/>
                    <a:gd name="T23" fmla="*/ 6 h 85"/>
                    <a:gd name="T24" fmla="*/ 34 w 42"/>
                    <a:gd name="T25" fmla="*/ 7 h 85"/>
                    <a:gd name="T26" fmla="*/ 24 w 42"/>
                    <a:gd name="T27" fmla="*/ 0 h 85"/>
                    <a:gd name="T28" fmla="*/ 11 w 42"/>
                    <a:gd name="T29" fmla="*/ 5 h 85"/>
                    <a:gd name="T30" fmla="*/ 11 w 42"/>
                    <a:gd name="T31" fmla="*/ 8 h 85"/>
                    <a:gd name="T32" fmla="*/ 11 w 42"/>
                    <a:gd name="T33" fmla="*/ 11 h 85"/>
                    <a:gd name="T34" fmla="*/ 10 w 42"/>
                    <a:gd name="T35" fmla="*/ 14 h 85"/>
                    <a:gd name="T36" fmla="*/ 10 w 42"/>
                    <a:gd name="T37" fmla="*/ 16 h 85"/>
                    <a:gd name="T38" fmla="*/ 11 w 42"/>
                    <a:gd name="T39" fmla="*/ 17 h 85"/>
                    <a:gd name="T40" fmla="*/ 11 w 42"/>
                    <a:gd name="T41" fmla="*/ 18 h 85"/>
                    <a:gd name="T42" fmla="*/ 11 w 42"/>
                    <a:gd name="T43" fmla="*/ 19 h 85"/>
                    <a:gd name="T44" fmla="*/ 12 w 42"/>
                    <a:gd name="T45" fmla="*/ 27 h 85"/>
                    <a:gd name="T46" fmla="*/ 4 w 42"/>
                    <a:gd name="T47" fmla="*/ 37 h 85"/>
                    <a:gd name="T48" fmla="*/ 4 w 42"/>
                    <a:gd name="T49" fmla="*/ 50 h 85"/>
                    <a:gd name="T50" fmla="*/ 13 w 42"/>
                    <a:gd name="T51" fmla="*/ 60 h 85"/>
                    <a:gd name="T52" fmla="*/ 19 w 42"/>
                    <a:gd name="T53" fmla="*/ 65 h 85"/>
                    <a:gd name="T54" fmla="*/ 19 w 42"/>
                    <a:gd name="T55" fmla="*/ 66 h 85"/>
                    <a:gd name="T56" fmla="*/ 20 w 42"/>
                    <a:gd name="T57" fmla="*/ 67 h 85"/>
                    <a:gd name="T58" fmla="*/ 20 w 42"/>
                    <a:gd name="T59" fmla="*/ 68 h 85"/>
                    <a:gd name="T60" fmla="*/ 21 w 42"/>
                    <a:gd name="T61" fmla="*/ 70 h 85"/>
                    <a:gd name="T62" fmla="*/ 21 w 42"/>
                    <a:gd name="T63" fmla="*/ 71 h 85"/>
                    <a:gd name="T64" fmla="*/ 22 w 42"/>
                    <a:gd name="T65" fmla="*/ 73 h 85"/>
                    <a:gd name="T66" fmla="*/ 22 w 42"/>
                    <a:gd name="T67" fmla="*/ 74 h 85"/>
                    <a:gd name="T68" fmla="*/ 22 w 42"/>
                    <a:gd name="T69" fmla="*/ 76 h 85"/>
                    <a:gd name="T70" fmla="*/ 23 w 42"/>
                    <a:gd name="T71" fmla="*/ 78 h 85"/>
                    <a:gd name="T72" fmla="*/ 23 w 42"/>
                    <a:gd name="T73" fmla="*/ 79 h 85"/>
                    <a:gd name="T74" fmla="*/ 23 w 42"/>
                    <a:gd name="T75" fmla="*/ 81 h 85"/>
                    <a:gd name="T76" fmla="*/ 24 w 42"/>
                    <a:gd name="T77" fmla="*/ 82 h 85"/>
                    <a:gd name="T78" fmla="*/ 24 w 42"/>
                    <a:gd name="T79" fmla="*/ 83 h 85"/>
                    <a:gd name="T80" fmla="*/ 24 w 42"/>
                    <a:gd name="T81" fmla="*/ 84 h 85"/>
                    <a:gd name="T82" fmla="*/ 24 w 42"/>
                    <a:gd name="T8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2" h="85">
                      <a:moveTo>
                        <a:pt x="24" y="85"/>
                      </a:moveTo>
                      <a:cubicBezTo>
                        <a:pt x="24" y="85"/>
                        <a:pt x="25" y="85"/>
                        <a:pt x="25" y="85"/>
                      </a:cubicBezTo>
                      <a:cubicBezTo>
                        <a:pt x="25" y="85"/>
                        <a:pt x="25" y="84"/>
                        <a:pt x="25" y="84"/>
                      </a:cubicBezTo>
                      <a:cubicBezTo>
                        <a:pt x="26" y="84"/>
                        <a:pt x="26" y="84"/>
                        <a:pt x="26" y="83"/>
                      </a:cubicBezTo>
                      <a:cubicBezTo>
                        <a:pt x="27" y="81"/>
                        <a:pt x="28" y="77"/>
                        <a:pt x="28" y="76"/>
                      </a:cubicBezTo>
                      <a:cubicBezTo>
                        <a:pt x="27" y="74"/>
                        <a:pt x="27" y="71"/>
                        <a:pt x="29" y="69"/>
                      </a:cubicBezTo>
                      <a:cubicBezTo>
                        <a:pt x="30" y="68"/>
                        <a:pt x="31" y="67"/>
                        <a:pt x="32" y="66"/>
                      </a:cubicBezTo>
                      <a:cubicBezTo>
                        <a:pt x="36" y="62"/>
                        <a:pt x="38" y="61"/>
                        <a:pt x="39" y="60"/>
                      </a:cubicBezTo>
                      <a:cubicBezTo>
                        <a:pt x="39" y="60"/>
                        <a:pt x="40" y="60"/>
                        <a:pt x="40" y="60"/>
                      </a:cubicBezTo>
                      <a:cubicBezTo>
                        <a:pt x="42" y="60"/>
                        <a:pt x="42" y="60"/>
                        <a:pt x="42" y="59"/>
                      </a:cubicBezTo>
                      <a:cubicBezTo>
                        <a:pt x="42" y="58"/>
                        <a:pt x="42" y="58"/>
                        <a:pt x="42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2" y="56"/>
                        <a:pt x="42" y="55"/>
                        <a:pt x="42" y="54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0" y="52"/>
                        <a:pt x="38" y="50"/>
                        <a:pt x="38" y="48"/>
                      </a:cubicBezTo>
                      <a:cubicBezTo>
                        <a:pt x="38" y="47"/>
                        <a:pt x="37" y="46"/>
                        <a:pt x="37" y="46"/>
                      </a:cubicBezTo>
                      <a:cubicBezTo>
                        <a:pt x="34" y="49"/>
                        <a:pt x="26" y="46"/>
                        <a:pt x="25" y="41"/>
                      </a:cubicBezTo>
                      <a:cubicBezTo>
                        <a:pt x="24" y="37"/>
                        <a:pt x="27" y="35"/>
                        <a:pt x="30" y="34"/>
                      </a:cubicBezTo>
                      <a:cubicBezTo>
                        <a:pt x="31" y="33"/>
                        <a:pt x="33" y="32"/>
                        <a:pt x="34" y="31"/>
                      </a:cubicBezTo>
                      <a:cubicBezTo>
                        <a:pt x="36" y="29"/>
                        <a:pt x="37" y="27"/>
                        <a:pt x="37" y="25"/>
                      </a:cubicBezTo>
                      <a:cubicBezTo>
                        <a:pt x="37" y="22"/>
                        <a:pt x="36" y="20"/>
                        <a:pt x="35" y="19"/>
                      </a:cubicBezTo>
                      <a:cubicBezTo>
                        <a:pt x="33" y="17"/>
                        <a:pt x="32" y="16"/>
                        <a:pt x="31" y="14"/>
                      </a:cubicBezTo>
                      <a:cubicBezTo>
                        <a:pt x="31" y="11"/>
                        <a:pt x="33" y="9"/>
                        <a:pt x="35" y="7"/>
                      </a:cubicBezTo>
                      <a:cubicBezTo>
                        <a:pt x="36" y="7"/>
                        <a:pt x="36" y="7"/>
                        <a:pt x="36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35" y="7"/>
                        <a:pt x="34" y="7"/>
                      </a:cubicBezTo>
                      <a:cubicBezTo>
                        <a:pt x="33" y="7"/>
                        <a:pt x="30" y="6"/>
                        <a:pt x="29" y="2"/>
                      </a:cubicBezTo>
                      <a:cubicBezTo>
                        <a:pt x="29" y="1"/>
                        <a:pt x="27" y="0"/>
                        <a:pt x="24" y="0"/>
                      </a:cubicBezTo>
                      <a:cubicBezTo>
                        <a:pt x="21" y="0"/>
                        <a:pt x="18" y="1"/>
                        <a:pt x="17" y="2"/>
                      </a:cubicBezTo>
                      <a:cubicBezTo>
                        <a:pt x="16" y="4"/>
                        <a:pt x="14" y="4"/>
                        <a:pt x="11" y="5"/>
                      </a:cubicBezTo>
                      <a:cubicBezTo>
                        <a:pt x="11" y="5"/>
                        <a:pt x="11" y="6"/>
                        <a:pt x="11" y="6"/>
                      </a:cubicBezTo>
                      <a:cubicBezTo>
                        <a:pt x="11" y="7"/>
                        <a:pt x="11" y="7"/>
                        <a:pt x="11" y="8"/>
                      </a:cubicBezTo>
                      <a:cubicBezTo>
                        <a:pt x="11" y="8"/>
                        <a:pt x="11" y="9"/>
                        <a:pt x="11" y="10"/>
                      </a:cubicBez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0" y="12"/>
                        <a:pt x="10" y="13"/>
                      </a:cubicBezTo>
                      <a:cubicBezTo>
                        <a:pt x="10" y="13"/>
                        <a:pt x="10" y="13"/>
                        <a:pt x="10" y="14"/>
                      </a:cubicBezTo>
                      <a:cubicBezTo>
                        <a:pt x="10" y="14"/>
                        <a:pt x="10" y="14"/>
                        <a:pt x="10" y="15"/>
                      </a:cubicBezTo>
                      <a:cubicBezTo>
                        <a:pt x="10" y="15"/>
                        <a:pt x="10" y="15"/>
                        <a:pt x="10" y="16"/>
                      </a:cubicBezTo>
                      <a:cubicBezTo>
                        <a:pt x="10" y="16"/>
                        <a:pt x="10" y="16"/>
                        <a:pt x="10" y="17"/>
                      </a:cubicBezTo>
                      <a:cubicBezTo>
                        <a:pt x="10" y="17"/>
                        <a:pt x="10" y="17"/>
                        <a:pt x="11" y="17"/>
                      </a:cubicBezTo>
                      <a:cubicBezTo>
                        <a:pt x="11" y="17"/>
                        <a:pt x="11" y="18"/>
                        <a:pt x="11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11" y="18"/>
                        <a:pt x="11" y="18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21"/>
                        <a:pt x="13" y="24"/>
                        <a:pt x="12" y="27"/>
                      </a:cubicBezTo>
                      <a:cubicBezTo>
                        <a:pt x="11" y="30"/>
                        <a:pt x="9" y="33"/>
                        <a:pt x="7" y="34"/>
                      </a:cubicBezTo>
                      <a:cubicBezTo>
                        <a:pt x="6" y="34"/>
                        <a:pt x="5" y="36"/>
                        <a:pt x="4" y="37"/>
                      </a:cubicBezTo>
                      <a:cubicBezTo>
                        <a:pt x="3" y="39"/>
                        <a:pt x="2" y="41"/>
                        <a:pt x="0" y="41"/>
                      </a:cubicBezTo>
                      <a:cubicBezTo>
                        <a:pt x="0" y="43"/>
                        <a:pt x="2" y="49"/>
                        <a:pt x="4" y="50"/>
                      </a:cubicBezTo>
                      <a:cubicBezTo>
                        <a:pt x="10" y="52"/>
                        <a:pt x="10" y="56"/>
                        <a:pt x="10" y="59"/>
                      </a:cubicBezTo>
                      <a:cubicBezTo>
                        <a:pt x="11" y="59"/>
                        <a:pt x="12" y="60"/>
                        <a:pt x="13" y="60"/>
                      </a:cubicBezTo>
                      <a:cubicBezTo>
                        <a:pt x="15" y="62"/>
                        <a:pt x="17" y="63"/>
                        <a:pt x="18" y="64"/>
                      </a:cubicBezTo>
                      <a:cubicBezTo>
                        <a:pt x="18" y="65"/>
                        <a:pt x="19" y="65"/>
                        <a:pt x="19" y="65"/>
                      </a:cubicBezTo>
                      <a:cubicBezTo>
                        <a:pt x="19" y="65"/>
                        <a:pt x="19" y="65"/>
                        <a:pt x="19" y="6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8"/>
                        <a:pt x="20" y="68"/>
                        <a:pt x="20" y="68"/>
                      </a:cubicBezTo>
                      <a:cubicBezTo>
                        <a:pt x="20" y="68"/>
                        <a:pt x="20" y="69"/>
                        <a:pt x="20" y="69"/>
                      </a:cubicBezTo>
                      <a:cubicBezTo>
                        <a:pt x="20" y="69"/>
                        <a:pt x="21" y="69"/>
                        <a:pt x="21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1" y="71"/>
                        <a:pt x="21" y="71"/>
                      </a:cubicBezTo>
                      <a:cubicBezTo>
                        <a:pt x="21" y="71"/>
                        <a:pt x="21" y="71"/>
                        <a:pt x="21" y="72"/>
                      </a:cubicBezTo>
                      <a:cubicBezTo>
                        <a:pt x="21" y="72"/>
                        <a:pt x="22" y="72"/>
                        <a:pt x="22" y="73"/>
                      </a:cubicBezTo>
                      <a:cubicBezTo>
                        <a:pt x="22" y="73"/>
                        <a:pt x="22" y="73"/>
                        <a:pt x="22" y="73"/>
                      </a:cubicBezTo>
                      <a:cubicBezTo>
                        <a:pt x="22" y="73"/>
                        <a:pt x="22" y="74"/>
                        <a:pt x="22" y="74"/>
                      </a:cubicBezTo>
                      <a:cubicBezTo>
                        <a:pt x="22" y="74"/>
                        <a:pt x="22" y="75"/>
                        <a:pt x="22" y="75"/>
                      </a:cubicBezTo>
                      <a:cubicBezTo>
                        <a:pt x="22" y="75"/>
                        <a:pt x="22" y="76"/>
                        <a:pt x="22" y="76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3" y="77"/>
                        <a:pt x="23" y="77"/>
                        <a:pt x="23" y="78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23" y="78"/>
                        <a:pt x="23" y="79"/>
                        <a:pt x="23" y="79"/>
                      </a:cubicBezTo>
                      <a:cubicBezTo>
                        <a:pt x="23" y="79"/>
                        <a:pt x="23" y="80"/>
                        <a:pt x="23" y="80"/>
                      </a:cubicBezTo>
                      <a:cubicBezTo>
                        <a:pt x="23" y="80"/>
                        <a:pt x="23" y="80"/>
                        <a:pt x="23" y="81"/>
                      </a:cubicBezTo>
                      <a:cubicBezTo>
                        <a:pt x="24" y="81"/>
                        <a:pt x="24" y="81"/>
                        <a:pt x="24" y="81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3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5"/>
                        <a:pt x="24" y="85"/>
                        <a:pt x="24" y="85"/>
                      </a:cubicBezTo>
                      <a:cubicBezTo>
                        <a:pt x="24" y="85"/>
                        <a:pt x="24" y="85"/>
                        <a:pt x="24" y="85"/>
                      </a:cubicBezTo>
                      <a:cubicBezTo>
                        <a:pt x="24" y="85"/>
                        <a:pt x="24" y="85"/>
                        <a:pt x="2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Freeform 1296">
                  <a:extLst>
                    <a:ext uri="{FF2B5EF4-FFF2-40B4-BE49-F238E27FC236}">
                      <a16:creationId xmlns:a16="http://schemas.microsoft.com/office/drawing/2014/main" id="{746AFCE2-6011-4DF6-A84A-51642524F0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552"/>
                  <a:ext cx="220" cy="211"/>
                </a:xfrm>
                <a:custGeom>
                  <a:avLst/>
                  <a:gdLst>
                    <a:gd name="T0" fmla="*/ 0 w 230"/>
                    <a:gd name="T1" fmla="*/ 122 h 221"/>
                    <a:gd name="T2" fmla="*/ 2 w 230"/>
                    <a:gd name="T3" fmla="*/ 123 h 221"/>
                    <a:gd name="T4" fmla="*/ 41 w 230"/>
                    <a:gd name="T5" fmla="*/ 149 h 221"/>
                    <a:gd name="T6" fmla="*/ 47 w 230"/>
                    <a:gd name="T7" fmla="*/ 153 h 221"/>
                    <a:gd name="T8" fmla="*/ 112 w 230"/>
                    <a:gd name="T9" fmla="*/ 197 h 221"/>
                    <a:gd name="T10" fmla="*/ 136 w 230"/>
                    <a:gd name="T11" fmla="*/ 218 h 221"/>
                    <a:gd name="T12" fmla="*/ 142 w 230"/>
                    <a:gd name="T13" fmla="*/ 220 h 221"/>
                    <a:gd name="T14" fmla="*/ 146 w 230"/>
                    <a:gd name="T15" fmla="*/ 219 h 221"/>
                    <a:gd name="T16" fmla="*/ 183 w 230"/>
                    <a:gd name="T17" fmla="*/ 198 h 221"/>
                    <a:gd name="T18" fmla="*/ 230 w 230"/>
                    <a:gd name="T19" fmla="*/ 167 h 221"/>
                    <a:gd name="T20" fmla="*/ 229 w 230"/>
                    <a:gd name="T21" fmla="*/ 164 h 221"/>
                    <a:gd name="T22" fmla="*/ 228 w 230"/>
                    <a:gd name="T23" fmla="*/ 163 h 221"/>
                    <a:gd name="T24" fmla="*/ 227 w 230"/>
                    <a:gd name="T25" fmla="*/ 162 h 221"/>
                    <a:gd name="T26" fmla="*/ 227 w 230"/>
                    <a:gd name="T27" fmla="*/ 161 h 221"/>
                    <a:gd name="T28" fmla="*/ 218 w 230"/>
                    <a:gd name="T29" fmla="*/ 159 h 221"/>
                    <a:gd name="T30" fmla="*/ 208 w 230"/>
                    <a:gd name="T31" fmla="*/ 145 h 221"/>
                    <a:gd name="T32" fmla="*/ 207 w 230"/>
                    <a:gd name="T33" fmla="*/ 130 h 221"/>
                    <a:gd name="T34" fmla="*/ 205 w 230"/>
                    <a:gd name="T35" fmla="*/ 124 h 221"/>
                    <a:gd name="T36" fmla="*/ 207 w 230"/>
                    <a:gd name="T37" fmla="*/ 105 h 221"/>
                    <a:gd name="T38" fmla="*/ 202 w 230"/>
                    <a:gd name="T39" fmla="*/ 89 h 221"/>
                    <a:gd name="T40" fmla="*/ 203 w 230"/>
                    <a:gd name="T41" fmla="*/ 86 h 221"/>
                    <a:gd name="T42" fmla="*/ 203 w 230"/>
                    <a:gd name="T43" fmla="*/ 84 h 221"/>
                    <a:gd name="T44" fmla="*/ 194 w 230"/>
                    <a:gd name="T45" fmla="*/ 62 h 221"/>
                    <a:gd name="T46" fmla="*/ 179 w 230"/>
                    <a:gd name="T47" fmla="*/ 38 h 221"/>
                    <a:gd name="T48" fmla="*/ 188 w 230"/>
                    <a:gd name="T49" fmla="*/ 28 h 221"/>
                    <a:gd name="T50" fmla="*/ 191 w 230"/>
                    <a:gd name="T51" fmla="*/ 19 h 221"/>
                    <a:gd name="T52" fmla="*/ 190 w 230"/>
                    <a:gd name="T53" fmla="*/ 17 h 221"/>
                    <a:gd name="T54" fmla="*/ 189 w 230"/>
                    <a:gd name="T55" fmla="*/ 14 h 221"/>
                    <a:gd name="T56" fmla="*/ 189 w 230"/>
                    <a:gd name="T57" fmla="*/ 11 h 221"/>
                    <a:gd name="T58" fmla="*/ 190 w 230"/>
                    <a:gd name="T59" fmla="*/ 7 h 221"/>
                    <a:gd name="T60" fmla="*/ 190 w 230"/>
                    <a:gd name="T61" fmla="*/ 3 h 221"/>
                    <a:gd name="T62" fmla="*/ 176 w 230"/>
                    <a:gd name="T63" fmla="*/ 1 h 221"/>
                    <a:gd name="T64" fmla="*/ 153 w 230"/>
                    <a:gd name="T65" fmla="*/ 4 h 221"/>
                    <a:gd name="T66" fmla="*/ 112 w 230"/>
                    <a:gd name="T67" fmla="*/ 7 h 221"/>
                    <a:gd name="T68" fmla="*/ 79 w 230"/>
                    <a:gd name="T69" fmla="*/ 25 h 221"/>
                    <a:gd name="T70" fmla="*/ 76 w 230"/>
                    <a:gd name="T71" fmla="*/ 28 h 221"/>
                    <a:gd name="T72" fmla="*/ 80 w 230"/>
                    <a:gd name="T73" fmla="*/ 45 h 221"/>
                    <a:gd name="T74" fmla="*/ 85 w 230"/>
                    <a:gd name="T75" fmla="*/ 59 h 221"/>
                    <a:gd name="T76" fmla="*/ 78 w 230"/>
                    <a:gd name="T77" fmla="*/ 65 h 221"/>
                    <a:gd name="T78" fmla="*/ 58 w 230"/>
                    <a:gd name="T79" fmla="*/ 70 h 221"/>
                    <a:gd name="T80" fmla="*/ 56 w 230"/>
                    <a:gd name="T81" fmla="*/ 71 h 221"/>
                    <a:gd name="T82" fmla="*/ 52 w 230"/>
                    <a:gd name="T83" fmla="*/ 80 h 221"/>
                    <a:gd name="T84" fmla="*/ 45 w 230"/>
                    <a:gd name="T85" fmla="*/ 84 h 221"/>
                    <a:gd name="T86" fmla="*/ 29 w 230"/>
                    <a:gd name="T87" fmla="*/ 93 h 221"/>
                    <a:gd name="T88" fmla="*/ 20 w 230"/>
                    <a:gd name="T89" fmla="*/ 97 h 221"/>
                    <a:gd name="T90" fmla="*/ 19 w 230"/>
                    <a:gd name="T91" fmla="*/ 97 h 221"/>
                    <a:gd name="T92" fmla="*/ 0 w 230"/>
                    <a:gd name="T93" fmla="*/ 109 h 221"/>
                    <a:gd name="T94" fmla="*/ 0 w 230"/>
                    <a:gd name="T95" fmla="*/ 122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21">
                      <a:moveTo>
                        <a:pt x="0" y="122"/>
                      </a:move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1" y="123"/>
                        <a:pt x="2" y="123"/>
                        <a:pt x="2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2" y="124"/>
                        <a:pt x="3" y="124"/>
                        <a:pt x="3" y="124"/>
                      </a:cubicBezTo>
                      <a:cubicBezTo>
                        <a:pt x="3" y="124"/>
                        <a:pt x="3" y="124"/>
                        <a:pt x="3" y="124"/>
                      </a:cubicBezTo>
                      <a:cubicBezTo>
                        <a:pt x="10" y="128"/>
                        <a:pt x="26" y="139"/>
                        <a:pt x="41" y="149"/>
                      </a:cubicBezTo>
                      <a:cubicBezTo>
                        <a:pt x="41" y="149"/>
                        <a:pt x="41" y="149"/>
                        <a:pt x="41" y="149"/>
                      </a:cubicBezTo>
                      <a:cubicBezTo>
                        <a:pt x="41" y="149"/>
                        <a:pt x="41" y="149"/>
                        <a:pt x="41" y="149"/>
                      </a:cubicBezTo>
                      <a:cubicBezTo>
                        <a:pt x="47" y="153"/>
                        <a:pt x="47" y="153"/>
                        <a:pt x="47" y="153"/>
                      </a:cubicBezTo>
                      <a:cubicBezTo>
                        <a:pt x="47" y="153"/>
                        <a:pt x="47" y="153"/>
                        <a:pt x="47" y="153"/>
                      </a:cubicBezTo>
                      <a:cubicBezTo>
                        <a:pt x="63" y="164"/>
                        <a:pt x="109" y="194"/>
                        <a:pt x="111" y="196"/>
                      </a:cubicBezTo>
                      <a:cubicBezTo>
                        <a:pt x="111" y="196"/>
                        <a:pt x="112" y="197"/>
                        <a:pt x="112" y="197"/>
                      </a:cubicBezTo>
                      <a:cubicBezTo>
                        <a:pt x="114" y="200"/>
                        <a:pt x="117" y="204"/>
                        <a:pt x="118" y="206"/>
                      </a:cubicBezTo>
                      <a:cubicBezTo>
                        <a:pt x="120" y="206"/>
                        <a:pt x="126" y="207"/>
                        <a:pt x="130" y="210"/>
                      </a:cubicBezTo>
                      <a:cubicBezTo>
                        <a:pt x="133" y="212"/>
                        <a:pt x="135" y="215"/>
                        <a:pt x="136" y="218"/>
                      </a:cubicBezTo>
                      <a:cubicBezTo>
                        <a:pt x="136" y="219"/>
                        <a:pt x="137" y="220"/>
                        <a:pt x="137" y="221"/>
                      </a:cubicBezTo>
                      <a:cubicBezTo>
                        <a:pt x="138" y="221"/>
                        <a:pt x="140" y="220"/>
                        <a:pt x="142" y="220"/>
                      </a:cubicBezTo>
                      <a:cubicBezTo>
                        <a:pt x="142" y="220"/>
                        <a:pt x="142" y="220"/>
                        <a:pt x="142" y="220"/>
                      </a:cubicBezTo>
                      <a:cubicBezTo>
                        <a:pt x="143" y="220"/>
                        <a:pt x="143" y="220"/>
                        <a:pt x="143" y="220"/>
                      </a:cubicBezTo>
                      <a:cubicBezTo>
                        <a:pt x="144" y="220"/>
                        <a:pt x="144" y="220"/>
                        <a:pt x="144" y="220"/>
                      </a:cubicBezTo>
                      <a:cubicBezTo>
                        <a:pt x="146" y="219"/>
                        <a:pt x="146" y="219"/>
                        <a:pt x="146" y="219"/>
                      </a:cubicBezTo>
                      <a:cubicBezTo>
                        <a:pt x="148" y="219"/>
                        <a:pt x="155" y="216"/>
                        <a:pt x="159" y="215"/>
                      </a:cubicBezTo>
                      <a:cubicBezTo>
                        <a:pt x="161" y="215"/>
                        <a:pt x="162" y="214"/>
                        <a:pt x="162" y="214"/>
                      </a:cubicBezTo>
                      <a:cubicBezTo>
                        <a:pt x="183" y="198"/>
                        <a:pt x="183" y="198"/>
                        <a:pt x="183" y="198"/>
                      </a:cubicBezTo>
                      <a:cubicBezTo>
                        <a:pt x="230" y="168"/>
                        <a:pt x="230" y="168"/>
                        <a:pt x="230" y="168"/>
                      </a:cubicBezTo>
                      <a:cubicBezTo>
                        <a:pt x="230" y="168"/>
                        <a:pt x="230" y="168"/>
                        <a:pt x="230" y="168"/>
                      </a:cubicBezTo>
                      <a:cubicBezTo>
                        <a:pt x="230" y="167"/>
                        <a:pt x="230" y="167"/>
                        <a:pt x="230" y="167"/>
                      </a:cubicBezTo>
                      <a:cubicBezTo>
                        <a:pt x="230" y="166"/>
                        <a:pt x="229" y="166"/>
                        <a:pt x="229" y="166"/>
                      </a:cubicBezTo>
                      <a:cubicBezTo>
                        <a:pt x="229" y="165"/>
                        <a:pt x="229" y="165"/>
                        <a:pt x="229" y="165"/>
                      </a:cubicBezTo>
                      <a:cubicBezTo>
                        <a:pt x="229" y="165"/>
                        <a:pt x="229" y="164"/>
                        <a:pt x="229" y="164"/>
                      </a:cubicBezTo>
                      <a:cubicBezTo>
                        <a:pt x="229" y="164"/>
                        <a:pt x="229" y="164"/>
                        <a:pt x="228" y="163"/>
                      </a:cubicBezTo>
                      <a:cubicBezTo>
                        <a:pt x="228" y="163"/>
                        <a:pt x="228" y="163"/>
                        <a:pt x="228" y="163"/>
                      </a:cubicBezTo>
                      <a:cubicBezTo>
                        <a:pt x="228" y="163"/>
                        <a:pt x="228" y="163"/>
                        <a:pt x="228" y="163"/>
                      </a:cubicBezTo>
                      <a:cubicBezTo>
                        <a:pt x="228" y="162"/>
                        <a:pt x="228" y="162"/>
                        <a:pt x="228" y="162"/>
                      </a:cubicBezTo>
                      <a:cubicBezTo>
                        <a:pt x="228" y="162"/>
                        <a:pt x="228" y="162"/>
                        <a:pt x="228" y="162"/>
                      </a:cubicBezTo>
                      <a:cubicBezTo>
                        <a:pt x="228" y="162"/>
                        <a:pt x="227" y="162"/>
                        <a:pt x="227" y="162"/>
                      </a:cubicBezTo>
                      <a:cubicBezTo>
                        <a:pt x="227" y="162"/>
                        <a:pt x="227" y="162"/>
                        <a:pt x="227" y="162"/>
                      </a:cubicBezTo>
                      <a:cubicBezTo>
                        <a:pt x="227" y="162"/>
                        <a:pt x="227" y="161"/>
                        <a:pt x="227" y="161"/>
                      </a:cubicBezTo>
                      <a:cubicBezTo>
                        <a:pt x="227" y="161"/>
                        <a:pt x="227" y="161"/>
                        <a:pt x="227" y="161"/>
                      </a:cubicBezTo>
                      <a:cubicBezTo>
                        <a:pt x="227" y="161"/>
                        <a:pt x="227" y="161"/>
                        <a:pt x="227" y="161"/>
                      </a:cubicBezTo>
                      <a:cubicBezTo>
                        <a:pt x="225" y="161"/>
                        <a:pt x="223" y="161"/>
                        <a:pt x="222" y="160"/>
                      </a:cubicBezTo>
                      <a:cubicBezTo>
                        <a:pt x="221" y="159"/>
                        <a:pt x="220" y="159"/>
                        <a:pt x="218" y="159"/>
                      </a:cubicBezTo>
                      <a:cubicBezTo>
                        <a:pt x="214" y="159"/>
                        <a:pt x="209" y="157"/>
                        <a:pt x="209" y="153"/>
                      </a:cubicBezTo>
                      <a:cubicBezTo>
                        <a:pt x="208" y="151"/>
                        <a:pt x="209" y="150"/>
                        <a:pt x="209" y="149"/>
                      </a:cubicBezTo>
                      <a:cubicBezTo>
                        <a:pt x="209" y="148"/>
                        <a:pt x="209" y="147"/>
                        <a:pt x="208" y="145"/>
                      </a:cubicBezTo>
                      <a:cubicBezTo>
                        <a:pt x="207" y="143"/>
                        <a:pt x="206" y="142"/>
                        <a:pt x="205" y="141"/>
                      </a:cubicBezTo>
                      <a:cubicBezTo>
                        <a:pt x="203" y="139"/>
                        <a:pt x="202" y="138"/>
                        <a:pt x="202" y="136"/>
                      </a:cubicBezTo>
                      <a:cubicBezTo>
                        <a:pt x="202" y="135"/>
                        <a:pt x="204" y="133"/>
                        <a:pt x="207" y="130"/>
                      </a:cubicBezTo>
                      <a:cubicBezTo>
                        <a:pt x="207" y="130"/>
                        <a:pt x="207" y="130"/>
                        <a:pt x="207" y="130"/>
                      </a:cubicBezTo>
                      <a:cubicBezTo>
                        <a:pt x="206" y="128"/>
                        <a:pt x="206" y="127"/>
                        <a:pt x="206" y="126"/>
                      </a:cubicBezTo>
                      <a:cubicBezTo>
                        <a:pt x="206" y="125"/>
                        <a:pt x="205" y="125"/>
                        <a:pt x="205" y="124"/>
                      </a:cubicBezTo>
                      <a:cubicBezTo>
                        <a:pt x="205" y="122"/>
                        <a:pt x="204" y="120"/>
                        <a:pt x="206" y="117"/>
                      </a:cubicBezTo>
                      <a:cubicBezTo>
                        <a:pt x="207" y="116"/>
                        <a:pt x="208" y="115"/>
                        <a:pt x="207" y="112"/>
                      </a:cubicBezTo>
                      <a:cubicBezTo>
                        <a:pt x="205" y="110"/>
                        <a:pt x="206" y="107"/>
                        <a:pt x="207" y="105"/>
                      </a:cubicBezTo>
                      <a:cubicBezTo>
                        <a:pt x="207" y="103"/>
                        <a:pt x="208" y="102"/>
                        <a:pt x="207" y="100"/>
                      </a:cubicBezTo>
                      <a:cubicBezTo>
                        <a:pt x="206" y="98"/>
                        <a:pt x="205" y="96"/>
                        <a:pt x="204" y="95"/>
                      </a:cubicBezTo>
                      <a:cubicBezTo>
                        <a:pt x="202" y="92"/>
                        <a:pt x="201" y="90"/>
                        <a:pt x="202" y="89"/>
                      </a:cubicBezTo>
                      <a:cubicBezTo>
                        <a:pt x="202" y="88"/>
                        <a:pt x="202" y="88"/>
                        <a:pt x="202" y="87"/>
                      </a:cubicBezTo>
                      <a:cubicBezTo>
                        <a:pt x="202" y="87"/>
                        <a:pt x="202" y="87"/>
                        <a:pt x="202" y="87"/>
                      </a:cubicBezTo>
                      <a:cubicBezTo>
                        <a:pt x="203" y="87"/>
                        <a:pt x="203" y="86"/>
                        <a:pt x="203" y="86"/>
                      </a:cubicBezTo>
                      <a:cubicBezTo>
                        <a:pt x="203" y="86"/>
                        <a:pt x="203" y="86"/>
                        <a:pt x="203" y="86"/>
                      </a:cubicBezTo>
                      <a:cubicBezTo>
                        <a:pt x="203" y="86"/>
                        <a:pt x="203" y="86"/>
                        <a:pt x="203" y="86"/>
                      </a:cubicBezTo>
                      <a:cubicBezTo>
                        <a:pt x="203" y="85"/>
                        <a:pt x="203" y="84"/>
                        <a:pt x="203" y="84"/>
                      </a:cubicBezTo>
                      <a:cubicBezTo>
                        <a:pt x="203" y="83"/>
                        <a:pt x="203" y="83"/>
                        <a:pt x="203" y="83"/>
                      </a:cubicBezTo>
                      <a:cubicBezTo>
                        <a:pt x="203" y="78"/>
                        <a:pt x="200" y="67"/>
                        <a:pt x="198" y="65"/>
                      </a:cubicBezTo>
                      <a:cubicBezTo>
                        <a:pt x="197" y="64"/>
                        <a:pt x="196" y="63"/>
                        <a:pt x="194" y="62"/>
                      </a:cubicBezTo>
                      <a:cubicBezTo>
                        <a:pt x="191" y="60"/>
                        <a:pt x="189" y="59"/>
                        <a:pt x="189" y="57"/>
                      </a:cubicBezTo>
                      <a:cubicBezTo>
                        <a:pt x="189" y="55"/>
                        <a:pt x="189" y="53"/>
                        <a:pt x="186" y="51"/>
                      </a:cubicBezTo>
                      <a:cubicBezTo>
                        <a:pt x="181" y="49"/>
                        <a:pt x="178" y="42"/>
                        <a:pt x="179" y="38"/>
                      </a:cubicBezTo>
                      <a:cubicBezTo>
                        <a:pt x="179" y="36"/>
                        <a:pt x="181" y="36"/>
                        <a:pt x="182" y="36"/>
                      </a:cubicBezTo>
                      <a:cubicBezTo>
                        <a:pt x="182" y="35"/>
                        <a:pt x="183" y="34"/>
                        <a:pt x="184" y="33"/>
                      </a:cubicBezTo>
                      <a:cubicBezTo>
                        <a:pt x="185" y="31"/>
                        <a:pt x="187" y="29"/>
                        <a:pt x="188" y="28"/>
                      </a:cubicBezTo>
                      <a:cubicBezTo>
                        <a:pt x="189" y="28"/>
                        <a:pt x="190" y="26"/>
                        <a:pt x="191" y="24"/>
                      </a:cubicBezTo>
                      <a:cubicBezTo>
                        <a:pt x="191" y="23"/>
                        <a:pt x="191" y="23"/>
                        <a:pt x="191" y="22"/>
                      </a:cubicBezTo>
                      <a:cubicBezTo>
                        <a:pt x="191" y="21"/>
                        <a:pt x="191" y="20"/>
                        <a:pt x="191" y="19"/>
                      </a:cubicBezTo>
                      <a:cubicBezTo>
                        <a:pt x="191" y="19"/>
                        <a:pt x="190" y="19"/>
                        <a:pt x="190" y="18"/>
                      </a:cubicBezTo>
                      <a:cubicBezTo>
                        <a:pt x="190" y="18"/>
                        <a:pt x="190" y="18"/>
                        <a:pt x="190" y="18"/>
                      </a:cubicBezTo>
                      <a:cubicBezTo>
                        <a:pt x="190" y="18"/>
                        <a:pt x="190" y="17"/>
                        <a:pt x="190" y="17"/>
                      </a:cubicBezTo>
                      <a:cubicBezTo>
                        <a:pt x="190" y="17"/>
                        <a:pt x="190" y="16"/>
                        <a:pt x="190" y="16"/>
                      </a:cubicBezTo>
                      <a:cubicBezTo>
                        <a:pt x="190" y="16"/>
                        <a:pt x="190" y="16"/>
                        <a:pt x="190" y="15"/>
                      </a:cubicBezTo>
                      <a:cubicBezTo>
                        <a:pt x="189" y="15"/>
                        <a:pt x="189" y="15"/>
                        <a:pt x="189" y="14"/>
                      </a:cubicBezTo>
                      <a:cubicBezTo>
                        <a:pt x="189" y="14"/>
                        <a:pt x="189" y="14"/>
                        <a:pt x="189" y="13"/>
                      </a:cubicBezTo>
                      <a:cubicBezTo>
                        <a:pt x="189" y="13"/>
                        <a:pt x="189" y="13"/>
                        <a:pt x="189" y="12"/>
                      </a:cubicBezTo>
                      <a:cubicBezTo>
                        <a:pt x="189" y="12"/>
                        <a:pt x="189" y="11"/>
                        <a:pt x="189" y="11"/>
                      </a:cubicBezTo>
                      <a:cubicBezTo>
                        <a:pt x="189" y="10"/>
                        <a:pt x="189" y="10"/>
                        <a:pt x="189" y="10"/>
                      </a:cubicBezTo>
                      <a:cubicBezTo>
                        <a:pt x="190" y="9"/>
                        <a:pt x="190" y="9"/>
                        <a:pt x="190" y="8"/>
                      </a:cubicBezTo>
                      <a:cubicBezTo>
                        <a:pt x="190" y="8"/>
                        <a:pt x="190" y="7"/>
                        <a:pt x="190" y="7"/>
                      </a:cubicBezTo>
                      <a:cubicBezTo>
                        <a:pt x="190" y="6"/>
                        <a:pt x="190" y="6"/>
                        <a:pt x="190" y="5"/>
                      </a:cubicBezTo>
                      <a:cubicBezTo>
                        <a:pt x="190" y="4"/>
                        <a:pt x="190" y="4"/>
                        <a:pt x="190" y="3"/>
                      </a:cubicBezTo>
                      <a:cubicBezTo>
                        <a:pt x="190" y="3"/>
                        <a:pt x="190" y="3"/>
                        <a:pt x="190" y="3"/>
                      </a:cubicBezTo>
                      <a:cubicBezTo>
                        <a:pt x="188" y="2"/>
                        <a:pt x="185" y="2"/>
                        <a:pt x="181" y="0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179" y="0"/>
                        <a:pt x="178" y="1"/>
                        <a:pt x="176" y="1"/>
                      </a:cubicBezTo>
                      <a:cubicBezTo>
                        <a:pt x="174" y="1"/>
                        <a:pt x="172" y="2"/>
                        <a:pt x="170" y="2"/>
                      </a:cubicBezTo>
                      <a:cubicBezTo>
                        <a:pt x="170" y="2"/>
                        <a:pt x="168" y="3"/>
                        <a:pt x="166" y="3"/>
                      </a:cubicBezTo>
                      <a:cubicBezTo>
                        <a:pt x="161" y="5"/>
                        <a:pt x="156" y="7"/>
                        <a:pt x="153" y="4"/>
                      </a:cubicBezTo>
                      <a:cubicBezTo>
                        <a:pt x="153" y="4"/>
                        <a:pt x="153" y="4"/>
                        <a:pt x="149" y="4"/>
                      </a:cubicBezTo>
                      <a:cubicBezTo>
                        <a:pt x="143" y="4"/>
                        <a:pt x="134" y="5"/>
                        <a:pt x="126" y="6"/>
                      </a:cubicBezTo>
                      <a:cubicBezTo>
                        <a:pt x="120" y="7"/>
                        <a:pt x="115" y="7"/>
                        <a:pt x="112" y="7"/>
                      </a:cubicBezTo>
                      <a:cubicBezTo>
                        <a:pt x="108" y="8"/>
                        <a:pt x="106" y="10"/>
                        <a:pt x="103" y="13"/>
                      </a:cubicBezTo>
                      <a:cubicBezTo>
                        <a:pt x="100" y="15"/>
                        <a:pt x="98" y="17"/>
                        <a:pt x="95" y="17"/>
                      </a:cubicBezTo>
                      <a:cubicBezTo>
                        <a:pt x="90" y="17"/>
                        <a:pt x="83" y="21"/>
                        <a:pt x="79" y="25"/>
                      </a:cubicBezTo>
                      <a:cubicBezTo>
                        <a:pt x="78" y="26"/>
                        <a:pt x="77" y="27"/>
                        <a:pt x="76" y="27"/>
                      </a:cubicBezTo>
                      <a:cubicBezTo>
                        <a:pt x="76" y="27"/>
                        <a:pt x="76" y="27"/>
                        <a:pt x="76" y="28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9" y="31"/>
                        <a:pt x="80" y="35"/>
                        <a:pt x="80" y="41"/>
                      </a:cubicBezTo>
                      <a:cubicBezTo>
                        <a:pt x="80" y="42"/>
                        <a:pt x="80" y="44"/>
                        <a:pt x="80" y="45"/>
                      </a:cubicBezTo>
                      <a:cubicBezTo>
                        <a:pt x="80" y="47"/>
                        <a:pt x="80" y="49"/>
                        <a:pt x="80" y="49"/>
                      </a:cubicBezTo>
                      <a:cubicBezTo>
                        <a:pt x="83" y="51"/>
                        <a:pt x="85" y="57"/>
                        <a:pt x="85" y="58"/>
                      </a:cubicBezTo>
                      <a:cubicBezTo>
                        <a:pt x="85" y="59"/>
                        <a:pt x="85" y="59"/>
                        <a:pt x="85" y="59"/>
                      </a:cubicBezTo>
                      <a:cubicBezTo>
                        <a:pt x="86" y="61"/>
                        <a:pt x="85" y="63"/>
                        <a:pt x="84" y="64"/>
                      </a:cubicBezTo>
                      <a:cubicBezTo>
                        <a:pt x="83" y="65"/>
                        <a:pt x="82" y="65"/>
                        <a:pt x="81" y="65"/>
                      </a:cubicBezTo>
                      <a:cubicBezTo>
                        <a:pt x="80" y="65"/>
                        <a:pt x="79" y="65"/>
                        <a:pt x="78" y="65"/>
                      </a:cubicBezTo>
                      <a:cubicBezTo>
                        <a:pt x="76" y="65"/>
                        <a:pt x="73" y="65"/>
                        <a:pt x="70" y="65"/>
                      </a:cubicBezTo>
                      <a:cubicBezTo>
                        <a:pt x="68" y="65"/>
                        <a:pt x="67" y="65"/>
                        <a:pt x="66" y="65"/>
                      </a:cubicBezTo>
                      <a:cubicBezTo>
                        <a:pt x="65" y="68"/>
                        <a:pt x="61" y="70"/>
                        <a:pt x="58" y="70"/>
                      </a:cubicBezTo>
                      <a:cubicBezTo>
                        <a:pt x="57" y="70"/>
                        <a:pt x="56" y="70"/>
                        <a:pt x="56" y="70"/>
                      </a:cubicBezTo>
                      <a:cubicBezTo>
                        <a:pt x="56" y="70"/>
                        <a:pt x="56" y="70"/>
                        <a:pt x="56" y="70"/>
                      </a:cubicBezTo>
                      <a:cubicBezTo>
                        <a:pt x="56" y="71"/>
                        <a:pt x="56" y="71"/>
                        <a:pt x="56" y="71"/>
                      </a:cubicBezTo>
                      <a:cubicBezTo>
                        <a:pt x="56" y="72"/>
                        <a:pt x="56" y="73"/>
                        <a:pt x="56" y="74"/>
                      </a:cubicBezTo>
                      <a:cubicBezTo>
                        <a:pt x="56" y="76"/>
                        <a:pt x="56" y="78"/>
                        <a:pt x="55" y="79"/>
                      </a:cubicBezTo>
                      <a:cubicBezTo>
                        <a:pt x="54" y="80"/>
                        <a:pt x="54" y="80"/>
                        <a:pt x="52" y="80"/>
                      </a:cubicBezTo>
                      <a:cubicBezTo>
                        <a:pt x="52" y="80"/>
                        <a:pt x="52" y="80"/>
                        <a:pt x="52" y="81"/>
                      </a:cubicBezTo>
                      <a:cubicBezTo>
                        <a:pt x="51" y="82"/>
                        <a:pt x="50" y="83"/>
                        <a:pt x="47" y="83"/>
                      </a:cubicBezTo>
                      <a:cubicBezTo>
                        <a:pt x="47" y="84"/>
                        <a:pt x="46" y="84"/>
                        <a:pt x="45" y="84"/>
                      </a:cubicBezTo>
                      <a:cubicBezTo>
                        <a:pt x="44" y="84"/>
                        <a:pt x="41" y="84"/>
                        <a:pt x="41" y="84"/>
                      </a:cubicBezTo>
                      <a:cubicBezTo>
                        <a:pt x="41" y="89"/>
                        <a:pt x="38" y="92"/>
                        <a:pt x="33" y="93"/>
                      </a:cubicBezTo>
                      <a:cubicBezTo>
                        <a:pt x="32" y="93"/>
                        <a:pt x="30" y="93"/>
                        <a:pt x="29" y="93"/>
                      </a:cubicBezTo>
                      <a:cubicBezTo>
                        <a:pt x="28" y="93"/>
                        <a:pt x="26" y="93"/>
                        <a:pt x="25" y="94"/>
                      </a:cubicBezTo>
                      <a:cubicBezTo>
                        <a:pt x="25" y="94"/>
                        <a:pt x="25" y="94"/>
                        <a:pt x="25" y="95"/>
                      </a:cubicBezTo>
                      <a:cubicBezTo>
                        <a:pt x="24" y="96"/>
                        <a:pt x="23" y="97"/>
                        <a:pt x="20" y="97"/>
                      </a:cubicBezTo>
                      <a:cubicBezTo>
                        <a:pt x="20" y="97"/>
                        <a:pt x="20" y="97"/>
                        <a:pt x="20" y="97"/>
                      </a:cubicBezTo>
                      <a:cubicBezTo>
                        <a:pt x="20" y="97"/>
                        <a:pt x="20" y="97"/>
                        <a:pt x="20" y="97"/>
                      </a:cubicBezTo>
                      <a:cubicBezTo>
                        <a:pt x="19" y="97"/>
                        <a:pt x="19" y="97"/>
                        <a:pt x="19" y="97"/>
                      </a:cubicBezTo>
                      <a:cubicBezTo>
                        <a:pt x="18" y="97"/>
                        <a:pt x="17" y="97"/>
                        <a:pt x="17" y="97"/>
                      </a:cubicBezTo>
                      <a:cubicBezTo>
                        <a:pt x="12" y="100"/>
                        <a:pt x="2" y="106"/>
                        <a:pt x="0" y="108"/>
                      </a:cubicBezTo>
                      <a:cubicBezTo>
                        <a:pt x="0" y="108"/>
                        <a:pt x="0" y="108"/>
                        <a:pt x="0" y="109"/>
                      </a:cubicBezTo>
                      <a:cubicBezTo>
                        <a:pt x="0" y="110"/>
                        <a:pt x="0" y="114"/>
                        <a:pt x="0" y="118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Freeform 1297">
                  <a:extLst>
                    <a:ext uri="{FF2B5EF4-FFF2-40B4-BE49-F238E27FC236}">
                      <a16:creationId xmlns:a16="http://schemas.microsoft.com/office/drawing/2014/main" id="{751F34C2-86BD-4898-BEE3-20A53FE90E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9" y="25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Freeform 1298">
                  <a:extLst>
                    <a:ext uri="{FF2B5EF4-FFF2-40B4-BE49-F238E27FC236}">
                      <a16:creationId xmlns:a16="http://schemas.microsoft.com/office/drawing/2014/main" id="{2BA5A9D7-10B3-40E0-A972-B463DFC85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5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Freeform 1299">
                  <a:extLst>
                    <a:ext uri="{FF2B5EF4-FFF2-40B4-BE49-F238E27FC236}">
                      <a16:creationId xmlns:a16="http://schemas.microsoft.com/office/drawing/2014/main" id="{BFD1F6B5-4451-49A2-BF47-11E71F2EC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5" y="2643"/>
                  <a:ext cx="5" cy="2"/>
                </a:xfrm>
                <a:custGeom>
                  <a:avLst/>
                  <a:gdLst>
                    <a:gd name="T0" fmla="*/ 5 w 5"/>
                    <a:gd name="T1" fmla="*/ 0 h 2"/>
                    <a:gd name="T2" fmla="*/ 0 w 5"/>
                    <a:gd name="T3" fmla="*/ 2 h 2"/>
                    <a:gd name="T4" fmla="*/ 0 w 5"/>
                    <a:gd name="T5" fmla="*/ 2 h 2"/>
                    <a:gd name="T6" fmla="*/ 5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cubicBezTo>
                        <a:pt x="4" y="1"/>
                        <a:pt x="3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2"/>
                        <a:pt x="4" y="1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Freeform 1300">
                  <a:extLst>
                    <a:ext uri="{FF2B5EF4-FFF2-40B4-BE49-F238E27FC236}">
                      <a16:creationId xmlns:a16="http://schemas.microsoft.com/office/drawing/2014/main" id="{511CA8A1-5BE2-4693-AF18-8FC8FDBA7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9" y="257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Freeform 1301">
                  <a:extLst>
                    <a:ext uri="{FF2B5EF4-FFF2-40B4-BE49-F238E27FC236}">
                      <a16:creationId xmlns:a16="http://schemas.microsoft.com/office/drawing/2014/main" id="{C60A8F70-F7CE-44E9-AC97-7D685AD28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" y="256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Freeform 1302">
                  <a:extLst>
                    <a:ext uri="{FF2B5EF4-FFF2-40B4-BE49-F238E27FC236}">
                      <a16:creationId xmlns:a16="http://schemas.microsoft.com/office/drawing/2014/main" id="{D4CE0B7C-CFEA-497E-97E3-330791F5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5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Freeform 1303">
                  <a:extLst>
                    <a:ext uri="{FF2B5EF4-FFF2-40B4-BE49-F238E27FC236}">
                      <a16:creationId xmlns:a16="http://schemas.microsoft.com/office/drawing/2014/main" id="{3D5000A7-EAAC-4D48-80BC-66258C411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" y="263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Freeform 1304">
                  <a:extLst>
                    <a:ext uri="{FF2B5EF4-FFF2-40B4-BE49-F238E27FC236}">
                      <a16:creationId xmlns:a16="http://schemas.microsoft.com/office/drawing/2014/main" id="{53DF76EC-FE0E-462E-8CB0-4CD89CDB3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9" y="2570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Freeform 1305">
                  <a:extLst>
                    <a:ext uri="{FF2B5EF4-FFF2-40B4-BE49-F238E27FC236}">
                      <a16:creationId xmlns:a16="http://schemas.microsoft.com/office/drawing/2014/main" id="{A52619C2-8110-4853-AC51-75D8D0A03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" y="256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Freeform 1306">
                  <a:extLst>
                    <a:ext uri="{FF2B5EF4-FFF2-40B4-BE49-F238E27FC236}">
                      <a16:creationId xmlns:a16="http://schemas.microsoft.com/office/drawing/2014/main" id="{7C7A0187-F0BB-40CD-A7BC-4AC804D4B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" y="256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Freeform 1307">
                  <a:extLst>
                    <a:ext uri="{FF2B5EF4-FFF2-40B4-BE49-F238E27FC236}">
                      <a16:creationId xmlns:a16="http://schemas.microsoft.com/office/drawing/2014/main" id="{C85C5929-EA16-4D78-85A3-41E27D454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56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Freeform 1308">
                  <a:extLst>
                    <a:ext uri="{FF2B5EF4-FFF2-40B4-BE49-F238E27FC236}">
                      <a16:creationId xmlns:a16="http://schemas.microsoft.com/office/drawing/2014/main" id="{E8C85E43-86C9-48A5-B6BE-0AFE714C5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55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Freeform 1309">
                  <a:extLst>
                    <a:ext uri="{FF2B5EF4-FFF2-40B4-BE49-F238E27FC236}">
                      <a16:creationId xmlns:a16="http://schemas.microsoft.com/office/drawing/2014/main" id="{F3AF3A89-FFEE-4051-86DB-C366BF455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55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Freeform 1310">
                  <a:extLst>
                    <a:ext uri="{FF2B5EF4-FFF2-40B4-BE49-F238E27FC236}">
                      <a16:creationId xmlns:a16="http://schemas.microsoft.com/office/drawing/2014/main" id="{623D9E9F-EADF-48F7-A759-BC3F414AB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2603"/>
                  <a:ext cx="159" cy="152"/>
                </a:xfrm>
                <a:custGeom>
                  <a:avLst/>
                  <a:gdLst>
                    <a:gd name="T0" fmla="*/ 3 w 166"/>
                    <a:gd name="T1" fmla="*/ 34 h 159"/>
                    <a:gd name="T2" fmla="*/ 2 w 166"/>
                    <a:gd name="T3" fmla="*/ 35 h 159"/>
                    <a:gd name="T4" fmla="*/ 1 w 166"/>
                    <a:gd name="T5" fmla="*/ 35 h 159"/>
                    <a:gd name="T6" fmla="*/ 0 w 166"/>
                    <a:gd name="T7" fmla="*/ 36 h 159"/>
                    <a:gd name="T8" fmla="*/ 0 w 166"/>
                    <a:gd name="T9" fmla="*/ 36 h 159"/>
                    <a:gd name="T10" fmla="*/ 1 w 166"/>
                    <a:gd name="T11" fmla="*/ 40 h 159"/>
                    <a:gd name="T12" fmla="*/ 5 w 166"/>
                    <a:gd name="T13" fmla="*/ 53 h 159"/>
                    <a:gd name="T14" fmla="*/ 3 w 166"/>
                    <a:gd name="T15" fmla="*/ 67 h 159"/>
                    <a:gd name="T16" fmla="*/ 4 w 166"/>
                    <a:gd name="T17" fmla="*/ 73 h 159"/>
                    <a:gd name="T18" fmla="*/ 5 w 166"/>
                    <a:gd name="T19" fmla="*/ 79 h 159"/>
                    <a:gd name="T20" fmla="*/ 0 w 166"/>
                    <a:gd name="T21" fmla="*/ 84 h 159"/>
                    <a:gd name="T22" fmla="*/ 5 w 166"/>
                    <a:gd name="T23" fmla="*/ 89 h 159"/>
                    <a:gd name="T24" fmla="*/ 7 w 166"/>
                    <a:gd name="T25" fmla="*/ 99 h 159"/>
                    <a:gd name="T26" fmla="*/ 18 w 166"/>
                    <a:gd name="T27" fmla="*/ 103 h 159"/>
                    <a:gd name="T28" fmla="*/ 22 w 166"/>
                    <a:gd name="T29" fmla="*/ 105 h 159"/>
                    <a:gd name="T30" fmla="*/ 23 w 166"/>
                    <a:gd name="T31" fmla="*/ 105 h 159"/>
                    <a:gd name="T32" fmla="*/ 24 w 166"/>
                    <a:gd name="T33" fmla="*/ 106 h 159"/>
                    <a:gd name="T34" fmla="*/ 25 w 166"/>
                    <a:gd name="T35" fmla="*/ 108 h 159"/>
                    <a:gd name="T36" fmla="*/ 26 w 166"/>
                    <a:gd name="T37" fmla="*/ 109 h 159"/>
                    <a:gd name="T38" fmla="*/ 27 w 166"/>
                    <a:gd name="T39" fmla="*/ 111 h 159"/>
                    <a:gd name="T40" fmla="*/ 28 w 166"/>
                    <a:gd name="T41" fmla="*/ 113 h 159"/>
                    <a:gd name="T42" fmla="*/ 28 w 166"/>
                    <a:gd name="T43" fmla="*/ 114 h 159"/>
                    <a:gd name="T44" fmla="*/ 43 w 166"/>
                    <a:gd name="T45" fmla="*/ 117 h 159"/>
                    <a:gd name="T46" fmla="*/ 51 w 166"/>
                    <a:gd name="T47" fmla="*/ 124 h 159"/>
                    <a:gd name="T48" fmla="*/ 153 w 166"/>
                    <a:gd name="T49" fmla="*/ 159 h 159"/>
                    <a:gd name="T50" fmla="*/ 164 w 166"/>
                    <a:gd name="T51" fmla="*/ 154 h 159"/>
                    <a:gd name="T52" fmla="*/ 164 w 166"/>
                    <a:gd name="T53" fmla="*/ 131 h 159"/>
                    <a:gd name="T54" fmla="*/ 163 w 166"/>
                    <a:gd name="T55" fmla="*/ 39 h 159"/>
                    <a:gd name="T56" fmla="*/ 165 w 166"/>
                    <a:gd name="T57" fmla="*/ 24 h 159"/>
                    <a:gd name="T58" fmla="*/ 166 w 166"/>
                    <a:gd name="T59" fmla="*/ 13 h 159"/>
                    <a:gd name="T60" fmla="*/ 152 w 166"/>
                    <a:gd name="T61" fmla="*/ 10 h 159"/>
                    <a:gd name="T62" fmla="*/ 135 w 166"/>
                    <a:gd name="T63" fmla="*/ 1 h 159"/>
                    <a:gd name="T64" fmla="*/ 113 w 166"/>
                    <a:gd name="T65" fmla="*/ 17 h 159"/>
                    <a:gd name="T66" fmla="*/ 104 w 166"/>
                    <a:gd name="T67" fmla="*/ 32 h 159"/>
                    <a:gd name="T68" fmla="*/ 74 w 166"/>
                    <a:gd name="T69" fmla="*/ 21 h 159"/>
                    <a:gd name="T70" fmla="*/ 60 w 166"/>
                    <a:gd name="T71" fmla="*/ 11 h 159"/>
                    <a:gd name="T72" fmla="*/ 49 w 166"/>
                    <a:gd name="T73" fmla="*/ 5 h 159"/>
                    <a:gd name="T74" fmla="*/ 35 w 166"/>
                    <a:gd name="T75" fmla="*/ 3 h 159"/>
                    <a:gd name="T76" fmla="*/ 23 w 166"/>
                    <a:gd name="T77" fmla="*/ 1 h 159"/>
                    <a:gd name="T78" fmla="*/ 23 w 166"/>
                    <a:gd name="T79" fmla="*/ 3 h 159"/>
                    <a:gd name="T80" fmla="*/ 23 w 166"/>
                    <a:gd name="T81" fmla="*/ 4 h 159"/>
                    <a:gd name="T82" fmla="*/ 23 w 166"/>
                    <a:gd name="T83" fmla="*/ 4 h 159"/>
                    <a:gd name="T84" fmla="*/ 18 w 166"/>
                    <a:gd name="T85" fmla="*/ 9 h 159"/>
                    <a:gd name="T86" fmla="*/ 16 w 166"/>
                    <a:gd name="T87" fmla="*/ 10 h 159"/>
                    <a:gd name="T88" fmla="*/ 9 w 166"/>
                    <a:gd name="T89" fmla="*/ 17 h 159"/>
                    <a:gd name="T90" fmla="*/ 7 w 166"/>
                    <a:gd name="T91" fmla="*/ 3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66" h="159">
                      <a:moveTo>
                        <a:pt x="3" y="34"/>
                      </a:move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6"/>
                        <a:pt x="0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8"/>
                        <a:pt x="1" y="39"/>
                        <a:pt x="1" y="40"/>
                      </a:cubicBezTo>
                      <a:cubicBezTo>
                        <a:pt x="2" y="41"/>
                        <a:pt x="4" y="43"/>
                        <a:pt x="5" y="45"/>
                      </a:cubicBezTo>
                      <a:cubicBezTo>
                        <a:pt x="6" y="49"/>
                        <a:pt x="5" y="51"/>
                        <a:pt x="5" y="53"/>
                      </a:cubicBezTo>
                      <a:cubicBezTo>
                        <a:pt x="4" y="55"/>
                        <a:pt x="4" y="56"/>
                        <a:pt x="4" y="57"/>
                      </a:cubicBezTo>
                      <a:cubicBezTo>
                        <a:pt x="7" y="62"/>
                        <a:pt x="5" y="65"/>
                        <a:pt x="3" y="67"/>
                      </a:cubicBezTo>
                      <a:cubicBezTo>
                        <a:pt x="3" y="68"/>
                        <a:pt x="3" y="69"/>
                        <a:pt x="3" y="70"/>
                      </a:cubicBezTo>
                      <a:cubicBezTo>
                        <a:pt x="3" y="71"/>
                        <a:pt x="4" y="72"/>
                        <a:pt x="4" y="73"/>
                      </a:cubicBezTo>
                      <a:cubicBezTo>
                        <a:pt x="4" y="73"/>
                        <a:pt x="4" y="74"/>
                        <a:pt x="4" y="75"/>
                      </a:cubicBezTo>
                      <a:cubicBezTo>
                        <a:pt x="5" y="76"/>
                        <a:pt x="6" y="78"/>
                        <a:pt x="5" y="79"/>
                      </a:cubicBezTo>
                      <a:cubicBezTo>
                        <a:pt x="5" y="79"/>
                        <a:pt x="4" y="80"/>
                        <a:pt x="4" y="80"/>
                      </a:cubicBezTo>
                      <a:cubicBezTo>
                        <a:pt x="2" y="82"/>
                        <a:pt x="1" y="83"/>
                        <a:pt x="0" y="84"/>
                      </a:cubicBezTo>
                      <a:cubicBezTo>
                        <a:pt x="0" y="84"/>
                        <a:pt x="1" y="85"/>
                        <a:pt x="2" y="85"/>
                      </a:cubicBezTo>
                      <a:cubicBezTo>
                        <a:pt x="3" y="86"/>
                        <a:pt x="4" y="88"/>
                        <a:pt x="5" y="89"/>
                      </a:cubicBezTo>
                      <a:cubicBezTo>
                        <a:pt x="7" y="93"/>
                        <a:pt x="7" y="95"/>
                        <a:pt x="7" y="97"/>
                      </a:cubicBezTo>
                      <a:cubicBezTo>
                        <a:pt x="7" y="98"/>
                        <a:pt x="6" y="98"/>
                        <a:pt x="7" y="99"/>
                      </a:cubicBezTo>
                      <a:cubicBezTo>
                        <a:pt x="7" y="100"/>
                        <a:pt x="10" y="102"/>
                        <a:pt x="12" y="102"/>
                      </a:cubicBezTo>
                      <a:cubicBezTo>
                        <a:pt x="15" y="102"/>
                        <a:pt x="16" y="103"/>
                        <a:pt x="18" y="103"/>
                      </a:cubicBezTo>
                      <a:cubicBezTo>
                        <a:pt x="19" y="104"/>
                        <a:pt x="20" y="104"/>
                        <a:pt x="21" y="104"/>
                      </a:cubicBezTo>
                      <a:cubicBezTo>
                        <a:pt x="21" y="104"/>
                        <a:pt x="22" y="104"/>
                        <a:pt x="22" y="105"/>
                      </a:cubicBezTo>
                      <a:cubicBezTo>
                        <a:pt x="22" y="105"/>
                        <a:pt x="22" y="105"/>
                        <a:pt x="23" y="105"/>
                      </a:cubicBezTo>
                      <a:cubicBezTo>
                        <a:pt x="23" y="105"/>
                        <a:pt x="23" y="105"/>
                        <a:pt x="23" y="105"/>
                      </a:cubicBezTo>
                      <a:cubicBezTo>
                        <a:pt x="24" y="105"/>
                        <a:pt x="24" y="106"/>
                        <a:pt x="24" y="106"/>
                      </a:cubicBezTo>
                      <a:cubicBezTo>
                        <a:pt x="24" y="106"/>
                        <a:pt x="24" y="106"/>
                        <a:pt x="24" y="106"/>
                      </a:cubicBezTo>
                      <a:cubicBezTo>
                        <a:pt x="25" y="106"/>
                        <a:pt x="25" y="107"/>
                        <a:pt x="25" y="107"/>
                      </a:cubicBezTo>
                      <a:cubicBezTo>
                        <a:pt x="25" y="107"/>
                        <a:pt x="25" y="107"/>
                        <a:pt x="25" y="108"/>
                      </a:cubicBezTo>
                      <a:cubicBezTo>
                        <a:pt x="26" y="108"/>
                        <a:pt x="26" y="108"/>
                        <a:pt x="26" y="108"/>
                      </a:cubicBezTo>
                      <a:cubicBezTo>
                        <a:pt x="26" y="109"/>
                        <a:pt x="26" y="109"/>
                        <a:pt x="26" y="109"/>
                      </a:cubicBezTo>
                      <a:cubicBezTo>
                        <a:pt x="26" y="109"/>
                        <a:pt x="26" y="110"/>
                        <a:pt x="27" y="110"/>
                      </a:cubicBezTo>
                      <a:cubicBezTo>
                        <a:pt x="27" y="110"/>
                        <a:pt x="27" y="111"/>
                        <a:pt x="27" y="111"/>
                      </a:cubicBezTo>
                      <a:cubicBezTo>
                        <a:pt x="27" y="111"/>
                        <a:pt x="27" y="111"/>
                        <a:pt x="27" y="112"/>
                      </a:cubicBezTo>
                      <a:cubicBezTo>
                        <a:pt x="27" y="112"/>
                        <a:pt x="28" y="113"/>
                        <a:pt x="28" y="113"/>
                      </a:cubicBezTo>
                      <a:cubicBezTo>
                        <a:pt x="28" y="113"/>
                        <a:pt x="28" y="113"/>
                        <a:pt x="28" y="114"/>
                      </a:cubicBezTo>
                      <a:cubicBezTo>
                        <a:pt x="28" y="114"/>
                        <a:pt x="28" y="114"/>
                        <a:pt x="28" y="114"/>
                      </a:cubicBezTo>
                      <a:cubicBezTo>
                        <a:pt x="31" y="114"/>
                        <a:pt x="38" y="115"/>
                        <a:pt x="42" y="117"/>
                      </a:cubicBezTo>
                      <a:cubicBezTo>
                        <a:pt x="42" y="117"/>
                        <a:pt x="42" y="117"/>
                        <a:pt x="43" y="117"/>
                      </a:cubicBezTo>
                      <a:cubicBezTo>
                        <a:pt x="43" y="117"/>
                        <a:pt x="44" y="117"/>
                        <a:pt x="44" y="117"/>
                      </a:cubicBezTo>
                      <a:cubicBezTo>
                        <a:pt x="47" y="120"/>
                        <a:pt x="50" y="122"/>
                        <a:pt x="51" y="124"/>
                      </a:cubicBezTo>
                      <a:cubicBezTo>
                        <a:pt x="69" y="114"/>
                        <a:pt x="69" y="114"/>
                        <a:pt x="69" y="114"/>
                      </a:cubicBezTo>
                      <a:cubicBezTo>
                        <a:pt x="153" y="159"/>
                        <a:pt x="153" y="159"/>
                        <a:pt x="153" y="159"/>
                      </a:cubicBezTo>
                      <a:cubicBezTo>
                        <a:pt x="153" y="154"/>
                        <a:pt x="153" y="154"/>
                        <a:pt x="153" y="154"/>
                      </a:cubicBezTo>
                      <a:cubicBezTo>
                        <a:pt x="164" y="154"/>
                        <a:pt x="164" y="154"/>
                        <a:pt x="164" y="154"/>
                      </a:cubicBezTo>
                      <a:cubicBezTo>
                        <a:pt x="164" y="135"/>
                        <a:pt x="164" y="135"/>
                        <a:pt x="164" y="135"/>
                      </a:cubicBezTo>
                      <a:cubicBezTo>
                        <a:pt x="164" y="131"/>
                        <a:pt x="164" y="131"/>
                        <a:pt x="164" y="131"/>
                      </a:cubicBezTo>
                      <a:cubicBezTo>
                        <a:pt x="164" y="46"/>
                        <a:pt x="164" y="46"/>
                        <a:pt x="164" y="46"/>
                      </a:cubicBezTo>
                      <a:cubicBezTo>
                        <a:pt x="164" y="43"/>
                        <a:pt x="163" y="41"/>
                        <a:pt x="163" y="39"/>
                      </a:cubicBezTo>
                      <a:cubicBezTo>
                        <a:pt x="162" y="35"/>
                        <a:pt x="161" y="31"/>
                        <a:pt x="164" y="28"/>
                      </a:cubicBezTo>
                      <a:cubicBezTo>
                        <a:pt x="165" y="26"/>
                        <a:pt x="165" y="26"/>
                        <a:pt x="165" y="24"/>
                      </a:cubicBezTo>
                      <a:cubicBezTo>
                        <a:pt x="164" y="22"/>
                        <a:pt x="164" y="19"/>
                        <a:pt x="165" y="14"/>
                      </a:cubicBezTo>
                      <a:cubicBezTo>
                        <a:pt x="166" y="13"/>
                        <a:pt x="166" y="13"/>
                        <a:pt x="166" y="13"/>
                      </a:cubicBezTo>
                      <a:cubicBezTo>
                        <a:pt x="166" y="12"/>
                        <a:pt x="161" y="11"/>
                        <a:pt x="157" y="11"/>
                      </a:cubicBezTo>
                      <a:cubicBezTo>
                        <a:pt x="156" y="10"/>
                        <a:pt x="154" y="10"/>
                        <a:pt x="152" y="10"/>
                      </a:cubicBezTo>
                      <a:cubicBezTo>
                        <a:pt x="147" y="9"/>
                        <a:pt x="145" y="7"/>
                        <a:pt x="143" y="5"/>
                      </a:cubicBezTo>
                      <a:cubicBezTo>
                        <a:pt x="142" y="3"/>
                        <a:pt x="140" y="1"/>
                        <a:pt x="135" y="1"/>
                      </a:cubicBezTo>
                      <a:cubicBezTo>
                        <a:pt x="125" y="0"/>
                        <a:pt x="112" y="9"/>
                        <a:pt x="112" y="12"/>
                      </a:cubicBezTo>
                      <a:cubicBezTo>
                        <a:pt x="112" y="13"/>
                        <a:pt x="113" y="15"/>
                        <a:pt x="113" y="17"/>
                      </a:cubicBezTo>
                      <a:cubicBezTo>
                        <a:pt x="115" y="20"/>
                        <a:pt x="116" y="24"/>
                        <a:pt x="113" y="28"/>
                      </a:cubicBezTo>
                      <a:cubicBezTo>
                        <a:pt x="111" y="31"/>
                        <a:pt x="108" y="32"/>
                        <a:pt x="104" y="32"/>
                      </a:cubicBezTo>
                      <a:cubicBezTo>
                        <a:pt x="100" y="32"/>
                        <a:pt x="96" y="31"/>
                        <a:pt x="93" y="28"/>
                      </a:cubicBezTo>
                      <a:cubicBezTo>
                        <a:pt x="87" y="23"/>
                        <a:pt x="79" y="21"/>
                        <a:pt x="74" y="21"/>
                      </a:cubicBezTo>
                      <a:cubicBezTo>
                        <a:pt x="69" y="21"/>
                        <a:pt x="65" y="20"/>
                        <a:pt x="62" y="17"/>
                      </a:cubicBezTo>
                      <a:cubicBezTo>
                        <a:pt x="61" y="15"/>
                        <a:pt x="60" y="13"/>
                        <a:pt x="60" y="11"/>
                      </a:cubicBezTo>
                      <a:cubicBezTo>
                        <a:pt x="61" y="10"/>
                        <a:pt x="61" y="8"/>
                        <a:pt x="55" y="7"/>
                      </a:cubicBezTo>
                      <a:cubicBezTo>
                        <a:pt x="53" y="6"/>
                        <a:pt x="51" y="6"/>
                        <a:pt x="49" y="5"/>
                      </a:cubicBezTo>
                      <a:cubicBezTo>
                        <a:pt x="46" y="4"/>
                        <a:pt x="43" y="2"/>
                        <a:pt x="39" y="2"/>
                      </a:cubicBezTo>
                      <a:cubicBezTo>
                        <a:pt x="38" y="2"/>
                        <a:pt x="36" y="2"/>
                        <a:pt x="35" y="3"/>
                      </a:cubicBezTo>
                      <a:cubicBezTo>
                        <a:pt x="31" y="3"/>
                        <a:pt x="26" y="2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8"/>
                        <a:pt x="20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7" y="9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4" y="12"/>
                        <a:pt x="13" y="13"/>
                        <a:pt x="12" y="14"/>
                      </a:cubicBezTo>
                      <a:cubicBezTo>
                        <a:pt x="11" y="15"/>
                        <a:pt x="10" y="16"/>
                        <a:pt x="9" y="17"/>
                      </a:cubicBezTo>
                      <a:cubicBezTo>
                        <a:pt x="8" y="18"/>
                        <a:pt x="8" y="19"/>
                        <a:pt x="9" y="20"/>
                      </a:cubicBezTo>
                      <a:cubicBezTo>
                        <a:pt x="10" y="22"/>
                        <a:pt x="8" y="28"/>
                        <a:pt x="7" y="30"/>
                      </a:cubicBezTo>
                      <a:cubicBezTo>
                        <a:pt x="6" y="32"/>
                        <a:pt x="4" y="33"/>
                        <a:pt x="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Rectangle 1311">
                  <a:extLst>
                    <a:ext uri="{FF2B5EF4-FFF2-40B4-BE49-F238E27FC236}">
                      <a16:creationId xmlns:a16="http://schemas.microsoft.com/office/drawing/2014/main" id="{F864FCEA-A59D-4424-959F-3E1C58C02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" y="2607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Freeform 1312">
                  <a:extLst>
                    <a:ext uri="{FF2B5EF4-FFF2-40B4-BE49-F238E27FC236}">
                      <a16:creationId xmlns:a16="http://schemas.microsoft.com/office/drawing/2014/main" id="{524DD746-6998-40F5-B3AC-49F4FEF8C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5" y="2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Freeform 1313">
                  <a:extLst>
                    <a:ext uri="{FF2B5EF4-FFF2-40B4-BE49-F238E27FC236}">
                      <a16:creationId xmlns:a16="http://schemas.microsoft.com/office/drawing/2014/main" id="{4F533F1E-C3C5-41EF-86E8-6CCFFDA79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31"/>
                  <a:ext cx="4" cy="4"/>
                </a:xfrm>
                <a:custGeom>
                  <a:avLst/>
                  <a:gdLst>
                    <a:gd name="T0" fmla="*/ 4 w 4"/>
                    <a:gd name="T1" fmla="*/ 0 h 4"/>
                    <a:gd name="T2" fmla="*/ 0 w 4"/>
                    <a:gd name="T3" fmla="*/ 4 h 4"/>
                    <a:gd name="T4" fmla="*/ 0 w 4"/>
                    <a:gd name="T5" fmla="*/ 4 h 4"/>
                    <a:gd name="T6" fmla="*/ 4 w 4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3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3"/>
                        <a:pt x="3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Freeform 1314">
                  <a:extLst>
                    <a:ext uri="{FF2B5EF4-FFF2-40B4-BE49-F238E27FC236}">
                      <a16:creationId xmlns:a16="http://schemas.microsoft.com/office/drawing/2014/main" id="{C9948A5F-7A9E-4174-8D8C-C5A84F266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2" y="2612"/>
                  <a:ext cx="6" cy="7"/>
                </a:xfrm>
                <a:custGeom>
                  <a:avLst/>
                  <a:gdLst>
                    <a:gd name="T0" fmla="*/ 7 w 7"/>
                    <a:gd name="T1" fmla="*/ 0 h 7"/>
                    <a:gd name="T2" fmla="*/ 3 w 7"/>
                    <a:gd name="T3" fmla="*/ 4 h 7"/>
                    <a:gd name="T4" fmla="*/ 0 w 7"/>
                    <a:gd name="T5" fmla="*/ 7 h 7"/>
                    <a:gd name="T6" fmla="*/ 3 w 7"/>
                    <a:gd name="T7" fmla="*/ 4 h 7"/>
                    <a:gd name="T8" fmla="*/ 7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6"/>
                        <a:pt x="0" y="7"/>
                      </a:cubicBezTo>
                      <a:cubicBezTo>
                        <a:pt x="1" y="6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Freeform 1315">
                  <a:extLst>
                    <a:ext uri="{FF2B5EF4-FFF2-40B4-BE49-F238E27FC236}">
                      <a16:creationId xmlns:a16="http://schemas.microsoft.com/office/drawing/2014/main" id="{BD58D829-49CA-409E-B425-CC0211F8D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5" y="260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Freeform 1316">
                  <a:extLst>
                    <a:ext uri="{FF2B5EF4-FFF2-40B4-BE49-F238E27FC236}">
                      <a16:creationId xmlns:a16="http://schemas.microsoft.com/office/drawing/2014/main" id="{8796DEAE-82FB-4A22-96B5-7A7961698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4" y="263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Oval 1317">
                  <a:extLst>
                    <a:ext uri="{FF2B5EF4-FFF2-40B4-BE49-F238E27FC236}">
                      <a16:creationId xmlns:a16="http://schemas.microsoft.com/office/drawing/2014/main" id="{F8D56448-F984-4457-97C0-F03D4C262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3" y="2637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Freeform 1318">
                  <a:extLst>
                    <a:ext uri="{FF2B5EF4-FFF2-40B4-BE49-F238E27FC236}">
                      <a16:creationId xmlns:a16="http://schemas.microsoft.com/office/drawing/2014/main" id="{14BF8276-BA1B-4447-A8F7-E7DE332AB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5" y="270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Freeform 1319">
                  <a:extLst>
                    <a:ext uri="{FF2B5EF4-FFF2-40B4-BE49-F238E27FC236}">
                      <a16:creationId xmlns:a16="http://schemas.microsoft.com/office/drawing/2014/main" id="{29F14831-6BDF-44EC-BE4C-A221AA152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" y="270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Freeform 1320">
                  <a:extLst>
                    <a:ext uri="{FF2B5EF4-FFF2-40B4-BE49-F238E27FC236}">
                      <a16:creationId xmlns:a16="http://schemas.microsoft.com/office/drawing/2014/main" id="{8EE8225F-4403-4F88-AC56-704F28EE7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270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Freeform 1321">
                  <a:extLst>
                    <a:ext uri="{FF2B5EF4-FFF2-40B4-BE49-F238E27FC236}">
                      <a16:creationId xmlns:a16="http://schemas.microsoft.com/office/drawing/2014/main" id="{80D83192-D871-428D-80CC-F33641B87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" y="263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Freeform 1322">
                  <a:extLst>
                    <a:ext uri="{FF2B5EF4-FFF2-40B4-BE49-F238E27FC236}">
                      <a16:creationId xmlns:a16="http://schemas.microsoft.com/office/drawing/2014/main" id="{0D35A202-71A7-425A-8297-C162E0911B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271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Freeform 1323">
                  <a:extLst>
                    <a:ext uri="{FF2B5EF4-FFF2-40B4-BE49-F238E27FC236}">
                      <a16:creationId xmlns:a16="http://schemas.microsoft.com/office/drawing/2014/main" id="{9FB06B60-080C-4E0A-953F-4B48C14C8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" y="27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Freeform 1324">
                  <a:extLst>
                    <a:ext uri="{FF2B5EF4-FFF2-40B4-BE49-F238E27FC236}">
                      <a16:creationId xmlns:a16="http://schemas.microsoft.com/office/drawing/2014/main" id="{B2BF330E-229B-4E09-87B5-F5875F2BE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4" y="26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Freeform 1325">
                  <a:extLst>
                    <a:ext uri="{FF2B5EF4-FFF2-40B4-BE49-F238E27FC236}">
                      <a16:creationId xmlns:a16="http://schemas.microsoft.com/office/drawing/2014/main" id="{4B0DD960-20B4-4FBC-A125-ECCD034F6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8" y="2707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Freeform 1326">
                  <a:extLst>
                    <a:ext uri="{FF2B5EF4-FFF2-40B4-BE49-F238E27FC236}">
                      <a16:creationId xmlns:a16="http://schemas.microsoft.com/office/drawing/2014/main" id="{466C0A7C-3667-432D-BD3E-2ADB4350CB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70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Freeform 1327">
                  <a:extLst>
                    <a:ext uri="{FF2B5EF4-FFF2-40B4-BE49-F238E27FC236}">
                      <a16:creationId xmlns:a16="http://schemas.microsoft.com/office/drawing/2014/main" id="{AD6C0A37-7195-4DA3-85F8-47FC8990C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263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Freeform 1328">
                  <a:extLst>
                    <a:ext uri="{FF2B5EF4-FFF2-40B4-BE49-F238E27FC236}">
                      <a16:creationId xmlns:a16="http://schemas.microsoft.com/office/drawing/2014/main" id="{AF52749F-5E22-4AC5-A9D2-240140190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4" y="2635"/>
                  <a:ext cx="2" cy="1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1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1 w 2"/>
                    <a:gd name="T11" fmla="*/ 1 h 1"/>
                    <a:gd name="T12" fmla="*/ 0 w 2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Freeform 1329">
                  <a:extLst>
                    <a:ext uri="{FF2B5EF4-FFF2-40B4-BE49-F238E27FC236}">
                      <a16:creationId xmlns:a16="http://schemas.microsoft.com/office/drawing/2014/main" id="{06017358-5238-4E41-A429-60ADF77D4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824"/>
                  <a:ext cx="16" cy="4"/>
                </a:xfrm>
                <a:custGeom>
                  <a:avLst/>
                  <a:gdLst>
                    <a:gd name="T0" fmla="*/ 0 w 17"/>
                    <a:gd name="T1" fmla="*/ 5 h 5"/>
                    <a:gd name="T2" fmla="*/ 0 w 17"/>
                    <a:gd name="T3" fmla="*/ 5 h 5"/>
                    <a:gd name="T4" fmla="*/ 0 w 17"/>
                    <a:gd name="T5" fmla="*/ 5 h 5"/>
                    <a:gd name="T6" fmla="*/ 1 w 17"/>
                    <a:gd name="T7" fmla="*/ 5 h 5"/>
                    <a:gd name="T8" fmla="*/ 12 w 17"/>
                    <a:gd name="T9" fmla="*/ 2 h 5"/>
                    <a:gd name="T10" fmla="*/ 17 w 17"/>
                    <a:gd name="T11" fmla="*/ 1 h 5"/>
                    <a:gd name="T12" fmla="*/ 14 w 17"/>
                    <a:gd name="T13" fmla="*/ 1 h 5"/>
                    <a:gd name="T14" fmla="*/ 11 w 17"/>
                    <a:gd name="T15" fmla="*/ 2 h 5"/>
                    <a:gd name="T16" fmla="*/ 11 w 17"/>
                    <a:gd name="T17" fmla="*/ 2 h 5"/>
                    <a:gd name="T18" fmla="*/ 8 w 17"/>
                    <a:gd name="T19" fmla="*/ 3 h 5"/>
                    <a:gd name="T20" fmla="*/ 8 w 17"/>
                    <a:gd name="T21" fmla="*/ 3 h 5"/>
                    <a:gd name="T22" fmla="*/ 4 w 17"/>
                    <a:gd name="T23" fmla="*/ 3 h 5"/>
                    <a:gd name="T24" fmla="*/ 4 w 17"/>
                    <a:gd name="T25" fmla="*/ 3 h 5"/>
                    <a:gd name="T26" fmla="*/ 1 w 17"/>
                    <a:gd name="T27" fmla="*/ 3 h 5"/>
                    <a:gd name="T28" fmla="*/ 1 w 17"/>
                    <a:gd name="T29" fmla="*/ 3 h 5"/>
                    <a:gd name="T30" fmla="*/ 0 w 17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5">
                      <a:moveTo>
                        <a:pt x="0" y="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ubicBezTo>
                        <a:pt x="4" y="5"/>
                        <a:pt x="11" y="4"/>
                        <a:pt x="12" y="2"/>
                      </a:cubicBezTo>
                      <a:cubicBezTo>
                        <a:pt x="14" y="1"/>
                        <a:pt x="15" y="1"/>
                        <a:pt x="17" y="1"/>
                      </a:cubicBezTo>
                      <a:cubicBezTo>
                        <a:pt x="16" y="0"/>
                        <a:pt x="15" y="0"/>
                        <a:pt x="14" y="1"/>
                      </a:cubicBezTo>
                      <a:cubicBezTo>
                        <a:pt x="13" y="1"/>
                        <a:pt x="12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Freeform 1330">
                  <a:extLst>
                    <a:ext uri="{FF2B5EF4-FFF2-40B4-BE49-F238E27FC236}">
                      <a16:creationId xmlns:a16="http://schemas.microsoft.com/office/drawing/2014/main" id="{0AB104F7-82A8-404E-B8DC-22CFD9D91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2793"/>
                  <a:ext cx="59" cy="45"/>
                </a:xfrm>
                <a:custGeom>
                  <a:avLst/>
                  <a:gdLst>
                    <a:gd name="T0" fmla="*/ 39 w 62"/>
                    <a:gd name="T1" fmla="*/ 42 h 47"/>
                    <a:gd name="T2" fmla="*/ 56 w 62"/>
                    <a:gd name="T3" fmla="*/ 47 h 47"/>
                    <a:gd name="T4" fmla="*/ 58 w 62"/>
                    <a:gd name="T5" fmla="*/ 47 h 47"/>
                    <a:gd name="T6" fmla="*/ 60 w 62"/>
                    <a:gd name="T7" fmla="*/ 47 h 47"/>
                    <a:gd name="T8" fmla="*/ 61 w 62"/>
                    <a:gd name="T9" fmla="*/ 47 h 47"/>
                    <a:gd name="T10" fmla="*/ 62 w 62"/>
                    <a:gd name="T11" fmla="*/ 44 h 47"/>
                    <a:gd name="T12" fmla="*/ 62 w 62"/>
                    <a:gd name="T13" fmla="*/ 43 h 47"/>
                    <a:gd name="T14" fmla="*/ 62 w 62"/>
                    <a:gd name="T15" fmla="*/ 42 h 47"/>
                    <a:gd name="T16" fmla="*/ 62 w 62"/>
                    <a:gd name="T17" fmla="*/ 41 h 47"/>
                    <a:gd name="T18" fmla="*/ 62 w 62"/>
                    <a:gd name="T19" fmla="*/ 41 h 47"/>
                    <a:gd name="T20" fmla="*/ 62 w 62"/>
                    <a:gd name="T21" fmla="*/ 40 h 47"/>
                    <a:gd name="T22" fmla="*/ 54 w 62"/>
                    <a:gd name="T23" fmla="*/ 27 h 47"/>
                    <a:gd name="T24" fmla="*/ 52 w 62"/>
                    <a:gd name="T25" fmla="*/ 24 h 47"/>
                    <a:gd name="T26" fmla="*/ 52 w 62"/>
                    <a:gd name="T27" fmla="*/ 24 h 47"/>
                    <a:gd name="T28" fmla="*/ 52 w 62"/>
                    <a:gd name="T29" fmla="*/ 21 h 47"/>
                    <a:gd name="T30" fmla="*/ 51 w 62"/>
                    <a:gd name="T31" fmla="*/ 20 h 47"/>
                    <a:gd name="T32" fmla="*/ 50 w 62"/>
                    <a:gd name="T33" fmla="*/ 19 h 47"/>
                    <a:gd name="T34" fmla="*/ 49 w 62"/>
                    <a:gd name="T35" fmla="*/ 18 h 47"/>
                    <a:gd name="T36" fmla="*/ 40 w 62"/>
                    <a:gd name="T37" fmla="*/ 9 h 47"/>
                    <a:gd name="T38" fmla="*/ 35 w 62"/>
                    <a:gd name="T39" fmla="*/ 7 h 47"/>
                    <a:gd name="T40" fmla="*/ 29 w 62"/>
                    <a:gd name="T41" fmla="*/ 1 h 47"/>
                    <a:gd name="T42" fmla="*/ 21 w 62"/>
                    <a:gd name="T43" fmla="*/ 2 h 47"/>
                    <a:gd name="T44" fmla="*/ 10 w 62"/>
                    <a:gd name="T45" fmla="*/ 2 h 47"/>
                    <a:gd name="T46" fmla="*/ 9 w 62"/>
                    <a:gd name="T47" fmla="*/ 4 h 47"/>
                    <a:gd name="T48" fmla="*/ 8 w 62"/>
                    <a:gd name="T49" fmla="*/ 5 h 47"/>
                    <a:gd name="T50" fmla="*/ 7 w 62"/>
                    <a:gd name="T51" fmla="*/ 6 h 47"/>
                    <a:gd name="T52" fmla="*/ 6 w 62"/>
                    <a:gd name="T53" fmla="*/ 7 h 47"/>
                    <a:gd name="T54" fmla="*/ 3 w 62"/>
                    <a:gd name="T55" fmla="*/ 16 h 47"/>
                    <a:gd name="T56" fmla="*/ 8 w 62"/>
                    <a:gd name="T57" fmla="*/ 31 h 47"/>
                    <a:gd name="T58" fmla="*/ 10 w 62"/>
                    <a:gd name="T59" fmla="*/ 31 h 47"/>
                    <a:gd name="T60" fmla="*/ 13 w 62"/>
                    <a:gd name="T61" fmla="*/ 31 h 47"/>
                    <a:gd name="T62" fmla="*/ 16 w 62"/>
                    <a:gd name="T63" fmla="*/ 30 h 47"/>
                    <a:gd name="T64" fmla="*/ 22 w 62"/>
                    <a:gd name="T65" fmla="*/ 28 h 47"/>
                    <a:gd name="T66" fmla="*/ 31 w 62"/>
                    <a:gd name="T67" fmla="*/ 33 h 47"/>
                    <a:gd name="T68" fmla="*/ 41 w 62"/>
                    <a:gd name="T69" fmla="*/ 36 h 47"/>
                    <a:gd name="T70" fmla="*/ 30 w 62"/>
                    <a:gd name="T71" fmla="*/ 40 h 47"/>
                    <a:gd name="T72" fmla="*/ 22 w 62"/>
                    <a:gd name="T73" fmla="*/ 37 h 47"/>
                    <a:gd name="T74" fmla="*/ 8 w 62"/>
                    <a:gd name="T75" fmla="*/ 41 h 47"/>
                    <a:gd name="T76" fmla="*/ 7 w 62"/>
                    <a:gd name="T77" fmla="*/ 41 h 47"/>
                    <a:gd name="T78" fmla="*/ 7 w 62"/>
                    <a:gd name="T79" fmla="*/ 41 h 47"/>
                    <a:gd name="T80" fmla="*/ 8 w 62"/>
                    <a:gd name="T81" fmla="*/ 44 h 47"/>
                    <a:gd name="T82" fmla="*/ 10 w 62"/>
                    <a:gd name="T83" fmla="*/ 44 h 47"/>
                    <a:gd name="T84" fmla="*/ 12 w 62"/>
                    <a:gd name="T85" fmla="*/ 44 h 47"/>
                    <a:gd name="T86" fmla="*/ 13 w 62"/>
                    <a:gd name="T87" fmla="*/ 45 h 47"/>
                    <a:gd name="T88" fmla="*/ 13 w 62"/>
                    <a:gd name="T89" fmla="*/ 46 h 47"/>
                    <a:gd name="T90" fmla="*/ 15 w 62"/>
                    <a:gd name="T91" fmla="*/ 46 h 47"/>
                    <a:gd name="T92" fmla="*/ 16 w 62"/>
                    <a:gd name="T93" fmla="*/ 45 h 47"/>
                    <a:gd name="T94" fmla="*/ 18 w 62"/>
                    <a:gd name="T95" fmla="*/ 44 h 47"/>
                    <a:gd name="T96" fmla="*/ 19 w 62"/>
                    <a:gd name="T97" fmla="*/ 43 h 47"/>
                    <a:gd name="T98" fmla="*/ 36 w 62"/>
                    <a:gd name="T99" fmla="*/ 42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47">
                      <a:moveTo>
                        <a:pt x="36" y="41"/>
                      </a:move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46" y="43"/>
                        <a:pt x="48" y="45"/>
                        <a:pt x="48" y="46"/>
                      </a:cubicBezTo>
                      <a:cubicBezTo>
                        <a:pt x="49" y="47"/>
                        <a:pt x="52" y="47"/>
                        <a:pt x="56" y="47"/>
                      </a:cubicBezTo>
                      <a:cubicBezTo>
                        <a:pt x="56" y="47"/>
                        <a:pt x="57" y="47"/>
                        <a:pt x="57" y="47"/>
                      </a:cubicBez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8" y="47"/>
                        <a:pt x="59" y="47"/>
                        <a:pt x="59" y="47"/>
                      </a:cubicBezTo>
                      <a:cubicBezTo>
                        <a:pt x="59" y="47"/>
                        <a:pt x="60" y="47"/>
                        <a:pt x="60" y="47"/>
                      </a:cubicBezTo>
                      <a:cubicBezTo>
                        <a:pt x="60" y="47"/>
                        <a:pt x="60" y="47"/>
                        <a:pt x="61" y="47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ubicBezTo>
                        <a:pt x="62" y="45"/>
                        <a:pt x="62" y="45"/>
                        <a:pt x="62" y="44"/>
                      </a:cubicBezTo>
                      <a:cubicBezTo>
                        <a:pt x="62" y="44"/>
                        <a:pt x="62" y="44"/>
                        <a:pt x="62" y="44"/>
                      </a:cubicBezTo>
                      <a:cubicBezTo>
                        <a:pt x="62" y="43"/>
                        <a:pt x="62" y="43"/>
                        <a:pt x="62" y="43"/>
                      </a:cubicBezTo>
                      <a:cubicBezTo>
                        <a:pt x="62" y="43"/>
                        <a:pt x="62" y="42"/>
                        <a:pt x="62" y="42"/>
                      </a:cubicBezTo>
                      <a:cubicBezTo>
                        <a:pt x="62" y="42"/>
                        <a:pt x="62" y="42"/>
                        <a:pt x="62" y="42"/>
                      </a:cubicBezTo>
                      <a:cubicBezTo>
                        <a:pt x="62" y="42"/>
                        <a:pt x="62" y="42"/>
                        <a:pt x="62" y="42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1" y="39"/>
                        <a:pt x="59" y="37"/>
                        <a:pt x="57" y="35"/>
                      </a:cubicBezTo>
                      <a:cubicBezTo>
                        <a:pt x="55" y="33"/>
                        <a:pt x="54" y="29"/>
                        <a:pt x="54" y="27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3"/>
                        <a:pt x="52" y="23"/>
                        <a:pt x="52" y="21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51" y="21"/>
                        <a:pt x="51" y="21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0" y="19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8" y="18"/>
                        <a:pt x="48" y="17"/>
                        <a:pt x="47" y="17"/>
                      </a:cubicBezTo>
                      <a:cubicBezTo>
                        <a:pt x="44" y="16"/>
                        <a:pt x="41" y="12"/>
                        <a:pt x="40" y="9"/>
                      </a:cubicBezTo>
                      <a:cubicBezTo>
                        <a:pt x="39" y="9"/>
                        <a:pt x="39" y="8"/>
                        <a:pt x="39" y="7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4" y="5"/>
                        <a:pt x="31" y="2"/>
                        <a:pt x="29" y="1"/>
                      </a:cubicBezTo>
                      <a:cubicBezTo>
                        <a:pt x="27" y="0"/>
                        <a:pt x="23" y="2"/>
                        <a:pt x="22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18" y="3"/>
                        <a:pt x="15" y="3"/>
                      </a:cubicBezTo>
                      <a:cubicBezTo>
                        <a:pt x="13" y="3"/>
                        <a:pt x="12" y="2"/>
                        <a:pt x="10" y="2"/>
                      </a:cubicBezTo>
                      <a:cubicBezTo>
                        <a:pt x="10" y="2"/>
                        <a:pt x="10" y="2"/>
                        <a:pt x="9" y="3"/>
                      </a:cubicBezTo>
                      <a:cubicBezTo>
                        <a:pt x="9" y="3"/>
                        <a:pt x="9" y="3"/>
                        <a:pt x="9" y="4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6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10"/>
                        <a:pt x="5" y="14"/>
                        <a:pt x="3" y="16"/>
                      </a:cubicBezTo>
                      <a:cubicBezTo>
                        <a:pt x="0" y="20"/>
                        <a:pt x="4" y="27"/>
                        <a:pt x="7" y="29"/>
                      </a:cubicBezTo>
                      <a:cubicBezTo>
                        <a:pt x="7" y="30"/>
                        <a:pt x="8" y="30"/>
                        <a:pt x="8" y="31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2" y="31"/>
                        <a:pt x="12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7" y="30"/>
                        <a:pt x="18" y="29"/>
                        <a:pt x="19" y="29"/>
                      </a:cubicBezTo>
                      <a:cubicBezTo>
                        <a:pt x="20" y="28"/>
                        <a:pt x="21" y="28"/>
                        <a:pt x="22" y="28"/>
                      </a:cubicBezTo>
                      <a:cubicBezTo>
                        <a:pt x="25" y="28"/>
                        <a:pt x="26" y="30"/>
                        <a:pt x="27" y="31"/>
                      </a:cubicBezTo>
                      <a:cubicBezTo>
                        <a:pt x="28" y="32"/>
                        <a:pt x="29" y="33"/>
                        <a:pt x="31" y="33"/>
                      </a:cubicBezTo>
                      <a:cubicBezTo>
                        <a:pt x="37" y="34"/>
                        <a:pt x="38" y="34"/>
                        <a:pt x="38" y="35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38" y="38"/>
                        <a:pt x="34" y="41"/>
                        <a:pt x="30" y="40"/>
                      </a:cubicBezTo>
                      <a:cubicBezTo>
                        <a:pt x="28" y="40"/>
                        <a:pt x="27" y="39"/>
                        <a:pt x="25" y="38"/>
                      </a:cubicBezTo>
                      <a:cubicBezTo>
                        <a:pt x="24" y="38"/>
                        <a:pt x="23" y="37"/>
                        <a:pt x="22" y="37"/>
                      </a:cubicBezTo>
                      <a:cubicBezTo>
                        <a:pt x="19" y="40"/>
                        <a:pt x="10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7" y="42"/>
                        <a:pt x="7" y="43"/>
                        <a:pt x="7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9" y="44"/>
                        <a:pt x="9" y="44"/>
                        <a:pt x="10" y="44"/>
                      </a:cubicBezTo>
                      <a:cubicBezTo>
                        <a:pt x="10" y="44"/>
                        <a:pt x="10" y="44"/>
                        <a:pt x="11" y="44"/>
                      </a:cubicBezTo>
                      <a:cubicBezTo>
                        <a:pt x="11" y="44"/>
                        <a:pt x="11" y="44"/>
                        <a:pt x="12" y="44"/>
                      </a:cubicBezTo>
                      <a:cubicBezTo>
                        <a:pt x="12" y="44"/>
                        <a:pt x="12" y="45"/>
                        <a:pt x="12" y="45"/>
                      </a:cubicBezTo>
                      <a:cubicBezTo>
                        <a:pt x="12" y="45"/>
                        <a:pt x="13" y="45"/>
                        <a:pt x="13" y="45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4" y="46"/>
                        <a:pt x="14" y="46"/>
                        <a:pt x="14" y="46"/>
                      </a:cubicBezTo>
                      <a:cubicBezTo>
                        <a:pt x="14" y="46"/>
                        <a:pt x="15" y="46"/>
                        <a:pt x="15" y="46"/>
                      </a:cubicBezTo>
                      <a:cubicBezTo>
                        <a:pt x="15" y="45"/>
                        <a:pt x="15" y="45"/>
                        <a:pt x="16" y="45"/>
                      </a:cubicBezTo>
                      <a:cubicBezTo>
                        <a:pt x="16" y="45"/>
                        <a:pt x="16" y="45"/>
                        <a:pt x="16" y="45"/>
                      </a:cubicBezTo>
                      <a:cubicBezTo>
                        <a:pt x="16" y="45"/>
                        <a:pt x="17" y="45"/>
                        <a:pt x="17" y="44"/>
                      </a:cubicBezTo>
                      <a:cubicBezTo>
                        <a:pt x="17" y="44"/>
                        <a:pt x="18" y="44"/>
                        <a:pt x="18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9" y="43"/>
                        <a:pt x="19" y="43"/>
                        <a:pt x="19" y="43"/>
                      </a:cubicBezTo>
                      <a:cubicBezTo>
                        <a:pt x="19" y="43"/>
                        <a:pt x="33" y="42"/>
                        <a:pt x="35" y="42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lnTo>
                        <a:pt x="36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Freeform 1331">
                  <a:extLst>
                    <a:ext uri="{FF2B5EF4-FFF2-40B4-BE49-F238E27FC236}">
                      <a16:creationId xmlns:a16="http://schemas.microsoft.com/office/drawing/2014/main" id="{6E6488E5-12E4-4AE1-B9A3-529A029A6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1" y="28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Freeform 1332">
                  <a:extLst>
                    <a:ext uri="{FF2B5EF4-FFF2-40B4-BE49-F238E27FC236}">
                      <a16:creationId xmlns:a16="http://schemas.microsoft.com/office/drawing/2014/main" id="{834E6B08-4DA7-4CDA-9FD1-9CB5CF90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8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Freeform 1333">
                  <a:extLst>
                    <a:ext uri="{FF2B5EF4-FFF2-40B4-BE49-F238E27FC236}">
                      <a16:creationId xmlns:a16="http://schemas.microsoft.com/office/drawing/2014/main" id="{0F0A000B-F988-4354-843D-68B6C16A3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832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Freeform 1334">
                  <a:extLst>
                    <a:ext uri="{FF2B5EF4-FFF2-40B4-BE49-F238E27FC236}">
                      <a16:creationId xmlns:a16="http://schemas.microsoft.com/office/drawing/2014/main" id="{EDF9917E-9AF5-460F-89BF-66D024459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8" y="2821"/>
                  <a:ext cx="3" cy="1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Freeform 1335">
                  <a:extLst>
                    <a:ext uri="{FF2B5EF4-FFF2-40B4-BE49-F238E27FC236}">
                      <a16:creationId xmlns:a16="http://schemas.microsoft.com/office/drawing/2014/main" id="{D0771C8D-4C47-4CCC-A03C-6E356706F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6" y="2822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Freeform 1336">
                  <a:extLst>
                    <a:ext uri="{FF2B5EF4-FFF2-40B4-BE49-F238E27FC236}">
                      <a16:creationId xmlns:a16="http://schemas.microsoft.com/office/drawing/2014/main" id="{60E82C09-1BC6-430F-97EB-8705FD8C7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3" y="2823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Freeform 1337">
                  <a:extLst>
                    <a:ext uri="{FF2B5EF4-FFF2-40B4-BE49-F238E27FC236}">
                      <a16:creationId xmlns:a16="http://schemas.microsoft.com/office/drawing/2014/main" id="{3C981790-A666-4B1B-A46B-7BC2A451E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1" y="282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Freeform 1338">
                  <a:extLst>
                    <a:ext uri="{FF2B5EF4-FFF2-40B4-BE49-F238E27FC236}">
                      <a16:creationId xmlns:a16="http://schemas.microsoft.com/office/drawing/2014/main" id="{FBE1FE99-4445-499B-A020-B0BC0EE6D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6" y="2837"/>
                  <a:ext cx="22" cy="13"/>
                </a:xfrm>
                <a:custGeom>
                  <a:avLst/>
                  <a:gdLst>
                    <a:gd name="T0" fmla="*/ 23 w 23"/>
                    <a:gd name="T1" fmla="*/ 0 h 14"/>
                    <a:gd name="T2" fmla="*/ 7 w 23"/>
                    <a:gd name="T3" fmla="*/ 1 h 14"/>
                    <a:gd name="T4" fmla="*/ 0 w 23"/>
                    <a:gd name="T5" fmla="*/ 4 h 14"/>
                    <a:gd name="T6" fmla="*/ 0 w 23"/>
                    <a:gd name="T7" fmla="*/ 4 h 14"/>
                    <a:gd name="T8" fmla="*/ 4 w 23"/>
                    <a:gd name="T9" fmla="*/ 5 h 14"/>
                    <a:gd name="T10" fmla="*/ 8 w 23"/>
                    <a:gd name="T11" fmla="*/ 12 h 14"/>
                    <a:gd name="T12" fmla="*/ 9 w 23"/>
                    <a:gd name="T13" fmla="*/ 14 h 14"/>
                    <a:gd name="T14" fmla="*/ 9 w 23"/>
                    <a:gd name="T15" fmla="*/ 14 h 14"/>
                    <a:gd name="T16" fmla="*/ 9 w 23"/>
                    <a:gd name="T17" fmla="*/ 14 h 14"/>
                    <a:gd name="T18" fmla="*/ 11 w 23"/>
                    <a:gd name="T19" fmla="*/ 13 h 14"/>
                    <a:gd name="T20" fmla="*/ 20 w 23"/>
                    <a:gd name="T21" fmla="*/ 8 h 14"/>
                    <a:gd name="T22" fmla="*/ 21 w 23"/>
                    <a:gd name="T23" fmla="*/ 8 h 14"/>
                    <a:gd name="T24" fmla="*/ 21 w 23"/>
                    <a:gd name="T25" fmla="*/ 8 h 14"/>
                    <a:gd name="T26" fmla="*/ 20 w 23"/>
                    <a:gd name="T27" fmla="*/ 3 h 14"/>
                    <a:gd name="T28" fmla="*/ 22 w 23"/>
                    <a:gd name="T29" fmla="*/ 1 h 14"/>
                    <a:gd name="T30" fmla="*/ 23 w 23"/>
                    <a:gd name="T31" fmla="*/ 1 h 14"/>
                    <a:gd name="T32" fmla="*/ 23 w 23"/>
                    <a:gd name="T33" fmla="*/ 1 h 14"/>
                    <a:gd name="T34" fmla="*/ 23 w 23"/>
                    <a:gd name="T35" fmla="*/ 0 h 14"/>
                    <a:gd name="T36" fmla="*/ 23 w 23"/>
                    <a:gd name="T3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" h="14">
                      <a:moveTo>
                        <a:pt x="23" y="0"/>
                      </a:moveTo>
                      <a:cubicBezTo>
                        <a:pt x="21" y="0"/>
                        <a:pt x="9" y="1"/>
                        <a:pt x="7" y="1"/>
                      </a:cubicBezTo>
                      <a:cubicBezTo>
                        <a:pt x="5" y="2"/>
                        <a:pt x="2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5"/>
                        <a:pt x="2" y="5"/>
                        <a:pt x="4" y="5"/>
                      </a:cubicBezTo>
                      <a:cubicBezTo>
                        <a:pt x="8" y="7"/>
                        <a:pt x="8" y="9"/>
                        <a:pt x="8" y="12"/>
                      </a:cubicBezTo>
                      <a:cubicBezTo>
                        <a:pt x="8" y="13"/>
                        <a:pt x="8" y="13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0" y="14"/>
                        <a:pt x="10" y="13"/>
                        <a:pt x="11" y="13"/>
                      </a:cubicBezTo>
                      <a:cubicBezTo>
                        <a:pt x="15" y="9"/>
                        <a:pt x="18" y="7"/>
                        <a:pt x="20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7"/>
                        <a:pt x="19" y="5"/>
                        <a:pt x="20" y="3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Freeform 1339">
                  <a:extLst>
                    <a:ext uri="{FF2B5EF4-FFF2-40B4-BE49-F238E27FC236}">
                      <a16:creationId xmlns:a16="http://schemas.microsoft.com/office/drawing/2014/main" id="{BD1D12A5-D083-422F-9AF3-7DEE9C378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" y="28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Freeform 1340">
                  <a:extLst>
                    <a:ext uri="{FF2B5EF4-FFF2-40B4-BE49-F238E27FC236}">
                      <a16:creationId xmlns:a16="http://schemas.microsoft.com/office/drawing/2014/main" id="{D52F869B-4904-4AF3-B120-D50DCA0E3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6" y="2854"/>
                  <a:ext cx="128" cy="87"/>
                </a:xfrm>
                <a:custGeom>
                  <a:avLst/>
                  <a:gdLst>
                    <a:gd name="T0" fmla="*/ 120 w 134"/>
                    <a:gd name="T1" fmla="*/ 46 h 91"/>
                    <a:gd name="T2" fmla="*/ 113 w 134"/>
                    <a:gd name="T3" fmla="*/ 39 h 91"/>
                    <a:gd name="T4" fmla="*/ 108 w 134"/>
                    <a:gd name="T5" fmla="*/ 33 h 91"/>
                    <a:gd name="T6" fmla="*/ 100 w 134"/>
                    <a:gd name="T7" fmla="*/ 29 h 91"/>
                    <a:gd name="T8" fmla="*/ 94 w 134"/>
                    <a:gd name="T9" fmla="*/ 25 h 91"/>
                    <a:gd name="T10" fmla="*/ 92 w 134"/>
                    <a:gd name="T11" fmla="*/ 21 h 91"/>
                    <a:gd name="T12" fmla="*/ 96 w 134"/>
                    <a:gd name="T13" fmla="*/ 17 h 91"/>
                    <a:gd name="T14" fmla="*/ 93 w 134"/>
                    <a:gd name="T15" fmla="*/ 10 h 91"/>
                    <a:gd name="T16" fmla="*/ 93 w 134"/>
                    <a:gd name="T17" fmla="*/ 9 h 91"/>
                    <a:gd name="T18" fmla="*/ 92 w 134"/>
                    <a:gd name="T19" fmla="*/ 8 h 91"/>
                    <a:gd name="T20" fmla="*/ 91 w 134"/>
                    <a:gd name="T21" fmla="*/ 7 h 91"/>
                    <a:gd name="T22" fmla="*/ 90 w 134"/>
                    <a:gd name="T23" fmla="*/ 5 h 91"/>
                    <a:gd name="T24" fmla="*/ 89 w 134"/>
                    <a:gd name="T25" fmla="*/ 4 h 91"/>
                    <a:gd name="T26" fmla="*/ 86 w 134"/>
                    <a:gd name="T27" fmla="*/ 1 h 91"/>
                    <a:gd name="T28" fmla="*/ 86 w 134"/>
                    <a:gd name="T29" fmla="*/ 1 h 91"/>
                    <a:gd name="T30" fmla="*/ 84 w 134"/>
                    <a:gd name="T31" fmla="*/ 0 h 91"/>
                    <a:gd name="T32" fmla="*/ 77 w 134"/>
                    <a:gd name="T33" fmla="*/ 5 h 91"/>
                    <a:gd name="T34" fmla="*/ 74 w 134"/>
                    <a:gd name="T35" fmla="*/ 10 h 91"/>
                    <a:gd name="T36" fmla="*/ 54 w 134"/>
                    <a:gd name="T37" fmla="*/ 23 h 91"/>
                    <a:gd name="T38" fmla="*/ 48 w 134"/>
                    <a:gd name="T39" fmla="*/ 24 h 91"/>
                    <a:gd name="T40" fmla="*/ 47 w 134"/>
                    <a:gd name="T41" fmla="*/ 29 h 91"/>
                    <a:gd name="T42" fmla="*/ 37 w 134"/>
                    <a:gd name="T43" fmla="*/ 35 h 91"/>
                    <a:gd name="T44" fmla="*/ 27 w 134"/>
                    <a:gd name="T45" fmla="*/ 37 h 91"/>
                    <a:gd name="T46" fmla="*/ 25 w 134"/>
                    <a:gd name="T47" fmla="*/ 39 h 91"/>
                    <a:gd name="T48" fmla="*/ 22 w 134"/>
                    <a:gd name="T49" fmla="*/ 40 h 91"/>
                    <a:gd name="T50" fmla="*/ 19 w 134"/>
                    <a:gd name="T51" fmla="*/ 39 h 91"/>
                    <a:gd name="T52" fmla="*/ 12 w 134"/>
                    <a:gd name="T53" fmla="*/ 42 h 91"/>
                    <a:gd name="T54" fmla="*/ 10 w 134"/>
                    <a:gd name="T55" fmla="*/ 42 h 91"/>
                    <a:gd name="T56" fmla="*/ 9 w 134"/>
                    <a:gd name="T57" fmla="*/ 41 h 91"/>
                    <a:gd name="T58" fmla="*/ 8 w 134"/>
                    <a:gd name="T59" fmla="*/ 43 h 91"/>
                    <a:gd name="T60" fmla="*/ 6 w 134"/>
                    <a:gd name="T61" fmla="*/ 44 h 91"/>
                    <a:gd name="T62" fmla="*/ 5 w 134"/>
                    <a:gd name="T63" fmla="*/ 46 h 91"/>
                    <a:gd name="T64" fmla="*/ 0 w 134"/>
                    <a:gd name="T65" fmla="*/ 57 h 91"/>
                    <a:gd name="T66" fmla="*/ 1 w 134"/>
                    <a:gd name="T67" fmla="*/ 66 h 91"/>
                    <a:gd name="T68" fmla="*/ 6 w 134"/>
                    <a:gd name="T69" fmla="*/ 81 h 91"/>
                    <a:gd name="T70" fmla="*/ 12 w 134"/>
                    <a:gd name="T71" fmla="*/ 87 h 91"/>
                    <a:gd name="T72" fmla="*/ 14 w 134"/>
                    <a:gd name="T73" fmla="*/ 89 h 91"/>
                    <a:gd name="T74" fmla="*/ 15 w 134"/>
                    <a:gd name="T75" fmla="*/ 90 h 91"/>
                    <a:gd name="T76" fmla="*/ 16 w 134"/>
                    <a:gd name="T77" fmla="*/ 91 h 91"/>
                    <a:gd name="T78" fmla="*/ 16 w 134"/>
                    <a:gd name="T79" fmla="*/ 91 h 91"/>
                    <a:gd name="T80" fmla="*/ 16 w 134"/>
                    <a:gd name="T81" fmla="*/ 90 h 91"/>
                    <a:gd name="T82" fmla="*/ 17 w 134"/>
                    <a:gd name="T83" fmla="*/ 89 h 91"/>
                    <a:gd name="T84" fmla="*/ 17 w 134"/>
                    <a:gd name="T85" fmla="*/ 88 h 91"/>
                    <a:gd name="T86" fmla="*/ 17 w 134"/>
                    <a:gd name="T87" fmla="*/ 87 h 91"/>
                    <a:gd name="T88" fmla="*/ 17 w 134"/>
                    <a:gd name="T89" fmla="*/ 86 h 91"/>
                    <a:gd name="T90" fmla="*/ 17 w 134"/>
                    <a:gd name="T91" fmla="*/ 86 h 91"/>
                    <a:gd name="T92" fmla="*/ 17 w 134"/>
                    <a:gd name="T93" fmla="*/ 84 h 91"/>
                    <a:gd name="T94" fmla="*/ 30 w 134"/>
                    <a:gd name="T95" fmla="*/ 80 h 91"/>
                    <a:gd name="T96" fmla="*/ 38 w 134"/>
                    <a:gd name="T97" fmla="*/ 75 h 91"/>
                    <a:gd name="T98" fmla="*/ 52 w 134"/>
                    <a:gd name="T99" fmla="*/ 65 h 91"/>
                    <a:gd name="T100" fmla="*/ 81 w 134"/>
                    <a:gd name="T101" fmla="*/ 75 h 91"/>
                    <a:gd name="T102" fmla="*/ 90 w 134"/>
                    <a:gd name="T103" fmla="*/ 68 h 91"/>
                    <a:gd name="T104" fmla="*/ 94 w 134"/>
                    <a:gd name="T105" fmla="*/ 68 h 91"/>
                    <a:gd name="T106" fmla="*/ 111 w 134"/>
                    <a:gd name="T107" fmla="*/ 65 h 91"/>
                    <a:gd name="T108" fmla="*/ 114 w 134"/>
                    <a:gd name="T109" fmla="*/ 64 h 91"/>
                    <a:gd name="T110" fmla="*/ 128 w 134"/>
                    <a:gd name="T111" fmla="*/ 64 h 91"/>
                    <a:gd name="T112" fmla="*/ 132 w 134"/>
                    <a:gd name="T113" fmla="*/ 6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4" h="91">
                      <a:moveTo>
                        <a:pt x="124" y="52"/>
                      </a:moveTo>
                      <a:cubicBezTo>
                        <a:pt x="124" y="51"/>
                        <a:pt x="124" y="49"/>
                        <a:pt x="120" y="46"/>
                      </a:cubicBezTo>
                      <a:cubicBezTo>
                        <a:pt x="119" y="45"/>
                        <a:pt x="118" y="44"/>
                        <a:pt x="117" y="44"/>
                      </a:cubicBezTo>
                      <a:cubicBezTo>
                        <a:pt x="115" y="42"/>
                        <a:pt x="113" y="41"/>
                        <a:pt x="113" y="39"/>
                      </a:cubicBezTo>
                      <a:cubicBezTo>
                        <a:pt x="113" y="38"/>
                        <a:pt x="113" y="38"/>
                        <a:pt x="111" y="36"/>
                      </a:cubicBezTo>
                      <a:cubicBezTo>
                        <a:pt x="110" y="35"/>
                        <a:pt x="109" y="34"/>
                        <a:pt x="108" y="33"/>
                      </a:cubicBezTo>
                      <a:cubicBezTo>
                        <a:pt x="106" y="30"/>
                        <a:pt x="101" y="29"/>
                        <a:pt x="101" y="29"/>
                      </a:cubicBezTo>
                      <a:cubicBezTo>
                        <a:pt x="100" y="29"/>
                        <a:pt x="100" y="29"/>
                        <a:pt x="100" y="29"/>
                      </a:cubicBezTo>
                      <a:cubicBezTo>
                        <a:pt x="98" y="26"/>
                        <a:pt x="98" y="26"/>
                        <a:pt x="98" y="26"/>
                      </a:cubicBezTo>
                      <a:cubicBezTo>
                        <a:pt x="94" y="25"/>
                        <a:pt x="94" y="25"/>
                        <a:pt x="94" y="25"/>
                      </a:cubicBezTo>
                      <a:cubicBezTo>
                        <a:pt x="93" y="25"/>
                        <a:pt x="93" y="25"/>
                        <a:pt x="93" y="25"/>
                      </a:cubicBezTo>
                      <a:cubicBezTo>
                        <a:pt x="93" y="24"/>
                        <a:pt x="92" y="23"/>
                        <a:pt x="92" y="21"/>
                      </a:cubicBezTo>
                      <a:cubicBezTo>
                        <a:pt x="92" y="20"/>
                        <a:pt x="93" y="18"/>
                        <a:pt x="95" y="17"/>
                      </a:cubicBezTo>
                      <a:cubicBezTo>
                        <a:pt x="96" y="17"/>
                        <a:pt x="96" y="17"/>
                        <a:pt x="96" y="17"/>
                      </a:cubicBezTo>
                      <a:cubicBezTo>
                        <a:pt x="96" y="16"/>
                        <a:pt x="95" y="13"/>
                        <a:pt x="94" y="12"/>
                      </a:cubicBezTo>
                      <a:cubicBezTo>
                        <a:pt x="94" y="11"/>
                        <a:pt x="94" y="11"/>
                        <a:pt x="93" y="10"/>
                      </a:cubicBezTo>
                      <a:cubicBezTo>
                        <a:pt x="93" y="10"/>
                        <a:pt x="93" y="10"/>
                        <a:pt x="93" y="9"/>
                      </a:cubicBezTo>
                      <a:cubicBezTo>
                        <a:pt x="93" y="9"/>
                        <a:pt x="93" y="9"/>
                        <a:pt x="93" y="9"/>
                      </a:cubicBezTo>
                      <a:cubicBezTo>
                        <a:pt x="93" y="9"/>
                        <a:pt x="93" y="9"/>
                        <a:pt x="93" y="9"/>
                      </a:cubicBezTo>
                      <a:cubicBezTo>
                        <a:pt x="93" y="8"/>
                        <a:pt x="92" y="8"/>
                        <a:pt x="92" y="8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2" y="7"/>
                        <a:pt x="92" y="7"/>
                        <a:pt x="91" y="7"/>
                      </a:cubicBezTo>
                      <a:cubicBezTo>
                        <a:pt x="91" y="7"/>
                        <a:pt x="91" y="7"/>
                        <a:pt x="91" y="6"/>
                      </a:cubicBezTo>
                      <a:cubicBezTo>
                        <a:pt x="91" y="6"/>
                        <a:pt x="91" y="6"/>
                        <a:pt x="90" y="5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90" y="5"/>
                        <a:pt x="89" y="4"/>
                        <a:pt x="89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88" y="3"/>
                        <a:pt x="87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ubicBezTo>
                        <a:pt x="85" y="0"/>
                        <a:pt x="85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2" y="0"/>
                        <a:pt x="79" y="2"/>
                        <a:pt x="77" y="3"/>
                      </a:cubicBezTo>
                      <a:cubicBezTo>
                        <a:pt x="77" y="4"/>
                        <a:pt x="77" y="4"/>
                        <a:pt x="77" y="5"/>
                      </a:cubicBezTo>
                      <a:cubicBezTo>
                        <a:pt x="77" y="6"/>
                        <a:pt x="76" y="7"/>
                        <a:pt x="75" y="9"/>
                      </a:cubicBezTo>
                      <a:cubicBezTo>
                        <a:pt x="75" y="9"/>
                        <a:pt x="74" y="10"/>
                        <a:pt x="74" y="10"/>
                      </a:cubicBezTo>
                      <a:cubicBezTo>
                        <a:pt x="71" y="13"/>
                        <a:pt x="67" y="16"/>
                        <a:pt x="64" y="20"/>
                      </a:cubicBezTo>
                      <a:cubicBezTo>
                        <a:pt x="62" y="23"/>
                        <a:pt x="58" y="23"/>
                        <a:pt x="54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49" y="23"/>
                        <a:pt x="48" y="23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5"/>
                        <a:pt x="49" y="28"/>
                        <a:pt x="47" y="29"/>
                      </a:cubicBezTo>
                      <a:cubicBezTo>
                        <a:pt x="46" y="31"/>
                        <a:pt x="42" y="32"/>
                        <a:pt x="39" y="34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6" y="36"/>
                        <a:pt x="35" y="36"/>
                        <a:pt x="33" y="36"/>
                      </a:cubicBezTo>
                      <a:cubicBezTo>
                        <a:pt x="31" y="36"/>
                        <a:pt x="28" y="37"/>
                        <a:pt x="27" y="37"/>
                      </a:cubicBezTo>
                      <a:cubicBezTo>
                        <a:pt x="26" y="38"/>
                        <a:pt x="26" y="38"/>
                        <a:pt x="25" y="38"/>
                      </a:cubicBezTo>
                      <a:cubicBezTo>
                        <a:pt x="25" y="38"/>
                        <a:pt x="25" y="39"/>
                        <a:pt x="25" y="39"/>
                      </a:cubicBezTo>
                      <a:cubicBezTo>
                        <a:pt x="24" y="40"/>
                        <a:pt x="23" y="40"/>
                        <a:pt x="22" y="40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1" y="40"/>
                        <a:pt x="20" y="39"/>
                        <a:pt x="19" y="39"/>
                      </a:cubicBezTo>
                      <a:cubicBezTo>
                        <a:pt x="19" y="38"/>
                        <a:pt x="18" y="38"/>
                        <a:pt x="18" y="38"/>
                      </a:cubicBezTo>
                      <a:cubicBezTo>
                        <a:pt x="16" y="42"/>
                        <a:pt x="13" y="42"/>
                        <a:pt x="12" y="42"/>
                      </a:cubicBezTo>
                      <a:cubicBezTo>
                        <a:pt x="11" y="42"/>
                        <a:pt x="11" y="42"/>
                        <a:pt x="10" y="42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9" y="42"/>
                        <a:pt x="9" y="41"/>
                        <a:pt x="9" y="41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9" y="42"/>
                        <a:pt x="8" y="42"/>
                        <a:pt x="8" y="42"/>
                      </a:cubicBezTo>
                      <a:cubicBezTo>
                        <a:pt x="8" y="42"/>
                        <a:pt x="8" y="42"/>
                        <a:pt x="8" y="43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4"/>
                        <a:pt x="7" y="44"/>
                        <a:pt x="6" y="44"/>
                      </a:cubicBezTo>
                      <a:cubicBezTo>
                        <a:pt x="6" y="44"/>
                        <a:pt x="6" y="44"/>
                        <a:pt x="6" y="45"/>
                      </a:cubicBezTo>
                      <a:cubicBezTo>
                        <a:pt x="6" y="45"/>
                        <a:pt x="5" y="46"/>
                        <a:pt x="5" y="46"/>
                      </a:cubicBezTo>
                      <a:cubicBezTo>
                        <a:pt x="4" y="49"/>
                        <a:pt x="3" y="51"/>
                        <a:pt x="2" y="53"/>
                      </a:cubicBezTo>
                      <a:cubicBezTo>
                        <a:pt x="1" y="54"/>
                        <a:pt x="0" y="56"/>
                        <a:pt x="0" y="57"/>
                      </a:cubicBezTo>
                      <a:cubicBezTo>
                        <a:pt x="0" y="57"/>
                        <a:pt x="0" y="58"/>
                        <a:pt x="0" y="59"/>
                      </a:cubicBezTo>
                      <a:cubicBezTo>
                        <a:pt x="1" y="61"/>
                        <a:pt x="1" y="63"/>
                        <a:pt x="1" y="66"/>
                      </a:cubicBezTo>
                      <a:cubicBezTo>
                        <a:pt x="1" y="69"/>
                        <a:pt x="2" y="71"/>
                        <a:pt x="4" y="74"/>
                      </a:cubicBezTo>
                      <a:cubicBezTo>
                        <a:pt x="6" y="77"/>
                        <a:pt x="6" y="80"/>
                        <a:pt x="6" y="81"/>
                      </a:cubicBezTo>
                      <a:cubicBezTo>
                        <a:pt x="7" y="82"/>
                        <a:pt x="7" y="83"/>
                        <a:pt x="8" y="84"/>
                      </a:cubicBezTo>
                      <a:cubicBezTo>
                        <a:pt x="9" y="85"/>
                        <a:pt x="10" y="86"/>
                        <a:pt x="12" y="87"/>
                      </a:cubicBezTo>
                      <a:cubicBezTo>
                        <a:pt x="12" y="88"/>
                        <a:pt x="13" y="88"/>
                        <a:pt x="13" y="88"/>
                      </a:cubicBezTo>
                      <a:cubicBezTo>
                        <a:pt x="13" y="89"/>
                        <a:pt x="13" y="89"/>
                        <a:pt x="14" y="89"/>
                      </a:cubicBezTo>
                      <a:cubicBezTo>
                        <a:pt x="14" y="89"/>
                        <a:pt x="14" y="89"/>
                        <a:pt x="14" y="90"/>
                      </a:cubicBezTo>
                      <a:cubicBezTo>
                        <a:pt x="15" y="90"/>
                        <a:pt x="15" y="90"/>
                        <a:pt x="15" y="90"/>
                      </a:cubicBezTo>
                      <a:cubicBezTo>
                        <a:pt x="15" y="90"/>
                        <a:pt x="15" y="91"/>
                        <a:pt x="15" y="91"/>
                      </a:cubicBezTo>
                      <a:cubicBezTo>
                        <a:pt x="15" y="91"/>
                        <a:pt x="16" y="91"/>
                        <a:pt x="1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91"/>
                        <a:pt x="16" y="90"/>
                        <a:pt x="16" y="90"/>
                      </a:cubicBezTo>
                      <a:cubicBezTo>
                        <a:pt x="16" y="90"/>
                        <a:pt x="16" y="90"/>
                        <a:pt x="16" y="90"/>
                      </a:cubicBezTo>
                      <a:cubicBezTo>
                        <a:pt x="17" y="90"/>
                        <a:pt x="17" y="89"/>
                        <a:pt x="17" y="89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7" y="87"/>
                        <a:pt x="17" y="87"/>
                        <a:pt x="17" y="86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7" y="86"/>
                        <a:pt x="17" y="85"/>
                        <a:pt x="17" y="85"/>
                      </a:cubicBezTo>
                      <a:cubicBezTo>
                        <a:pt x="17" y="84"/>
                        <a:pt x="17" y="84"/>
                        <a:pt x="17" y="84"/>
                      </a:cubicBezTo>
                      <a:cubicBezTo>
                        <a:pt x="25" y="82"/>
                        <a:pt x="25" y="82"/>
                        <a:pt x="25" y="82"/>
                      </a:cubicBezTo>
                      <a:cubicBezTo>
                        <a:pt x="30" y="80"/>
                        <a:pt x="30" y="80"/>
                        <a:pt x="30" y="80"/>
                      </a:cubicBezTo>
                      <a:cubicBezTo>
                        <a:pt x="38" y="81"/>
                        <a:pt x="38" y="81"/>
                        <a:pt x="38" y="81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9" y="73"/>
                        <a:pt x="46" y="65"/>
                        <a:pt x="52" y="65"/>
                      </a:cubicBezTo>
                      <a:cubicBezTo>
                        <a:pt x="56" y="65"/>
                        <a:pt x="60" y="70"/>
                        <a:pt x="62" y="72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81" y="73"/>
                        <a:pt x="83" y="69"/>
                        <a:pt x="84" y="68"/>
                      </a:cubicBezTo>
                      <a:cubicBezTo>
                        <a:pt x="86" y="67"/>
                        <a:pt x="88" y="67"/>
                        <a:pt x="90" y="68"/>
                      </a:cubicBezTo>
                      <a:cubicBezTo>
                        <a:pt x="91" y="68"/>
                        <a:pt x="92" y="68"/>
                        <a:pt x="93" y="68"/>
                      </a:cubicBezTo>
                      <a:cubicBezTo>
                        <a:pt x="93" y="68"/>
                        <a:pt x="94" y="68"/>
                        <a:pt x="94" y="68"/>
                      </a:cubicBezTo>
                      <a:cubicBezTo>
                        <a:pt x="97" y="67"/>
                        <a:pt x="101" y="64"/>
                        <a:pt x="106" y="64"/>
                      </a:cubicBezTo>
                      <a:cubicBezTo>
                        <a:pt x="108" y="64"/>
                        <a:pt x="110" y="65"/>
                        <a:pt x="111" y="65"/>
                      </a:cubicBezTo>
                      <a:cubicBezTo>
                        <a:pt x="112" y="65"/>
                        <a:pt x="112" y="65"/>
                        <a:pt x="113" y="65"/>
                      </a:cubicBezTo>
                      <a:cubicBezTo>
                        <a:pt x="113" y="65"/>
                        <a:pt x="113" y="65"/>
                        <a:pt x="114" y="64"/>
                      </a:cubicBezTo>
                      <a:cubicBezTo>
                        <a:pt x="114" y="63"/>
                        <a:pt x="116" y="61"/>
                        <a:pt x="119" y="61"/>
                      </a:cubicBezTo>
                      <a:cubicBezTo>
                        <a:pt x="122" y="61"/>
                        <a:pt x="127" y="63"/>
                        <a:pt x="128" y="64"/>
                      </a:cubicBezTo>
                      <a:cubicBezTo>
                        <a:pt x="134" y="63"/>
                        <a:pt x="134" y="63"/>
                        <a:pt x="134" y="63"/>
                      </a:cubicBezTo>
                      <a:cubicBezTo>
                        <a:pt x="132" y="60"/>
                        <a:pt x="132" y="60"/>
                        <a:pt x="132" y="60"/>
                      </a:cubicBezTo>
                      <a:cubicBezTo>
                        <a:pt x="127" y="57"/>
                        <a:pt x="124" y="55"/>
                        <a:pt x="124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Freeform 1341">
                  <a:extLst>
                    <a:ext uri="{FF2B5EF4-FFF2-40B4-BE49-F238E27FC236}">
                      <a16:creationId xmlns:a16="http://schemas.microsoft.com/office/drawing/2014/main" id="{CD34FE63-4FA4-4087-8BA5-6F0FE7DF4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" y="2825"/>
                  <a:ext cx="125" cy="99"/>
                </a:xfrm>
                <a:custGeom>
                  <a:avLst/>
                  <a:gdLst>
                    <a:gd name="T0" fmla="*/ 123 w 130"/>
                    <a:gd name="T1" fmla="*/ 6 h 104"/>
                    <a:gd name="T2" fmla="*/ 122 w 130"/>
                    <a:gd name="T3" fmla="*/ 4 h 104"/>
                    <a:gd name="T4" fmla="*/ 119 w 130"/>
                    <a:gd name="T5" fmla="*/ 1 h 104"/>
                    <a:gd name="T6" fmla="*/ 119 w 130"/>
                    <a:gd name="T7" fmla="*/ 1 h 104"/>
                    <a:gd name="T8" fmla="*/ 119 w 130"/>
                    <a:gd name="T9" fmla="*/ 1 h 104"/>
                    <a:gd name="T10" fmla="*/ 116 w 130"/>
                    <a:gd name="T11" fmla="*/ 3 h 104"/>
                    <a:gd name="T12" fmla="*/ 108 w 130"/>
                    <a:gd name="T13" fmla="*/ 8 h 104"/>
                    <a:gd name="T14" fmla="*/ 96 w 130"/>
                    <a:gd name="T15" fmla="*/ 5 h 104"/>
                    <a:gd name="T16" fmla="*/ 91 w 130"/>
                    <a:gd name="T17" fmla="*/ 6 h 104"/>
                    <a:gd name="T18" fmla="*/ 86 w 130"/>
                    <a:gd name="T19" fmla="*/ 6 h 104"/>
                    <a:gd name="T20" fmla="*/ 82 w 130"/>
                    <a:gd name="T21" fmla="*/ 8 h 104"/>
                    <a:gd name="T22" fmla="*/ 73 w 130"/>
                    <a:gd name="T23" fmla="*/ 12 h 104"/>
                    <a:gd name="T24" fmla="*/ 63 w 130"/>
                    <a:gd name="T25" fmla="*/ 9 h 104"/>
                    <a:gd name="T26" fmla="*/ 50 w 130"/>
                    <a:gd name="T27" fmla="*/ 9 h 104"/>
                    <a:gd name="T28" fmla="*/ 43 w 130"/>
                    <a:gd name="T29" fmla="*/ 5 h 104"/>
                    <a:gd name="T30" fmla="*/ 38 w 130"/>
                    <a:gd name="T31" fmla="*/ 2 h 104"/>
                    <a:gd name="T32" fmla="*/ 31 w 130"/>
                    <a:gd name="T33" fmla="*/ 1 h 104"/>
                    <a:gd name="T34" fmla="*/ 27 w 130"/>
                    <a:gd name="T35" fmla="*/ 3 h 104"/>
                    <a:gd name="T36" fmla="*/ 27 w 130"/>
                    <a:gd name="T37" fmla="*/ 3 h 104"/>
                    <a:gd name="T38" fmla="*/ 20 w 130"/>
                    <a:gd name="T39" fmla="*/ 2 h 104"/>
                    <a:gd name="T40" fmla="*/ 17 w 130"/>
                    <a:gd name="T41" fmla="*/ 7 h 104"/>
                    <a:gd name="T42" fmla="*/ 11 w 130"/>
                    <a:gd name="T43" fmla="*/ 18 h 104"/>
                    <a:gd name="T44" fmla="*/ 11 w 130"/>
                    <a:gd name="T45" fmla="*/ 19 h 104"/>
                    <a:gd name="T46" fmla="*/ 10 w 130"/>
                    <a:gd name="T47" fmla="*/ 21 h 104"/>
                    <a:gd name="T48" fmla="*/ 10 w 130"/>
                    <a:gd name="T49" fmla="*/ 22 h 104"/>
                    <a:gd name="T50" fmla="*/ 11 w 130"/>
                    <a:gd name="T51" fmla="*/ 24 h 104"/>
                    <a:gd name="T52" fmla="*/ 11 w 130"/>
                    <a:gd name="T53" fmla="*/ 26 h 104"/>
                    <a:gd name="T54" fmla="*/ 9 w 130"/>
                    <a:gd name="T55" fmla="*/ 45 h 104"/>
                    <a:gd name="T56" fmla="*/ 5 w 130"/>
                    <a:gd name="T57" fmla="*/ 51 h 104"/>
                    <a:gd name="T58" fmla="*/ 1 w 130"/>
                    <a:gd name="T59" fmla="*/ 58 h 104"/>
                    <a:gd name="T60" fmla="*/ 1 w 130"/>
                    <a:gd name="T61" fmla="*/ 71 h 104"/>
                    <a:gd name="T62" fmla="*/ 4 w 130"/>
                    <a:gd name="T63" fmla="*/ 77 h 104"/>
                    <a:gd name="T64" fmla="*/ 4 w 130"/>
                    <a:gd name="T65" fmla="*/ 79 h 104"/>
                    <a:gd name="T66" fmla="*/ 15 w 130"/>
                    <a:gd name="T67" fmla="*/ 82 h 104"/>
                    <a:gd name="T68" fmla="*/ 32 w 130"/>
                    <a:gd name="T69" fmla="*/ 96 h 104"/>
                    <a:gd name="T70" fmla="*/ 38 w 130"/>
                    <a:gd name="T71" fmla="*/ 104 h 104"/>
                    <a:gd name="T72" fmla="*/ 48 w 130"/>
                    <a:gd name="T73" fmla="*/ 101 h 104"/>
                    <a:gd name="T74" fmla="*/ 61 w 130"/>
                    <a:gd name="T75" fmla="*/ 100 h 104"/>
                    <a:gd name="T76" fmla="*/ 63 w 130"/>
                    <a:gd name="T77" fmla="*/ 99 h 104"/>
                    <a:gd name="T78" fmla="*/ 64 w 130"/>
                    <a:gd name="T79" fmla="*/ 97 h 104"/>
                    <a:gd name="T80" fmla="*/ 65 w 130"/>
                    <a:gd name="T81" fmla="*/ 95 h 104"/>
                    <a:gd name="T82" fmla="*/ 65 w 130"/>
                    <a:gd name="T83" fmla="*/ 93 h 104"/>
                    <a:gd name="T84" fmla="*/ 65 w 130"/>
                    <a:gd name="T85" fmla="*/ 92 h 104"/>
                    <a:gd name="T86" fmla="*/ 66 w 130"/>
                    <a:gd name="T87" fmla="*/ 90 h 104"/>
                    <a:gd name="T88" fmla="*/ 66 w 130"/>
                    <a:gd name="T89" fmla="*/ 90 h 104"/>
                    <a:gd name="T90" fmla="*/ 66 w 130"/>
                    <a:gd name="T91" fmla="*/ 89 h 104"/>
                    <a:gd name="T92" fmla="*/ 66 w 130"/>
                    <a:gd name="T93" fmla="*/ 88 h 104"/>
                    <a:gd name="T94" fmla="*/ 83 w 130"/>
                    <a:gd name="T95" fmla="*/ 75 h 104"/>
                    <a:gd name="T96" fmla="*/ 89 w 130"/>
                    <a:gd name="T97" fmla="*/ 74 h 104"/>
                    <a:gd name="T98" fmla="*/ 97 w 130"/>
                    <a:gd name="T99" fmla="*/ 78 h 104"/>
                    <a:gd name="T100" fmla="*/ 106 w 130"/>
                    <a:gd name="T101" fmla="*/ 60 h 104"/>
                    <a:gd name="T102" fmla="*/ 112 w 130"/>
                    <a:gd name="T103" fmla="*/ 53 h 104"/>
                    <a:gd name="T104" fmla="*/ 114 w 130"/>
                    <a:gd name="T105" fmla="*/ 45 h 104"/>
                    <a:gd name="T106" fmla="*/ 123 w 130"/>
                    <a:gd name="T107" fmla="*/ 26 h 104"/>
                    <a:gd name="T108" fmla="*/ 129 w 130"/>
                    <a:gd name="T109" fmla="*/ 23 h 104"/>
                    <a:gd name="T110" fmla="*/ 130 w 130"/>
                    <a:gd name="T111" fmla="*/ 18 h 104"/>
                    <a:gd name="T112" fmla="*/ 124 w 130"/>
                    <a:gd name="T113" fmla="*/ 11 h 104"/>
                    <a:gd name="T114" fmla="*/ 124 w 130"/>
                    <a:gd name="T115" fmla="*/ 9 h 104"/>
                    <a:gd name="T116" fmla="*/ 124 w 130"/>
                    <a:gd name="T117" fmla="*/ 8 h 104"/>
                    <a:gd name="T118" fmla="*/ 124 w 130"/>
                    <a:gd name="T11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30" h="104">
                      <a:moveTo>
                        <a:pt x="124" y="7"/>
                      </a:moveTo>
                      <a:cubicBezTo>
                        <a:pt x="123" y="7"/>
                        <a:pt x="123" y="6"/>
                        <a:pt x="123" y="6"/>
                      </a:cubicBezTo>
                      <a:cubicBezTo>
                        <a:pt x="123" y="6"/>
                        <a:pt x="123" y="6"/>
                        <a:pt x="123" y="6"/>
                      </a:cubicBezTo>
                      <a:cubicBezTo>
                        <a:pt x="122" y="5"/>
                        <a:pt x="122" y="5"/>
                        <a:pt x="122" y="4"/>
                      </a:cubicBezTo>
                      <a:cubicBezTo>
                        <a:pt x="121" y="4"/>
                        <a:pt x="121" y="3"/>
                        <a:pt x="121" y="3"/>
                      </a:cubicBezTo>
                      <a:cubicBezTo>
                        <a:pt x="120" y="2"/>
                        <a:pt x="120" y="2"/>
                        <a:pt x="119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8" y="1"/>
                        <a:pt x="117" y="2"/>
                        <a:pt x="117" y="3"/>
                      </a:cubicBezTo>
                      <a:cubicBezTo>
                        <a:pt x="116" y="3"/>
                        <a:pt x="116" y="3"/>
                        <a:pt x="116" y="3"/>
                      </a:cubicBezTo>
                      <a:cubicBezTo>
                        <a:pt x="114" y="5"/>
                        <a:pt x="113" y="7"/>
                        <a:pt x="111" y="8"/>
                      </a:cubicBezTo>
                      <a:cubicBezTo>
                        <a:pt x="110" y="8"/>
                        <a:pt x="109" y="8"/>
                        <a:pt x="108" y="8"/>
                      </a:cubicBezTo>
                      <a:cubicBezTo>
                        <a:pt x="105" y="8"/>
                        <a:pt x="102" y="7"/>
                        <a:pt x="100" y="6"/>
                      </a:cubicBezTo>
                      <a:cubicBezTo>
                        <a:pt x="100" y="6"/>
                        <a:pt x="99" y="5"/>
                        <a:pt x="96" y="5"/>
                      </a:cubicBezTo>
                      <a:cubicBezTo>
                        <a:pt x="95" y="5"/>
                        <a:pt x="94" y="6"/>
                        <a:pt x="92" y="6"/>
                      </a:cubicBezTo>
                      <a:cubicBezTo>
                        <a:pt x="92" y="6"/>
                        <a:pt x="91" y="6"/>
                        <a:pt x="91" y="6"/>
                      </a:cubicBezTo>
                      <a:cubicBezTo>
                        <a:pt x="90" y="6"/>
                        <a:pt x="89" y="6"/>
                        <a:pt x="89" y="6"/>
                      </a:cubicBezTo>
                      <a:cubicBezTo>
                        <a:pt x="88" y="6"/>
                        <a:pt x="87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5" y="6"/>
                        <a:pt x="83" y="7"/>
                        <a:pt x="82" y="8"/>
                      </a:cubicBezTo>
                      <a:cubicBezTo>
                        <a:pt x="81" y="9"/>
                        <a:pt x="80" y="10"/>
                        <a:pt x="79" y="11"/>
                      </a:cubicBezTo>
                      <a:cubicBezTo>
                        <a:pt x="78" y="11"/>
                        <a:pt x="76" y="12"/>
                        <a:pt x="73" y="12"/>
                      </a:cubicBezTo>
                      <a:cubicBezTo>
                        <a:pt x="71" y="12"/>
                        <a:pt x="68" y="11"/>
                        <a:pt x="66" y="11"/>
                      </a:cubicBezTo>
                      <a:cubicBezTo>
                        <a:pt x="65" y="10"/>
                        <a:pt x="64" y="10"/>
                        <a:pt x="63" y="9"/>
                      </a:cubicBezTo>
                      <a:cubicBezTo>
                        <a:pt x="61" y="8"/>
                        <a:pt x="59" y="6"/>
                        <a:pt x="58" y="6"/>
                      </a:cubicBezTo>
                      <a:cubicBezTo>
                        <a:pt x="57" y="6"/>
                        <a:pt x="53" y="7"/>
                        <a:pt x="50" y="9"/>
                      </a:cubicBezTo>
                      <a:cubicBezTo>
                        <a:pt x="49" y="9"/>
                        <a:pt x="49" y="9"/>
                        <a:pt x="48" y="9"/>
                      </a:cubicBezTo>
                      <a:cubicBezTo>
                        <a:pt x="45" y="9"/>
                        <a:pt x="44" y="7"/>
                        <a:pt x="43" y="5"/>
                      </a:cubicBezTo>
                      <a:cubicBezTo>
                        <a:pt x="42" y="4"/>
                        <a:pt x="42" y="3"/>
                        <a:pt x="41" y="2"/>
                      </a:cubicBezTo>
                      <a:cubicBezTo>
                        <a:pt x="41" y="2"/>
                        <a:pt x="40" y="2"/>
                        <a:pt x="38" y="2"/>
                      </a:cubicBezTo>
                      <a:cubicBezTo>
                        <a:pt x="37" y="1"/>
                        <a:pt x="34" y="1"/>
                        <a:pt x="32" y="0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0" y="1"/>
                      </a:cubicBezTo>
                      <a:cubicBezTo>
                        <a:pt x="30" y="2"/>
                        <a:pt x="29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4" y="2"/>
                        <a:pt x="22" y="2"/>
                        <a:pt x="20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7" y="3"/>
                        <a:pt x="17" y="5"/>
                        <a:pt x="17" y="7"/>
                      </a:cubicBezTo>
                      <a:cubicBezTo>
                        <a:pt x="17" y="9"/>
                        <a:pt x="16" y="10"/>
                        <a:pt x="15" y="11"/>
                      </a:cubicBezTo>
                      <a:cubicBezTo>
                        <a:pt x="14" y="13"/>
                        <a:pt x="11" y="16"/>
                        <a:pt x="11" y="18"/>
                      </a:cubicBezTo>
                      <a:cubicBezTo>
                        <a:pt x="11" y="18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20"/>
                        <a:pt x="10" y="21"/>
                        <a:pt x="10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3"/>
                        <a:pt x="11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6"/>
                      </a:cubicBezTo>
                      <a:cubicBezTo>
                        <a:pt x="11" y="26"/>
                        <a:pt x="11" y="27"/>
                        <a:pt x="11" y="27"/>
                      </a:cubicBezTo>
                      <a:cubicBezTo>
                        <a:pt x="12" y="31"/>
                        <a:pt x="12" y="42"/>
                        <a:pt x="9" y="45"/>
                      </a:cubicBezTo>
                      <a:cubicBezTo>
                        <a:pt x="7" y="47"/>
                        <a:pt x="6" y="50"/>
                        <a:pt x="5" y="51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2"/>
                        <a:pt x="2" y="54"/>
                        <a:pt x="1" y="58"/>
                      </a:cubicBezTo>
                      <a:cubicBezTo>
                        <a:pt x="0" y="62"/>
                        <a:pt x="1" y="64"/>
                        <a:pt x="1" y="67"/>
                      </a:cubicBezTo>
                      <a:cubicBezTo>
                        <a:pt x="1" y="68"/>
                        <a:pt x="1" y="70"/>
                        <a:pt x="1" y="71"/>
                      </a:cubicBezTo>
                      <a:cubicBezTo>
                        <a:pt x="1" y="73"/>
                        <a:pt x="2" y="74"/>
                        <a:pt x="3" y="75"/>
                      </a:cubicBezTo>
                      <a:cubicBezTo>
                        <a:pt x="3" y="76"/>
                        <a:pt x="3" y="77"/>
                        <a:pt x="4" y="77"/>
                      </a:cubicBezTo>
                      <a:cubicBezTo>
                        <a:pt x="4" y="77"/>
                        <a:pt x="4" y="78"/>
                        <a:pt x="4" y="78"/>
                      </a:cubicBezTo>
                      <a:cubicBezTo>
                        <a:pt x="4" y="78"/>
                        <a:pt x="4" y="79"/>
                        <a:pt x="4" y="79"/>
                      </a:cubicBezTo>
                      <a:cubicBezTo>
                        <a:pt x="4" y="79"/>
                        <a:pt x="4" y="79"/>
                        <a:pt x="4" y="79"/>
                      </a:cubicBezTo>
                      <a:cubicBezTo>
                        <a:pt x="5" y="80"/>
                        <a:pt x="11" y="81"/>
                        <a:pt x="15" y="82"/>
                      </a:cubicBezTo>
                      <a:cubicBezTo>
                        <a:pt x="17" y="82"/>
                        <a:pt x="18" y="82"/>
                        <a:pt x="20" y="83"/>
                      </a:cubicBezTo>
                      <a:cubicBezTo>
                        <a:pt x="26" y="84"/>
                        <a:pt x="32" y="93"/>
                        <a:pt x="32" y="96"/>
                      </a:cubicBezTo>
                      <a:cubicBezTo>
                        <a:pt x="32" y="98"/>
                        <a:pt x="35" y="103"/>
                        <a:pt x="37" y="104"/>
                      </a:cubicBezTo>
                      <a:cubicBezTo>
                        <a:pt x="38" y="104"/>
                        <a:pt x="38" y="104"/>
                        <a:pt x="38" y="104"/>
                      </a:cubicBezTo>
                      <a:cubicBezTo>
                        <a:pt x="39" y="104"/>
                        <a:pt x="41" y="103"/>
                        <a:pt x="42" y="103"/>
                      </a:cubicBezTo>
                      <a:cubicBezTo>
                        <a:pt x="44" y="102"/>
                        <a:pt x="46" y="101"/>
                        <a:pt x="48" y="101"/>
                      </a:cubicBezTo>
                      <a:cubicBezTo>
                        <a:pt x="50" y="101"/>
                        <a:pt x="50" y="101"/>
                        <a:pt x="50" y="101"/>
                      </a:cubicBezTo>
                      <a:cubicBezTo>
                        <a:pt x="59" y="101"/>
                        <a:pt x="61" y="100"/>
                        <a:pt x="61" y="100"/>
                      </a:cubicBezTo>
                      <a:cubicBezTo>
                        <a:pt x="62" y="100"/>
                        <a:pt x="63" y="99"/>
                        <a:pt x="63" y="99"/>
                      </a:cubicBezTo>
                      <a:cubicBezTo>
                        <a:pt x="63" y="99"/>
                        <a:pt x="63" y="99"/>
                        <a:pt x="63" y="99"/>
                      </a:cubicBezTo>
                      <a:cubicBezTo>
                        <a:pt x="63" y="99"/>
                        <a:pt x="64" y="98"/>
                        <a:pt x="64" y="98"/>
                      </a:cubicBezTo>
                      <a:cubicBezTo>
                        <a:pt x="64" y="98"/>
                        <a:pt x="64" y="97"/>
                        <a:pt x="64" y="97"/>
                      </a:cubicBezTo>
                      <a:cubicBezTo>
                        <a:pt x="64" y="97"/>
                        <a:pt x="64" y="96"/>
                        <a:pt x="64" y="96"/>
                      </a:cubicBezTo>
                      <a:cubicBezTo>
                        <a:pt x="64" y="96"/>
                        <a:pt x="64" y="95"/>
                        <a:pt x="65" y="95"/>
                      </a:cubicBezTo>
                      <a:cubicBezTo>
                        <a:pt x="65" y="95"/>
                        <a:pt x="65" y="94"/>
                        <a:pt x="65" y="94"/>
                      </a:cubicBezTo>
                      <a:cubicBezTo>
                        <a:pt x="65" y="94"/>
                        <a:pt x="65" y="93"/>
                        <a:pt x="65" y="93"/>
                      </a:cubicBezTo>
                      <a:cubicBezTo>
                        <a:pt x="65" y="93"/>
                        <a:pt x="65" y="93"/>
                        <a:pt x="65" y="93"/>
                      </a:cubicBezTo>
                      <a:cubicBezTo>
                        <a:pt x="65" y="92"/>
                        <a:pt x="65" y="92"/>
                        <a:pt x="65" y="92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6" y="91"/>
                        <a:pt x="66" y="91"/>
                        <a:pt x="66" y="90"/>
                      </a:cubicBezTo>
                      <a:cubicBezTo>
                        <a:pt x="66" y="90"/>
                        <a:pt x="66" y="90"/>
                        <a:pt x="66" y="90"/>
                      </a:cubicBezTo>
                      <a:cubicBezTo>
                        <a:pt x="66" y="90"/>
                        <a:pt x="66" y="90"/>
                        <a:pt x="66" y="90"/>
                      </a:cubicBezTo>
                      <a:cubicBezTo>
                        <a:pt x="66" y="90"/>
                        <a:pt x="66" y="90"/>
                        <a:pt x="66" y="90"/>
                      </a:cubicBezTo>
                      <a:cubicBezTo>
                        <a:pt x="66" y="89"/>
                        <a:pt x="66" y="89"/>
                        <a:pt x="66" y="89"/>
                      </a:cubicBezTo>
                      <a:cubicBezTo>
                        <a:pt x="66" y="89"/>
                        <a:pt x="66" y="89"/>
                        <a:pt x="66" y="89"/>
                      </a:cubicBezTo>
                      <a:cubicBezTo>
                        <a:pt x="66" y="88"/>
                        <a:pt x="66" y="88"/>
                        <a:pt x="66" y="88"/>
                      </a:cubicBezTo>
                      <a:cubicBezTo>
                        <a:pt x="78" y="76"/>
                        <a:pt x="80" y="75"/>
                        <a:pt x="80" y="75"/>
                      </a:cubicBezTo>
                      <a:cubicBezTo>
                        <a:pt x="81" y="75"/>
                        <a:pt x="82" y="75"/>
                        <a:pt x="83" y="75"/>
                      </a:cubicBezTo>
                      <a:cubicBezTo>
                        <a:pt x="84" y="75"/>
                        <a:pt x="85" y="75"/>
                        <a:pt x="86" y="75"/>
                      </a:cubicBezTo>
                      <a:cubicBezTo>
                        <a:pt x="87" y="74"/>
                        <a:pt x="88" y="74"/>
                        <a:pt x="89" y="74"/>
                      </a:cubicBezTo>
                      <a:cubicBezTo>
                        <a:pt x="91" y="74"/>
                        <a:pt x="95" y="76"/>
                        <a:pt x="97" y="79"/>
                      </a:cubicBezTo>
                      <a:cubicBezTo>
                        <a:pt x="97" y="79"/>
                        <a:pt x="97" y="78"/>
                        <a:pt x="97" y="78"/>
                      </a:cubicBezTo>
                      <a:cubicBezTo>
                        <a:pt x="99" y="74"/>
                        <a:pt x="99" y="74"/>
                        <a:pt x="99" y="74"/>
                      </a:cubicBezTo>
                      <a:cubicBezTo>
                        <a:pt x="101" y="71"/>
                        <a:pt x="106" y="62"/>
                        <a:pt x="106" y="60"/>
                      </a:cubicBezTo>
                      <a:cubicBezTo>
                        <a:pt x="106" y="57"/>
                        <a:pt x="109" y="55"/>
                        <a:pt x="110" y="54"/>
                      </a:cubicBezTo>
                      <a:cubicBezTo>
                        <a:pt x="111" y="54"/>
                        <a:pt x="111" y="53"/>
                        <a:pt x="112" y="53"/>
                      </a:cubicBezTo>
                      <a:cubicBezTo>
                        <a:pt x="112" y="52"/>
                        <a:pt x="112" y="52"/>
                        <a:pt x="112" y="52"/>
                      </a:cubicBezTo>
                      <a:cubicBezTo>
                        <a:pt x="112" y="50"/>
                        <a:pt x="112" y="46"/>
                        <a:pt x="114" y="45"/>
                      </a:cubicBezTo>
                      <a:cubicBezTo>
                        <a:pt x="115" y="44"/>
                        <a:pt x="116" y="41"/>
                        <a:pt x="116" y="40"/>
                      </a:cubicBezTo>
                      <a:cubicBezTo>
                        <a:pt x="115" y="37"/>
                        <a:pt x="123" y="26"/>
                        <a:pt x="123" y="26"/>
                      </a:cubicBezTo>
                      <a:cubicBezTo>
                        <a:pt x="124" y="25"/>
                        <a:pt x="125" y="25"/>
                        <a:pt x="127" y="24"/>
                      </a:cubicBezTo>
                      <a:cubicBezTo>
                        <a:pt x="127" y="24"/>
                        <a:pt x="129" y="24"/>
                        <a:pt x="129" y="23"/>
                      </a:cubicBezTo>
                      <a:cubicBezTo>
                        <a:pt x="129" y="23"/>
                        <a:pt x="129" y="22"/>
                        <a:pt x="129" y="22"/>
                      </a:cubicBezTo>
                      <a:cubicBezTo>
                        <a:pt x="129" y="20"/>
                        <a:pt x="130" y="19"/>
                        <a:pt x="130" y="18"/>
                      </a:cubicBezTo>
                      <a:cubicBezTo>
                        <a:pt x="127" y="18"/>
                        <a:pt x="124" y="15"/>
                        <a:pt x="124" y="12"/>
                      </a:cubicBezTo>
                      <a:cubicBezTo>
                        <a:pt x="124" y="12"/>
                        <a:pt x="124" y="11"/>
                        <a:pt x="124" y="11"/>
                      </a:cubicBezTo>
                      <a:cubicBezTo>
                        <a:pt x="124" y="11"/>
                        <a:pt x="124" y="11"/>
                        <a:pt x="124" y="10"/>
                      </a:cubicBezTo>
                      <a:cubicBezTo>
                        <a:pt x="124" y="10"/>
                        <a:pt x="124" y="10"/>
                        <a:pt x="124" y="9"/>
                      </a:cubicBezTo>
                      <a:cubicBezTo>
                        <a:pt x="124" y="9"/>
                        <a:pt x="124" y="9"/>
                        <a:pt x="124" y="9"/>
                      </a:cubicBezTo>
                      <a:cubicBezTo>
                        <a:pt x="124" y="8"/>
                        <a:pt x="124" y="8"/>
                        <a:pt x="124" y="8"/>
                      </a:cubicBezTo>
                      <a:cubicBezTo>
                        <a:pt x="124" y="7"/>
                        <a:pt x="124" y="7"/>
                        <a:pt x="124" y="7"/>
                      </a:cubicBezTo>
                      <a:cubicBezTo>
                        <a:pt x="124" y="7"/>
                        <a:pt x="124" y="7"/>
                        <a:pt x="124" y="7"/>
                      </a:cubicBezTo>
                      <a:cubicBezTo>
                        <a:pt x="124" y="7"/>
                        <a:pt x="124" y="7"/>
                        <a:pt x="12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Freeform 1342">
                  <a:extLst>
                    <a:ext uri="{FF2B5EF4-FFF2-40B4-BE49-F238E27FC236}">
                      <a16:creationId xmlns:a16="http://schemas.microsoft.com/office/drawing/2014/main" id="{724E5843-6138-4EF1-9137-4F3AE43A2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8" y="2840"/>
                  <a:ext cx="29" cy="62"/>
                </a:xfrm>
                <a:custGeom>
                  <a:avLst/>
                  <a:gdLst>
                    <a:gd name="T0" fmla="*/ 26 w 30"/>
                    <a:gd name="T1" fmla="*/ 5 h 65"/>
                    <a:gd name="T2" fmla="*/ 23 w 30"/>
                    <a:gd name="T3" fmla="*/ 1 h 65"/>
                    <a:gd name="T4" fmla="*/ 22 w 30"/>
                    <a:gd name="T5" fmla="*/ 0 h 65"/>
                    <a:gd name="T6" fmla="*/ 21 w 30"/>
                    <a:gd name="T7" fmla="*/ 0 h 65"/>
                    <a:gd name="T8" fmla="*/ 21 w 30"/>
                    <a:gd name="T9" fmla="*/ 2 h 65"/>
                    <a:gd name="T10" fmla="*/ 21 w 30"/>
                    <a:gd name="T11" fmla="*/ 3 h 65"/>
                    <a:gd name="T12" fmla="*/ 20 w 30"/>
                    <a:gd name="T13" fmla="*/ 7 h 65"/>
                    <a:gd name="T14" fmla="*/ 17 w 30"/>
                    <a:gd name="T15" fmla="*/ 9 h 65"/>
                    <a:gd name="T16" fmla="*/ 6 w 30"/>
                    <a:gd name="T17" fmla="*/ 12 h 65"/>
                    <a:gd name="T18" fmla="*/ 1 w 30"/>
                    <a:gd name="T19" fmla="*/ 16 h 65"/>
                    <a:gd name="T20" fmla="*/ 0 w 30"/>
                    <a:gd name="T21" fmla="*/ 16 h 65"/>
                    <a:gd name="T22" fmla="*/ 1 w 30"/>
                    <a:gd name="T23" fmla="*/ 18 h 65"/>
                    <a:gd name="T24" fmla="*/ 1 w 30"/>
                    <a:gd name="T25" fmla="*/ 19 h 65"/>
                    <a:gd name="T26" fmla="*/ 1 w 30"/>
                    <a:gd name="T27" fmla="*/ 20 h 65"/>
                    <a:gd name="T28" fmla="*/ 2 w 30"/>
                    <a:gd name="T29" fmla="*/ 21 h 65"/>
                    <a:gd name="T30" fmla="*/ 2 w 30"/>
                    <a:gd name="T31" fmla="*/ 21 h 65"/>
                    <a:gd name="T32" fmla="*/ 3 w 30"/>
                    <a:gd name="T33" fmla="*/ 22 h 65"/>
                    <a:gd name="T34" fmla="*/ 4 w 30"/>
                    <a:gd name="T35" fmla="*/ 22 h 65"/>
                    <a:gd name="T36" fmla="*/ 8 w 30"/>
                    <a:gd name="T37" fmla="*/ 31 h 65"/>
                    <a:gd name="T38" fmla="*/ 10 w 30"/>
                    <a:gd name="T39" fmla="*/ 41 h 65"/>
                    <a:gd name="T40" fmla="*/ 10 w 30"/>
                    <a:gd name="T41" fmla="*/ 48 h 65"/>
                    <a:gd name="T42" fmla="*/ 11 w 30"/>
                    <a:gd name="T43" fmla="*/ 49 h 65"/>
                    <a:gd name="T44" fmla="*/ 11 w 30"/>
                    <a:gd name="T45" fmla="*/ 51 h 65"/>
                    <a:gd name="T46" fmla="*/ 11 w 30"/>
                    <a:gd name="T47" fmla="*/ 54 h 65"/>
                    <a:gd name="T48" fmla="*/ 11 w 30"/>
                    <a:gd name="T49" fmla="*/ 56 h 65"/>
                    <a:gd name="T50" fmla="*/ 11 w 30"/>
                    <a:gd name="T51" fmla="*/ 59 h 65"/>
                    <a:gd name="T52" fmla="*/ 11 w 30"/>
                    <a:gd name="T53" fmla="*/ 63 h 65"/>
                    <a:gd name="T54" fmla="*/ 11 w 30"/>
                    <a:gd name="T55" fmla="*/ 65 h 65"/>
                    <a:gd name="T56" fmla="*/ 20 w 30"/>
                    <a:gd name="T57" fmla="*/ 63 h 65"/>
                    <a:gd name="T58" fmla="*/ 21 w 30"/>
                    <a:gd name="T59" fmla="*/ 61 h 65"/>
                    <a:gd name="T60" fmla="*/ 19 w 30"/>
                    <a:gd name="T61" fmla="*/ 51 h 65"/>
                    <a:gd name="T62" fmla="*/ 24 w 30"/>
                    <a:gd name="T63" fmla="*/ 33 h 65"/>
                    <a:gd name="T64" fmla="*/ 29 w 30"/>
                    <a:gd name="T65" fmla="*/ 12 h 65"/>
                    <a:gd name="T66" fmla="*/ 29 w 30"/>
                    <a:gd name="T67" fmla="*/ 10 h 65"/>
                    <a:gd name="T68" fmla="*/ 29 w 30"/>
                    <a:gd name="T69" fmla="*/ 8 h 65"/>
                    <a:gd name="T70" fmla="*/ 27 w 30"/>
                    <a:gd name="T71" fmla="*/ 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" h="65">
                      <a:moveTo>
                        <a:pt x="27" y="6"/>
                      </a:moveTo>
                      <a:cubicBezTo>
                        <a:pt x="27" y="6"/>
                        <a:pt x="26" y="6"/>
                        <a:pt x="26" y="5"/>
                      </a:cubicBezTo>
                      <a:cubicBezTo>
                        <a:pt x="24" y="5"/>
                        <a:pt x="23" y="3"/>
                        <a:pt x="23" y="2"/>
                      </a:cubicBezTo>
                      <a:cubicBezTo>
                        <a:pt x="23" y="2"/>
                        <a:pt x="23" y="1"/>
                        <a:pt x="23" y="1"/>
                      </a:cubicBezTo>
                      <a:cubicBezTo>
                        <a:pt x="23" y="1"/>
                        <a:pt x="23" y="0"/>
                        <a:pt x="23" y="0"/>
                      </a:cubicBezTo>
                      <a:cubicBezTo>
                        <a:pt x="23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8"/>
                        <a:pt x="19" y="8"/>
                        <a:pt x="18" y="8"/>
                      </a:cubicBezTo>
                      <a:cubicBezTo>
                        <a:pt x="18" y="9"/>
                        <a:pt x="18" y="9"/>
                        <a:pt x="17" y="9"/>
                      </a:cubicBezTo>
                      <a:cubicBezTo>
                        <a:pt x="16" y="11"/>
                        <a:pt x="13" y="11"/>
                        <a:pt x="10" y="12"/>
                      </a:cubicBezTo>
                      <a:cubicBezTo>
                        <a:pt x="9" y="12"/>
                        <a:pt x="7" y="12"/>
                        <a:pt x="6" y="12"/>
                      </a:cubicBezTo>
                      <a:cubicBezTo>
                        <a:pt x="6" y="12"/>
                        <a:pt x="5" y="13"/>
                        <a:pt x="4" y="14"/>
                      </a:cubicBezTo>
                      <a:cubicBezTo>
                        <a:pt x="3" y="15"/>
                        <a:pt x="2" y="16"/>
                        <a:pt x="1" y="16"/>
                      </a:cubicBezTo>
                      <a:cubicBezTo>
                        <a:pt x="1" y="16"/>
                        <a:pt x="1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7"/>
                        <a:pt x="0" y="17"/>
                      </a:cubicBezTo>
                      <a:cubicBezTo>
                        <a:pt x="1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2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4" y="22"/>
                      </a:cubicBezTo>
                      <a:cubicBezTo>
                        <a:pt x="4" y="23"/>
                        <a:pt x="5" y="23"/>
                        <a:pt x="5" y="23"/>
                      </a:cubicBezTo>
                      <a:cubicBezTo>
                        <a:pt x="10" y="26"/>
                        <a:pt x="9" y="29"/>
                        <a:pt x="8" y="31"/>
                      </a:cubicBezTo>
                      <a:cubicBezTo>
                        <a:pt x="8" y="31"/>
                        <a:pt x="8" y="32"/>
                        <a:pt x="8" y="32"/>
                      </a:cubicBezTo>
                      <a:cubicBezTo>
                        <a:pt x="10" y="34"/>
                        <a:pt x="10" y="37"/>
                        <a:pt x="10" y="41"/>
                      </a:cubicBezTo>
                      <a:cubicBezTo>
                        <a:pt x="10" y="43"/>
                        <a:pt x="10" y="45"/>
                        <a:pt x="10" y="46"/>
                      </a:cubicBezTo>
                      <a:cubicBezTo>
                        <a:pt x="10" y="47"/>
                        <a:pt x="10" y="47"/>
                        <a:pt x="10" y="48"/>
                      </a:cubicBezTo>
                      <a:cubicBezTo>
                        <a:pt x="11" y="48"/>
                        <a:pt x="11" y="48"/>
                        <a:pt x="11" y="48"/>
                      </a:cubicBezTo>
                      <a:cubicBezTo>
                        <a:pt x="11" y="49"/>
                        <a:pt x="11" y="49"/>
                        <a:pt x="11" y="49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53"/>
                        <a:pt x="11" y="53"/>
                        <a:pt x="11" y="54"/>
                      </a:cubicBezTo>
                      <a:cubicBezTo>
                        <a:pt x="11" y="54"/>
                        <a:pt x="11" y="54"/>
                        <a:pt x="11" y="55"/>
                      </a:cubicBezTo>
                      <a:cubicBezTo>
                        <a:pt x="11" y="55"/>
                        <a:pt x="11" y="56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1" y="58"/>
                        <a:pt x="11" y="59"/>
                        <a:pt x="11" y="59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1" y="61"/>
                        <a:pt x="11" y="62"/>
                        <a:pt x="11" y="63"/>
                      </a:cubicBezTo>
                      <a:cubicBezTo>
                        <a:pt x="11" y="63"/>
                        <a:pt x="11" y="64"/>
                        <a:pt x="11" y="64"/>
                      </a:cubicBezTo>
                      <a:cubicBezTo>
                        <a:pt x="11" y="64"/>
                        <a:pt x="11" y="65"/>
                        <a:pt x="11" y="65"/>
                      </a:cubicBezTo>
                      <a:cubicBezTo>
                        <a:pt x="14" y="65"/>
                        <a:pt x="16" y="65"/>
                        <a:pt x="17" y="65"/>
                      </a:cubicBezTo>
                      <a:cubicBezTo>
                        <a:pt x="18" y="65"/>
                        <a:pt x="19" y="64"/>
                        <a:pt x="20" y="63"/>
                      </a:cubicBezTo>
                      <a:cubicBezTo>
                        <a:pt x="20" y="63"/>
                        <a:pt x="21" y="62"/>
                        <a:pt x="22" y="62"/>
                      </a:cubicBezTo>
                      <a:cubicBezTo>
                        <a:pt x="21" y="62"/>
                        <a:pt x="21" y="62"/>
                        <a:pt x="21" y="61"/>
                      </a:cubicBezTo>
                      <a:cubicBezTo>
                        <a:pt x="20" y="60"/>
                        <a:pt x="19" y="58"/>
                        <a:pt x="19" y="55"/>
                      </a:cubicBezTo>
                      <a:cubicBezTo>
                        <a:pt x="19" y="54"/>
                        <a:pt x="19" y="53"/>
                        <a:pt x="19" y="51"/>
                      </a:cubicBezTo>
                      <a:cubicBezTo>
                        <a:pt x="19" y="48"/>
                        <a:pt x="18" y="46"/>
                        <a:pt x="19" y="42"/>
                      </a:cubicBezTo>
                      <a:cubicBezTo>
                        <a:pt x="20" y="37"/>
                        <a:pt x="23" y="34"/>
                        <a:pt x="24" y="33"/>
                      </a:cubicBezTo>
                      <a:cubicBezTo>
                        <a:pt x="25" y="31"/>
                        <a:pt x="26" y="28"/>
                        <a:pt x="28" y="26"/>
                      </a:cubicBezTo>
                      <a:cubicBezTo>
                        <a:pt x="30" y="25"/>
                        <a:pt x="30" y="18"/>
                        <a:pt x="29" y="12"/>
                      </a:cubicBezTo>
                      <a:cubicBezTo>
                        <a:pt x="29" y="11"/>
                        <a:pt x="29" y="11"/>
                        <a:pt x="29" y="10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8" y="7"/>
                        <a:pt x="28" y="6"/>
                      </a:cubicBezTo>
                      <a:cubicBezTo>
                        <a:pt x="28" y="6"/>
                        <a:pt x="28" y="6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Freeform 1343">
                  <a:extLst>
                    <a:ext uri="{FF2B5EF4-FFF2-40B4-BE49-F238E27FC236}">
                      <a16:creationId xmlns:a16="http://schemas.microsoft.com/office/drawing/2014/main" id="{321C9BFB-835B-4B09-A6A1-554D443AC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" y="2849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Freeform 1344">
                  <a:extLst>
                    <a:ext uri="{FF2B5EF4-FFF2-40B4-BE49-F238E27FC236}">
                      <a16:creationId xmlns:a16="http://schemas.microsoft.com/office/drawing/2014/main" id="{FA3979F6-ABD1-44CC-96B1-B7D1855C7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8" y="289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Freeform 1345">
                  <a:extLst>
                    <a:ext uri="{FF2B5EF4-FFF2-40B4-BE49-F238E27FC236}">
                      <a16:creationId xmlns:a16="http://schemas.microsoft.com/office/drawing/2014/main" id="{9AB1173C-58BF-4A86-A3E1-E09EFCBD6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" y="2849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Freeform 1346">
                  <a:extLst>
                    <a:ext uri="{FF2B5EF4-FFF2-40B4-BE49-F238E27FC236}">
                      <a16:creationId xmlns:a16="http://schemas.microsoft.com/office/drawing/2014/main" id="{AFEBEB5F-AC64-4CD2-8168-1C16E06E6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5" y="2846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Freeform 1347">
                  <a:extLst>
                    <a:ext uri="{FF2B5EF4-FFF2-40B4-BE49-F238E27FC236}">
                      <a16:creationId xmlns:a16="http://schemas.microsoft.com/office/drawing/2014/main" id="{A87D745F-92D9-4783-9B45-866AFF7C0E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" y="2854"/>
                  <a:ext cx="15" cy="51"/>
                </a:xfrm>
                <a:custGeom>
                  <a:avLst/>
                  <a:gdLst>
                    <a:gd name="T0" fmla="*/ 2 w 16"/>
                    <a:gd name="T1" fmla="*/ 1 h 53"/>
                    <a:gd name="T2" fmla="*/ 2 w 16"/>
                    <a:gd name="T3" fmla="*/ 0 h 53"/>
                    <a:gd name="T4" fmla="*/ 0 w 16"/>
                    <a:gd name="T5" fmla="*/ 0 h 53"/>
                    <a:gd name="T6" fmla="*/ 0 w 16"/>
                    <a:gd name="T7" fmla="*/ 0 h 53"/>
                    <a:gd name="T8" fmla="*/ 0 w 16"/>
                    <a:gd name="T9" fmla="*/ 0 h 53"/>
                    <a:gd name="T10" fmla="*/ 0 w 16"/>
                    <a:gd name="T11" fmla="*/ 2 h 53"/>
                    <a:gd name="T12" fmla="*/ 0 w 16"/>
                    <a:gd name="T13" fmla="*/ 2 h 53"/>
                    <a:gd name="T14" fmla="*/ 1 w 16"/>
                    <a:gd name="T15" fmla="*/ 3 h 53"/>
                    <a:gd name="T16" fmla="*/ 1 w 16"/>
                    <a:gd name="T17" fmla="*/ 3 h 53"/>
                    <a:gd name="T18" fmla="*/ 1 w 16"/>
                    <a:gd name="T19" fmla="*/ 4 h 53"/>
                    <a:gd name="T20" fmla="*/ 1 w 16"/>
                    <a:gd name="T21" fmla="*/ 4 h 53"/>
                    <a:gd name="T22" fmla="*/ 1 w 16"/>
                    <a:gd name="T23" fmla="*/ 4 h 53"/>
                    <a:gd name="T24" fmla="*/ 4 w 16"/>
                    <a:gd name="T25" fmla="*/ 12 h 53"/>
                    <a:gd name="T26" fmla="*/ 4 w 16"/>
                    <a:gd name="T27" fmla="*/ 14 h 53"/>
                    <a:gd name="T28" fmla="*/ 5 w 16"/>
                    <a:gd name="T29" fmla="*/ 27 h 53"/>
                    <a:gd name="T30" fmla="*/ 8 w 16"/>
                    <a:gd name="T31" fmla="*/ 43 h 53"/>
                    <a:gd name="T32" fmla="*/ 8 w 16"/>
                    <a:gd name="T33" fmla="*/ 46 h 53"/>
                    <a:gd name="T34" fmla="*/ 8 w 16"/>
                    <a:gd name="T35" fmla="*/ 46 h 53"/>
                    <a:gd name="T36" fmla="*/ 9 w 16"/>
                    <a:gd name="T37" fmla="*/ 48 h 53"/>
                    <a:gd name="T38" fmla="*/ 9 w 16"/>
                    <a:gd name="T39" fmla="*/ 49 h 53"/>
                    <a:gd name="T40" fmla="*/ 10 w 16"/>
                    <a:gd name="T41" fmla="*/ 51 h 53"/>
                    <a:gd name="T42" fmla="*/ 10 w 16"/>
                    <a:gd name="T43" fmla="*/ 53 h 53"/>
                    <a:gd name="T44" fmla="*/ 11 w 16"/>
                    <a:gd name="T45" fmla="*/ 53 h 53"/>
                    <a:gd name="T46" fmla="*/ 11 w 16"/>
                    <a:gd name="T47" fmla="*/ 53 h 53"/>
                    <a:gd name="T48" fmla="*/ 16 w 16"/>
                    <a:gd name="T49" fmla="*/ 51 h 53"/>
                    <a:gd name="T50" fmla="*/ 16 w 16"/>
                    <a:gd name="T51" fmla="*/ 50 h 53"/>
                    <a:gd name="T52" fmla="*/ 16 w 16"/>
                    <a:gd name="T53" fmla="*/ 48 h 53"/>
                    <a:gd name="T54" fmla="*/ 16 w 16"/>
                    <a:gd name="T55" fmla="*/ 46 h 53"/>
                    <a:gd name="T56" fmla="*/ 16 w 16"/>
                    <a:gd name="T57" fmla="*/ 45 h 53"/>
                    <a:gd name="T58" fmla="*/ 16 w 16"/>
                    <a:gd name="T59" fmla="*/ 43 h 53"/>
                    <a:gd name="T60" fmla="*/ 16 w 16"/>
                    <a:gd name="T61" fmla="*/ 42 h 53"/>
                    <a:gd name="T62" fmla="*/ 16 w 16"/>
                    <a:gd name="T63" fmla="*/ 40 h 53"/>
                    <a:gd name="T64" fmla="*/ 16 w 16"/>
                    <a:gd name="T65" fmla="*/ 39 h 53"/>
                    <a:gd name="T66" fmla="*/ 16 w 16"/>
                    <a:gd name="T67" fmla="*/ 38 h 53"/>
                    <a:gd name="T68" fmla="*/ 16 w 16"/>
                    <a:gd name="T69" fmla="*/ 37 h 53"/>
                    <a:gd name="T70" fmla="*/ 16 w 16"/>
                    <a:gd name="T71" fmla="*/ 35 h 53"/>
                    <a:gd name="T72" fmla="*/ 16 w 16"/>
                    <a:gd name="T73" fmla="*/ 35 h 53"/>
                    <a:gd name="T74" fmla="*/ 16 w 16"/>
                    <a:gd name="T75" fmla="*/ 33 h 53"/>
                    <a:gd name="T76" fmla="*/ 16 w 16"/>
                    <a:gd name="T77" fmla="*/ 33 h 53"/>
                    <a:gd name="T78" fmla="*/ 15 w 16"/>
                    <a:gd name="T79" fmla="*/ 32 h 53"/>
                    <a:gd name="T80" fmla="*/ 15 w 16"/>
                    <a:gd name="T81" fmla="*/ 26 h 53"/>
                    <a:gd name="T82" fmla="*/ 14 w 16"/>
                    <a:gd name="T83" fmla="*/ 20 h 53"/>
                    <a:gd name="T84" fmla="*/ 13 w 16"/>
                    <a:gd name="T85" fmla="*/ 15 h 53"/>
                    <a:gd name="T86" fmla="*/ 12 w 16"/>
                    <a:gd name="T87" fmla="*/ 12 h 53"/>
                    <a:gd name="T88" fmla="*/ 11 w 16"/>
                    <a:gd name="T89" fmla="*/ 11 h 53"/>
                    <a:gd name="T90" fmla="*/ 10 w 16"/>
                    <a:gd name="T91" fmla="*/ 10 h 53"/>
                    <a:gd name="T92" fmla="*/ 9 w 16"/>
                    <a:gd name="T93" fmla="*/ 10 h 53"/>
                    <a:gd name="T94" fmla="*/ 9 w 16"/>
                    <a:gd name="T95" fmla="*/ 9 h 53"/>
                    <a:gd name="T96" fmla="*/ 8 w 16"/>
                    <a:gd name="T97" fmla="*/ 9 h 53"/>
                    <a:gd name="T98" fmla="*/ 8 w 16"/>
                    <a:gd name="T99" fmla="*/ 9 h 53"/>
                    <a:gd name="T100" fmla="*/ 7 w 16"/>
                    <a:gd name="T101" fmla="*/ 8 h 53"/>
                    <a:gd name="T102" fmla="*/ 7 w 16"/>
                    <a:gd name="T103" fmla="*/ 8 h 53"/>
                    <a:gd name="T104" fmla="*/ 7 w 16"/>
                    <a:gd name="T105" fmla="*/ 7 h 53"/>
                    <a:gd name="T106" fmla="*/ 6 w 16"/>
                    <a:gd name="T107" fmla="*/ 6 h 53"/>
                    <a:gd name="T108" fmla="*/ 6 w 16"/>
                    <a:gd name="T109" fmla="*/ 6 h 53"/>
                    <a:gd name="T110" fmla="*/ 6 w 16"/>
                    <a:gd name="T111" fmla="*/ 5 h 53"/>
                    <a:gd name="T112" fmla="*/ 6 w 16"/>
                    <a:gd name="T113" fmla="*/ 4 h 53"/>
                    <a:gd name="T114" fmla="*/ 6 w 16"/>
                    <a:gd name="T115" fmla="*/ 3 h 53"/>
                    <a:gd name="T116" fmla="*/ 5 w 16"/>
                    <a:gd name="T117" fmla="*/ 2 h 53"/>
                    <a:gd name="T118" fmla="*/ 5 w 16"/>
                    <a:gd name="T119" fmla="*/ 1 h 53"/>
                    <a:gd name="T120" fmla="*/ 2 w 16"/>
                    <a:gd name="T121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6" h="53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3" y="5"/>
                        <a:pt x="5" y="7"/>
                        <a:pt x="4" y="12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8"/>
                        <a:pt x="3" y="24"/>
                        <a:pt x="5" y="27"/>
                      </a:cubicBezTo>
                      <a:cubicBezTo>
                        <a:pt x="6" y="31"/>
                        <a:pt x="8" y="37"/>
                        <a:pt x="8" y="43"/>
                      </a:cubicBezTo>
                      <a:cubicBezTo>
                        <a:pt x="8" y="44"/>
                        <a:pt x="8" y="45"/>
                        <a:pt x="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8" y="47"/>
                        <a:pt x="8" y="48"/>
                        <a:pt x="9" y="48"/>
                      </a:cubicBez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9" y="50"/>
                        <a:pt x="9" y="51"/>
                        <a:pt x="10" y="51"/>
                      </a:cubicBezTo>
                      <a:cubicBezTo>
                        <a:pt x="10" y="52"/>
                        <a:pt x="10" y="52"/>
                        <a:pt x="10" y="53"/>
                      </a:cubicBezTo>
                      <a:cubicBezTo>
                        <a:pt x="10" y="53"/>
                        <a:pt x="11" y="53"/>
                        <a:pt x="11" y="53"/>
                      </a:cubicBezTo>
                      <a:cubicBezTo>
                        <a:pt x="11" y="53"/>
                        <a:pt x="11" y="53"/>
                        <a:pt x="11" y="53"/>
                      </a:cubicBezTo>
                      <a:cubicBezTo>
                        <a:pt x="12" y="52"/>
                        <a:pt x="14" y="51"/>
                        <a:pt x="16" y="51"/>
                      </a:cubicBezTo>
                      <a:cubicBezTo>
                        <a:pt x="16" y="51"/>
                        <a:pt x="16" y="50"/>
                        <a:pt x="16" y="50"/>
                      </a:cubicBezTo>
                      <a:cubicBezTo>
                        <a:pt x="16" y="49"/>
                        <a:pt x="16" y="49"/>
                        <a:pt x="16" y="48"/>
                      </a:cubicBezTo>
                      <a:cubicBezTo>
                        <a:pt x="16" y="47"/>
                        <a:pt x="16" y="47"/>
                        <a:pt x="16" y="46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6" y="44"/>
                        <a:pt x="16" y="44"/>
                        <a:pt x="16" y="43"/>
                      </a:cubicBezTo>
                      <a:cubicBezTo>
                        <a:pt x="16" y="43"/>
                        <a:pt x="16" y="42"/>
                        <a:pt x="16" y="42"/>
                      </a:cubicBezTo>
                      <a:cubicBezTo>
                        <a:pt x="16" y="41"/>
                        <a:pt x="16" y="40"/>
                        <a:pt x="16" y="40"/>
                      </a:cubicBezTo>
                      <a:cubicBezTo>
                        <a:pt x="16" y="40"/>
                        <a:pt x="16" y="39"/>
                        <a:pt x="16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6"/>
                        <a:pt x="16" y="36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4"/>
                        <a:pt x="16" y="34"/>
                        <a:pt x="16" y="33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15" y="33"/>
                        <a:pt x="15" y="32"/>
                        <a:pt x="15" y="32"/>
                      </a:cubicBezTo>
                      <a:cubicBezTo>
                        <a:pt x="15" y="30"/>
                        <a:pt x="15" y="28"/>
                        <a:pt x="15" y="26"/>
                      </a:cubicBezTo>
                      <a:cubicBezTo>
                        <a:pt x="15" y="23"/>
                        <a:pt x="15" y="21"/>
                        <a:pt x="14" y="20"/>
                      </a:cubicBezTo>
                      <a:cubicBezTo>
                        <a:pt x="13" y="18"/>
                        <a:pt x="13" y="16"/>
                        <a:pt x="13" y="15"/>
                      </a:cubicBezTo>
                      <a:cubicBezTo>
                        <a:pt x="14" y="13"/>
                        <a:pt x="14" y="13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6" y="7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Freeform 1348">
                  <a:extLst>
                    <a:ext uri="{FF2B5EF4-FFF2-40B4-BE49-F238E27FC236}">
                      <a16:creationId xmlns:a16="http://schemas.microsoft.com/office/drawing/2014/main" id="{D3A387AD-E3CE-4BA3-963E-269EDE52F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4" y="285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Freeform 1349">
                  <a:extLst>
                    <a:ext uri="{FF2B5EF4-FFF2-40B4-BE49-F238E27FC236}">
                      <a16:creationId xmlns:a16="http://schemas.microsoft.com/office/drawing/2014/main" id="{43927C5E-FA54-4D52-A0D3-497B73103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" y="288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Freeform 1350">
                  <a:extLst>
                    <a:ext uri="{FF2B5EF4-FFF2-40B4-BE49-F238E27FC236}">
                      <a16:creationId xmlns:a16="http://schemas.microsoft.com/office/drawing/2014/main" id="{CAC672A7-A89E-42C3-BA8C-862DDBC59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7" y="286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Freeform 1351">
                  <a:extLst>
                    <a:ext uri="{FF2B5EF4-FFF2-40B4-BE49-F238E27FC236}">
                      <a16:creationId xmlns:a16="http://schemas.microsoft.com/office/drawing/2014/main" id="{295ECDF2-1EF3-425C-BC92-EA57B27A9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98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Freeform 1352">
                  <a:extLst>
                    <a:ext uri="{FF2B5EF4-FFF2-40B4-BE49-F238E27FC236}">
                      <a16:creationId xmlns:a16="http://schemas.microsoft.com/office/drawing/2014/main" id="{005DD6DE-9B22-4179-ACF9-22E290500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9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Freeform 1353">
                  <a:extLst>
                    <a:ext uri="{FF2B5EF4-FFF2-40B4-BE49-F238E27FC236}">
                      <a16:creationId xmlns:a16="http://schemas.microsoft.com/office/drawing/2014/main" id="{A6F2AD2B-C3B4-4ED8-8550-67DE11D64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8" y="286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Freeform 1354">
                  <a:extLst>
                    <a:ext uri="{FF2B5EF4-FFF2-40B4-BE49-F238E27FC236}">
                      <a16:creationId xmlns:a16="http://schemas.microsoft.com/office/drawing/2014/main" id="{027DF3AA-B666-4239-84AF-E5F7C2C56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93"/>
                  <a:ext cx="0" cy="1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Freeform 1355">
                  <a:extLst>
                    <a:ext uri="{FF2B5EF4-FFF2-40B4-BE49-F238E27FC236}">
                      <a16:creationId xmlns:a16="http://schemas.microsoft.com/office/drawing/2014/main" id="{4989B947-4839-445D-A5F0-81AF7A896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" y="286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Freeform 1356">
                  <a:extLst>
                    <a:ext uri="{FF2B5EF4-FFF2-40B4-BE49-F238E27FC236}">
                      <a16:creationId xmlns:a16="http://schemas.microsoft.com/office/drawing/2014/main" id="{3D1FCDC7-96F5-4A71-A1FE-553BC7740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88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Freeform 1357">
                  <a:extLst>
                    <a:ext uri="{FF2B5EF4-FFF2-40B4-BE49-F238E27FC236}">
                      <a16:creationId xmlns:a16="http://schemas.microsoft.com/office/drawing/2014/main" id="{0C59F976-CB66-4009-9224-2C111FE767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86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Freeform 1358">
                  <a:extLst>
                    <a:ext uri="{FF2B5EF4-FFF2-40B4-BE49-F238E27FC236}">
                      <a16:creationId xmlns:a16="http://schemas.microsoft.com/office/drawing/2014/main" id="{87D0DFA2-4CBE-4A0C-9744-4ED2300A6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89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Freeform 1359">
                  <a:extLst>
                    <a:ext uri="{FF2B5EF4-FFF2-40B4-BE49-F238E27FC236}">
                      <a16:creationId xmlns:a16="http://schemas.microsoft.com/office/drawing/2014/main" id="{148B819B-690E-444C-B0EF-8FA79A979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" y="286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Freeform 1360">
                  <a:extLst>
                    <a:ext uri="{FF2B5EF4-FFF2-40B4-BE49-F238E27FC236}">
                      <a16:creationId xmlns:a16="http://schemas.microsoft.com/office/drawing/2014/main" id="{76ECD73F-3379-4F69-821A-621BF4866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5" y="2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Freeform 1361">
                  <a:extLst>
                    <a:ext uri="{FF2B5EF4-FFF2-40B4-BE49-F238E27FC236}">
                      <a16:creationId xmlns:a16="http://schemas.microsoft.com/office/drawing/2014/main" id="{C0619EF4-D8E0-4285-9B22-673F5FE76E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5" y="285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Freeform 1362">
                  <a:extLst>
                    <a:ext uri="{FF2B5EF4-FFF2-40B4-BE49-F238E27FC236}">
                      <a16:creationId xmlns:a16="http://schemas.microsoft.com/office/drawing/2014/main" id="{DA28E940-70A2-4BBD-A39A-C5157BBC1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" y="290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Freeform 1363">
                  <a:extLst>
                    <a:ext uri="{FF2B5EF4-FFF2-40B4-BE49-F238E27FC236}">
                      <a16:creationId xmlns:a16="http://schemas.microsoft.com/office/drawing/2014/main" id="{498013F1-1CAE-45D6-8F37-606430621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32"/>
                  <a:ext cx="4" cy="7"/>
                </a:xfrm>
                <a:custGeom>
                  <a:avLst/>
                  <a:gdLst>
                    <a:gd name="T0" fmla="*/ 4 w 4"/>
                    <a:gd name="T1" fmla="*/ 7 h 7"/>
                    <a:gd name="T2" fmla="*/ 4 w 4"/>
                    <a:gd name="T3" fmla="*/ 7 h 7"/>
                    <a:gd name="T4" fmla="*/ 3 w 4"/>
                    <a:gd name="T5" fmla="*/ 5 h 7"/>
                    <a:gd name="T6" fmla="*/ 3 w 4"/>
                    <a:gd name="T7" fmla="*/ 5 h 7"/>
                    <a:gd name="T8" fmla="*/ 2 w 4"/>
                    <a:gd name="T9" fmla="*/ 4 h 7"/>
                    <a:gd name="T10" fmla="*/ 2 w 4"/>
                    <a:gd name="T11" fmla="*/ 3 h 7"/>
                    <a:gd name="T12" fmla="*/ 1 w 4"/>
                    <a:gd name="T13" fmla="*/ 1 h 7"/>
                    <a:gd name="T14" fmla="*/ 0 w 4"/>
                    <a:gd name="T15" fmla="*/ 0 h 7"/>
                    <a:gd name="T16" fmla="*/ 0 w 4"/>
                    <a:gd name="T17" fmla="*/ 0 h 7"/>
                    <a:gd name="T18" fmla="*/ 0 w 4"/>
                    <a:gd name="T19" fmla="*/ 2 h 7"/>
                    <a:gd name="T20" fmla="*/ 0 w 4"/>
                    <a:gd name="T21" fmla="*/ 2 h 7"/>
                    <a:gd name="T22" fmla="*/ 0 w 4"/>
                    <a:gd name="T23" fmla="*/ 3 h 7"/>
                    <a:gd name="T24" fmla="*/ 0 w 4"/>
                    <a:gd name="T25" fmla="*/ 3 h 7"/>
                    <a:gd name="T26" fmla="*/ 0 w 4"/>
                    <a:gd name="T27" fmla="*/ 4 h 7"/>
                    <a:gd name="T28" fmla="*/ 3 w 4"/>
                    <a:gd name="T29" fmla="*/ 7 h 7"/>
                    <a:gd name="T30" fmla="*/ 4 w 4"/>
                    <a:gd name="T31" fmla="*/ 7 h 7"/>
                    <a:gd name="T32" fmla="*/ 4 w 4"/>
                    <a:gd name="T3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" h="7">
                      <a:moveTo>
                        <a:pt x="4" y="7"/>
                      </a:move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6"/>
                        <a:pt x="4" y="6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4"/>
                        <a:pt x="3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2" y="6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Freeform 1364">
                  <a:extLst>
                    <a:ext uri="{FF2B5EF4-FFF2-40B4-BE49-F238E27FC236}">
                      <a16:creationId xmlns:a16="http://schemas.microsoft.com/office/drawing/2014/main" id="{854E74BE-FDFE-408B-A6A0-93E335F81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" y="2847"/>
                  <a:ext cx="76" cy="105"/>
                </a:xfrm>
                <a:custGeom>
                  <a:avLst/>
                  <a:gdLst>
                    <a:gd name="T0" fmla="*/ 32 w 79"/>
                    <a:gd name="T1" fmla="*/ 104 h 110"/>
                    <a:gd name="T2" fmla="*/ 33 w 79"/>
                    <a:gd name="T3" fmla="*/ 104 h 110"/>
                    <a:gd name="T4" fmla="*/ 49 w 79"/>
                    <a:gd name="T5" fmla="*/ 105 h 110"/>
                    <a:gd name="T6" fmla="*/ 50 w 79"/>
                    <a:gd name="T7" fmla="*/ 105 h 110"/>
                    <a:gd name="T8" fmla="*/ 53 w 79"/>
                    <a:gd name="T9" fmla="*/ 105 h 110"/>
                    <a:gd name="T10" fmla="*/ 55 w 79"/>
                    <a:gd name="T11" fmla="*/ 105 h 110"/>
                    <a:gd name="T12" fmla="*/ 58 w 79"/>
                    <a:gd name="T13" fmla="*/ 105 h 110"/>
                    <a:gd name="T14" fmla="*/ 63 w 79"/>
                    <a:gd name="T15" fmla="*/ 105 h 110"/>
                    <a:gd name="T16" fmla="*/ 77 w 79"/>
                    <a:gd name="T17" fmla="*/ 110 h 110"/>
                    <a:gd name="T18" fmla="*/ 79 w 79"/>
                    <a:gd name="T19" fmla="*/ 103 h 110"/>
                    <a:gd name="T20" fmla="*/ 78 w 79"/>
                    <a:gd name="T21" fmla="*/ 102 h 110"/>
                    <a:gd name="T22" fmla="*/ 77 w 79"/>
                    <a:gd name="T23" fmla="*/ 101 h 110"/>
                    <a:gd name="T24" fmla="*/ 70 w 79"/>
                    <a:gd name="T25" fmla="*/ 95 h 110"/>
                    <a:gd name="T26" fmla="*/ 67 w 79"/>
                    <a:gd name="T27" fmla="*/ 90 h 110"/>
                    <a:gd name="T28" fmla="*/ 66 w 79"/>
                    <a:gd name="T29" fmla="*/ 84 h 110"/>
                    <a:gd name="T30" fmla="*/ 62 w 79"/>
                    <a:gd name="T31" fmla="*/ 68 h 110"/>
                    <a:gd name="T32" fmla="*/ 63 w 79"/>
                    <a:gd name="T33" fmla="*/ 59 h 110"/>
                    <a:gd name="T34" fmla="*/ 67 w 79"/>
                    <a:gd name="T35" fmla="*/ 51 h 110"/>
                    <a:gd name="T36" fmla="*/ 69 w 79"/>
                    <a:gd name="T37" fmla="*/ 49 h 110"/>
                    <a:gd name="T38" fmla="*/ 70 w 79"/>
                    <a:gd name="T39" fmla="*/ 47 h 110"/>
                    <a:gd name="T40" fmla="*/ 72 w 79"/>
                    <a:gd name="T41" fmla="*/ 46 h 110"/>
                    <a:gd name="T42" fmla="*/ 71 w 79"/>
                    <a:gd name="T43" fmla="*/ 45 h 110"/>
                    <a:gd name="T44" fmla="*/ 70 w 79"/>
                    <a:gd name="T45" fmla="*/ 42 h 110"/>
                    <a:gd name="T46" fmla="*/ 64 w 79"/>
                    <a:gd name="T47" fmla="*/ 33 h 110"/>
                    <a:gd name="T48" fmla="*/ 58 w 79"/>
                    <a:gd name="T49" fmla="*/ 27 h 110"/>
                    <a:gd name="T50" fmla="*/ 57 w 79"/>
                    <a:gd name="T51" fmla="*/ 21 h 110"/>
                    <a:gd name="T52" fmla="*/ 64 w 79"/>
                    <a:gd name="T53" fmla="*/ 17 h 110"/>
                    <a:gd name="T54" fmla="*/ 70 w 79"/>
                    <a:gd name="T55" fmla="*/ 17 h 110"/>
                    <a:gd name="T56" fmla="*/ 66 w 79"/>
                    <a:gd name="T57" fmla="*/ 2 h 110"/>
                    <a:gd name="T58" fmla="*/ 66 w 79"/>
                    <a:gd name="T59" fmla="*/ 0 h 110"/>
                    <a:gd name="T60" fmla="*/ 66 w 79"/>
                    <a:gd name="T61" fmla="*/ 1 h 110"/>
                    <a:gd name="T62" fmla="*/ 59 w 79"/>
                    <a:gd name="T63" fmla="*/ 6 h 110"/>
                    <a:gd name="T64" fmla="*/ 49 w 79"/>
                    <a:gd name="T65" fmla="*/ 26 h 110"/>
                    <a:gd name="T66" fmla="*/ 49 w 79"/>
                    <a:gd name="T67" fmla="*/ 30 h 110"/>
                    <a:gd name="T68" fmla="*/ 43 w 79"/>
                    <a:gd name="T69" fmla="*/ 37 h 110"/>
                    <a:gd name="T70" fmla="*/ 34 w 79"/>
                    <a:gd name="T71" fmla="*/ 57 h 110"/>
                    <a:gd name="T72" fmla="*/ 26 w 79"/>
                    <a:gd name="T73" fmla="*/ 59 h 110"/>
                    <a:gd name="T74" fmla="*/ 15 w 79"/>
                    <a:gd name="T75" fmla="*/ 56 h 110"/>
                    <a:gd name="T76" fmla="*/ 3 w 79"/>
                    <a:gd name="T77" fmla="*/ 68 h 110"/>
                    <a:gd name="T78" fmla="*/ 2 w 79"/>
                    <a:gd name="T79" fmla="*/ 69 h 110"/>
                    <a:gd name="T80" fmla="*/ 2 w 79"/>
                    <a:gd name="T81" fmla="*/ 70 h 110"/>
                    <a:gd name="T82" fmla="*/ 2 w 79"/>
                    <a:gd name="T83" fmla="*/ 71 h 110"/>
                    <a:gd name="T84" fmla="*/ 2 w 79"/>
                    <a:gd name="T85" fmla="*/ 72 h 110"/>
                    <a:gd name="T86" fmla="*/ 1 w 79"/>
                    <a:gd name="T87" fmla="*/ 74 h 110"/>
                    <a:gd name="T88" fmla="*/ 1 w 79"/>
                    <a:gd name="T89" fmla="*/ 76 h 110"/>
                    <a:gd name="T90" fmla="*/ 0 w 79"/>
                    <a:gd name="T91" fmla="*/ 78 h 110"/>
                    <a:gd name="T92" fmla="*/ 3 w 79"/>
                    <a:gd name="T93" fmla="*/ 82 h 110"/>
                    <a:gd name="T94" fmla="*/ 6 w 79"/>
                    <a:gd name="T95" fmla="*/ 85 h 110"/>
                    <a:gd name="T96" fmla="*/ 12 w 79"/>
                    <a:gd name="T97" fmla="*/ 85 h 110"/>
                    <a:gd name="T98" fmla="*/ 15 w 79"/>
                    <a:gd name="T99" fmla="*/ 100 h 110"/>
                    <a:gd name="T100" fmla="*/ 27 w 79"/>
                    <a:gd name="T101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" h="110">
                      <a:moveTo>
                        <a:pt x="32" y="104"/>
                      </a:move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33" y="104"/>
                        <a:pt x="33" y="104"/>
                        <a:pt x="33" y="104"/>
                      </a:cubicBezTo>
                      <a:cubicBezTo>
                        <a:pt x="33" y="104"/>
                        <a:pt x="33" y="104"/>
                        <a:pt x="33" y="104"/>
                      </a:cubicBezTo>
                      <a:cubicBezTo>
                        <a:pt x="35" y="104"/>
                        <a:pt x="42" y="105"/>
                        <a:pt x="49" y="105"/>
                      </a:cubicBezTo>
                      <a:cubicBezTo>
                        <a:pt x="49" y="105"/>
                        <a:pt x="50" y="105"/>
                        <a:pt x="50" y="105"/>
                      </a:cubicBezTo>
                      <a:cubicBezTo>
                        <a:pt x="50" y="105"/>
                        <a:pt x="50" y="105"/>
                        <a:pt x="50" y="105"/>
                      </a:cubicBezTo>
                      <a:cubicBezTo>
                        <a:pt x="51" y="105"/>
                        <a:pt x="52" y="105"/>
                        <a:pt x="52" y="105"/>
                      </a:cubicBezTo>
                      <a:cubicBezTo>
                        <a:pt x="52" y="105"/>
                        <a:pt x="53" y="105"/>
                        <a:pt x="53" y="105"/>
                      </a:cubicBezTo>
                      <a:cubicBezTo>
                        <a:pt x="53" y="105"/>
                        <a:pt x="54" y="105"/>
                        <a:pt x="54" y="105"/>
                      </a:cubicBezTo>
                      <a:cubicBezTo>
                        <a:pt x="55" y="105"/>
                        <a:pt x="55" y="105"/>
                        <a:pt x="55" y="105"/>
                      </a:cubicBezTo>
                      <a:cubicBezTo>
                        <a:pt x="56" y="105"/>
                        <a:pt x="56" y="105"/>
                        <a:pt x="56" y="105"/>
                      </a:cubicBezTo>
                      <a:cubicBezTo>
                        <a:pt x="57" y="105"/>
                        <a:pt x="57" y="105"/>
                        <a:pt x="58" y="105"/>
                      </a:cubicBezTo>
                      <a:cubicBezTo>
                        <a:pt x="61" y="105"/>
                        <a:pt x="62" y="105"/>
                        <a:pt x="62" y="105"/>
                      </a:cubicBezTo>
                      <a:cubicBezTo>
                        <a:pt x="62" y="105"/>
                        <a:pt x="63" y="105"/>
                        <a:pt x="63" y="105"/>
                      </a:cubicBezTo>
                      <a:cubicBezTo>
                        <a:pt x="66" y="105"/>
                        <a:pt x="73" y="108"/>
                        <a:pt x="77" y="110"/>
                      </a:cubicBezTo>
                      <a:cubicBezTo>
                        <a:pt x="77" y="110"/>
                        <a:pt x="77" y="110"/>
                        <a:pt x="77" y="110"/>
                      </a:cubicBezTo>
                      <a:cubicBezTo>
                        <a:pt x="77" y="108"/>
                        <a:pt x="78" y="106"/>
                        <a:pt x="78" y="104"/>
                      </a:cubicBezTo>
                      <a:cubicBezTo>
                        <a:pt x="78" y="104"/>
                        <a:pt x="78" y="103"/>
                        <a:pt x="79" y="103"/>
                      </a:cubicBezTo>
                      <a:cubicBezTo>
                        <a:pt x="78" y="103"/>
                        <a:pt x="78" y="103"/>
                        <a:pt x="78" y="103"/>
                      </a:cubicBezTo>
                      <a:cubicBezTo>
                        <a:pt x="78" y="103"/>
                        <a:pt x="78" y="103"/>
                        <a:pt x="78" y="102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77" y="102"/>
                        <a:pt x="77" y="102"/>
                        <a:pt x="77" y="101"/>
                      </a:cubicBezTo>
                      <a:cubicBezTo>
                        <a:pt x="77" y="101"/>
                        <a:pt x="75" y="99"/>
                        <a:pt x="74" y="98"/>
                      </a:cubicBezTo>
                      <a:cubicBezTo>
                        <a:pt x="73" y="97"/>
                        <a:pt x="71" y="96"/>
                        <a:pt x="70" y="95"/>
                      </a:cubicBezTo>
                      <a:cubicBezTo>
                        <a:pt x="68" y="92"/>
                        <a:pt x="68" y="91"/>
                        <a:pt x="68" y="91"/>
                      </a:cubicBezTo>
                      <a:cubicBezTo>
                        <a:pt x="67" y="90"/>
                        <a:pt x="67" y="90"/>
                        <a:pt x="67" y="90"/>
                      </a:cubicBezTo>
                      <a:cubicBezTo>
                        <a:pt x="67" y="89"/>
                        <a:pt x="67" y="89"/>
                        <a:pt x="67" y="89"/>
                      </a:cubicBezTo>
                      <a:cubicBezTo>
                        <a:pt x="67" y="89"/>
                        <a:pt x="68" y="86"/>
                        <a:pt x="66" y="84"/>
                      </a:cubicBezTo>
                      <a:cubicBezTo>
                        <a:pt x="64" y="81"/>
                        <a:pt x="62" y="78"/>
                        <a:pt x="62" y="74"/>
                      </a:cubicBezTo>
                      <a:cubicBezTo>
                        <a:pt x="62" y="72"/>
                        <a:pt x="62" y="70"/>
                        <a:pt x="62" y="68"/>
                      </a:cubicBezTo>
                      <a:cubicBezTo>
                        <a:pt x="61" y="67"/>
                        <a:pt x="61" y="66"/>
                        <a:pt x="61" y="65"/>
                      </a:cubicBezTo>
                      <a:cubicBezTo>
                        <a:pt x="61" y="63"/>
                        <a:pt x="62" y="61"/>
                        <a:pt x="63" y="59"/>
                      </a:cubicBezTo>
                      <a:cubicBezTo>
                        <a:pt x="65" y="57"/>
                        <a:pt x="66" y="55"/>
                        <a:pt x="66" y="53"/>
                      </a:cubicBezTo>
                      <a:cubicBezTo>
                        <a:pt x="67" y="52"/>
                        <a:pt x="67" y="51"/>
                        <a:pt x="67" y="51"/>
                      </a:cubicBezTo>
                      <a:cubicBezTo>
                        <a:pt x="68" y="50"/>
                        <a:pt x="68" y="50"/>
                        <a:pt x="68" y="50"/>
                      </a:cubicBezTo>
                      <a:cubicBezTo>
                        <a:pt x="68" y="50"/>
                        <a:pt x="68" y="49"/>
                        <a:pt x="69" y="49"/>
                      </a:cubicBezTo>
                      <a:cubicBezTo>
                        <a:pt x="69" y="49"/>
                        <a:pt x="69" y="48"/>
                        <a:pt x="69" y="48"/>
                      </a:cubicBezTo>
                      <a:cubicBezTo>
                        <a:pt x="70" y="48"/>
                        <a:pt x="70" y="47"/>
                        <a:pt x="70" y="47"/>
                      </a:cubicBezTo>
                      <a:cubicBezTo>
                        <a:pt x="71" y="47"/>
                        <a:pt x="71" y="47"/>
                        <a:pt x="71" y="46"/>
                      </a:cubicBezTo>
                      <a:cubicBezTo>
                        <a:pt x="71" y="46"/>
                        <a:pt x="71" y="46"/>
                        <a:pt x="72" y="46"/>
                      </a:cubicBezTo>
                      <a:cubicBezTo>
                        <a:pt x="72" y="46"/>
                        <a:pt x="72" y="46"/>
                        <a:pt x="71" y="46"/>
                      </a:cubicBezTo>
                      <a:cubicBezTo>
                        <a:pt x="71" y="46"/>
                        <a:pt x="71" y="45"/>
                        <a:pt x="71" y="45"/>
                      </a:cubicBezTo>
                      <a:cubicBezTo>
                        <a:pt x="71" y="44"/>
                        <a:pt x="71" y="44"/>
                        <a:pt x="70" y="43"/>
                      </a:cubicBezTo>
                      <a:cubicBezTo>
                        <a:pt x="70" y="43"/>
                        <a:pt x="70" y="43"/>
                        <a:pt x="70" y="42"/>
                      </a:cubicBezTo>
                      <a:cubicBezTo>
                        <a:pt x="70" y="41"/>
                        <a:pt x="69" y="40"/>
                        <a:pt x="69" y="39"/>
                      </a:cubicBezTo>
                      <a:cubicBezTo>
                        <a:pt x="68" y="36"/>
                        <a:pt x="66" y="35"/>
                        <a:pt x="64" y="33"/>
                      </a:cubicBezTo>
                      <a:cubicBezTo>
                        <a:pt x="63" y="32"/>
                        <a:pt x="61" y="31"/>
                        <a:pt x="60" y="30"/>
                      </a:cubicBezTo>
                      <a:cubicBezTo>
                        <a:pt x="59" y="29"/>
                        <a:pt x="58" y="28"/>
                        <a:pt x="58" y="27"/>
                      </a:cubicBezTo>
                      <a:cubicBezTo>
                        <a:pt x="57" y="26"/>
                        <a:pt x="56" y="24"/>
                        <a:pt x="56" y="23"/>
                      </a:cubicBezTo>
                      <a:cubicBezTo>
                        <a:pt x="56" y="22"/>
                        <a:pt x="57" y="22"/>
                        <a:pt x="57" y="21"/>
                      </a:cubicBezTo>
                      <a:cubicBezTo>
                        <a:pt x="57" y="21"/>
                        <a:pt x="57" y="21"/>
                        <a:pt x="57" y="21"/>
                      </a:cubicBezTo>
                      <a:cubicBezTo>
                        <a:pt x="57" y="17"/>
                        <a:pt x="62" y="17"/>
                        <a:pt x="64" y="17"/>
                      </a:cubicBezTo>
                      <a:cubicBezTo>
                        <a:pt x="66" y="17"/>
                        <a:pt x="67" y="17"/>
                        <a:pt x="69" y="17"/>
                      </a:cubicBezTo>
                      <a:cubicBezTo>
                        <a:pt x="69" y="17"/>
                        <a:pt x="70" y="17"/>
                        <a:pt x="70" y="17"/>
                      </a:cubicBezTo>
                      <a:cubicBezTo>
                        <a:pt x="68" y="14"/>
                        <a:pt x="66" y="8"/>
                        <a:pt x="66" y="3"/>
                      </a:cubicBezTo>
                      <a:cubicBezTo>
                        <a:pt x="66" y="3"/>
                        <a:pt x="66" y="2"/>
                        <a:pt x="66" y="2"/>
                      </a:cubicBezTo>
                      <a:cubicBezTo>
                        <a:pt x="66" y="1"/>
                        <a:pt x="66" y="1"/>
                        <a:pt x="66" y="1"/>
                      </a:cubicBezTo>
                      <a:cubicBezTo>
                        <a:pt x="66" y="1"/>
                        <a:pt x="66" y="0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66" y="0"/>
                        <a:pt x="66" y="1"/>
                      </a:cubicBezTo>
                      <a:cubicBezTo>
                        <a:pt x="66" y="4"/>
                        <a:pt x="62" y="5"/>
                        <a:pt x="60" y="5"/>
                      </a:cubicBezTo>
                      <a:cubicBezTo>
                        <a:pt x="60" y="5"/>
                        <a:pt x="59" y="6"/>
                        <a:pt x="59" y="6"/>
                      </a:cubicBezTo>
                      <a:cubicBezTo>
                        <a:pt x="58" y="7"/>
                        <a:pt x="53" y="15"/>
                        <a:pt x="53" y="16"/>
                      </a:cubicBezTo>
                      <a:cubicBezTo>
                        <a:pt x="53" y="18"/>
                        <a:pt x="52" y="25"/>
                        <a:pt x="49" y="26"/>
                      </a:cubicBezTo>
                      <a:cubicBezTo>
                        <a:pt x="49" y="26"/>
                        <a:pt x="49" y="28"/>
                        <a:pt x="49" y="29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9" y="32"/>
                        <a:pt x="47" y="33"/>
                        <a:pt x="46" y="34"/>
                      </a:cubicBezTo>
                      <a:cubicBezTo>
                        <a:pt x="45" y="35"/>
                        <a:pt x="43" y="36"/>
                        <a:pt x="43" y="37"/>
                      </a:cubicBezTo>
                      <a:cubicBezTo>
                        <a:pt x="43" y="39"/>
                        <a:pt x="41" y="44"/>
                        <a:pt x="36" y="53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cubicBezTo>
                        <a:pt x="32" y="60"/>
                        <a:pt x="31" y="62"/>
                        <a:pt x="29" y="62"/>
                      </a:cubicBezTo>
                      <a:cubicBezTo>
                        <a:pt x="28" y="62"/>
                        <a:pt x="27" y="62"/>
                        <a:pt x="26" y="59"/>
                      </a:cubicBezTo>
                      <a:cubicBezTo>
                        <a:pt x="26" y="57"/>
                        <a:pt x="23" y="55"/>
                        <a:pt x="22" y="55"/>
                      </a:cubicBezTo>
                      <a:cubicBezTo>
                        <a:pt x="19" y="57"/>
                        <a:pt x="17" y="56"/>
                        <a:pt x="15" y="56"/>
                      </a:cubicBez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3" y="57"/>
                        <a:pt x="8" y="62"/>
                        <a:pt x="3" y="68"/>
                      </a:cubicBezTo>
                      <a:cubicBezTo>
                        <a:pt x="3" y="68"/>
                        <a:pt x="3" y="68"/>
                        <a:pt x="3" y="68"/>
                      </a:cubicBezTo>
                      <a:cubicBezTo>
                        <a:pt x="3" y="68"/>
                        <a:pt x="3" y="69"/>
                        <a:pt x="2" y="69"/>
                      </a:cubicBezTo>
                      <a:cubicBezTo>
                        <a:pt x="2" y="69"/>
                        <a:pt x="2" y="69"/>
                        <a:pt x="2" y="69"/>
                      </a:cubicBezTo>
                      <a:cubicBezTo>
                        <a:pt x="2" y="69"/>
                        <a:pt x="2" y="70"/>
                        <a:pt x="2" y="70"/>
                      </a:cubicBezTo>
                      <a:cubicBezTo>
                        <a:pt x="2" y="70"/>
                        <a:pt x="2" y="70"/>
                        <a:pt x="2" y="70"/>
                      </a:cubicBezTo>
                      <a:cubicBezTo>
                        <a:pt x="2" y="71"/>
                        <a:pt x="2" y="71"/>
                        <a:pt x="2" y="71"/>
                      </a:cubicBezTo>
                      <a:cubicBezTo>
                        <a:pt x="2" y="71"/>
                        <a:pt x="2" y="72"/>
                        <a:pt x="2" y="72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2" y="73"/>
                        <a:pt x="1" y="73"/>
                        <a:pt x="1" y="73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5"/>
                        <a:pt x="1" y="75"/>
                      </a:cubicBezTo>
                      <a:cubicBezTo>
                        <a:pt x="1" y="75"/>
                        <a:pt x="1" y="76"/>
                        <a:pt x="1" y="76"/>
                      </a:cubicBezTo>
                      <a:cubicBezTo>
                        <a:pt x="1" y="76"/>
                        <a:pt x="0" y="77"/>
                        <a:pt x="0" y="77"/>
                      </a:cubicBezTo>
                      <a:cubicBezTo>
                        <a:pt x="0" y="77"/>
                        <a:pt x="0" y="77"/>
                        <a:pt x="0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" y="79"/>
                        <a:pt x="2" y="80"/>
                        <a:pt x="3" y="82"/>
                      </a:cubicBezTo>
                      <a:cubicBezTo>
                        <a:pt x="3" y="82"/>
                        <a:pt x="3" y="83"/>
                        <a:pt x="4" y="84"/>
                      </a:cubicBezTo>
                      <a:cubicBezTo>
                        <a:pt x="4" y="84"/>
                        <a:pt x="5" y="85"/>
                        <a:pt x="6" y="85"/>
                      </a:cubicBezTo>
                      <a:cubicBezTo>
                        <a:pt x="7" y="85"/>
                        <a:pt x="7" y="85"/>
                        <a:pt x="8" y="85"/>
                      </a:cubicBezTo>
                      <a:cubicBezTo>
                        <a:pt x="10" y="84"/>
                        <a:pt x="11" y="84"/>
                        <a:pt x="12" y="85"/>
                      </a:cubicBezTo>
                      <a:cubicBezTo>
                        <a:pt x="15" y="87"/>
                        <a:pt x="17" y="96"/>
                        <a:pt x="16" y="98"/>
                      </a:cubicBezTo>
                      <a:cubicBezTo>
                        <a:pt x="16" y="99"/>
                        <a:pt x="16" y="100"/>
                        <a:pt x="15" y="100"/>
                      </a:cubicBezTo>
                      <a:cubicBezTo>
                        <a:pt x="15" y="102"/>
                        <a:pt x="14" y="104"/>
                        <a:pt x="14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Freeform 1365">
                  <a:extLst>
                    <a:ext uri="{FF2B5EF4-FFF2-40B4-BE49-F238E27FC236}">
                      <a16:creationId xmlns:a16="http://schemas.microsoft.com/office/drawing/2014/main" id="{BDAA53A3-78EA-4034-85E9-C2CB0999C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" y="2893"/>
                  <a:ext cx="0" cy="0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Freeform 1366">
                  <a:extLst>
                    <a:ext uri="{FF2B5EF4-FFF2-40B4-BE49-F238E27FC236}">
                      <a16:creationId xmlns:a16="http://schemas.microsoft.com/office/drawing/2014/main" id="{D22FEAC8-0A02-4D20-949D-24E02787D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8" y="294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Freeform 1367">
                  <a:extLst>
                    <a:ext uri="{FF2B5EF4-FFF2-40B4-BE49-F238E27FC236}">
                      <a16:creationId xmlns:a16="http://schemas.microsoft.com/office/drawing/2014/main" id="{997E3C5D-50C1-4B25-B4D6-23F2D083A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0" y="2891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Freeform 1368">
                  <a:extLst>
                    <a:ext uri="{FF2B5EF4-FFF2-40B4-BE49-F238E27FC236}">
                      <a16:creationId xmlns:a16="http://schemas.microsoft.com/office/drawing/2014/main" id="{AD051ACF-48CD-4544-A51B-5F40F7E87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7" y="294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Freeform 1369">
                  <a:extLst>
                    <a:ext uri="{FF2B5EF4-FFF2-40B4-BE49-F238E27FC236}">
                      <a16:creationId xmlns:a16="http://schemas.microsoft.com/office/drawing/2014/main" id="{42B42E55-C870-4AC2-A84D-BDEC1A39C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7" y="289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Freeform 1370">
                  <a:extLst>
                    <a:ext uri="{FF2B5EF4-FFF2-40B4-BE49-F238E27FC236}">
                      <a16:creationId xmlns:a16="http://schemas.microsoft.com/office/drawing/2014/main" id="{FF6AA24F-2331-42ED-BC59-FEA55EF8B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3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Freeform 1371">
                  <a:extLst>
                    <a:ext uri="{FF2B5EF4-FFF2-40B4-BE49-F238E27FC236}">
                      <a16:creationId xmlns:a16="http://schemas.microsoft.com/office/drawing/2014/main" id="{32E6A913-D56A-4605-A76D-51F46BAED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6" y="284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Freeform 1372">
                  <a:extLst>
                    <a:ext uri="{FF2B5EF4-FFF2-40B4-BE49-F238E27FC236}">
                      <a16:creationId xmlns:a16="http://schemas.microsoft.com/office/drawing/2014/main" id="{6D25DB5B-F3CE-405B-9EF0-7ED34FB57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3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Freeform 1373">
                  <a:extLst>
                    <a:ext uri="{FF2B5EF4-FFF2-40B4-BE49-F238E27FC236}">
                      <a16:creationId xmlns:a16="http://schemas.microsoft.com/office/drawing/2014/main" id="{2C4DE003-98F6-46B3-A8C3-BD6CDD78F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3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Freeform 1374">
                  <a:extLst>
                    <a:ext uri="{FF2B5EF4-FFF2-40B4-BE49-F238E27FC236}">
                      <a16:creationId xmlns:a16="http://schemas.microsoft.com/office/drawing/2014/main" id="{354AF9A3-9744-40B7-BE64-A1D7C45C7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" y="29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Freeform 1375">
                  <a:extLst>
                    <a:ext uri="{FF2B5EF4-FFF2-40B4-BE49-F238E27FC236}">
                      <a16:creationId xmlns:a16="http://schemas.microsoft.com/office/drawing/2014/main" id="{7E68A39E-05FD-48D7-B271-56027AC19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4" y="291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Freeform 1376">
                  <a:extLst>
                    <a:ext uri="{FF2B5EF4-FFF2-40B4-BE49-F238E27FC236}">
                      <a16:creationId xmlns:a16="http://schemas.microsoft.com/office/drawing/2014/main" id="{C62E28FB-B82B-4220-A07D-0B1F4EF49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" y="292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Freeform 1377">
                  <a:extLst>
                    <a:ext uri="{FF2B5EF4-FFF2-40B4-BE49-F238E27FC236}">
                      <a16:creationId xmlns:a16="http://schemas.microsoft.com/office/drawing/2014/main" id="{E466BA4A-32EC-42C5-ACC5-281F2E89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1" y="2897"/>
                  <a:ext cx="7" cy="9"/>
                </a:xfrm>
                <a:custGeom>
                  <a:avLst/>
                  <a:gdLst>
                    <a:gd name="T0" fmla="*/ 5 w 7"/>
                    <a:gd name="T1" fmla="*/ 4 h 9"/>
                    <a:gd name="T2" fmla="*/ 7 w 7"/>
                    <a:gd name="T3" fmla="*/ 0 h 9"/>
                    <a:gd name="T4" fmla="*/ 5 w 7"/>
                    <a:gd name="T5" fmla="*/ 4 h 9"/>
                    <a:gd name="T6" fmla="*/ 0 w 7"/>
                    <a:gd name="T7" fmla="*/ 9 h 9"/>
                    <a:gd name="T8" fmla="*/ 5 w 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4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3" y="7"/>
                        <a:pt x="2" y="9"/>
                        <a:pt x="0" y="9"/>
                      </a:cubicBezTo>
                      <a:cubicBezTo>
                        <a:pt x="2" y="9"/>
                        <a:pt x="3" y="7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Freeform 1378">
                  <a:extLst>
                    <a:ext uri="{FF2B5EF4-FFF2-40B4-BE49-F238E27FC236}">
                      <a16:creationId xmlns:a16="http://schemas.microsoft.com/office/drawing/2014/main" id="{B2A0E4A3-6E37-4AFF-BF05-53D76259A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4" y="291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Freeform 1379">
                  <a:extLst>
                    <a:ext uri="{FF2B5EF4-FFF2-40B4-BE49-F238E27FC236}">
                      <a16:creationId xmlns:a16="http://schemas.microsoft.com/office/drawing/2014/main" id="{FCCF3C75-B46D-4CB1-AA2E-7A66541DB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" y="291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Freeform 1380">
                  <a:extLst>
                    <a:ext uri="{FF2B5EF4-FFF2-40B4-BE49-F238E27FC236}">
                      <a16:creationId xmlns:a16="http://schemas.microsoft.com/office/drawing/2014/main" id="{8C4D0435-7F97-4A31-A644-3DE2717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" y="29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Freeform 1381">
                  <a:extLst>
                    <a:ext uri="{FF2B5EF4-FFF2-40B4-BE49-F238E27FC236}">
                      <a16:creationId xmlns:a16="http://schemas.microsoft.com/office/drawing/2014/main" id="{11FECF5A-725A-4B5E-ADCE-81CA5CFC6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" y="291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Freeform 1382">
                  <a:extLst>
                    <a:ext uri="{FF2B5EF4-FFF2-40B4-BE49-F238E27FC236}">
                      <a16:creationId xmlns:a16="http://schemas.microsoft.com/office/drawing/2014/main" id="{0DD609D2-87EF-4F9A-B76D-D6C2C46DE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59"/>
                  <a:ext cx="61" cy="64"/>
                </a:xfrm>
                <a:custGeom>
                  <a:avLst/>
                  <a:gdLst>
                    <a:gd name="T0" fmla="*/ 59 w 64"/>
                    <a:gd name="T1" fmla="*/ 9 h 67"/>
                    <a:gd name="T2" fmla="*/ 56 w 64"/>
                    <a:gd name="T3" fmla="*/ 8 h 67"/>
                    <a:gd name="T4" fmla="*/ 45 w 64"/>
                    <a:gd name="T5" fmla="*/ 12 h 67"/>
                    <a:gd name="T6" fmla="*/ 35 w 64"/>
                    <a:gd name="T7" fmla="*/ 5 h 67"/>
                    <a:gd name="T8" fmla="*/ 34 w 64"/>
                    <a:gd name="T9" fmla="*/ 4 h 67"/>
                    <a:gd name="T10" fmla="*/ 33 w 64"/>
                    <a:gd name="T11" fmla="*/ 3 h 67"/>
                    <a:gd name="T12" fmla="*/ 32 w 64"/>
                    <a:gd name="T13" fmla="*/ 3 h 67"/>
                    <a:gd name="T14" fmla="*/ 31 w 64"/>
                    <a:gd name="T15" fmla="*/ 3 h 67"/>
                    <a:gd name="T16" fmla="*/ 30 w 64"/>
                    <a:gd name="T17" fmla="*/ 3 h 67"/>
                    <a:gd name="T18" fmla="*/ 23 w 64"/>
                    <a:gd name="T19" fmla="*/ 4 h 67"/>
                    <a:gd name="T20" fmla="*/ 21 w 64"/>
                    <a:gd name="T21" fmla="*/ 1 h 67"/>
                    <a:gd name="T22" fmla="*/ 11 w 64"/>
                    <a:gd name="T23" fmla="*/ 5 h 67"/>
                    <a:gd name="T24" fmla="*/ 5 w 64"/>
                    <a:gd name="T25" fmla="*/ 6 h 67"/>
                    <a:gd name="T26" fmla="*/ 5 w 64"/>
                    <a:gd name="T27" fmla="*/ 6 h 67"/>
                    <a:gd name="T28" fmla="*/ 4 w 64"/>
                    <a:gd name="T29" fmla="*/ 6 h 67"/>
                    <a:gd name="T30" fmla="*/ 4 w 64"/>
                    <a:gd name="T31" fmla="*/ 7 h 67"/>
                    <a:gd name="T32" fmla="*/ 4 w 64"/>
                    <a:gd name="T33" fmla="*/ 9 h 67"/>
                    <a:gd name="T34" fmla="*/ 4 w 64"/>
                    <a:gd name="T35" fmla="*/ 10 h 67"/>
                    <a:gd name="T36" fmla="*/ 7 w 64"/>
                    <a:gd name="T37" fmla="*/ 18 h 67"/>
                    <a:gd name="T38" fmla="*/ 8 w 64"/>
                    <a:gd name="T39" fmla="*/ 26 h 67"/>
                    <a:gd name="T40" fmla="*/ 3 w 64"/>
                    <a:gd name="T41" fmla="*/ 26 h 67"/>
                    <a:gd name="T42" fmla="*/ 4 w 64"/>
                    <a:gd name="T43" fmla="*/ 33 h 67"/>
                    <a:gd name="T44" fmla="*/ 2 w 64"/>
                    <a:gd name="T45" fmla="*/ 36 h 67"/>
                    <a:gd name="T46" fmla="*/ 1 w 64"/>
                    <a:gd name="T47" fmla="*/ 38 h 67"/>
                    <a:gd name="T48" fmla="*/ 2 w 64"/>
                    <a:gd name="T49" fmla="*/ 42 h 67"/>
                    <a:gd name="T50" fmla="*/ 3 w 64"/>
                    <a:gd name="T51" fmla="*/ 48 h 67"/>
                    <a:gd name="T52" fmla="*/ 13 w 64"/>
                    <a:gd name="T53" fmla="*/ 58 h 67"/>
                    <a:gd name="T54" fmla="*/ 11 w 64"/>
                    <a:gd name="T55" fmla="*/ 64 h 67"/>
                    <a:gd name="T56" fmla="*/ 10 w 64"/>
                    <a:gd name="T57" fmla="*/ 66 h 67"/>
                    <a:gd name="T58" fmla="*/ 22 w 64"/>
                    <a:gd name="T59" fmla="*/ 64 h 67"/>
                    <a:gd name="T60" fmla="*/ 61 w 64"/>
                    <a:gd name="T61" fmla="*/ 60 h 67"/>
                    <a:gd name="T62" fmla="*/ 61 w 64"/>
                    <a:gd name="T63" fmla="*/ 59 h 67"/>
                    <a:gd name="T64" fmla="*/ 61 w 64"/>
                    <a:gd name="T65" fmla="*/ 58 h 67"/>
                    <a:gd name="T66" fmla="*/ 56 w 64"/>
                    <a:gd name="T67" fmla="*/ 44 h 67"/>
                    <a:gd name="T68" fmla="*/ 60 w 64"/>
                    <a:gd name="T69" fmla="*/ 34 h 67"/>
                    <a:gd name="T70" fmla="*/ 64 w 64"/>
                    <a:gd name="T71" fmla="*/ 26 h 67"/>
                    <a:gd name="T72" fmla="*/ 64 w 64"/>
                    <a:gd name="T73" fmla="*/ 25 h 67"/>
                    <a:gd name="T74" fmla="*/ 64 w 64"/>
                    <a:gd name="T75" fmla="*/ 23 h 67"/>
                    <a:gd name="T76" fmla="*/ 64 w 64"/>
                    <a:gd name="T77" fmla="*/ 21 h 67"/>
                    <a:gd name="T78" fmla="*/ 63 w 64"/>
                    <a:gd name="T79" fmla="*/ 19 h 67"/>
                    <a:gd name="T80" fmla="*/ 63 w 64"/>
                    <a:gd name="T81" fmla="*/ 16 h 67"/>
                    <a:gd name="T82" fmla="*/ 62 w 64"/>
                    <a:gd name="T83" fmla="*/ 14 h 67"/>
                    <a:gd name="T84" fmla="*/ 61 w 64"/>
                    <a:gd name="T85" fmla="*/ 11 h 67"/>
                    <a:gd name="T86" fmla="*/ 61 w 64"/>
                    <a:gd name="T87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67">
                      <a:moveTo>
                        <a:pt x="60" y="10"/>
                      </a:moveTo>
                      <a:cubicBezTo>
                        <a:pt x="60" y="10"/>
                        <a:pt x="59" y="9"/>
                        <a:pt x="59" y="9"/>
                      </a:cubicBezTo>
                      <a:cubicBezTo>
                        <a:pt x="59" y="9"/>
                        <a:pt x="58" y="9"/>
                        <a:pt x="57" y="8"/>
                      </a:cubicBezTo>
                      <a:cubicBezTo>
                        <a:pt x="57" y="8"/>
                        <a:pt x="56" y="8"/>
                        <a:pt x="56" y="8"/>
                      </a:cubicBezTo>
                      <a:cubicBezTo>
                        <a:pt x="53" y="8"/>
                        <a:pt x="50" y="9"/>
                        <a:pt x="49" y="11"/>
                      </a:cubicBezTo>
                      <a:cubicBezTo>
                        <a:pt x="48" y="12"/>
                        <a:pt x="46" y="12"/>
                        <a:pt x="45" y="12"/>
                      </a:cubicBezTo>
                      <a:cubicBezTo>
                        <a:pt x="41" y="12"/>
                        <a:pt x="36" y="7"/>
                        <a:pt x="35" y="6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4" y="5"/>
                        <a:pt x="34" y="5"/>
                        <a:pt x="34" y="4"/>
                      </a:cubicBezTo>
                      <a:cubicBezTo>
                        <a:pt x="34" y="4"/>
                        <a:pt x="34" y="4"/>
                        <a:pt x="33" y="4"/>
                      </a:cubicBezTo>
                      <a:cubicBezTo>
                        <a:pt x="33" y="4"/>
                        <a:pt x="33" y="4"/>
                        <a:pt x="33" y="3"/>
                      </a:cubicBezTo>
                      <a:cubicBezTo>
                        <a:pt x="33" y="3"/>
                        <a:pt x="33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7" y="5"/>
                        <a:pt x="26" y="5"/>
                        <a:pt x="24" y="5"/>
                      </a:cubicBezTo>
                      <a:cubicBezTo>
                        <a:pt x="24" y="5"/>
                        <a:pt x="24" y="4"/>
                        <a:pt x="23" y="4"/>
                      </a:cubicBezTo>
                      <a:cubicBezTo>
                        <a:pt x="22" y="3"/>
                        <a:pt x="22" y="2"/>
                        <a:pt x="22" y="0"/>
                      </a:cubicBezTo>
                      <a:cubicBezTo>
                        <a:pt x="22" y="1"/>
                        <a:pt x="21" y="1"/>
                        <a:pt x="21" y="1"/>
                      </a:cubicBezTo>
                      <a:cubicBezTo>
                        <a:pt x="20" y="4"/>
                        <a:pt x="17" y="7"/>
                        <a:pt x="14" y="7"/>
                      </a:cubicBezTo>
                      <a:cubicBezTo>
                        <a:pt x="13" y="7"/>
                        <a:pt x="11" y="6"/>
                        <a:pt x="11" y="5"/>
                      </a:cubicBezTo>
                      <a:cubicBezTo>
                        <a:pt x="10" y="4"/>
                        <a:pt x="9" y="3"/>
                        <a:pt x="8" y="3"/>
                      </a:cubicBezTo>
                      <a:cubicBezTo>
                        <a:pt x="7" y="6"/>
                        <a:pt x="6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9"/>
                        <a:pt x="4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10"/>
                        <a:pt x="4" y="10"/>
                        <a:pt x="4" y="11"/>
                      </a:cubicBezTo>
                      <a:cubicBezTo>
                        <a:pt x="7" y="12"/>
                        <a:pt x="8" y="15"/>
                        <a:pt x="7" y="18"/>
                      </a:cubicBezTo>
                      <a:cubicBezTo>
                        <a:pt x="7" y="18"/>
                        <a:pt x="7" y="19"/>
                        <a:pt x="8" y="19"/>
                      </a:cubicBezTo>
                      <a:cubicBezTo>
                        <a:pt x="9" y="21"/>
                        <a:pt x="10" y="24"/>
                        <a:pt x="8" y="26"/>
                      </a:cubicBezTo>
                      <a:cubicBezTo>
                        <a:pt x="7" y="27"/>
                        <a:pt x="5" y="27"/>
                        <a:pt x="4" y="26"/>
                      </a:cubicBezTo>
                      <a:cubicBezTo>
                        <a:pt x="4" y="26"/>
                        <a:pt x="3" y="26"/>
                        <a:pt x="3" y="26"/>
                      </a:cubicBezTo>
                      <a:cubicBezTo>
                        <a:pt x="3" y="27"/>
                        <a:pt x="4" y="27"/>
                        <a:pt x="4" y="28"/>
                      </a:cubicBezTo>
                      <a:cubicBezTo>
                        <a:pt x="5" y="29"/>
                        <a:pt x="6" y="31"/>
                        <a:pt x="4" y="33"/>
                      </a:cubicBezTo>
                      <a:cubicBezTo>
                        <a:pt x="4" y="34"/>
                        <a:pt x="3" y="34"/>
                        <a:pt x="3" y="35"/>
                      </a:cubicBezTo>
                      <a:cubicBezTo>
                        <a:pt x="2" y="35"/>
                        <a:pt x="2" y="36"/>
                        <a:pt x="2" y="36"/>
                      </a:cubicBezTo>
                      <a:cubicBezTo>
                        <a:pt x="2" y="36"/>
                        <a:pt x="2" y="36"/>
                        <a:pt x="2" y="36"/>
                      </a:cubicBezTo>
                      <a:cubicBezTo>
                        <a:pt x="1" y="36"/>
                        <a:pt x="1" y="37"/>
                        <a:pt x="1" y="38"/>
                      </a:cubicBezTo>
                      <a:cubicBezTo>
                        <a:pt x="1" y="38"/>
                        <a:pt x="1" y="38"/>
                        <a:pt x="1" y="38"/>
                      </a:cubicBezTo>
                      <a:cubicBezTo>
                        <a:pt x="2" y="39"/>
                        <a:pt x="2" y="41"/>
                        <a:pt x="2" y="42"/>
                      </a:cubicBezTo>
                      <a:cubicBezTo>
                        <a:pt x="2" y="44"/>
                        <a:pt x="1" y="45"/>
                        <a:pt x="0" y="47"/>
                      </a:cubicBezTo>
                      <a:cubicBezTo>
                        <a:pt x="1" y="47"/>
                        <a:pt x="2" y="47"/>
                        <a:pt x="3" y="48"/>
                      </a:cubicBezTo>
                      <a:cubicBezTo>
                        <a:pt x="4" y="48"/>
                        <a:pt x="4" y="49"/>
                        <a:pt x="5" y="49"/>
                      </a:cubicBezTo>
                      <a:cubicBezTo>
                        <a:pt x="9" y="51"/>
                        <a:pt x="13" y="54"/>
                        <a:pt x="13" y="58"/>
                      </a:cubicBezTo>
                      <a:cubicBezTo>
                        <a:pt x="12" y="60"/>
                        <a:pt x="12" y="62"/>
                        <a:pt x="11" y="63"/>
                      </a:cubicBezTo>
                      <a:cubicBezTo>
                        <a:pt x="11" y="63"/>
                        <a:pt x="11" y="64"/>
                        <a:pt x="11" y="64"/>
                      </a:cubicBezTo>
                      <a:cubicBezTo>
                        <a:pt x="11" y="64"/>
                        <a:pt x="11" y="65"/>
                        <a:pt x="11" y="65"/>
                      </a:cubicBezTo>
                      <a:cubicBezTo>
                        <a:pt x="10" y="65"/>
                        <a:pt x="10" y="66"/>
                        <a:pt x="10" y="66"/>
                      </a:cubicBezTo>
                      <a:cubicBezTo>
                        <a:pt x="10" y="66"/>
                        <a:pt x="10" y="66"/>
                        <a:pt x="10" y="67"/>
                      </a:cubicBezTo>
                      <a:cubicBezTo>
                        <a:pt x="13" y="66"/>
                        <a:pt x="17" y="65"/>
                        <a:pt x="22" y="64"/>
                      </a:cubicBezTo>
                      <a:cubicBezTo>
                        <a:pt x="27" y="62"/>
                        <a:pt x="34" y="61"/>
                        <a:pt x="40" y="59"/>
                      </a:cubicBezTo>
                      <a:cubicBezTo>
                        <a:pt x="47" y="58"/>
                        <a:pt x="54" y="59"/>
                        <a:pt x="61" y="60"/>
                      </a:cubicBezTo>
                      <a:cubicBezTo>
                        <a:pt x="61" y="60"/>
                        <a:pt x="61" y="59"/>
                        <a:pt x="61" y="59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0" y="56"/>
                        <a:pt x="56" y="47"/>
                        <a:pt x="56" y="44"/>
                      </a:cubicBezTo>
                      <a:cubicBezTo>
                        <a:pt x="56" y="43"/>
                        <a:pt x="57" y="42"/>
                        <a:pt x="58" y="40"/>
                      </a:cubicBezTo>
                      <a:cubicBezTo>
                        <a:pt x="59" y="38"/>
                        <a:pt x="60" y="35"/>
                        <a:pt x="60" y="34"/>
                      </a:cubicBezTo>
                      <a:cubicBezTo>
                        <a:pt x="60" y="31"/>
                        <a:pt x="62" y="30"/>
                        <a:pt x="63" y="28"/>
                      </a:cubicBezTo>
                      <a:cubicBezTo>
                        <a:pt x="63" y="28"/>
                        <a:pt x="64" y="27"/>
                        <a:pt x="64" y="26"/>
                      </a:cubicBezTo>
                      <a:cubicBezTo>
                        <a:pt x="64" y="26"/>
                        <a:pt x="64" y="26"/>
                        <a:pt x="64" y="25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3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4" y="22"/>
                        <a:pt x="64" y="21"/>
                        <a:pt x="64" y="21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3" y="18"/>
                        <a:pt x="63" y="18"/>
                        <a:pt x="63" y="17"/>
                      </a:cubicBezTo>
                      <a:cubicBezTo>
                        <a:pt x="63" y="17"/>
                        <a:pt x="63" y="16"/>
                        <a:pt x="63" y="16"/>
                      </a:cubicBezTo>
                      <a:cubicBezTo>
                        <a:pt x="63" y="16"/>
                        <a:pt x="63" y="15"/>
                        <a:pt x="62" y="15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62" y="13"/>
                        <a:pt x="62" y="13"/>
                        <a:pt x="62" y="12"/>
                      </a:cubicBezTo>
                      <a:cubicBezTo>
                        <a:pt x="62" y="12"/>
                        <a:pt x="61" y="12"/>
                        <a:pt x="61" y="11"/>
                      </a:cubicBezTo>
                      <a:cubicBezTo>
                        <a:pt x="61" y="11"/>
                        <a:pt x="61" y="11"/>
                        <a:pt x="61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1" y="10"/>
                        <a:pt x="61" y="10"/>
                        <a:pt x="6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Freeform 1383">
                  <a:extLst>
                    <a:ext uri="{FF2B5EF4-FFF2-40B4-BE49-F238E27FC236}">
                      <a16:creationId xmlns:a16="http://schemas.microsoft.com/office/drawing/2014/main" id="{BB929202-56F1-4C3B-93A9-B18F245CF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5" y="2855"/>
                  <a:ext cx="41" cy="65"/>
                </a:xfrm>
                <a:custGeom>
                  <a:avLst/>
                  <a:gdLst>
                    <a:gd name="T0" fmla="*/ 32 w 43"/>
                    <a:gd name="T1" fmla="*/ 2 h 68"/>
                    <a:gd name="T2" fmla="*/ 31 w 43"/>
                    <a:gd name="T3" fmla="*/ 2 h 68"/>
                    <a:gd name="T4" fmla="*/ 31 w 43"/>
                    <a:gd name="T5" fmla="*/ 2 h 68"/>
                    <a:gd name="T6" fmla="*/ 30 w 43"/>
                    <a:gd name="T7" fmla="*/ 2 h 68"/>
                    <a:gd name="T8" fmla="*/ 29 w 43"/>
                    <a:gd name="T9" fmla="*/ 1 h 68"/>
                    <a:gd name="T10" fmla="*/ 4 w 43"/>
                    <a:gd name="T11" fmla="*/ 1 h 68"/>
                    <a:gd name="T12" fmla="*/ 6 w 43"/>
                    <a:gd name="T13" fmla="*/ 11 h 68"/>
                    <a:gd name="T14" fmla="*/ 5 w 43"/>
                    <a:gd name="T15" fmla="*/ 13 h 68"/>
                    <a:gd name="T16" fmla="*/ 5 w 43"/>
                    <a:gd name="T17" fmla="*/ 14 h 68"/>
                    <a:gd name="T18" fmla="*/ 6 w 43"/>
                    <a:gd name="T19" fmla="*/ 17 h 68"/>
                    <a:gd name="T20" fmla="*/ 7 w 43"/>
                    <a:gd name="T21" fmla="*/ 19 h 68"/>
                    <a:gd name="T22" fmla="*/ 7 w 43"/>
                    <a:gd name="T23" fmla="*/ 22 h 68"/>
                    <a:gd name="T24" fmla="*/ 8 w 43"/>
                    <a:gd name="T25" fmla="*/ 24 h 68"/>
                    <a:gd name="T26" fmla="*/ 8 w 43"/>
                    <a:gd name="T27" fmla="*/ 27 h 68"/>
                    <a:gd name="T28" fmla="*/ 8 w 43"/>
                    <a:gd name="T29" fmla="*/ 29 h 68"/>
                    <a:gd name="T30" fmla="*/ 8 w 43"/>
                    <a:gd name="T31" fmla="*/ 30 h 68"/>
                    <a:gd name="T32" fmla="*/ 4 w 43"/>
                    <a:gd name="T33" fmla="*/ 37 h 68"/>
                    <a:gd name="T34" fmla="*/ 0 w 43"/>
                    <a:gd name="T35" fmla="*/ 49 h 68"/>
                    <a:gd name="T36" fmla="*/ 5 w 43"/>
                    <a:gd name="T37" fmla="*/ 61 h 68"/>
                    <a:gd name="T38" fmla="*/ 5 w 43"/>
                    <a:gd name="T39" fmla="*/ 63 h 68"/>
                    <a:gd name="T40" fmla="*/ 5 w 43"/>
                    <a:gd name="T41" fmla="*/ 64 h 68"/>
                    <a:gd name="T42" fmla="*/ 5 w 43"/>
                    <a:gd name="T43" fmla="*/ 65 h 68"/>
                    <a:gd name="T44" fmla="*/ 11 w 43"/>
                    <a:gd name="T45" fmla="*/ 68 h 68"/>
                    <a:gd name="T46" fmla="*/ 39 w 43"/>
                    <a:gd name="T47" fmla="*/ 56 h 68"/>
                    <a:gd name="T48" fmla="*/ 43 w 43"/>
                    <a:gd name="T49" fmla="*/ 54 h 68"/>
                    <a:gd name="T50" fmla="*/ 42 w 43"/>
                    <a:gd name="T51" fmla="*/ 52 h 68"/>
                    <a:gd name="T52" fmla="*/ 41 w 43"/>
                    <a:gd name="T53" fmla="*/ 49 h 68"/>
                    <a:gd name="T54" fmla="*/ 40 w 43"/>
                    <a:gd name="T55" fmla="*/ 45 h 68"/>
                    <a:gd name="T56" fmla="*/ 37 w 43"/>
                    <a:gd name="T57" fmla="*/ 28 h 68"/>
                    <a:gd name="T58" fmla="*/ 36 w 43"/>
                    <a:gd name="T59" fmla="*/ 11 h 68"/>
                    <a:gd name="T60" fmla="*/ 34 w 43"/>
                    <a:gd name="T61" fmla="*/ 6 h 68"/>
                    <a:gd name="T62" fmla="*/ 33 w 43"/>
                    <a:gd name="T63" fmla="*/ 5 h 68"/>
                    <a:gd name="T64" fmla="*/ 33 w 43"/>
                    <a:gd name="T65" fmla="*/ 4 h 68"/>
                    <a:gd name="T66" fmla="*/ 32 w 43"/>
                    <a:gd name="T67" fmla="*/ 2 h 68"/>
                    <a:gd name="T68" fmla="*/ 32 w 43"/>
                    <a:gd name="T69" fmla="*/ 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68">
                      <a:moveTo>
                        <a:pt x="32" y="2"/>
                      </a:move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29" y="2"/>
                        <a:pt x="29" y="1"/>
                      </a:cubicBezTo>
                      <a:cubicBezTo>
                        <a:pt x="27" y="1"/>
                        <a:pt x="20" y="0"/>
                        <a:pt x="12" y="0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4" y="2"/>
                        <a:pt x="5" y="4"/>
                        <a:pt x="5" y="6"/>
                      </a:cubicBezTo>
                      <a:cubicBezTo>
                        <a:pt x="6" y="8"/>
                        <a:pt x="6" y="10"/>
                        <a:pt x="6" y="11"/>
                      </a:cubicBezTo>
                      <a:cubicBezTo>
                        <a:pt x="6" y="11"/>
                        <a:pt x="6" y="12"/>
                        <a:pt x="6" y="12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6" y="16"/>
                        <a:pt x="6" y="16"/>
                        <a:pt x="6" y="17"/>
                      </a:cubicBezTo>
                      <a:cubicBezTo>
                        <a:pt x="6" y="17"/>
                        <a:pt x="6" y="17"/>
                        <a:pt x="6" y="18"/>
                      </a:cubicBezTo>
                      <a:cubicBezTo>
                        <a:pt x="6" y="18"/>
                        <a:pt x="7" y="19"/>
                        <a:pt x="7" y="19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1"/>
                        <a:pt x="7" y="21"/>
                        <a:pt x="7" y="22"/>
                      </a:cubicBezTo>
                      <a:cubicBezTo>
                        <a:pt x="7" y="22"/>
                        <a:pt x="7" y="23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8" y="26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8"/>
                        <a:pt x="8" y="28"/>
                        <a:pt x="8" y="29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32"/>
                        <a:pt x="7" y="34"/>
                        <a:pt x="6" y="35"/>
                      </a:cubicBezTo>
                      <a:cubicBezTo>
                        <a:pt x="5" y="36"/>
                        <a:pt x="4" y="37"/>
                        <a:pt x="4" y="37"/>
                      </a:cubicBezTo>
                      <a:cubicBezTo>
                        <a:pt x="4" y="40"/>
                        <a:pt x="3" y="43"/>
                        <a:pt x="1" y="46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50"/>
                        <a:pt x="3" y="58"/>
                        <a:pt x="4" y="60"/>
                      </a:cubicBezTo>
                      <a:cubicBezTo>
                        <a:pt x="4" y="60"/>
                        <a:pt x="5" y="61"/>
                        <a:pt x="5" y="61"/>
                      </a:cubicBezTo>
                      <a:cubicBezTo>
                        <a:pt x="5" y="61"/>
                        <a:pt x="5" y="61"/>
                        <a:pt x="5" y="62"/>
                      </a:cubicBezTo>
                      <a:cubicBezTo>
                        <a:pt x="5" y="62"/>
                        <a:pt x="5" y="62"/>
                        <a:pt x="5" y="63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7" y="66"/>
                        <a:pt x="9" y="67"/>
                        <a:pt x="10" y="67"/>
                      </a:cubicBezTo>
                      <a:cubicBezTo>
                        <a:pt x="11" y="67"/>
                        <a:pt x="11" y="68"/>
                        <a:pt x="11" y="68"/>
                      </a:cubicBezTo>
                      <a:cubicBezTo>
                        <a:pt x="13" y="68"/>
                        <a:pt x="24" y="63"/>
                        <a:pt x="32" y="59"/>
                      </a:cubicBezTo>
                      <a:cubicBezTo>
                        <a:pt x="34" y="58"/>
                        <a:pt x="37" y="57"/>
                        <a:pt x="39" y="56"/>
                      </a:cubicBezTo>
                      <a:cubicBezTo>
                        <a:pt x="40" y="56"/>
                        <a:pt x="42" y="55"/>
                        <a:pt x="43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2" y="53"/>
                        <a:pt x="42" y="52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2" y="51"/>
                        <a:pt x="41" y="50"/>
                        <a:pt x="41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1" y="48"/>
                        <a:pt x="40" y="47"/>
                        <a:pt x="40" y="46"/>
                      </a:cubicBezTo>
                      <a:cubicBezTo>
                        <a:pt x="40" y="46"/>
                        <a:pt x="40" y="45"/>
                        <a:pt x="40" y="45"/>
                      </a:cubicBezTo>
                      <a:cubicBezTo>
                        <a:pt x="40" y="44"/>
                        <a:pt x="40" y="43"/>
                        <a:pt x="40" y="42"/>
                      </a:cubicBezTo>
                      <a:cubicBezTo>
                        <a:pt x="40" y="37"/>
                        <a:pt x="38" y="31"/>
                        <a:pt x="37" y="28"/>
                      </a:cubicBezTo>
                      <a:cubicBezTo>
                        <a:pt x="35" y="24"/>
                        <a:pt x="36" y="19"/>
                        <a:pt x="36" y="13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7" y="7"/>
                        <a:pt x="35" y="6"/>
                        <a:pt x="35" y="6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4" y="5"/>
                        <a:pt x="34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3" y="3"/>
                        <a:pt x="33" y="3"/>
                      </a:cubicBezTo>
                      <a:cubicBezTo>
                        <a:pt x="33" y="3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Freeform 1384">
                  <a:extLst>
                    <a:ext uri="{FF2B5EF4-FFF2-40B4-BE49-F238E27FC236}">
                      <a16:creationId xmlns:a16="http://schemas.microsoft.com/office/drawing/2014/main" id="{7F0A3D3A-64E1-4D12-98C9-263137A4E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6" y="285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Freeform 1385">
                  <a:extLst>
                    <a:ext uri="{FF2B5EF4-FFF2-40B4-BE49-F238E27FC236}">
                      <a16:creationId xmlns:a16="http://schemas.microsoft.com/office/drawing/2014/main" id="{991CEB5C-426F-40B3-93B8-DC77D305E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99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Freeform 1386">
                  <a:extLst>
                    <a:ext uri="{FF2B5EF4-FFF2-40B4-BE49-F238E27FC236}">
                      <a16:creationId xmlns:a16="http://schemas.microsoft.com/office/drawing/2014/main" id="{46E53665-AF18-44F7-907E-F55C8B049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" y="28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Freeform 1387">
                  <a:extLst>
                    <a:ext uri="{FF2B5EF4-FFF2-40B4-BE49-F238E27FC236}">
                      <a16:creationId xmlns:a16="http://schemas.microsoft.com/office/drawing/2014/main" id="{669B870A-1C99-416B-9DB0-2775035FA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286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Freeform 1388">
                  <a:extLst>
                    <a:ext uri="{FF2B5EF4-FFF2-40B4-BE49-F238E27FC236}">
                      <a16:creationId xmlns:a16="http://schemas.microsoft.com/office/drawing/2014/main" id="{4D5A5C23-7E60-436A-A061-1E6EF9497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4" y="2902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Freeform 1389">
                  <a:extLst>
                    <a:ext uri="{FF2B5EF4-FFF2-40B4-BE49-F238E27FC236}">
                      <a16:creationId xmlns:a16="http://schemas.microsoft.com/office/drawing/2014/main" id="{50C8894D-2E9C-4EC5-A697-26FFBC58F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5" y="2905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Freeform 1390">
                  <a:extLst>
                    <a:ext uri="{FF2B5EF4-FFF2-40B4-BE49-F238E27FC236}">
                      <a16:creationId xmlns:a16="http://schemas.microsoft.com/office/drawing/2014/main" id="{715FF9E1-1B8C-47F6-87EF-6BA684F36D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285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Freeform 1391">
                  <a:extLst>
                    <a:ext uri="{FF2B5EF4-FFF2-40B4-BE49-F238E27FC236}">
                      <a16:creationId xmlns:a16="http://schemas.microsoft.com/office/drawing/2014/main" id="{652CF31F-B6BC-4D5B-86EF-446B66EBF8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95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Freeform 1392">
                  <a:extLst>
                    <a:ext uri="{FF2B5EF4-FFF2-40B4-BE49-F238E27FC236}">
                      <a16:creationId xmlns:a16="http://schemas.microsoft.com/office/drawing/2014/main" id="{457C0F74-7079-49B8-BF15-05E68BAC88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287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Freeform 1393">
                  <a:extLst>
                    <a:ext uri="{FF2B5EF4-FFF2-40B4-BE49-F238E27FC236}">
                      <a16:creationId xmlns:a16="http://schemas.microsoft.com/office/drawing/2014/main" id="{ED5004C1-6365-4778-95C0-F8DE30C95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3" y="287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Freeform 1394">
                  <a:extLst>
                    <a:ext uri="{FF2B5EF4-FFF2-40B4-BE49-F238E27FC236}">
                      <a16:creationId xmlns:a16="http://schemas.microsoft.com/office/drawing/2014/main" id="{93F02150-8689-4AB9-920A-235909E08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3" y="28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Freeform 1395">
                  <a:extLst>
                    <a:ext uri="{FF2B5EF4-FFF2-40B4-BE49-F238E27FC236}">
                      <a16:creationId xmlns:a16="http://schemas.microsoft.com/office/drawing/2014/main" id="{B787BF07-62F4-49C0-9DE6-E299E49A1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" y="287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Freeform 1396">
                  <a:extLst>
                    <a:ext uri="{FF2B5EF4-FFF2-40B4-BE49-F238E27FC236}">
                      <a16:creationId xmlns:a16="http://schemas.microsoft.com/office/drawing/2014/main" id="{FC734B8E-8928-460F-A3DE-F3095637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9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Freeform 1397">
                  <a:extLst>
                    <a:ext uri="{FF2B5EF4-FFF2-40B4-BE49-F238E27FC236}">
                      <a16:creationId xmlns:a16="http://schemas.microsoft.com/office/drawing/2014/main" id="{91F87EB8-17BF-414C-92DE-54EF9859C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9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Freeform 1398">
                  <a:extLst>
                    <a:ext uri="{FF2B5EF4-FFF2-40B4-BE49-F238E27FC236}">
                      <a16:creationId xmlns:a16="http://schemas.microsoft.com/office/drawing/2014/main" id="{F022EEA5-DDF6-4025-B094-652E00431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3" y="28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Freeform 1399">
                  <a:extLst>
                    <a:ext uri="{FF2B5EF4-FFF2-40B4-BE49-F238E27FC236}">
                      <a16:creationId xmlns:a16="http://schemas.microsoft.com/office/drawing/2014/main" id="{CC75DE7A-262E-435D-BE22-10F6F0405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86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Freeform 1400">
                  <a:extLst>
                    <a:ext uri="{FF2B5EF4-FFF2-40B4-BE49-F238E27FC236}">
                      <a16:creationId xmlns:a16="http://schemas.microsoft.com/office/drawing/2014/main" id="{0EDA5DD2-00DF-4AA1-96C7-121EA6B27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0" y="291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Freeform 1401">
                  <a:extLst>
                    <a:ext uri="{FF2B5EF4-FFF2-40B4-BE49-F238E27FC236}">
                      <a16:creationId xmlns:a16="http://schemas.microsoft.com/office/drawing/2014/main" id="{41B40DD0-D988-4B84-9996-4F69B7FF4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" y="2876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Freeform 1402">
                  <a:extLst>
                    <a:ext uri="{FF2B5EF4-FFF2-40B4-BE49-F238E27FC236}">
                      <a16:creationId xmlns:a16="http://schemas.microsoft.com/office/drawing/2014/main" id="{AE07E81A-1333-4FAC-9C07-A7AD2A093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" y="2837"/>
                  <a:ext cx="76" cy="56"/>
                </a:xfrm>
                <a:custGeom>
                  <a:avLst/>
                  <a:gdLst>
                    <a:gd name="T0" fmla="*/ 56 w 79"/>
                    <a:gd name="T1" fmla="*/ 45 h 59"/>
                    <a:gd name="T2" fmla="*/ 57 w 79"/>
                    <a:gd name="T3" fmla="*/ 45 h 59"/>
                    <a:gd name="T4" fmla="*/ 64 w 79"/>
                    <a:gd name="T5" fmla="*/ 56 h 59"/>
                    <a:gd name="T6" fmla="*/ 70 w 79"/>
                    <a:gd name="T7" fmla="*/ 54 h 59"/>
                    <a:gd name="T8" fmla="*/ 72 w 79"/>
                    <a:gd name="T9" fmla="*/ 54 h 59"/>
                    <a:gd name="T10" fmla="*/ 73 w 79"/>
                    <a:gd name="T11" fmla="*/ 55 h 59"/>
                    <a:gd name="T12" fmla="*/ 74 w 79"/>
                    <a:gd name="T13" fmla="*/ 55 h 59"/>
                    <a:gd name="T14" fmla="*/ 74 w 79"/>
                    <a:gd name="T15" fmla="*/ 53 h 59"/>
                    <a:gd name="T16" fmla="*/ 79 w 79"/>
                    <a:gd name="T17" fmla="*/ 46 h 59"/>
                    <a:gd name="T18" fmla="*/ 77 w 79"/>
                    <a:gd name="T19" fmla="*/ 40 h 59"/>
                    <a:gd name="T20" fmla="*/ 75 w 79"/>
                    <a:gd name="T21" fmla="*/ 36 h 59"/>
                    <a:gd name="T22" fmla="*/ 74 w 79"/>
                    <a:gd name="T23" fmla="*/ 34 h 59"/>
                    <a:gd name="T24" fmla="*/ 74 w 79"/>
                    <a:gd name="T25" fmla="*/ 32 h 59"/>
                    <a:gd name="T26" fmla="*/ 74 w 79"/>
                    <a:gd name="T27" fmla="*/ 30 h 59"/>
                    <a:gd name="T28" fmla="*/ 75 w 79"/>
                    <a:gd name="T29" fmla="*/ 27 h 59"/>
                    <a:gd name="T30" fmla="*/ 74 w 79"/>
                    <a:gd name="T31" fmla="*/ 26 h 59"/>
                    <a:gd name="T32" fmla="*/ 73 w 79"/>
                    <a:gd name="T33" fmla="*/ 22 h 59"/>
                    <a:gd name="T34" fmla="*/ 70 w 79"/>
                    <a:gd name="T35" fmla="*/ 14 h 59"/>
                    <a:gd name="T36" fmla="*/ 62 w 79"/>
                    <a:gd name="T37" fmla="*/ 5 h 59"/>
                    <a:gd name="T38" fmla="*/ 51 w 79"/>
                    <a:gd name="T39" fmla="*/ 6 h 59"/>
                    <a:gd name="T40" fmla="*/ 44 w 79"/>
                    <a:gd name="T41" fmla="*/ 8 h 59"/>
                    <a:gd name="T42" fmla="*/ 40 w 79"/>
                    <a:gd name="T43" fmla="*/ 9 h 59"/>
                    <a:gd name="T44" fmla="*/ 39 w 79"/>
                    <a:gd name="T45" fmla="*/ 8 h 59"/>
                    <a:gd name="T46" fmla="*/ 38 w 79"/>
                    <a:gd name="T47" fmla="*/ 7 h 59"/>
                    <a:gd name="T48" fmla="*/ 38 w 79"/>
                    <a:gd name="T49" fmla="*/ 6 h 59"/>
                    <a:gd name="T50" fmla="*/ 37 w 79"/>
                    <a:gd name="T51" fmla="*/ 5 h 59"/>
                    <a:gd name="T52" fmla="*/ 36 w 79"/>
                    <a:gd name="T53" fmla="*/ 5 h 59"/>
                    <a:gd name="T54" fmla="*/ 33 w 79"/>
                    <a:gd name="T55" fmla="*/ 5 h 59"/>
                    <a:gd name="T56" fmla="*/ 20 w 79"/>
                    <a:gd name="T57" fmla="*/ 2 h 59"/>
                    <a:gd name="T58" fmla="*/ 18 w 79"/>
                    <a:gd name="T59" fmla="*/ 1 h 59"/>
                    <a:gd name="T60" fmla="*/ 16 w 79"/>
                    <a:gd name="T61" fmla="*/ 1 h 59"/>
                    <a:gd name="T62" fmla="*/ 15 w 79"/>
                    <a:gd name="T63" fmla="*/ 2 h 59"/>
                    <a:gd name="T64" fmla="*/ 14 w 79"/>
                    <a:gd name="T65" fmla="*/ 4 h 59"/>
                    <a:gd name="T66" fmla="*/ 12 w 79"/>
                    <a:gd name="T67" fmla="*/ 5 h 59"/>
                    <a:gd name="T68" fmla="*/ 14 w 79"/>
                    <a:gd name="T69" fmla="*/ 8 h 59"/>
                    <a:gd name="T70" fmla="*/ 2 w 79"/>
                    <a:gd name="T71" fmla="*/ 16 h 59"/>
                    <a:gd name="T72" fmla="*/ 0 w 79"/>
                    <a:gd name="T73" fmla="*/ 17 h 59"/>
                    <a:gd name="T74" fmla="*/ 19 w 79"/>
                    <a:gd name="T75" fmla="*/ 37 h 59"/>
                    <a:gd name="T76" fmla="*/ 20 w 79"/>
                    <a:gd name="T77" fmla="*/ 36 h 59"/>
                    <a:gd name="T78" fmla="*/ 22 w 79"/>
                    <a:gd name="T79" fmla="*/ 34 h 59"/>
                    <a:gd name="T80" fmla="*/ 23 w 79"/>
                    <a:gd name="T81" fmla="*/ 33 h 59"/>
                    <a:gd name="T82" fmla="*/ 23 w 79"/>
                    <a:gd name="T83" fmla="*/ 32 h 59"/>
                    <a:gd name="T84" fmla="*/ 24 w 79"/>
                    <a:gd name="T85" fmla="*/ 32 h 59"/>
                    <a:gd name="T86" fmla="*/ 31 w 79"/>
                    <a:gd name="T87" fmla="*/ 29 h 59"/>
                    <a:gd name="T88" fmla="*/ 50 w 79"/>
                    <a:gd name="T89" fmla="*/ 40 h 59"/>
                    <a:gd name="T90" fmla="*/ 51 w 79"/>
                    <a:gd name="T91" fmla="*/ 43 h 59"/>
                    <a:gd name="T92" fmla="*/ 51 w 79"/>
                    <a:gd name="T93" fmla="*/ 45 h 59"/>
                    <a:gd name="T94" fmla="*/ 54 w 79"/>
                    <a:gd name="T95" fmla="*/ 4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" h="59">
                      <a:moveTo>
                        <a:pt x="54" y="45"/>
                      </a:move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4" y="45"/>
                        <a:pt x="55" y="45"/>
                        <a:pt x="56" y="45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45"/>
                        <a:pt x="57" y="45"/>
                        <a:pt x="57" y="45"/>
                      </a:cubicBezTo>
                      <a:cubicBezTo>
                        <a:pt x="57" y="45"/>
                        <a:pt x="57" y="45"/>
                        <a:pt x="57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60" y="45"/>
                        <a:pt x="61" y="46"/>
                      </a:cubicBezTo>
                      <a:cubicBezTo>
                        <a:pt x="62" y="48"/>
                        <a:pt x="64" y="53"/>
                        <a:pt x="64" y="56"/>
                      </a:cubicBezTo>
                      <a:cubicBezTo>
                        <a:pt x="63" y="57"/>
                        <a:pt x="64" y="58"/>
                        <a:pt x="64" y="58"/>
                      </a:cubicBezTo>
                      <a:cubicBezTo>
                        <a:pt x="65" y="59"/>
                        <a:pt x="65" y="59"/>
                        <a:pt x="65" y="59"/>
                      </a:cubicBezTo>
                      <a:cubicBezTo>
                        <a:pt x="67" y="57"/>
                        <a:pt x="68" y="55"/>
                        <a:pt x="70" y="54"/>
                      </a:cubicBezTo>
                      <a:cubicBezTo>
                        <a:pt x="70" y="54"/>
                        <a:pt x="70" y="54"/>
                        <a:pt x="71" y="54"/>
                      </a:cubicBezTo>
                      <a:cubicBezTo>
                        <a:pt x="71" y="54"/>
                        <a:pt x="71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3" y="55"/>
                        <a:pt x="73" y="55"/>
                        <a:pt x="73" y="55"/>
                      </a:cubicBezTo>
                      <a:cubicBezTo>
                        <a:pt x="73" y="55"/>
                        <a:pt x="73" y="55"/>
                        <a:pt x="73" y="55"/>
                      </a:cubicBezTo>
                      <a:cubicBezTo>
                        <a:pt x="73" y="55"/>
                        <a:pt x="73" y="55"/>
                        <a:pt x="73" y="56"/>
                      </a:cubicBezTo>
                      <a:cubicBezTo>
                        <a:pt x="73" y="55"/>
                        <a:pt x="74" y="55"/>
                        <a:pt x="74" y="55"/>
                      </a:cubicBezTo>
                      <a:cubicBezTo>
                        <a:pt x="74" y="54"/>
                        <a:pt x="75" y="54"/>
                        <a:pt x="75" y="5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4"/>
                        <a:pt x="75" y="53"/>
                        <a:pt x="74" y="53"/>
                      </a:cubicBezTo>
                      <a:cubicBezTo>
                        <a:pt x="74" y="51"/>
                        <a:pt x="73" y="49"/>
                        <a:pt x="74" y="47"/>
                      </a:cubicBezTo>
                      <a:cubicBezTo>
                        <a:pt x="75" y="45"/>
                        <a:pt x="76" y="45"/>
                        <a:pt x="77" y="45"/>
                      </a:cubicBezTo>
                      <a:cubicBezTo>
                        <a:pt x="78" y="45"/>
                        <a:pt x="78" y="45"/>
                        <a:pt x="79" y="46"/>
                      </a:cubicBezTo>
                      <a:cubicBezTo>
                        <a:pt x="79" y="46"/>
                        <a:pt x="79" y="46"/>
                        <a:pt x="79" y="46"/>
                      </a:cubicBezTo>
                      <a:cubicBezTo>
                        <a:pt x="79" y="45"/>
                        <a:pt x="79" y="45"/>
                        <a:pt x="78" y="44"/>
                      </a:cubicBezTo>
                      <a:cubicBezTo>
                        <a:pt x="77" y="43"/>
                        <a:pt x="77" y="41"/>
                        <a:pt x="77" y="40"/>
                      </a:cubicBezTo>
                      <a:cubicBezTo>
                        <a:pt x="77" y="39"/>
                        <a:pt x="77" y="38"/>
                        <a:pt x="76" y="37"/>
                      </a:cubicBezTo>
                      <a:cubicBezTo>
                        <a:pt x="76" y="37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4" y="35"/>
                        <a:pt x="74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cubicBezTo>
                        <a:pt x="74" y="34"/>
                        <a:pt x="74" y="34"/>
                        <a:pt x="74" y="34"/>
                      </a:cubicBezTo>
                      <a:cubicBezTo>
                        <a:pt x="74" y="34"/>
                        <a:pt x="74" y="34"/>
                        <a:pt x="74" y="33"/>
                      </a:cubicBezTo>
                      <a:cubicBezTo>
                        <a:pt x="74" y="33"/>
                        <a:pt x="74" y="33"/>
                        <a:pt x="74" y="33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cubicBezTo>
                        <a:pt x="74" y="32"/>
                        <a:pt x="74" y="31"/>
                        <a:pt x="74" y="31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74" y="30"/>
                        <a:pt x="74" y="30"/>
                        <a:pt x="74" y="30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74" y="29"/>
                        <a:pt x="74" y="28"/>
                        <a:pt x="74" y="28"/>
                      </a:cubicBezTo>
                      <a:cubicBezTo>
                        <a:pt x="75" y="28"/>
                        <a:pt x="75" y="28"/>
                        <a:pt x="75" y="27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7"/>
                        <a:pt x="74" y="26"/>
                        <a:pt x="74" y="26"/>
                      </a:cubicBezTo>
                      <a:cubicBezTo>
                        <a:pt x="74" y="26"/>
                        <a:pt x="74" y="26"/>
                        <a:pt x="74" y="26"/>
                      </a:cubicBezTo>
                      <a:cubicBezTo>
                        <a:pt x="74" y="26"/>
                        <a:pt x="74" y="26"/>
                        <a:pt x="74" y="26"/>
                      </a:cubicBezTo>
                      <a:cubicBezTo>
                        <a:pt x="74" y="26"/>
                        <a:pt x="74" y="26"/>
                        <a:pt x="74" y="26"/>
                      </a:cubicBezTo>
                      <a:cubicBezTo>
                        <a:pt x="73" y="24"/>
                        <a:pt x="73" y="23"/>
                        <a:pt x="73" y="22"/>
                      </a:cubicBezTo>
                      <a:cubicBezTo>
                        <a:pt x="73" y="21"/>
                        <a:pt x="72" y="21"/>
                        <a:pt x="72" y="20"/>
                      </a:cubicBezTo>
                      <a:cubicBezTo>
                        <a:pt x="71" y="20"/>
                        <a:pt x="69" y="19"/>
                        <a:pt x="69" y="17"/>
                      </a:cubicBezTo>
                      <a:cubicBezTo>
                        <a:pt x="69" y="16"/>
                        <a:pt x="69" y="15"/>
                        <a:pt x="70" y="14"/>
                      </a:cubicBezTo>
                      <a:cubicBezTo>
                        <a:pt x="69" y="12"/>
                        <a:pt x="67" y="11"/>
                        <a:pt x="67" y="9"/>
                      </a:cubicBezTo>
                      <a:cubicBezTo>
                        <a:pt x="67" y="8"/>
                        <a:pt x="65" y="4"/>
                        <a:pt x="64" y="3"/>
                      </a:cubicBezTo>
                      <a:cubicBezTo>
                        <a:pt x="64" y="3"/>
                        <a:pt x="63" y="4"/>
                        <a:pt x="62" y="5"/>
                      </a:cubicBezTo>
                      <a:cubicBezTo>
                        <a:pt x="60" y="7"/>
                        <a:pt x="58" y="8"/>
                        <a:pt x="56" y="8"/>
                      </a:cubicBezTo>
                      <a:cubicBezTo>
                        <a:pt x="55" y="8"/>
                        <a:pt x="54" y="8"/>
                        <a:pt x="53" y="7"/>
                      </a:cubicBezTo>
                      <a:cubicBezTo>
                        <a:pt x="52" y="7"/>
                        <a:pt x="51" y="6"/>
                        <a:pt x="51" y="6"/>
                      </a:cubicBezTo>
                      <a:cubicBezTo>
                        <a:pt x="50" y="8"/>
                        <a:pt x="48" y="9"/>
                        <a:pt x="47" y="9"/>
                      </a:cubicBezTo>
                      <a:cubicBezTo>
                        <a:pt x="46" y="9"/>
                        <a:pt x="46" y="8"/>
                        <a:pt x="45" y="8"/>
                      </a:cubicBezTo>
                      <a:cubicBezTo>
                        <a:pt x="45" y="8"/>
                        <a:pt x="44" y="8"/>
                        <a:pt x="44" y="8"/>
                      </a:cubicBezTo>
                      <a:cubicBezTo>
                        <a:pt x="43" y="9"/>
                        <a:pt x="42" y="9"/>
                        <a:pt x="41" y="9"/>
                      </a:cubicBezTo>
                      <a:cubicBezTo>
                        <a:pt x="41" y="9"/>
                        <a:pt x="41" y="9"/>
                        <a:pt x="40" y="9"/>
                      </a:cubicBezTo>
                      <a:cubicBezTo>
                        <a:pt x="40" y="9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8" y="7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7"/>
                        <a:pt x="38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38" y="6"/>
                        <a:pt x="38" y="6"/>
                        <a:pt x="38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5"/>
                        <a:pt x="37" y="4"/>
                        <a:pt x="37" y="4"/>
                      </a:cubicBezTo>
                      <a:cubicBezTo>
                        <a:pt x="37" y="4"/>
                        <a:pt x="37" y="5"/>
                        <a:pt x="37" y="5"/>
                      </a:cubicBezTo>
                      <a:cubicBezTo>
                        <a:pt x="37" y="5"/>
                        <a:pt x="36" y="5"/>
                        <a:pt x="36" y="5"/>
                      </a:cubicBezTo>
                      <a:cubicBezTo>
                        <a:pt x="36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3" y="5"/>
                        <a:pt x="33" y="5"/>
                      </a:cubicBezTo>
                      <a:cubicBezTo>
                        <a:pt x="33" y="5"/>
                        <a:pt x="32" y="5"/>
                        <a:pt x="32" y="5"/>
                      </a:cubicBezTo>
                      <a:cubicBezTo>
                        <a:pt x="32" y="5"/>
                        <a:pt x="31" y="5"/>
                        <a:pt x="31" y="5"/>
                      </a:cubicBezTo>
                      <a:cubicBezTo>
                        <a:pt x="28" y="5"/>
                        <a:pt x="21" y="5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6" y="1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4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4"/>
                        <a:pt x="13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3" y="6"/>
                        <a:pt x="13" y="6"/>
                      </a:cubicBezTo>
                      <a:cubicBezTo>
                        <a:pt x="13" y="7"/>
                        <a:pt x="14" y="8"/>
                        <a:pt x="14" y="8"/>
                      </a:cubicBezTo>
                      <a:cubicBezTo>
                        <a:pt x="14" y="11"/>
                        <a:pt x="9" y="13"/>
                        <a:pt x="7" y="12"/>
                      </a:cubicBezTo>
                      <a:cubicBezTo>
                        <a:pt x="7" y="12"/>
                        <a:pt x="6" y="12"/>
                        <a:pt x="5" y="13"/>
                      </a:cubicBezTo>
                      <a:cubicBezTo>
                        <a:pt x="4" y="14"/>
                        <a:pt x="3" y="15"/>
                        <a:pt x="2" y="16"/>
                      </a:cubicBezTo>
                      <a:cubicBezTo>
                        <a:pt x="2" y="16"/>
                        <a:pt x="2" y="16"/>
                        <a:pt x="1" y="16"/>
                      </a:cubicBezTo>
                      <a:cubicBezTo>
                        <a:pt x="1" y="16"/>
                        <a:pt x="1" y="16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8"/>
                        <a:pt x="2" y="19"/>
                        <a:pt x="3" y="20"/>
                      </a:cubicBezTo>
                      <a:cubicBezTo>
                        <a:pt x="4" y="22"/>
                        <a:pt x="4" y="24"/>
                        <a:pt x="6" y="25"/>
                      </a:cubicBezTo>
                      <a:cubicBezTo>
                        <a:pt x="11" y="28"/>
                        <a:pt x="15" y="32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7"/>
                        <a:pt x="20" y="36"/>
                        <a:pt x="20" y="36"/>
                      </a:cubicBezTo>
                      <a:cubicBezTo>
                        <a:pt x="20" y="36"/>
                        <a:pt x="20" y="36"/>
                        <a:pt x="21" y="36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1" y="35"/>
                        <a:pt x="22" y="35"/>
                        <a:pt x="22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3" y="33"/>
                        <a:pt x="23" y="32"/>
                      </a:cubicBezTo>
                      <a:cubicBezTo>
                        <a:pt x="23" y="32"/>
                        <a:pt x="23" y="32"/>
                        <a:pt x="24" y="32"/>
                      </a:cubicBezTo>
                      <a:cubicBezTo>
                        <a:pt x="24" y="32"/>
                        <a:pt x="24" y="32"/>
                        <a:pt x="24" y="32"/>
                      </a:cubicBezTo>
                      <a:cubicBezTo>
                        <a:pt x="24" y="32"/>
                        <a:pt x="24" y="32"/>
                        <a:pt x="24" y="32"/>
                      </a:cubicBezTo>
                      <a:cubicBezTo>
                        <a:pt x="24" y="30"/>
                        <a:pt x="25" y="28"/>
                        <a:pt x="27" y="28"/>
                      </a:cubicBezTo>
                      <a:cubicBezTo>
                        <a:pt x="28" y="28"/>
                        <a:pt x="29" y="29"/>
                        <a:pt x="30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29"/>
                        <a:pt x="34" y="29"/>
                        <a:pt x="35" y="28"/>
                      </a:cubicBezTo>
                      <a:cubicBezTo>
                        <a:pt x="37" y="28"/>
                        <a:pt x="38" y="27"/>
                        <a:pt x="39" y="27"/>
                      </a:cubicBezTo>
                      <a:cubicBezTo>
                        <a:pt x="43" y="27"/>
                        <a:pt x="50" y="37"/>
                        <a:pt x="50" y="40"/>
                      </a:cubicBezTo>
                      <a:cubicBezTo>
                        <a:pt x="50" y="41"/>
                        <a:pt x="50" y="41"/>
                        <a:pt x="50" y="42"/>
                      </a:cubicBezTo>
                      <a:cubicBezTo>
                        <a:pt x="50" y="42"/>
                        <a:pt x="50" y="42"/>
                        <a:pt x="50" y="42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1" y="43"/>
                        <a:pt x="51" y="44"/>
                        <a:pt x="51" y="44"/>
                      </a:cubicBezTo>
                      <a:cubicBezTo>
                        <a:pt x="51" y="44"/>
                        <a:pt x="51" y="44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2" y="45"/>
                        <a:pt x="53" y="45"/>
                        <a:pt x="5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Freeform 1403">
                  <a:extLst>
                    <a:ext uri="{FF2B5EF4-FFF2-40B4-BE49-F238E27FC236}">
                      <a16:creationId xmlns:a16="http://schemas.microsoft.com/office/drawing/2014/main" id="{AE4F550B-C66E-43A7-B105-0718D03ED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4" y="283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Freeform 1404">
                  <a:extLst>
                    <a:ext uri="{FF2B5EF4-FFF2-40B4-BE49-F238E27FC236}">
                      <a16:creationId xmlns:a16="http://schemas.microsoft.com/office/drawing/2014/main" id="{82FC1521-3123-4289-83BD-00DB290E2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1" y="2837"/>
                  <a:ext cx="0" cy="2"/>
                </a:xfrm>
                <a:custGeom>
                  <a:avLst/>
                  <a:gdLst>
                    <a:gd name="T0" fmla="*/ 1 h 2"/>
                    <a:gd name="T1" fmla="*/ 1 h 2"/>
                    <a:gd name="T2" fmla="*/ 2 h 2"/>
                    <a:gd name="T3" fmla="*/ 2 h 2"/>
                    <a:gd name="T4" fmla="*/ 0 h 2"/>
                    <a:gd name="T5" fmla="*/ 0 h 2"/>
                    <a:gd name="T6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Freeform 1405">
                  <a:extLst>
                    <a:ext uri="{FF2B5EF4-FFF2-40B4-BE49-F238E27FC236}">
                      <a16:creationId xmlns:a16="http://schemas.microsoft.com/office/drawing/2014/main" id="{801F4DBD-1964-4A8C-A8B9-7DC90627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Freeform 1406">
                  <a:extLst>
                    <a:ext uri="{FF2B5EF4-FFF2-40B4-BE49-F238E27FC236}">
                      <a16:creationId xmlns:a16="http://schemas.microsoft.com/office/drawing/2014/main" id="{39C955AF-800B-4FC5-B168-72F10E09F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Freeform 1407">
                  <a:extLst>
                    <a:ext uri="{FF2B5EF4-FFF2-40B4-BE49-F238E27FC236}">
                      <a16:creationId xmlns:a16="http://schemas.microsoft.com/office/drawing/2014/main" id="{36723734-8BB2-40AE-968E-C4B8B7677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2" y="283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Freeform 1408">
                  <a:extLst>
                    <a:ext uri="{FF2B5EF4-FFF2-40B4-BE49-F238E27FC236}">
                      <a16:creationId xmlns:a16="http://schemas.microsoft.com/office/drawing/2014/main" id="{9E9C80E3-8658-4101-8D07-1CAF5200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Freeform 1409">
                  <a:extLst>
                    <a:ext uri="{FF2B5EF4-FFF2-40B4-BE49-F238E27FC236}">
                      <a16:creationId xmlns:a16="http://schemas.microsoft.com/office/drawing/2014/main" id="{07B9BD54-7DA0-4D63-9D73-4B395AEF95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283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Freeform 1410">
                  <a:extLst>
                    <a:ext uri="{FF2B5EF4-FFF2-40B4-BE49-F238E27FC236}">
                      <a16:creationId xmlns:a16="http://schemas.microsoft.com/office/drawing/2014/main" id="{7ED1A0A0-51E0-4FEB-BFB2-BA086A807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" y="285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Freeform 1411">
                  <a:extLst>
                    <a:ext uri="{FF2B5EF4-FFF2-40B4-BE49-F238E27FC236}">
                      <a16:creationId xmlns:a16="http://schemas.microsoft.com/office/drawing/2014/main" id="{9CAF4E9B-FD09-4A51-8FE3-31693AD0F7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283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Freeform 1412">
                  <a:extLst>
                    <a:ext uri="{FF2B5EF4-FFF2-40B4-BE49-F238E27FC236}">
                      <a16:creationId xmlns:a16="http://schemas.microsoft.com/office/drawing/2014/main" id="{CFCE7702-6326-42EF-AF35-D085C2A65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9" y="284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Oval 1413">
                  <a:extLst>
                    <a:ext uri="{FF2B5EF4-FFF2-40B4-BE49-F238E27FC236}">
                      <a16:creationId xmlns:a16="http://schemas.microsoft.com/office/drawing/2014/main" id="{F29E32AB-1D1A-4FCA-B40C-78B66F6CC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842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Freeform 1414">
                  <a:extLst>
                    <a:ext uri="{FF2B5EF4-FFF2-40B4-BE49-F238E27FC236}">
                      <a16:creationId xmlns:a16="http://schemas.microsoft.com/office/drawing/2014/main" id="{7A2B4C02-C200-4CDB-AB73-9EDE1526C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1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Freeform 1415">
                  <a:extLst>
                    <a:ext uri="{FF2B5EF4-FFF2-40B4-BE49-F238E27FC236}">
                      <a16:creationId xmlns:a16="http://schemas.microsoft.com/office/drawing/2014/main" id="{8941CE48-8C4E-4CE6-B13F-F0D86FD09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Freeform 1416">
                  <a:extLst>
                    <a:ext uri="{FF2B5EF4-FFF2-40B4-BE49-F238E27FC236}">
                      <a16:creationId xmlns:a16="http://schemas.microsoft.com/office/drawing/2014/main" id="{9005D36C-CD2E-41EF-8FB6-115519D48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Freeform 1417">
                  <a:extLst>
                    <a:ext uri="{FF2B5EF4-FFF2-40B4-BE49-F238E27FC236}">
                      <a16:creationId xmlns:a16="http://schemas.microsoft.com/office/drawing/2014/main" id="{60289A0C-CDA8-44AF-8E61-94623DEA6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6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Freeform 1418">
                  <a:extLst>
                    <a:ext uri="{FF2B5EF4-FFF2-40B4-BE49-F238E27FC236}">
                      <a16:creationId xmlns:a16="http://schemas.microsoft.com/office/drawing/2014/main" id="{F64B5A89-F85D-4D8B-9FFB-87C56DB4A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6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Freeform 1419">
                  <a:extLst>
                    <a:ext uri="{FF2B5EF4-FFF2-40B4-BE49-F238E27FC236}">
                      <a16:creationId xmlns:a16="http://schemas.microsoft.com/office/drawing/2014/main" id="{58315F43-5FE8-41A2-B88F-A1299CD34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6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Freeform 1420">
                  <a:extLst>
                    <a:ext uri="{FF2B5EF4-FFF2-40B4-BE49-F238E27FC236}">
                      <a16:creationId xmlns:a16="http://schemas.microsoft.com/office/drawing/2014/main" id="{94861902-9DBD-4ABC-8489-995773E0A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86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Freeform 1421">
                  <a:extLst>
                    <a:ext uri="{FF2B5EF4-FFF2-40B4-BE49-F238E27FC236}">
                      <a16:creationId xmlns:a16="http://schemas.microsoft.com/office/drawing/2014/main" id="{11EF174A-8EFE-4655-A95D-DA23BDB90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9" y="28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Freeform 1422">
                  <a:extLst>
                    <a:ext uri="{FF2B5EF4-FFF2-40B4-BE49-F238E27FC236}">
                      <a16:creationId xmlns:a16="http://schemas.microsoft.com/office/drawing/2014/main" id="{D97B2837-F19E-4090-8B2A-0ABC3A967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" y="2889"/>
                  <a:ext cx="2" cy="2"/>
                </a:xfrm>
                <a:custGeom>
                  <a:avLst/>
                  <a:gdLst>
                    <a:gd name="T0" fmla="*/ 1 w 2"/>
                    <a:gd name="T1" fmla="*/ 1 h 2"/>
                    <a:gd name="T2" fmla="*/ 2 w 2"/>
                    <a:gd name="T3" fmla="*/ 0 h 2"/>
                    <a:gd name="T4" fmla="*/ 1 w 2"/>
                    <a:gd name="T5" fmla="*/ 1 h 2"/>
                    <a:gd name="T6" fmla="*/ 0 w 2"/>
                    <a:gd name="T7" fmla="*/ 2 h 2"/>
                    <a:gd name="T8" fmla="*/ 0 w 2"/>
                    <a:gd name="T9" fmla="*/ 2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Freeform 1423">
                  <a:extLst>
                    <a:ext uri="{FF2B5EF4-FFF2-40B4-BE49-F238E27FC236}">
                      <a16:creationId xmlns:a16="http://schemas.microsoft.com/office/drawing/2014/main" id="{299DF0FB-5E97-444C-A02A-2B0036AB5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" y="2884"/>
                  <a:ext cx="41" cy="39"/>
                </a:xfrm>
                <a:custGeom>
                  <a:avLst/>
                  <a:gdLst>
                    <a:gd name="T0" fmla="*/ 30 w 43"/>
                    <a:gd name="T1" fmla="*/ 10 h 41"/>
                    <a:gd name="T2" fmla="*/ 29 w 43"/>
                    <a:gd name="T3" fmla="*/ 12 h 41"/>
                    <a:gd name="T4" fmla="*/ 25 w 43"/>
                    <a:gd name="T5" fmla="*/ 14 h 41"/>
                    <a:gd name="T6" fmla="*/ 21 w 43"/>
                    <a:gd name="T7" fmla="*/ 12 h 41"/>
                    <a:gd name="T8" fmla="*/ 20 w 43"/>
                    <a:gd name="T9" fmla="*/ 7 h 41"/>
                    <a:gd name="T10" fmla="*/ 18 w 43"/>
                    <a:gd name="T11" fmla="*/ 0 h 41"/>
                    <a:gd name="T12" fmla="*/ 17 w 43"/>
                    <a:gd name="T13" fmla="*/ 0 h 41"/>
                    <a:gd name="T14" fmla="*/ 16 w 43"/>
                    <a:gd name="T15" fmla="*/ 0 h 41"/>
                    <a:gd name="T16" fmla="*/ 15 w 43"/>
                    <a:gd name="T17" fmla="*/ 0 h 41"/>
                    <a:gd name="T18" fmla="*/ 15 w 43"/>
                    <a:gd name="T19" fmla="*/ 0 h 41"/>
                    <a:gd name="T20" fmla="*/ 14 w 43"/>
                    <a:gd name="T21" fmla="*/ 0 h 41"/>
                    <a:gd name="T22" fmla="*/ 13 w 43"/>
                    <a:gd name="T23" fmla="*/ 0 h 41"/>
                    <a:gd name="T24" fmla="*/ 12 w 43"/>
                    <a:gd name="T25" fmla="*/ 1 h 41"/>
                    <a:gd name="T26" fmla="*/ 12 w 43"/>
                    <a:gd name="T27" fmla="*/ 3 h 41"/>
                    <a:gd name="T28" fmla="*/ 11 w 43"/>
                    <a:gd name="T29" fmla="*/ 4 h 41"/>
                    <a:gd name="T30" fmla="*/ 11 w 43"/>
                    <a:gd name="T31" fmla="*/ 5 h 41"/>
                    <a:gd name="T32" fmla="*/ 7 w 43"/>
                    <a:gd name="T33" fmla="*/ 10 h 41"/>
                    <a:gd name="T34" fmla="*/ 4 w 43"/>
                    <a:gd name="T35" fmla="*/ 12 h 41"/>
                    <a:gd name="T36" fmla="*/ 1 w 43"/>
                    <a:gd name="T37" fmla="*/ 14 h 41"/>
                    <a:gd name="T38" fmla="*/ 1 w 43"/>
                    <a:gd name="T39" fmla="*/ 14 h 41"/>
                    <a:gd name="T40" fmla="*/ 1 w 43"/>
                    <a:gd name="T41" fmla="*/ 14 h 41"/>
                    <a:gd name="T42" fmla="*/ 1 w 43"/>
                    <a:gd name="T43" fmla="*/ 14 h 41"/>
                    <a:gd name="T44" fmla="*/ 1 w 43"/>
                    <a:gd name="T45" fmla="*/ 14 h 41"/>
                    <a:gd name="T46" fmla="*/ 0 w 43"/>
                    <a:gd name="T47" fmla="*/ 15 h 41"/>
                    <a:gd name="T48" fmla="*/ 13 w 43"/>
                    <a:gd name="T49" fmla="*/ 24 h 41"/>
                    <a:gd name="T50" fmla="*/ 39 w 43"/>
                    <a:gd name="T51" fmla="*/ 40 h 41"/>
                    <a:gd name="T52" fmla="*/ 40 w 43"/>
                    <a:gd name="T53" fmla="*/ 41 h 41"/>
                    <a:gd name="T54" fmla="*/ 40 w 43"/>
                    <a:gd name="T55" fmla="*/ 40 h 41"/>
                    <a:gd name="T56" fmla="*/ 40 w 43"/>
                    <a:gd name="T57" fmla="*/ 39 h 41"/>
                    <a:gd name="T58" fmla="*/ 40 w 43"/>
                    <a:gd name="T59" fmla="*/ 38 h 41"/>
                    <a:gd name="T60" fmla="*/ 41 w 43"/>
                    <a:gd name="T61" fmla="*/ 38 h 41"/>
                    <a:gd name="T62" fmla="*/ 41 w 43"/>
                    <a:gd name="T63" fmla="*/ 37 h 41"/>
                    <a:gd name="T64" fmla="*/ 41 w 43"/>
                    <a:gd name="T65" fmla="*/ 36 h 41"/>
                    <a:gd name="T66" fmla="*/ 42 w 43"/>
                    <a:gd name="T67" fmla="*/ 35 h 41"/>
                    <a:gd name="T68" fmla="*/ 43 w 43"/>
                    <a:gd name="T69" fmla="*/ 32 h 41"/>
                    <a:gd name="T70" fmla="*/ 37 w 43"/>
                    <a:gd name="T71" fmla="*/ 27 h 41"/>
                    <a:gd name="T72" fmla="*/ 35 w 43"/>
                    <a:gd name="T73" fmla="*/ 25 h 41"/>
                    <a:gd name="T74" fmla="*/ 32 w 43"/>
                    <a:gd name="T75" fmla="*/ 24 h 41"/>
                    <a:gd name="T76" fmla="*/ 30 w 43"/>
                    <a:gd name="T77" fmla="*/ 22 h 41"/>
                    <a:gd name="T78" fmla="*/ 30 w 43"/>
                    <a:gd name="T79" fmla="*/ 21 h 41"/>
                    <a:gd name="T80" fmla="*/ 31 w 43"/>
                    <a:gd name="T81" fmla="*/ 19 h 41"/>
                    <a:gd name="T82" fmla="*/ 31 w 43"/>
                    <a:gd name="T83" fmla="*/ 12 h 41"/>
                    <a:gd name="T84" fmla="*/ 31 w 43"/>
                    <a:gd name="T85" fmla="*/ 10 h 41"/>
                    <a:gd name="T86" fmla="*/ 30 w 43"/>
                    <a:gd name="T87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3" h="41">
                      <a:moveTo>
                        <a:pt x="30" y="10"/>
                      </a:moveTo>
                      <a:cubicBezTo>
                        <a:pt x="30" y="10"/>
                        <a:pt x="29" y="11"/>
                        <a:pt x="29" y="12"/>
                      </a:cubicBezTo>
                      <a:cubicBezTo>
                        <a:pt x="28" y="13"/>
                        <a:pt x="27" y="14"/>
                        <a:pt x="25" y="14"/>
                      </a:cubicBezTo>
                      <a:cubicBezTo>
                        <a:pt x="24" y="14"/>
                        <a:pt x="22" y="13"/>
                        <a:pt x="21" y="12"/>
                      </a:cubicBezTo>
                      <a:cubicBezTo>
                        <a:pt x="20" y="11"/>
                        <a:pt x="19" y="9"/>
                        <a:pt x="20" y="7"/>
                      </a:cubicBezTo>
                      <a:cubicBezTo>
                        <a:pt x="20" y="4"/>
                        <a:pt x="19" y="1"/>
                        <a:pt x="18" y="0"/>
                      </a:cubicBezTo>
                      <a:cubicBezTo>
                        <a:pt x="18" y="0"/>
                        <a:pt x="17" y="0"/>
                        <a:pt x="17" y="0"/>
                      </a:cubicBezTo>
                      <a:cubicBezTo>
                        <a:pt x="17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4"/>
                        <a:pt x="11" y="4"/>
                        <a:pt x="11" y="4"/>
                      </a:cubicBez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7"/>
                        <a:pt x="9" y="8"/>
                        <a:pt x="7" y="10"/>
                      </a:cubicBezTo>
                      <a:cubicBezTo>
                        <a:pt x="6" y="11"/>
                        <a:pt x="5" y="11"/>
                        <a:pt x="4" y="12"/>
                      </a:cubicBezTo>
                      <a:cubicBezTo>
                        <a:pt x="3" y="13"/>
                        <a:pt x="2" y="13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5"/>
                        <a:pt x="0" y="15"/>
                        <a:pt x="0" y="15"/>
                      </a:cubicBezTo>
                      <a:cubicBezTo>
                        <a:pt x="5" y="18"/>
                        <a:pt x="9" y="21"/>
                        <a:pt x="13" y="24"/>
                      </a:cubicBezTo>
                      <a:cubicBezTo>
                        <a:pt x="22" y="31"/>
                        <a:pt x="34" y="38"/>
                        <a:pt x="39" y="40"/>
                      </a:cubicBezTo>
                      <a:cubicBezTo>
                        <a:pt x="39" y="40"/>
                        <a:pt x="40" y="40"/>
                        <a:pt x="40" y="41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39"/>
                      </a:cubicBezTo>
                      <a:cubicBezTo>
                        <a:pt x="40" y="39"/>
                        <a:pt x="40" y="39"/>
                        <a:pt x="40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7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2" y="35"/>
                      </a:cubicBezTo>
                      <a:cubicBezTo>
                        <a:pt x="42" y="34"/>
                        <a:pt x="42" y="33"/>
                        <a:pt x="43" y="32"/>
                      </a:cubicBezTo>
                      <a:cubicBezTo>
                        <a:pt x="43" y="30"/>
                        <a:pt x="39" y="28"/>
                        <a:pt x="37" y="27"/>
                      </a:cubicBezTo>
                      <a:cubicBezTo>
                        <a:pt x="36" y="26"/>
                        <a:pt x="35" y="26"/>
                        <a:pt x="35" y="25"/>
                      </a:cubicBezTo>
                      <a:cubicBezTo>
                        <a:pt x="34" y="25"/>
                        <a:pt x="33" y="24"/>
                        <a:pt x="32" y="24"/>
                      </a:cubicBezTo>
                      <a:cubicBezTo>
                        <a:pt x="31" y="23"/>
                        <a:pt x="30" y="23"/>
                        <a:pt x="30" y="22"/>
                      </a:cubicBezTo>
                      <a:cubicBezTo>
                        <a:pt x="30" y="22"/>
                        <a:pt x="30" y="22"/>
                        <a:pt x="30" y="21"/>
                      </a:cubicBezTo>
                      <a:cubicBezTo>
                        <a:pt x="29" y="20"/>
                        <a:pt x="31" y="19"/>
                        <a:pt x="31" y="19"/>
                      </a:cubicBezTo>
                      <a:cubicBezTo>
                        <a:pt x="31" y="18"/>
                        <a:pt x="32" y="17"/>
                        <a:pt x="31" y="12"/>
                      </a:cubicBezTo>
                      <a:cubicBezTo>
                        <a:pt x="31" y="12"/>
                        <a:pt x="31" y="11"/>
                        <a:pt x="31" y="10"/>
                      </a:cubicBezTo>
                      <a:cubicBezTo>
                        <a:pt x="31" y="10"/>
                        <a:pt x="31" y="10"/>
                        <a:pt x="3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Freeform 1424">
                  <a:extLst>
                    <a:ext uri="{FF2B5EF4-FFF2-40B4-BE49-F238E27FC236}">
                      <a16:creationId xmlns:a16="http://schemas.microsoft.com/office/drawing/2014/main" id="{BF24087C-37E9-40BB-B23D-20802E8B2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92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Freeform 1425">
                  <a:extLst>
                    <a:ext uri="{FF2B5EF4-FFF2-40B4-BE49-F238E27FC236}">
                      <a16:creationId xmlns:a16="http://schemas.microsoft.com/office/drawing/2014/main" id="{8CAE5271-793D-4637-ABA7-F038C1E9C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5" y="291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Freeform 1426">
                  <a:extLst>
                    <a:ext uri="{FF2B5EF4-FFF2-40B4-BE49-F238E27FC236}">
                      <a16:creationId xmlns:a16="http://schemas.microsoft.com/office/drawing/2014/main" id="{5DCC9958-55A3-4C64-AF45-FF4163A7C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9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Freeform 1427">
                  <a:extLst>
                    <a:ext uri="{FF2B5EF4-FFF2-40B4-BE49-F238E27FC236}">
                      <a16:creationId xmlns:a16="http://schemas.microsoft.com/office/drawing/2014/main" id="{866B2AB3-D599-4B6E-9F83-96A9AB57AB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2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Freeform 1428">
                  <a:extLst>
                    <a:ext uri="{FF2B5EF4-FFF2-40B4-BE49-F238E27FC236}">
                      <a16:creationId xmlns:a16="http://schemas.microsoft.com/office/drawing/2014/main" id="{82CC2306-F442-4F75-AECE-002ECB2A6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" y="2895"/>
                  <a:ext cx="8" cy="3"/>
                </a:xfrm>
                <a:custGeom>
                  <a:avLst/>
                  <a:gdLst>
                    <a:gd name="T0" fmla="*/ 8 w 8"/>
                    <a:gd name="T1" fmla="*/ 0 h 3"/>
                    <a:gd name="T2" fmla="*/ 0 w 8"/>
                    <a:gd name="T3" fmla="*/ 0 h 3"/>
                    <a:gd name="T4" fmla="*/ 4 w 8"/>
                    <a:gd name="T5" fmla="*/ 2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cubicBezTo>
                        <a:pt x="6" y="3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ubicBezTo>
                        <a:pt x="6" y="2"/>
                        <a:pt x="7" y="1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Freeform 1429">
                  <a:extLst>
                    <a:ext uri="{FF2B5EF4-FFF2-40B4-BE49-F238E27FC236}">
                      <a16:creationId xmlns:a16="http://schemas.microsoft.com/office/drawing/2014/main" id="{BEB5D51E-B738-4573-8AE9-78E09012D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9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" name="Group 1631">
                <a:extLst>
                  <a:ext uri="{FF2B5EF4-FFF2-40B4-BE49-F238E27FC236}">
                    <a16:creationId xmlns:a16="http://schemas.microsoft.com/office/drawing/2014/main" id="{A0364D06-641D-425B-AFF5-61BD3F08A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6" y="2617"/>
                <a:ext cx="558" cy="408"/>
                <a:chOff x="1486" y="2617"/>
                <a:chExt cx="558" cy="408"/>
              </a:xfrm>
              <a:grpFill/>
            </p:grpSpPr>
            <p:sp>
              <p:nvSpPr>
                <p:cNvPr id="666" name="Freeform 1431">
                  <a:extLst>
                    <a:ext uri="{FF2B5EF4-FFF2-40B4-BE49-F238E27FC236}">
                      <a16:creationId xmlns:a16="http://schemas.microsoft.com/office/drawing/2014/main" id="{2616F6A6-0472-4D6E-9A92-AFC5B8D1D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Freeform 1432">
                  <a:extLst>
                    <a:ext uri="{FF2B5EF4-FFF2-40B4-BE49-F238E27FC236}">
                      <a16:creationId xmlns:a16="http://schemas.microsoft.com/office/drawing/2014/main" id="{FA338E66-128D-4908-BF02-EFD75861E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7" y="288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Freeform 1433">
                  <a:extLst>
                    <a:ext uri="{FF2B5EF4-FFF2-40B4-BE49-F238E27FC236}">
                      <a16:creationId xmlns:a16="http://schemas.microsoft.com/office/drawing/2014/main" id="{228E976B-60B3-4BAD-9B8C-4F092C405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6" y="2867"/>
                  <a:ext cx="27" cy="29"/>
                </a:xfrm>
                <a:custGeom>
                  <a:avLst/>
                  <a:gdLst>
                    <a:gd name="T0" fmla="*/ 27 w 28"/>
                    <a:gd name="T1" fmla="*/ 15 h 31"/>
                    <a:gd name="T2" fmla="*/ 26 w 28"/>
                    <a:gd name="T3" fmla="*/ 9 h 31"/>
                    <a:gd name="T4" fmla="*/ 19 w 28"/>
                    <a:gd name="T5" fmla="*/ 0 h 31"/>
                    <a:gd name="T6" fmla="*/ 16 w 28"/>
                    <a:gd name="T7" fmla="*/ 1 h 31"/>
                    <a:gd name="T8" fmla="*/ 11 w 28"/>
                    <a:gd name="T9" fmla="*/ 2 h 31"/>
                    <a:gd name="T10" fmla="*/ 9 w 28"/>
                    <a:gd name="T11" fmla="*/ 2 h 31"/>
                    <a:gd name="T12" fmla="*/ 8 w 28"/>
                    <a:gd name="T13" fmla="*/ 1 h 31"/>
                    <a:gd name="T14" fmla="*/ 7 w 28"/>
                    <a:gd name="T15" fmla="*/ 2 h 31"/>
                    <a:gd name="T16" fmla="*/ 7 w 28"/>
                    <a:gd name="T17" fmla="*/ 2 h 31"/>
                    <a:gd name="T18" fmla="*/ 7 w 28"/>
                    <a:gd name="T19" fmla="*/ 3 h 31"/>
                    <a:gd name="T20" fmla="*/ 7 w 28"/>
                    <a:gd name="T21" fmla="*/ 3 h 31"/>
                    <a:gd name="T22" fmla="*/ 6 w 28"/>
                    <a:gd name="T23" fmla="*/ 4 h 31"/>
                    <a:gd name="T24" fmla="*/ 6 w 28"/>
                    <a:gd name="T25" fmla="*/ 5 h 31"/>
                    <a:gd name="T26" fmla="*/ 6 w 28"/>
                    <a:gd name="T27" fmla="*/ 5 h 31"/>
                    <a:gd name="T28" fmla="*/ 5 w 28"/>
                    <a:gd name="T29" fmla="*/ 6 h 31"/>
                    <a:gd name="T30" fmla="*/ 4 w 28"/>
                    <a:gd name="T31" fmla="*/ 6 h 31"/>
                    <a:gd name="T32" fmla="*/ 4 w 28"/>
                    <a:gd name="T33" fmla="*/ 7 h 31"/>
                    <a:gd name="T34" fmla="*/ 3 w 28"/>
                    <a:gd name="T35" fmla="*/ 8 h 31"/>
                    <a:gd name="T36" fmla="*/ 2 w 28"/>
                    <a:gd name="T37" fmla="*/ 8 h 31"/>
                    <a:gd name="T38" fmla="*/ 2 w 28"/>
                    <a:gd name="T39" fmla="*/ 9 h 31"/>
                    <a:gd name="T40" fmla="*/ 1 w 28"/>
                    <a:gd name="T41" fmla="*/ 10 h 31"/>
                    <a:gd name="T42" fmla="*/ 0 w 28"/>
                    <a:gd name="T43" fmla="*/ 10 h 31"/>
                    <a:gd name="T44" fmla="*/ 1 w 28"/>
                    <a:gd name="T45" fmla="*/ 13 h 31"/>
                    <a:gd name="T46" fmla="*/ 9 w 28"/>
                    <a:gd name="T47" fmla="*/ 26 h 31"/>
                    <a:gd name="T48" fmla="*/ 10 w 28"/>
                    <a:gd name="T49" fmla="*/ 26 h 31"/>
                    <a:gd name="T50" fmla="*/ 17 w 28"/>
                    <a:gd name="T51" fmla="*/ 31 h 31"/>
                    <a:gd name="T52" fmla="*/ 17 w 28"/>
                    <a:gd name="T53" fmla="*/ 31 h 31"/>
                    <a:gd name="T54" fmla="*/ 18 w 28"/>
                    <a:gd name="T55" fmla="*/ 30 h 31"/>
                    <a:gd name="T56" fmla="*/ 18 w 28"/>
                    <a:gd name="T57" fmla="*/ 30 h 31"/>
                    <a:gd name="T58" fmla="*/ 18 w 28"/>
                    <a:gd name="T59" fmla="*/ 29 h 31"/>
                    <a:gd name="T60" fmla="*/ 18 w 28"/>
                    <a:gd name="T61" fmla="*/ 29 h 31"/>
                    <a:gd name="T62" fmla="*/ 19 w 28"/>
                    <a:gd name="T63" fmla="*/ 29 h 31"/>
                    <a:gd name="T64" fmla="*/ 22 w 28"/>
                    <a:gd name="T65" fmla="*/ 26 h 31"/>
                    <a:gd name="T66" fmla="*/ 27 w 28"/>
                    <a:gd name="T67" fmla="*/ 22 h 31"/>
                    <a:gd name="T68" fmla="*/ 28 w 28"/>
                    <a:gd name="T69" fmla="*/ 20 h 31"/>
                    <a:gd name="T70" fmla="*/ 28 w 28"/>
                    <a:gd name="T71" fmla="*/ 19 h 31"/>
                    <a:gd name="T72" fmla="*/ 28 w 28"/>
                    <a:gd name="T73" fmla="*/ 19 h 31"/>
                    <a:gd name="T74" fmla="*/ 28 w 28"/>
                    <a:gd name="T75" fmla="*/ 18 h 31"/>
                    <a:gd name="T76" fmla="*/ 28 w 28"/>
                    <a:gd name="T77" fmla="*/ 17 h 31"/>
                    <a:gd name="T78" fmla="*/ 27 w 28"/>
                    <a:gd name="T7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8" h="31">
                      <a:moveTo>
                        <a:pt x="27" y="15"/>
                      </a:moveTo>
                      <a:cubicBezTo>
                        <a:pt x="27" y="13"/>
                        <a:pt x="26" y="11"/>
                        <a:pt x="26" y="9"/>
                      </a:cubicBezTo>
                      <a:cubicBezTo>
                        <a:pt x="26" y="7"/>
                        <a:pt x="21" y="1"/>
                        <a:pt x="19" y="0"/>
                      </a:cubicBezTo>
                      <a:cubicBezTo>
                        <a:pt x="19" y="0"/>
                        <a:pt x="18" y="1"/>
                        <a:pt x="16" y="1"/>
                      </a:cubicBezTo>
                      <a:cubicBezTo>
                        <a:pt x="15" y="2"/>
                        <a:pt x="13" y="2"/>
                        <a:pt x="11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4"/>
                        <a:pt x="6" y="4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5"/>
                        <a:pt x="5" y="6"/>
                      </a:cubicBezTo>
                      <a:cubicBezTo>
                        <a:pt x="5" y="6"/>
                        <a:pt x="5" y="6"/>
                        <a:pt x="4" y="6"/>
                      </a:cubicBezTo>
                      <a:cubicBezTo>
                        <a:pt x="4" y="6"/>
                        <a:pt x="4" y="7"/>
                        <a:pt x="4" y="7"/>
                      </a:cubicBezTo>
                      <a:cubicBezTo>
                        <a:pt x="4" y="7"/>
                        <a:pt x="3" y="7"/>
                        <a:pt x="3" y="8"/>
                      </a:cubicBezTo>
                      <a:cubicBezTo>
                        <a:pt x="3" y="8"/>
                        <a:pt x="3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0" y="10"/>
                      </a:cubicBez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4" y="21"/>
                        <a:pt x="6" y="23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8"/>
                        <a:pt x="14" y="29"/>
                        <a:pt x="17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1"/>
                        <a:pt x="17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29"/>
                        <a:pt x="18" y="29"/>
                        <a:pt x="18" y="29"/>
                      </a:cubicBezTo>
                      <a:cubicBezTo>
                        <a:pt x="18" y="29"/>
                        <a:pt x="18" y="29"/>
                        <a:pt x="18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8"/>
                        <a:pt x="21" y="27"/>
                        <a:pt x="22" y="26"/>
                      </a:cubicBezTo>
                      <a:cubicBezTo>
                        <a:pt x="23" y="25"/>
                        <a:pt x="27" y="23"/>
                        <a:pt x="27" y="22"/>
                      </a:cubicBezTo>
                      <a:cubicBezTo>
                        <a:pt x="27" y="22"/>
                        <a:pt x="28" y="21"/>
                        <a:pt x="28" y="20"/>
                      </a:cubicBezTo>
                      <a:cubicBezTo>
                        <a:pt x="28" y="20"/>
                        <a:pt x="28" y="19"/>
                        <a:pt x="28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7"/>
                        <a:pt x="28" y="16"/>
                        <a:pt x="2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Freeform 1434">
                  <a:extLst>
                    <a:ext uri="{FF2B5EF4-FFF2-40B4-BE49-F238E27FC236}">
                      <a16:creationId xmlns:a16="http://schemas.microsoft.com/office/drawing/2014/main" id="{75D898D7-246C-4868-99DA-EB75F3756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2" y="2871"/>
                  <a:ext cx="0" cy="0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Freeform 1435">
                  <a:extLst>
                    <a:ext uri="{FF2B5EF4-FFF2-40B4-BE49-F238E27FC236}">
                      <a16:creationId xmlns:a16="http://schemas.microsoft.com/office/drawing/2014/main" id="{E43EB542-2850-41E5-98B7-F0E4ABE574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" y="28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Freeform 1436">
                  <a:extLst>
                    <a:ext uri="{FF2B5EF4-FFF2-40B4-BE49-F238E27FC236}">
                      <a16:creationId xmlns:a16="http://schemas.microsoft.com/office/drawing/2014/main" id="{81E27C4B-200D-4410-828F-C510E5A6B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" y="28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Freeform 1437">
                  <a:extLst>
                    <a:ext uri="{FF2B5EF4-FFF2-40B4-BE49-F238E27FC236}">
                      <a16:creationId xmlns:a16="http://schemas.microsoft.com/office/drawing/2014/main" id="{55A37994-B866-40CC-8067-1BD2AC30C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2871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Freeform 1438">
                  <a:extLst>
                    <a:ext uri="{FF2B5EF4-FFF2-40B4-BE49-F238E27FC236}">
                      <a16:creationId xmlns:a16="http://schemas.microsoft.com/office/drawing/2014/main" id="{212CBA81-378B-4C61-957E-98B9F3C8B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2" y="2881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Freeform 1439">
                  <a:extLst>
                    <a:ext uri="{FF2B5EF4-FFF2-40B4-BE49-F238E27FC236}">
                      <a16:creationId xmlns:a16="http://schemas.microsoft.com/office/drawing/2014/main" id="{1B991ADA-7D09-41A6-9D1C-5071BE6D0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7" y="287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Freeform 1440">
                  <a:extLst>
                    <a:ext uri="{FF2B5EF4-FFF2-40B4-BE49-F238E27FC236}">
                      <a16:creationId xmlns:a16="http://schemas.microsoft.com/office/drawing/2014/main" id="{69A5E684-7675-4D35-981D-C48A1D857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0" y="287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Freeform 1441">
                  <a:extLst>
                    <a:ext uri="{FF2B5EF4-FFF2-40B4-BE49-F238E27FC236}">
                      <a16:creationId xmlns:a16="http://schemas.microsoft.com/office/drawing/2014/main" id="{DB3F61C2-9ACF-48DC-BAD1-1746170B3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8" y="287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Freeform 1442">
                  <a:extLst>
                    <a:ext uri="{FF2B5EF4-FFF2-40B4-BE49-F238E27FC236}">
                      <a16:creationId xmlns:a16="http://schemas.microsoft.com/office/drawing/2014/main" id="{DBD004EC-ACA7-4D7F-A965-903C647D3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2" y="2885"/>
                  <a:ext cx="1" cy="3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1 h 3"/>
                    <a:gd name="T4" fmla="*/ 1 w 1"/>
                    <a:gd name="T5" fmla="*/ 0 h 3"/>
                    <a:gd name="T6" fmla="*/ 1 w 1"/>
                    <a:gd name="T7" fmla="*/ 1 h 3"/>
                    <a:gd name="T8" fmla="*/ 0 w 1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0" y="3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Freeform 1443">
                  <a:extLst>
                    <a:ext uri="{FF2B5EF4-FFF2-40B4-BE49-F238E27FC236}">
                      <a16:creationId xmlns:a16="http://schemas.microsoft.com/office/drawing/2014/main" id="{1EFB120A-29B3-4A91-B0C7-96D48741F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2" y="28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Freeform 1444">
                  <a:extLst>
                    <a:ext uri="{FF2B5EF4-FFF2-40B4-BE49-F238E27FC236}">
                      <a16:creationId xmlns:a16="http://schemas.microsoft.com/office/drawing/2014/main" id="{8F376886-55BD-4FDC-A13A-484B7F923B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3" y="288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Freeform 1445">
                  <a:extLst>
                    <a:ext uri="{FF2B5EF4-FFF2-40B4-BE49-F238E27FC236}">
                      <a16:creationId xmlns:a16="http://schemas.microsoft.com/office/drawing/2014/main" id="{CD20F1CB-6511-46E3-8026-4E2C1523A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3" y="28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Freeform 1446">
                  <a:extLst>
                    <a:ext uri="{FF2B5EF4-FFF2-40B4-BE49-F238E27FC236}">
                      <a16:creationId xmlns:a16="http://schemas.microsoft.com/office/drawing/2014/main" id="{F0C4FF1D-7E01-41D2-B8FF-78BB93B89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3" y="28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Freeform 1447">
                  <a:extLst>
                    <a:ext uri="{FF2B5EF4-FFF2-40B4-BE49-F238E27FC236}">
                      <a16:creationId xmlns:a16="http://schemas.microsoft.com/office/drawing/2014/main" id="{6AFD3FE3-708B-4C78-B255-940C9F549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" y="2667"/>
                  <a:ext cx="86" cy="70"/>
                </a:xfrm>
                <a:custGeom>
                  <a:avLst/>
                  <a:gdLst>
                    <a:gd name="T0" fmla="*/ 89 w 90"/>
                    <a:gd name="T1" fmla="*/ 2 h 73"/>
                    <a:gd name="T2" fmla="*/ 84 w 90"/>
                    <a:gd name="T3" fmla="*/ 0 h 73"/>
                    <a:gd name="T4" fmla="*/ 43 w 90"/>
                    <a:gd name="T5" fmla="*/ 0 h 73"/>
                    <a:gd name="T6" fmla="*/ 38 w 90"/>
                    <a:gd name="T7" fmla="*/ 9 h 73"/>
                    <a:gd name="T8" fmla="*/ 31 w 90"/>
                    <a:gd name="T9" fmla="*/ 18 h 73"/>
                    <a:gd name="T10" fmla="*/ 23 w 90"/>
                    <a:gd name="T11" fmla="*/ 29 h 73"/>
                    <a:gd name="T12" fmla="*/ 14 w 90"/>
                    <a:gd name="T13" fmla="*/ 46 h 73"/>
                    <a:gd name="T14" fmla="*/ 3 w 90"/>
                    <a:gd name="T15" fmla="*/ 65 h 73"/>
                    <a:gd name="T16" fmla="*/ 0 w 90"/>
                    <a:gd name="T17" fmla="*/ 73 h 73"/>
                    <a:gd name="T18" fmla="*/ 40 w 90"/>
                    <a:gd name="T19" fmla="*/ 73 h 73"/>
                    <a:gd name="T20" fmla="*/ 40 w 90"/>
                    <a:gd name="T21" fmla="*/ 57 h 73"/>
                    <a:gd name="T22" fmla="*/ 47 w 90"/>
                    <a:gd name="T23" fmla="*/ 51 h 73"/>
                    <a:gd name="T24" fmla="*/ 52 w 90"/>
                    <a:gd name="T25" fmla="*/ 49 h 73"/>
                    <a:gd name="T26" fmla="*/ 52 w 90"/>
                    <a:gd name="T27" fmla="*/ 17 h 73"/>
                    <a:gd name="T28" fmla="*/ 54 w 90"/>
                    <a:gd name="T29" fmla="*/ 17 h 73"/>
                    <a:gd name="T30" fmla="*/ 81 w 90"/>
                    <a:gd name="T31" fmla="*/ 17 h 73"/>
                    <a:gd name="T32" fmla="*/ 90 w 90"/>
                    <a:gd name="T33" fmla="*/ 17 h 73"/>
                    <a:gd name="T34" fmla="*/ 90 w 90"/>
                    <a:gd name="T35" fmla="*/ 8 h 73"/>
                    <a:gd name="T36" fmla="*/ 90 w 90"/>
                    <a:gd name="T37" fmla="*/ 8 h 73"/>
                    <a:gd name="T38" fmla="*/ 90 w 90"/>
                    <a:gd name="T39" fmla="*/ 5 h 73"/>
                    <a:gd name="T40" fmla="*/ 90 w 90"/>
                    <a:gd name="T41" fmla="*/ 5 h 73"/>
                    <a:gd name="T42" fmla="*/ 90 w 90"/>
                    <a:gd name="T43" fmla="*/ 3 h 73"/>
                    <a:gd name="T44" fmla="*/ 90 w 90"/>
                    <a:gd name="T45" fmla="*/ 3 h 73"/>
                    <a:gd name="T46" fmla="*/ 89 w 90"/>
                    <a:gd name="T47" fmla="*/ 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0" h="73">
                      <a:moveTo>
                        <a:pt x="89" y="2"/>
                      </a:moveTo>
                      <a:cubicBezTo>
                        <a:pt x="89" y="1"/>
                        <a:pt x="89" y="0"/>
                        <a:pt x="8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0" y="3"/>
                        <a:pt x="39" y="6"/>
                        <a:pt x="38" y="9"/>
                      </a:cubicBezTo>
                      <a:cubicBezTo>
                        <a:pt x="37" y="12"/>
                        <a:pt x="34" y="14"/>
                        <a:pt x="31" y="18"/>
                      </a:cubicBezTo>
                      <a:cubicBezTo>
                        <a:pt x="27" y="21"/>
                        <a:pt x="23" y="26"/>
                        <a:pt x="23" y="29"/>
                      </a:cubicBezTo>
                      <a:cubicBezTo>
                        <a:pt x="22" y="34"/>
                        <a:pt x="19" y="39"/>
                        <a:pt x="14" y="46"/>
                      </a:cubicBezTo>
                      <a:cubicBezTo>
                        <a:pt x="10" y="52"/>
                        <a:pt x="6" y="58"/>
                        <a:pt x="3" y="65"/>
                      </a:cubicBezTo>
                      <a:cubicBezTo>
                        <a:pt x="1" y="68"/>
                        <a:pt x="0" y="71"/>
                        <a:pt x="0" y="73"/>
                      </a:cubicBezTo>
                      <a:cubicBezTo>
                        <a:pt x="40" y="73"/>
                        <a:pt x="40" y="73"/>
                        <a:pt x="40" y="73"/>
                      </a:cubicBezTo>
                      <a:cubicBezTo>
                        <a:pt x="40" y="57"/>
                        <a:pt x="40" y="57"/>
                        <a:pt x="40" y="57"/>
                      </a:cubicBezTo>
                      <a:cubicBezTo>
                        <a:pt x="40" y="55"/>
                        <a:pt x="43" y="53"/>
                        <a:pt x="47" y="51"/>
                      </a:cubicBezTo>
                      <a:cubicBezTo>
                        <a:pt x="49" y="51"/>
                        <a:pt x="51" y="49"/>
                        <a:pt x="52" y="49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70" y="17"/>
                        <a:pt x="81" y="17"/>
                      </a:cubicBezTo>
                      <a:cubicBezTo>
                        <a:pt x="86" y="17"/>
                        <a:pt x="89" y="17"/>
                        <a:pt x="90" y="17"/>
                      </a:cubicBezTo>
                      <a:cubicBezTo>
                        <a:pt x="90" y="15"/>
                        <a:pt x="90" y="12"/>
                        <a:pt x="90" y="8"/>
                      </a:cubicBezTo>
                      <a:cubicBezTo>
                        <a:pt x="90" y="8"/>
                        <a:pt x="90" y="8"/>
                        <a:pt x="90" y="8"/>
                      </a:cubicBezTo>
                      <a:cubicBezTo>
                        <a:pt x="90" y="7"/>
                        <a:pt x="90" y="6"/>
                        <a:pt x="90" y="5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90" y="4"/>
                        <a:pt x="90" y="4"/>
                        <a:pt x="90" y="3"/>
                      </a:cubicBezTo>
                      <a:cubicBezTo>
                        <a:pt x="90" y="3"/>
                        <a:pt x="90" y="3"/>
                        <a:pt x="90" y="3"/>
                      </a:cubicBezTo>
                      <a:cubicBezTo>
                        <a:pt x="90" y="2"/>
                        <a:pt x="89" y="2"/>
                        <a:pt x="8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Freeform 1448">
                  <a:extLst>
                    <a:ext uri="{FF2B5EF4-FFF2-40B4-BE49-F238E27FC236}">
                      <a16:creationId xmlns:a16="http://schemas.microsoft.com/office/drawing/2014/main" id="{011978E6-53C2-4BB4-969A-2C5874985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1" y="266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Freeform 1449">
                  <a:extLst>
                    <a:ext uri="{FF2B5EF4-FFF2-40B4-BE49-F238E27FC236}">
                      <a16:creationId xmlns:a16="http://schemas.microsoft.com/office/drawing/2014/main" id="{DCA2C6F7-492D-4A34-8BC4-0CB1F8533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" y="2673"/>
                  <a:ext cx="121" cy="137"/>
                </a:xfrm>
                <a:custGeom>
                  <a:avLst/>
                  <a:gdLst>
                    <a:gd name="T0" fmla="*/ 52 w 127"/>
                    <a:gd name="T1" fmla="*/ 143 h 143"/>
                    <a:gd name="T2" fmla="*/ 53 w 127"/>
                    <a:gd name="T3" fmla="*/ 143 h 143"/>
                    <a:gd name="T4" fmla="*/ 54 w 127"/>
                    <a:gd name="T5" fmla="*/ 143 h 143"/>
                    <a:gd name="T6" fmla="*/ 54 w 127"/>
                    <a:gd name="T7" fmla="*/ 142 h 143"/>
                    <a:gd name="T8" fmla="*/ 66 w 127"/>
                    <a:gd name="T9" fmla="*/ 139 h 143"/>
                    <a:gd name="T10" fmla="*/ 67 w 127"/>
                    <a:gd name="T11" fmla="*/ 137 h 143"/>
                    <a:gd name="T12" fmla="*/ 73 w 127"/>
                    <a:gd name="T13" fmla="*/ 136 h 143"/>
                    <a:gd name="T14" fmla="*/ 82 w 127"/>
                    <a:gd name="T15" fmla="*/ 135 h 143"/>
                    <a:gd name="T16" fmla="*/ 83 w 127"/>
                    <a:gd name="T17" fmla="*/ 135 h 143"/>
                    <a:gd name="T18" fmla="*/ 101 w 127"/>
                    <a:gd name="T19" fmla="*/ 135 h 143"/>
                    <a:gd name="T20" fmla="*/ 127 w 127"/>
                    <a:gd name="T21" fmla="*/ 135 h 143"/>
                    <a:gd name="T22" fmla="*/ 124 w 127"/>
                    <a:gd name="T23" fmla="*/ 124 h 143"/>
                    <a:gd name="T24" fmla="*/ 127 w 127"/>
                    <a:gd name="T25" fmla="*/ 22 h 143"/>
                    <a:gd name="T26" fmla="*/ 96 w 127"/>
                    <a:gd name="T27" fmla="*/ 1 h 143"/>
                    <a:gd name="T28" fmla="*/ 94 w 127"/>
                    <a:gd name="T29" fmla="*/ 0 h 143"/>
                    <a:gd name="T30" fmla="*/ 94 w 127"/>
                    <a:gd name="T31" fmla="*/ 3 h 143"/>
                    <a:gd name="T32" fmla="*/ 94 w 127"/>
                    <a:gd name="T33" fmla="*/ 5 h 143"/>
                    <a:gd name="T34" fmla="*/ 94 w 127"/>
                    <a:gd name="T35" fmla="*/ 6 h 143"/>
                    <a:gd name="T36" fmla="*/ 94 w 127"/>
                    <a:gd name="T37" fmla="*/ 8 h 143"/>
                    <a:gd name="T38" fmla="*/ 94 w 127"/>
                    <a:gd name="T39" fmla="*/ 10 h 143"/>
                    <a:gd name="T40" fmla="*/ 94 w 127"/>
                    <a:gd name="T41" fmla="*/ 10 h 143"/>
                    <a:gd name="T42" fmla="*/ 94 w 127"/>
                    <a:gd name="T43" fmla="*/ 11 h 143"/>
                    <a:gd name="T44" fmla="*/ 94 w 127"/>
                    <a:gd name="T45" fmla="*/ 12 h 143"/>
                    <a:gd name="T46" fmla="*/ 94 w 127"/>
                    <a:gd name="T47" fmla="*/ 12 h 143"/>
                    <a:gd name="T48" fmla="*/ 94 w 127"/>
                    <a:gd name="T49" fmla="*/ 13 h 143"/>
                    <a:gd name="T50" fmla="*/ 93 w 127"/>
                    <a:gd name="T51" fmla="*/ 13 h 143"/>
                    <a:gd name="T52" fmla="*/ 93 w 127"/>
                    <a:gd name="T53" fmla="*/ 13 h 143"/>
                    <a:gd name="T54" fmla="*/ 93 w 127"/>
                    <a:gd name="T55" fmla="*/ 13 h 143"/>
                    <a:gd name="T56" fmla="*/ 93 w 127"/>
                    <a:gd name="T57" fmla="*/ 13 h 143"/>
                    <a:gd name="T58" fmla="*/ 58 w 127"/>
                    <a:gd name="T59" fmla="*/ 14 h 143"/>
                    <a:gd name="T60" fmla="*/ 56 w 127"/>
                    <a:gd name="T61" fmla="*/ 42 h 143"/>
                    <a:gd name="T62" fmla="*/ 44 w 127"/>
                    <a:gd name="T63" fmla="*/ 51 h 143"/>
                    <a:gd name="T64" fmla="*/ 0 w 127"/>
                    <a:gd name="T65" fmla="*/ 70 h 143"/>
                    <a:gd name="T66" fmla="*/ 5 w 127"/>
                    <a:gd name="T67" fmla="*/ 79 h 143"/>
                    <a:gd name="T68" fmla="*/ 8 w 127"/>
                    <a:gd name="T69" fmla="*/ 98 h 143"/>
                    <a:gd name="T70" fmla="*/ 4 w 127"/>
                    <a:gd name="T71" fmla="*/ 125 h 143"/>
                    <a:gd name="T72" fmla="*/ 5 w 127"/>
                    <a:gd name="T73" fmla="*/ 123 h 143"/>
                    <a:gd name="T74" fmla="*/ 7 w 127"/>
                    <a:gd name="T75" fmla="*/ 123 h 143"/>
                    <a:gd name="T76" fmla="*/ 12 w 127"/>
                    <a:gd name="T77" fmla="*/ 123 h 143"/>
                    <a:gd name="T78" fmla="*/ 18 w 127"/>
                    <a:gd name="T79" fmla="*/ 123 h 143"/>
                    <a:gd name="T80" fmla="*/ 28 w 127"/>
                    <a:gd name="T81" fmla="*/ 123 h 143"/>
                    <a:gd name="T82" fmla="*/ 38 w 127"/>
                    <a:gd name="T83" fmla="*/ 128 h 143"/>
                    <a:gd name="T84" fmla="*/ 46 w 127"/>
                    <a:gd name="T85" fmla="*/ 138 h 143"/>
                    <a:gd name="T86" fmla="*/ 50 w 127"/>
                    <a:gd name="T87" fmla="*/ 142 h 143"/>
                    <a:gd name="T88" fmla="*/ 51 w 127"/>
                    <a:gd name="T89" fmla="*/ 143 h 143"/>
                    <a:gd name="T90" fmla="*/ 51 w 127"/>
                    <a:gd name="T9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7" h="143">
                      <a:moveTo>
                        <a:pt x="51" y="143"/>
                      </a:moveTo>
                      <a:cubicBezTo>
                        <a:pt x="52" y="143"/>
                        <a:pt x="52" y="143"/>
                        <a:pt x="52" y="143"/>
                      </a:cubicBezTo>
                      <a:cubicBezTo>
                        <a:pt x="52" y="143"/>
                        <a:pt x="53" y="143"/>
                        <a:pt x="53" y="143"/>
                      </a:cubicBezTo>
                      <a:cubicBezTo>
                        <a:pt x="53" y="143"/>
                        <a:pt x="53" y="143"/>
                        <a:pt x="53" y="143"/>
                      </a:cubicBezTo>
                      <a:cubicBezTo>
                        <a:pt x="53" y="143"/>
                        <a:pt x="53" y="143"/>
                        <a:pt x="53" y="143"/>
                      </a:cubicBezTo>
                      <a:cubicBezTo>
                        <a:pt x="54" y="143"/>
                        <a:pt x="54" y="143"/>
                        <a:pt x="54" y="143"/>
                      </a:cubicBezTo>
                      <a:cubicBezTo>
                        <a:pt x="54" y="143"/>
                        <a:pt x="54" y="143"/>
                        <a:pt x="54" y="142"/>
                      </a:cubicBezTo>
                      <a:cubicBezTo>
                        <a:pt x="54" y="142"/>
                        <a:pt x="54" y="142"/>
                        <a:pt x="54" y="142"/>
                      </a:cubicBezTo>
                      <a:cubicBezTo>
                        <a:pt x="54" y="136"/>
                        <a:pt x="59" y="133"/>
                        <a:pt x="64" y="138"/>
                      </a:cubicBezTo>
                      <a:cubicBezTo>
                        <a:pt x="65" y="139"/>
                        <a:pt x="66" y="139"/>
                        <a:pt x="66" y="139"/>
                      </a:cubicBezTo>
                      <a:cubicBezTo>
                        <a:pt x="66" y="139"/>
                        <a:pt x="67" y="139"/>
                        <a:pt x="67" y="139"/>
                      </a:cubicBezTo>
                      <a:cubicBezTo>
                        <a:pt x="67" y="138"/>
                        <a:pt x="67" y="138"/>
                        <a:pt x="67" y="137"/>
                      </a:cubicBezTo>
                      <a:cubicBezTo>
                        <a:pt x="68" y="137"/>
                        <a:pt x="69" y="136"/>
                        <a:pt x="70" y="136"/>
                      </a:cubicBezTo>
                      <a:cubicBezTo>
                        <a:pt x="71" y="136"/>
                        <a:pt x="72" y="136"/>
                        <a:pt x="73" y="136"/>
                      </a:cubicBezTo>
                      <a:cubicBezTo>
                        <a:pt x="74" y="137"/>
                        <a:pt x="76" y="137"/>
                        <a:pt x="77" y="137"/>
                      </a:cubicBezTo>
                      <a:cubicBezTo>
                        <a:pt x="78" y="137"/>
                        <a:pt x="81" y="136"/>
                        <a:pt x="82" y="135"/>
                      </a:cubicBezTo>
                      <a:cubicBezTo>
                        <a:pt x="82" y="135"/>
                        <a:pt x="83" y="135"/>
                        <a:pt x="83" y="135"/>
                      </a:cubicBezTo>
                      <a:cubicBezTo>
                        <a:pt x="83" y="135"/>
                        <a:pt x="83" y="135"/>
                        <a:pt x="83" y="135"/>
                      </a:cubicBezTo>
                      <a:cubicBezTo>
                        <a:pt x="84" y="135"/>
                        <a:pt x="84" y="135"/>
                        <a:pt x="84" y="135"/>
                      </a:cubicBezTo>
                      <a:cubicBezTo>
                        <a:pt x="84" y="135"/>
                        <a:pt x="92" y="135"/>
                        <a:pt x="101" y="135"/>
                      </a:cubicBezTo>
                      <a:cubicBezTo>
                        <a:pt x="102" y="135"/>
                        <a:pt x="104" y="135"/>
                        <a:pt x="105" y="135"/>
                      </a:cubicBezTo>
                      <a:cubicBezTo>
                        <a:pt x="121" y="135"/>
                        <a:pt x="125" y="135"/>
                        <a:pt x="127" y="135"/>
                      </a:cubicBezTo>
                      <a:cubicBezTo>
                        <a:pt x="127" y="134"/>
                        <a:pt x="127" y="131"/>
                        <a:pt x="127" y="128"/>
                      </a:cubicBezTo>
                      <a:cubicBezTo>
                        <a:pt x="124" y="124"/>
                        <a:pt x="124" y="124"/>
                        <a:pt x="124" y="124"/>
                      </a:cubicBezTo>
                      <a:cubicBezTo>
                        <a:pt x="113" y="22"/>
                        <a:pt x="113" y="22"/>
                        <a:pt x="113" y="22"/>
                      </a:cubicBezTo>
                      <a:cubicBezTo>
                        <a:pt x="127" y="22"/>
                        <a:pt x="127" y="22"/>
                        <a:pt x="127" y="22"/>
                      </a:cubicBezTo>
                      <a:cubicBezTo>
                        <a:pt x="113" y="12"/>
                        <a:pt x="101" y="4"/>
                        <a:pt x="96" y="1"/>
                      </a:cubicBezTo>
                      <a:cubicBezTo>
                        <a:pt x="96" y="1"/>
                        <a:pt x="96" y="1"/>
                        <a:pt x="96" y="1"/>
                      </a:cubicBezTo>
                      <a:cubicBezTo>
                        <a:pt x="95" y="1"/>
                        <a:pt x="95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3"/>
                        <a:pt x="94" y="3"/>
                        <a:pt x="94" y="3"/>
                      </a:cubicBezTo>
                      <a:cubicBezTo>
                        <a:pt x="94" y="3"/>
                        <a:pt x="94" y="3"/>
                        <a:pt x="94" y="3"/>
                      </a:cubicBezTo>
                      <a:cubicBezTo>
                        <a:pt x="94" y="3"/>
                        <a:pt x="94" y="3"/>
                        <a:pt x="94" y="4"/>
                      </a:cubicBezTo>
                      <a:cubicBezTo>
                        <a:pt x="94" y="4"/>
                        <a:pt x="94" y="4"/>
                        <a:pt x="94" y="5"/>
                      </a:cubicBezTo>
                      <a:cubicBezTo>
                        <a:pt x="94" y="5"/>
                        <a:pt x="94" y="5"/>
                        <a:pt x="94" y="6"/>
                      </a:cubicBezTo>
                      <a:cubicBezTo>
                        <a:pt x="94" y="6"/>
                        <a:pt x="94" y="6"/>
                        <a:pt x="94" y="6"/>
                      </a:cubicBezTo>
                      <a:cubicBezTo>
                        <a:pt x="94" y="7"/>
                        <a:pt x="94" y="7"/>
                        <a:pt x="94" y="7"/>
                      </a:cubicBezTo>
                      <a:cubicBezTo>
                        <a:pt x="94" y="7"/>
                        <a:pt x="94" y="8"/>
                        <a:pt x="94" y="8"/>
                      </a:cubicBezTo>
                      <a:cubicBezTo>
                        <a:pt x="94" y="8"/>
                        <a:pt x="94" y="8"/>
                        <a:pt x="94" y="8"/>
                      </a:cubicBezTo>
                      <a:cubicBezTo>
                        <a:pt x="94" y="9"/>
                        <a:pt x="94" y="9"/>
                        <a:pt x="94" y="10"/>
                      </a:cubicBezTo>
                      <a:cubicBezTo>
                        <a:pt x="94" y="10"/>
                        <a:pt x="94" y="10"/>
                        <a:pt x="94" y="10"/>
                      </a:cubicBezTo>
                      <a:cubicBezTo>
                        <a:pt x="94" y="10"/>
                        <a:pt x="94" y="10"/>
                        <a:pt x="94" y="10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4" y="12"/>
                        <a:pt x="94" y="13"/>
                        <a:pt x="94" y="13"/>
                      </a:cubicBezTo>
                      <a:cubicBezTo>
                        <a:pt x="94" y="13"/>
                        <a:pt x="94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2" y="14"/>
                        <a:pt x="92" y="14"/>
                        <a:pt x="81" y="14"/>
                      </a:cubicBezTo>
                      <a:cubicBezTo>
                        <a:pt x="74" y="14"/>
                        <a:pt x="64" y="14"/>
                        <a:pt x="58" y="14"/>
                      </a:cubicBezTo>
                      <a:cubicBezTo>
                        <a:pt x="57" y="14"/>
                        <a:pt x="56" y="14"/>
                        <a:pt x="56" y="14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6" y="44"/>
                        <a:pt x="53" y="46"/>
                        <a:pt x="49" y="48"/>
                      </a:cubicBezTo>
                      <a:cubicBezTo>
                        <a:pt x="47" y="49"/>
                        <a:pt x="45" y="50"/>
                        <a:pt x="44" y="51"/>
                      </a:cubicBezTo>
                      <a:cubicBezTo>
                        <a:pt x="44" y="70"/>
                        <a:pt x="44" y="70"/>
                        <a:pt x="44" y="7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2" y="76"/>
                        <a:pt x="4" y="78"/>
                      </a:cubicBezTo>
                      <a:cubicBezTo>
                        <a:pt x="4" y="78"/>
                        <a:pt x="5" y="79"/>
                        <a:pt x="5" y="79"/>
                      </a:cubicBezTo>
                      <a:cubicBezTo>
                        <a:pt x="8" y="82"/>
                        <a:pt x="7" y="85"/>
                        <a:pt x="7" y="88"/>
                      </a:cubicBezTo>
                      <a:cubicBezTo>
                        <a:pt x="6" y="91"/>
                        <a:pt x="6" y="94"/>
                        <a:pt x="8" y="98"/>
                      </a:cubicBezTo>
                      <a:cubicBezTo>
                        <a:pt x="12" y="103"/>
                        <a:pt x="11" y="112"/>
                        <a:pt x="4" y="122"/>
                      </a:cubicBezTo>
                      <a:cubicBezTo>
                        <a:pt x="4" y="123"/>
                        <a:pt x="4" y="124"/>
                        <a:pt x="4" y="125"/>
                      </a:cubicBezTo>
                      <a:cubicBezTo>
                        <a:pt x="4" y="124"/>
                        <a:pt x="5" y="124"/>
                        <a:pt x="5" y="123"/>
                      </a:cubicBezTo>
                      <a:cubicBezTo>
                        <a:pt x="5" y="123"/>
                        <a:pt x="5" y="123"/>
                        <a:pt x="5" y="123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6" y="123"/>
                        <a:pt x="7" y="123"/>
                        <a:pt x="7" y="123"/>
                      </a:cubicBezTo>
                      <a:cubicBezTo>
                        <a:pt x="7" y="123"/>
                        <a:pt x="8" y="123"/>
                        <a:pt x="8" y="123"/>
                      </a:cubicBezTo>
                      <a:cubicBezTo>
                        <a:pt x="9" y="123"/>
                        <a:pt x="10" y="123"/>
                        <a:pt x="12" y="123"/>
                      </a:cubicBezTo>
                      <a:cubicBezTo>
                        <a:pt x="14" y="123"/>
                        <a:pt x="16" y="123"/>
                        <a:pt x="17" y="123"/>
                      </a:cubicBezTo>
                      <a:cubicBezTo>
                        <a:pt x="17" y="123"/>
                        <a:pt x="17" y="123"/>
                        <a:pt x="18" y="123"/>
                      </a:cubicBezTo>
                      <a:cubicBezTo>
                        <a:pt x="19" y="123"/>
                        <a:pt x="22" y="122"/>
                        <a:pt x="25" y="122"/>
                      </a:cubicBezTo>
                      <a:cubicBezTo>
                        <a:pt x="26" y="122"/>
                        <a:pt x="27" y="122"/>
                        <a:pt x="28" y="123"/>
                      </a:cubicBezTo>
                      <a:cubicBezTo>
                        <a:pt x="30" y="124"/>
                        <a:pt x="33" y="127"/>
                        <a:pt x="34" y="128"/>
                      </a:cubicBezTo>
                      <a:cubicBezTo>
                        <a:pt x="38" y="128"/>
                        <a:pt x="38" y="128"/>
                        <a:pt x="38" y="128"/>
                      </a:cubicBezTo>
                      <a:cubicBezTo>
                        <a:pt x="39" y="129"/>
                        <a:pt x="39" y="129"/>
                        <a:pt x="39" y="129"/>
                      </a:cubicBezTo>
                      <a:cubicBezTo>
                        <a:pt x="40" y="132"/>
                        <a:pt x="43" y="137"/>
                        <a:pt x="46" y="138"/>
                      </a:cubicBezTo>
                      <a:cubicBezTo>
                        <a:pt x="46" y="139"/>
                        <a:pt x="47" y="139"/>
                        <a:pt x="47" y="139"/>
                      </a:cubicBezTo>
                      <a:cubicBezTo>
                        <a:pt x="48" y="140"/>
                        <a:pt x="49" y="141"/>
                        <a:pt x="50" y="142"/>
                      </a:cubicBezTo>
                      <a:cubicBezTo>
                        <a:pt x="50" y="142"/>
                        <a:pt x="50" y="142"/>
                        <a:pt x="50" y="142"/>
                      </a:cubicBezTo>
                      <a:cubicBezTo>
                        <a:pt x="51" y="142"/>
                        <a:pt x="51" y="143"/>
                        <a:pt x="51" y="143"/>
                      </a:cubicBezTo>
                      <a:cubicBezTo>
                        <a:pt x="51" y="143"/>
                        <a:pt x="51" y="143"/>
                        <a:pt x="51" y="143"/>
                      </a:cubicBezTo>
                      <a:cubicBezTo>
                        <a:pt x="51" y="143"/>
                        <a:pt x="51" y="143"/>
                        <a:pt x="51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Freeform 1450">
                  <a:extLst>
                    <a:ext uri="{FF2B5EF4-FFF2-40B4-BE49-F238E27FC236}">
                      <a16:creationId xmlns:a16="http://schemas.microsoft.com/office/drawing/2014/main" id="{C2FF5425-46E5-4B52-ADD6-907AD9110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3"/>
                  <a:ext cx="0" cy="3"/>
                </a:xfrm>
                <a:custGeom>
                  <a:avLst/>
                  <a:gdLst>
                    <a:gd name="T0" fmla="*/ 1 h 3"/>
                    <a:gd name="T1" fmla="*/ 2 h 3"/>
                    <a:gd name="T2" fmla="*/ 3 h 3"/>
                    <a:gd name="T3" fmla="*/ 3 h 3"/>
                    <a:gd name="T4" fmla="*/ 3 h 3"/>
                    <a:gd name="T5" fmla="*/ 0 h 3"/>
                    <a:gd name="T6" fmla="*/ 0 h 3"/>
                    <a:gd name="T7" fmla="*/ 1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3"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Freeform 1451">
                  <a:extLst>
                    <a:ext uri="{FF2B5EF4-FFF2-40B4-BE49-F238E27FC236}">
                      <a16:creationId xmlns:a16="http://schemas.microsoft.com/office/drawing/2014/main" id="{4149FC26-31AD-4EDC-864B-A1418A8EF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67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Freeform 1452">
                  <a:extLst>
                    <a:ext uri="{FF2B5EF4-FFF2-40B4-BE49-F238E27FC236}">
                      <a16:creationId xmlns:a16="http://schemas.microsoft.com/office/drawing/2014/main" id="{849422B1-D0C0-4566-8DE6-C20354610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Oval 1453">
                  <a:extLst>
                    <a:ext uri="{FF2B5EF4-FFF2-40B4-BE49-F238E27FC236}">
                      <a16:creationId xmlns:a16="http://schemas.microsoft.com/office/drawing/2014/main" id="{CA2FF66C-BAD6-44F5-A333-2BDF3E20ED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2673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Freeform 1454">
                  <a:extLst>
                    <a:ext uri="{FF2B5EF4-FFF2-40B4-BE49-F238E27FC236}">
                      <a16:creationId xmlns:a16="http://schemas.microsoft.com/office/drawing/2014/main" id="{1C40C1D2-FE19-4403-B009-E5A42A4CF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2791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Freeform 1455">
                  <a:extLst>
                    <a:ext uri="{FF2B5EF4-FFF2-40B4-BE49-F238E27FC236}">
                      <a16:creationId xmlns:a16="http://schemas.microsoft.com/office/drawing/2014/main" id="{A1435219-4A85-48E5-8571-F20163578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" y="28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Freeform 1456">
                  <a:extLst>
                    <a:ext uri="{FF2B5EF4-FFF2-40B4-BE49-F238E27FC236}">
                      <a16:creationId xmlns:a16="http://schemas.microsoft.com/office/drawing/2014/main" id="{66F85A90-96AD-4CF5-896E-0933DC4F7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2806"/>
                  <a:ext cx="3" cy="3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0 w 3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2" y="2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Freeform 1457">
                  <a:extLst>
                    <a:ext uri="{FF2B5EF4-FFF2-40B4-BE49-F238E27FC236}">
                      <a16:creationId xmlns:a16="http://schemas.microsoft.com/office/drawing/2014/main" id="{7C7B7455-F23B-4DAF-8794-5ECD46003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1" y="279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Freeform 1458">
                  <a:extLst>
                    <a:ext uri="{FF2B5EF4-FFF2-40B4-BE49-F238E27FC236}">
                      <a16:creationId xmlns:a16="http://schemas.microsoft.com/office/drawing/2014/main" id="{76ED7498-F8F9-40DF-BE33-336579211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3" y="2791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Freeform 1459">
                  <a:extLst>
                    <a:ext uri="{FF2B5EF4-FFF2-40B4-BE49-F238E27FC236}">
                      <a16:creationId xmlns:a16="http://schemas.microsoft.com/office/drawing/2014/main" id="{3FFED20F-9A98-43DB-8638-3E88B4B23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4" y="2791"/>
                  <a:ext cx="3" cy="0"/>
                </a:xfrm>
                <a:custGeom>
                  <a:avLst/>
                  <a:gdLst>
                    <a:gd name="T0" fmla="*/ 4 w 4"/>
                    <a:gd name="T1" fmla="*/ 0 w 4"/>
                    <a:gd name="T2" fmla="*/ 4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Freeform 1460">
                  <a:extLst>
                    <a:ext uri="{FF2B5EF4-FFF2-40B4-BE49-F238E27FC236}">
                      <a16:creationId xmlns:a16="http://schemas.microsoft.com/office/drawing/2014/main" id="{E69434A8-B538-4815-823A-8E8EC2729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2" y="2790"/>
                  <a:ext cx="8" cy="1"/>
                </a:xfrm>
                <a:custGeom>
                  <a:avLst/>
                  <a:gdLst>
                    <a:gd name="T0" fmla="*/ 0 w 8"/>
                    <a:gd name="T1" fmla="*/ 1 h 1"/>
                    <a:gd name="T2" fmla="*/ 1 w 8"/>
                    <a:gd name="T3" fmla="*/ 1 h 1"/>
                    <a:gd name="T4" fmla="*/ 8 w 8"/>
                    <a:gd name="T5" fmla="*/ 0 h 1"/>
                    <a:gd name="T6" fmla="*/ 1 w 8"/>
                    <a:gd name="T7" fmla="*/ 1 h 1"/>
                    <a:gd name="T8" fmla="*/ 0 w 8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5" y="0"/>
                        <a:pt x="8" y="0"/>
                      </a:cubicBezTo>
                      <a:cubicBezTo>
                        <a:pt x="5" y="0"/>
                        <a:pt x="2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Freeform 1461">
                  <a:extLst>
                    <a:ext uri="{FF2B5EF4-FFF2-40B4-BE49-F238E27FC236}">
                      <a16:creationId xmlns:a16="http://schemas.microsoft.com/office/drawing/2014/main" id="{3BB41B60-7A2E-4449-ADFB-A7F643574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Freeform 1462">
                  <a:extLst>
                    <a:ext uri="{FF2B5EF4-FFF2-40B4-BE49-F238E27FC236}">
                      <a16:creationId xmlns:a16="http://schemas.microsoft.com/office/drawing/2014/main" id="{C479FE0E-111F-4BB3-BADE-AEC1448987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5" y="268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Freeform 1463">
                  <a:extLst>
                    <a:ext uri="{FF2B5EF4-FFF2-40B4-BE49-F238E27FC236}">
                      <a16:creationId xmlns:a16="http://schemas.microsoft.com/office/drawing/2014/main" id="{9DBEA69B-4AA6-4347-B029-54325C8F9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Freeform 1464">
                  <a:extLst>
                    <a:ext uri="{FF2B5EF4-FFF2-40B4-BE49-F238E27FC236}">
                      <a16:creationId xmlns:a16="http://schemas.microsoft.com/office/drawing/2014/main" id="{355BBAF8-D918-415C-96DA-69997F0D8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Freeform 1465">
                  <a:extLst>
                    <a:ext uri="{FF2B5EF4-FFF2-40B4-BE49-F238E27FC236}">
                      <a16:creationId xmlns:a16="http://schemas.microsoft.com/office/drawing/2014/main" id="{A0E23EE9-510C-48CE-98C1-75CA14C8B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Freeform 1466">
                  <a:extLst>
                    <a:ext uri="{FF2B5EF4-FFF2-40B4-BE49-F238E27FC236}">
                      <a16:creationId xmlns:a16="http://schemas.microsoft.com/office/drawing/2014/main" id="{A0879FE8-D204-42B8-99C5-E816F8B40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Freeform 1467">
                  <a:extLst>
                    <a:ext uri="{FF2B5EF4-FFF2-40B4-BE49-F238E27FC236}">
                      <a16:creationId xmlns:a16="http://schemas.microsoft.com/office/drawing/2014/main" id="{BF698C9F-16D5-4932-B362-9FCEB0D48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Freeform 1468">
                  <a:extLst>
                    <a:ext uri="{FF2B5EF4-FFF2-40B4-BE49-F238E27FC236}">
                      <a16:creationId xmlns:a16="http://schemas.microsoft.com/office/drawing/2014/main" id="{E90EB079-EE01-4E50-85CF-BF1AE6251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Freeform 1469">
                  <a:extLst>
                    <a:ext uri="{FF2B5EF4-FFF2-40B4-BE49-F238E27FC236}">
                      <a16:creationId xmlns:a16="http://schemas.microsoft.com/office/drawing/2014/main" id="{E015FBA5-BD2C-4B1C-9EDD-E6B4C3357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Freeform 1470">
                  <a:extLst>
                    <a:ext uri="{FF2B5EF4-FFF2-40B4-BE49-F238E27FC236}">
                      <a16:creationId xmlns:a16="http://schemas.microsoft.com/office/drawing/2014/main" id="{0A82C353-3FEB-4B93-96EC-25CB1012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Freeform 1471">
                  <a:extLst>
                    <a:ext uri="{FF2B5EF4-FFF2-40B4-BE49-F238E27FC236}">
                      <a16:creationId xmlns:a16="http://schemas.microsoft.com/office/drawing/2014/main" id="{C8149B9E-EBE2-467B-B875-DB2E4CFF4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Freeform 1472">
                  <a:extLst>
                    <a:ext uri="{FF2B5EF4-FFF2-40B4-BE49-F238E27FC236}">
                      <a16:creationId xmlns:a16="http://schemas.microsoft.com/office/drawing/2014/main" id="{A2A6292B-1757-4E2F-A35D-9346C384D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Freeform 1473">
                  <a:extLst>
                    <a:ext uri="{FF2B5EF4-FFF2-40B4-BE49-F238E27FC236}">
                      <a16:creationId xmlns:a16="http://schemas.microsoft.com/office/drawing/2014/main" id="{85CB4A8A-58FA-4A0F-BF8B-0E9B225A9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Freeform 1474">
                  <a:extLst>
                    <a:ext uri="{FF2B5EF4-FFF2-40B4-BE49-F238E27FC236}">
                      <a16:creationId xmlns:a16="http://schemas.microsoft.com/office/drawing/2014/main" id="{462F42A8-3520-431C-89E4-4E864F8C5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Freeform 1475">
                  <a:extLst>
                    <a:ext uri="{FF2B5EF4-FFF2-40B4-BE49-F238E27FC236}">
                      <a16:creationId xmlns:a16="http://schemas.microsoft.com/office/drawing/2014/main" id="{8529CE59-ED56-45B9-92A3-B3A080C95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6" y="26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Freeform 1476">
                  <a:extLst>
                    <a:ext uri="{FF2B5EF4-FFF2-40B4-BE49-F238E27FC236}">
                      <a16:creationId xmlns:a16="http://schemas.microsoft.com/office/drawing/2014/main" id="{BD2FCE9A-6953-43DC-85F4-C3ED888FE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7" y="2698"/>
                  <a:ext cx="176" cy="164"/>
                </a:xfrm>
                <a:custGeom>
                  <a:avLst/>
                  <a:gdLst>
                    <a:gd name="T0" fmla="*/ 2 w 184"/>
                    <a:gd name="T1" fmla="*/ 125 h 171"/>
                    <a:gd name="T2" fmla="*/ 10 w 184"/>
                    <a:gd name="T3" fmla="*/ 140 h 171"/>
                    <a:gd name="T4" fmla="*/ 10 w 184"/>
                    <a:gd name="T5" fmla="*/ 142 h 171"/>
                    <a:gd name="T6" fmla="*/ 10 w 184"/>
                    <a:gd name="T7" fmla="*/ 147 h 171"/>
                    <a:gd name="T8" fmla="*/ 10 w 184"/>
                    <a:gd name="T9" fmla="*/ 148 h 171"/>
                    <a:gd name="T10" fmla="*/ 16 w 184"/>
                    <a:gd name="T11" fmla="*/ 149 h 171"/>
                    <a:gd name="T12" fmla="*/ 24 w 184"/>
                    <a:gd name="T13" fmla="*/ 149 h 171"/>
                    <a:gd name="T14" fmla="*/ 33 w 184"/>
                    <a:gd name="T15" fmla="*/ 144 h 171"/>
                    <a:gd name="T16" fmla="*/ 42 w 184"/>
                    <a:gd name="T17" fmla="*/ 156 h 171"/>
                    <a:gd name="T18" fmla="*/ 42 w 184"/>
                    <a:gd name="T19" fmla="*/ 161 h 171"/>
                    <a:gd name="T20" fmla="*/ 47 w 184"/>
                    <a:gd name="T21" fmla="*/ 170 h 171"/>
                    <a:gd name="T22" fmla="*/ 47 w 184"/>
                    <a:gd name="T23" fmla="*/ 170 h 171"/>
                    <a:gd name="T24" fmla="*/ 48 w 184"/>
                    <a:gd name="T25" fmla="*/ 169 h 171"/>
                    <a:gd name="T26" fmla="*/ 53 w 184"/>
                    <a:gd name="T27" fmla="*/ 167 h 171"/>
                    <a:gd name="T28" fmla="*/ 54 w 184"/>
                    <a:gd name="T29" fmla="*/ 168 h 171"/>
                    <a:gd name="T30" fmla="*/ 55 w 184"/>
                    <a:gd name="T31" fmla="*/ 169 h 171"/>
                    <a:gd name="T32" fmla="*/ 56 w 184"/>
                    <a:gd name="T33" fmla="*/ 170 h 171"/>
                    <a:gd name="T34" fmla="*/ 57 w 184"/>
                    <a:gd name="T35" fmla="*/ 171 h 171"/>
                    <a:gd name="T36" fmla="*/ 69 w 184"/>
                    <a:gd name="T37" fmla="*/ 166 h 171"/>
                    <a:gd name="T38" fmla="*/ 70 w 184"/>
                    <a:gd name="T39" fmla="*/ 168 h 171"/>
                    <a:gd name="T40" fmla="*/ 73 w 184"/>
                    <a:gd name="T41" fmla="*/ 167 h 171"/>
                    <a:gd name="T42" fmla="*/ 74 w 184"/>
                    <a:gd name="T43" fmla="*/ 163 h 171"/>
                    <a:gd name="T44" fmla="*/ 75 w 184"/>
                    <a:gd name="T45" fmla="*/ 161 h 171"/>
                    <a:gd name="T46" fmla="*/ 76 w 184"/>
                    <a:gd name="T47" fmla="*/ 151 h 171"/>
                    <a:gd name="T48" fmla="*/ 85 w 184"/>
                    <a:gd name="T49" fmla="*/ 146 h 171"/>
                    <a:gd name="T50" fmla="*/ 93 w 184"/>
                    <a:gd name="T51" fmla="*/ 131 h 171"/>
                    <a:gd name="T52" fmla="*/ 98 w 184"/>
                    <a:gd name="T53" fmla="*/ 134 h 171"/>
                    <a:gd name="T54" fmla="*/ 103 w 184"/>
                    <a:gd name="T55" fmla="*/ 128 h 171"/>
                    <a:gd name="T56" fmla="*/ 113 w 184"/>
                    <a:gd name="T57" fmla="*/ 124 h 171"/>
                    <a:gd name="T58" fmla="*/ 126 w 184"/>
                    <a:gd name="T59" fmla="*/ 116 h 171"/>
                    <a:gd name="T60" fmla="*/ 140 w 184"/>
                    <a:gd name="T61" fmla="*/ 115 h 171"/>
                    <a:gd name="T62" fmla="*/ 147 w 184"/>
                    <a:gd name="T63" fmla="*/ 115 h 171"/>
                    <a:gd name="T64" fmla="*/ 157 w 184"/>
                    <a:gd name="T65" fmla="*/ 112 h 171"/>
                    <a:gd name="T66" fmla="*/ 174 w 184"/>
                    <a:gd name="T67" fmla="*/ 110 h 171"/>
                    <a:gd name="T68" fmla="*/ 180 w 184"/>
                    <a:gd name="T69" fmla="*/ 105 h 171"/>
                    <a:gd name="T70" fmla="*/ 183 w 184"/>
                    <a:gd name="T71" fmla="*/ 97 h 171"/>
                    <a:gd name="T72" fmla="*/ 183 w 184"/>
                    <a:gd name="T73" fmla="*/ 95 h 171"/>
                    <a:gd name="T74" fmla="*/ 183 w 184"/>
                    <a:gd name="T75" fmla="*/ 93 h 171"/>
                    <a:gd name="T76" fmla="*/ 184 w 184"/>
                    <a:gd name="T77" fmla="*/ 87 h 171"/>
                    <a:gd name="T78" fmla="*/ 184 w 184"/>
                    <a:gd name="T79" fmla="*/ 81 h 171"/>
                    <a:gd name="T80" fmla="*/ 184 w 184"/>
                    <a:gd name="T81" fmla="*/ 72 h 171"/>
                    <a:gd name="T82" fmla="*/ 176 w 184"/>
                    <a:gd name="T83" fmla="*/ 73 h 171"/>
                    <a:gd name="T84" fmla="*/ 169 w 184"/>
                    <a:gd name="T85" fmla="*/ 61 h 171"/>
                    <a:gd name="T86" fmla="*/ 156 w 184"/>
                    <a:gd name="T87" fmla="*/ 56 h 171"/>
                    <a:gd name="T88" fmla="*/ 64 w 184"/>
                    <a:gd name="T89" fmla="*/ 0 h 171"/>
                    <a:gd name="T90" fmla="*/ 78 w 184"/>
                    <a:gd name="T91" fmla="*/ 101 h 171"/>
                    <a:gd name="T92" fmla="*/ 32 w 184"/>
                    <a:gd name="T93" fmla="*/ 113 h 171"/>
                    <a:gd name="T94" fmla="*/ 19 w 184"/>
                    <a:gd name="T95" fmla="*/ 114 h 171"/>
                    <a:gd name="T96" fmla="*/ 14 w 184"/>
                    <a:gd name="T97" fmla="*/ 118 h 171"/>
                    <a:gd name="T98" fmla="*/ 5 w 184"/>
                    <a:gd name="T99" fmla="*/ 116 h 171"/>
                    <a:gd name="T100" fmla="*/ 4 w 184"/>
                    <a:gd name="T101" fmla="*/ 119 h 171"/>
                    <a:gd name="T102" fmla="*/ 2 w 184"/>
                    <a:gd name="T103" fmla="*/ 121 h 171"/>
                    <a:gd name="T104" fmla="*/ 0 w 184"/>
                    <a:gd name="T105" fmla="*/ 12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84" h="171">
                      <a:moveTo>
                        <a:pt x="0" y="121"/>
                      </a:moveTo>
                      <a:cubicBezTo>
                        <a:pt x="2" y="125"/>
                        <a:pt x="2" y="125"/>
                        <a:pt x="2" y="125"/>
                      </a:cubicBezTo>
                      <a:cubicBezTo>
                        <a:pt x="2" y="125"/>
                        <a:pt x="2" y="125"/>
                        <a:pt x="2" y="125"/>
                      </a:cubicBezTo>
                      <a:cubicBezTo>
                        <a:pt x="2" y="127"/>
                        <a:pt x="3" y="130"/>
                        <a:pt x="3" y="131"/>
                      </a:cubicBezTo>
                      <a:cubicBezTo>
                        <a:pt x="7" y="135"/>
                        <a:pt x="10" y="137"/>
                        <a:pt x="10" y="139"/>
                      </a:cubicBezTo>
                      <a:cubicBezTo>
                        <a:pt x="10" y="139"/>
                        <a:pt x="10" y="140"/>
                        <a:pt x="10" y="140"/>
                      </a:cubicBezTo>
                      <a:cubicBezTo>
                        <a:pt x="10" y="140"/>
                        <a:pt x="10" y="141"/>
                        <a:pt x="10" y="141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10" y="142"/>
                        <a:pt x="10" y="142"/>
                        <a:pt x="10" y="142"/>
                      </a:cubicBezTo>
                      <a:cubicBezTo>
                        <a:pt x="10" y="143"/>
                        <a:pt x="10" y="143"/>
                        <a:pt x="10" y="144"/>
                      </a:cubicBezTo>
                      <a:cubicBezTo>
                        <a:pt x="10" y="144"/>
                        <a:pt x="10" y="144"/>
                        <a:pt x="10" y="144"/>
                      </a:cubicBezTo>
                      <a:cubicBezTo>
                        <a:pt x="10" y="147"/>
                        <a:pt x="10" y="147"/>
                        <a:pt x="10" y="147"/>
                      </a:cubicBezTo>
                      <a:cubicBezTo>
                        <a:pt x="10" y="147"/>
                        <a:pt x="10" y="147"/>
                        <a:pt x="10" y="147"/>
                      </a:cubicBezTo>
                      <a:cubicBezTo>
                        <a:pt x="10" y="148"/>
                        <a:pt x="10" y="148"/>
                        <a:pt x="10" y="148"/>
                      </a:cubicBezTo>
                      <a:cubicBezTo>
                        <a:pt x="10" y="148"/>
                        <a:pt x="10" y="148"/>
                        <a:pt x="10" y="148"/>
                      </a:cubicBezTo>
                      <a:cubicBezTo>
                        <a:pt x="10" y="148"/>
                        <a:pt x="10" y="148"/>
                        <a:pt x="10" y="148"/>
                      </a:cubicBezTo>
                      <a:cubicBezTo>
                        <a:pt x="10" y="149"/>
                        <a:pt x="10" y="149"/>
                        <a:pt x="11" y="150"/>
                      </a:cubicBezTo>
                      <a:cubicBezTo>
                        <a:pt x="13" y="148"/>
                        <a:pt x="14" y="149"/>
                        <a:pt x="16" y="149"/>
                      </a:cubicBezTo>
                      <a:cubicBezTo>
                        <a:pt x="16" y="150"/>
                        <a:pt x="16" y="150"/>
                        <a:pt x="16" y="150"/>
                      </a:cubicBezTo>
                      <a:cubicBezTo>
                        <a:pt x="17" y="148"/>
                        <a:pt x="18" y="147"/>
                        <a:pt x="20" y="147"/>
                      </a:cubicBezTo>
                      <a:cubicBezTo>
                        <a:pt x="21" y="147"/>
                        <a:pt x="22" y="148"/>
                        <a:pt x="24" y="149"/>
                      </a:cubicBezTo>
                      <a:cubicBezTo>
                        <a:pt x="24" y="149"/>
                        <a:pt x="25" y="149"/>
                        <a:pt x="25" y="149"/>
                      </a:cubicBezTo>
                      <a:cubicBezTo>
                        <a:pt x="26" y="149"/>
                        <a:pt x="28" y="147"/>
                        <a:pt x="28" y="147"/>
                      </a:cubicBezTo>
                      <a:cubicBezTo>
                        <a:pt x="31" y="145"/>
                        <a:pt x="32" y="144"/>
                        <a:pt x="33" y="144"/>
                      </a:cubicBezTo>
                      <a:cubicBezTo>
                        <a:pt x="34" y="144"/>
                        <a:pt x="34" y="144"/>
                        <a:pt x="34" y="144"/>
                      </a:cubicBezTo>
                      <a:cubicBezTo>
                        <a:pt x="37" y="144"/>
                        <a:pt x="40" y="151"/>
                        <a:pt x="40" y="154"/>
                      </a:cubicBezTo>
                      <a:cubicBezTo>
                        <a:pt x="40" y="154"/>
                        <a:pt x="41" y="155"/>
                        <a:pt x="42" y="156"/>
                      </a:cubicBezTo>
                      <a:cubicBezTo>
                        <a:pt x="43" y="157"/>
                        <a:pt x="44" y="158"/>
                        <a:pt x="44" y="159"/>
                      </a:cubicBezTo>
                      <a:cubicBezTo>
                        <a:pt x="44" y="160"/>
                        <a:pt x="44" y="161"/>
                        <a:pt x="42" y="161"/>
                      </a:cubicBezTo>
                      <a:cubicBezTo>
                        <a:pt x="42" y="161"/>
                        <a:pt x="42" y="161"/>
                        <a:pt x="42" y="161"/>
                      </a:cubicBezTo>
                      <a:cubicBezTo>
                        <a:pt x="45" y="162"/>
                        <a:pt x="45" y="165"/>
                        <a:pt x="46" y="166"/>
                      </a:cubicBezTo>
                      <a:cubicBezTo>
                        <a:pt x="46" y="167"/>
                        <a:pt x="46" y="168"/>
                        <a:pt x="46" y="168"/>
                      </a:cubicBezTo>
                      <a:cubicBezTo>
                        <a:pt x="46" y="169"/>
                        <a:pt x="47" y="169"/>
                        <a:pt x="47" y="170"/>
                      </a:cubicBezTo>
                      <a:cubicBezTo>
                        <a:pt x="47" y="170"/>
                        <a:pt x="47" y="170"/>
                        <a:pt x="47" y="170"/>
                      </a:cubicBezTo>
                      <a:cubicBezTo>
                        <a:pt x="47" y="170"/>
                        <a:pt x="47" y="170"/>
                        <a:pt x="47" y="170"/>
                      </a:cubicBezTo>
                      <a:cubicBezTo>
                        <a:pt x="47" y="170"/>
                        <a:pt x="47" y="170"/>
                        <a:pt x="47" y="170"/>
                      </a:cubicBezTo>
                      <a:cubicBezTo>
                        <a:pt x="47" y="170"/>
                        <a:pt x="48" y="170"/>
                        <a:pt x="48" y="170"/>
                      </a:cubicBezTo>
                      <a:cubicBezTo>
                        <a:pt x="48" y="170"/>
                        <a:pt x="48" y="170"/>
                        <a:pt x="48" y="170"/>
                      </a:cubicBezTo>
                      <a:cubicBezTo>
                        <a:pt x="48" y="170"/>
                        <a:pt x="48" y="170"/>
                        <a:pt x="48" y="169"/>
                      </a:cubicBezTo>
                      <a:cubicBezTo>
                        <a:pt x="49" y="168"/>
                        <a:pt x="50" y="167"/>
                        <a:pt x="51" y="167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53" y="167"/>
                        <a:pt x="53" y="167"/>
                        <a:pt x="53" y="167"/>
                      </a:cubicBezTo>
                      <a:cubicBezTo>
                        <a:pt x="53" y="167"/>
                        <a:pt x="53" y="167"/>
                        <a:pt x="53" y="167"/>
                      </a:cubicBezTo>
                      <a:cubicBezTo>
                        <a:pt x="54" y="167"/>
                        <a:pt x="54" y="168"/>
                        <a:pt x="54" y="168"/>
                      </a:cubicBezTo>
                      <a:cubicBezTo>
                        <a:pt x="54" y="168"/>
                        <a:pt x="54" y="168"/>
                        <a:pt x="54" y="168"/>
                      </a:cubicBezTo>
                      <a:cubicBezTo>
                        <a:pt x="54" y="168"/>
                        <a:pt x="55" y="168"/>
                        <a:pt x="55" y="168"/>
                      </a:cubicBezTo>
                      <a:cubicBezTo>
                        <a:pt x="55" y="168"/>
                        <a:pt x="55" y="168"/>
                        <a:pt x="55" y="169"/>
                      </a:cubicBezTo>
                      <a:cubicBezTo>
                        <a:pt x="55" y="169"/>
                        <a:pt x="55" y="169"/>
                        <a:pt x="55" y="169"/>
                      </a:cubicBezTo>
                      <a:cubicBezTo>
                        <a:pt x="56" y="169"/>
                        <a:pt x="56" y="169"/>
                        <a:pt x="56" y="169"/>
                      </a:cubicBezTo>
                      <a:cubicBezTo>
                        <a:pt x="56" y="169"/>
                        <a:pt x="56" y="169"/>
                        <a:pt x="56" y="170"/>
                      </a:cubicBezTo>
                      <a:cubicBezTo>
                        <a:pt x="56" y="170"/>
                        <a:pt x="56" y="170"/>
                        <a:pt x="56" y="170"/>
                      </a:cubicBezTo>
                      <a:cubicBezTo>
                        <a:pt x="56" y="170"/>
                        <a:pt x="56" y="170"/>
                        <a:pt x="57" y="170"/>
                      </a:cubicBezTo>
                      <a:cubicBezTo>
                        <a:pt x="57" y="170"/>
                        <a:pt x="57" y="170"/>
                        <a:pt x="57" y="170"/>
                      </a:cubicBezTo>
                      <a:cubicBezTo>
                        <a:pt x="57" y="170"/>
                        <a:pt x="57" y="171"/>
                        <a:pt x="57" y="171"/>
                      </a:cubicBezTo>
                      <a:cubicBezTo>
                        <a:pt x="57" y="171"/>
                        <a:pt x="57" y="171"/>
                        <a:pt x="57" y="171"/>
                      </a:cubicBezTo>
                      <a:cubicBezTo>
                        <a:pt x="58" y="171"/>
                        <a:pt x="60" y="169"/>
                        <a:pt x="60" y="168"/>
                      </a:cubicBezTo>
                      <a:cubicBezTo>
                        <a:pt x="61" y="165"/>
                        <a:pt x="67" y="163"/>
                        <a:pt x="69" y="166"/>
                      </a:cubicBezTo>
                      <a:cubicBezTo>
                        <a:pt x="69" y="166"/>
                        <a:pt x="70" y="167"/>
                        <a:pt x="69" y="168"/>
                      </a:cubicBezTo>
                      <a:cubicBezTo>
                        <a:pt x="69" y="168"/>
                        <a:pt x="69" y="168"/>
                        <a:pt x="69" y="169"/>
                      </a:cubicBezTo>
                      <a:cubicBezTo>
                        <a:pt x="70" y="168"/>
                        <a:pt x="70" y="168"/>
                        <a:pt x="70" y="168"/>
                      </a:cubicBezTo>
                      <a:cubicBezTo>
                        <a:pt x="71" y="168"/>
                        <a:pt x="71" y="167"/>
                        <a:pt x="72" y="167"/>
                      </a:cubicBezTo>
                      <a:cubicBezTo>
                        <a:pt x="72" y="167"/>
                        <a:pt x="72" y="167"/>
                        <a:pt x="73" y="167"/>
                      </a:cubicBezTo>
                      <a:cubicBezTo>
                        <a:pt x="73" y="167"/>
                        <a:pt x="73" y="167"/>
                        <a:pt x="73" y="167"/>
                      </a:cubicBezTo>
                      <a:cubicBezTo>
                        <a:pt x="73" y="167"/>
                        <a:pt x="73" y="166"/>
                        <a:pt x="73" y="166"/>
                      </a:cubicBezTo>
                      <a:cubicBezTo>
                        <a:pt x="74" y="166"/>
                        <a:pt x="74" y="165"/>
                        <a:pt x="74" y="165"/>
                      </a:cubicBezTo>
                      <a:cubicBezTo>
                        <a:pt x="74" y="164"/>
                        <a:pt x="74" y="164"/>
                        <a:pt x="74" y="163"/>
                      </a:cubicBezTo>
                      <a:cubicBezTo>
                        <a:pt x="74" y="163"/>
                        <a:pt x="75" y="163"/>
                        <a:pt x="75" y="163"/>
                      </a:cubicBezTo>
                      <a:cubicBezTo>
                        <a:pt x="75" y="162"/>
                        <a:pt x="75" y="162"/>
                        <a:pt x="75" y="161"/>
                      </a:cubicBezTo>
                      <a:cubicBezTo>
                        <a:pt x="75" y="161"/>
                        <a:pt x="75" y="161"/>
                        <a:pt x="75" y="161"/>
                      </a:cubicBezTo>
                      <a:cubicBezTo>
                        <a:pt x="76" y="160"/>
                        <a:pt x="76" y="160"/>
                        <a:pt x="76" y="159"/>
                      </a:cubicBezTo>
                      <a:cubicBezTo>
                        <a:pt x="76" y="159"/>
                        <a:pt x="76" y="158"/>
                        <a:pt x="75" y="157"/>
                      </a:cubicBezTo>
                      <a:cubicBezTo>
                        <a:pt x="75" y="155"/>
                        <a:pt x="74" y="152"/>
                        <a:pt x="76" y="151"/>
                      </a:cubicBezTo>
                      <a:cubicBezTo>
                        <a:pt x="77" y="151"/>
                        <a:pt x="78" y="151"/>
                        <a:pt x="79" y="151"/>
                      </a:cubicBezTo>
                      <a:cubicBezTo>
                        <a:pt x="82" y="151"/>
                        <a:pt x="83" y="150"/>
                        <a:pt x="84" y="148"/>
                      </a:cubicBezTo>
                      <a:cubicBezTo>
                        <a:pt x="85" y="147"/>
                        <a:pt x="85" y="146"/>
                        <a:pt x="85" y="146"/>
                      </a:cubicBezTo>
                      <a:cubicBezTo>
                        <a:pt x="86" y="143"/>
                        <a:pt x="87" y="142"/>
                        <a:pt x="88" y="141"/>
                      </a:cubicBezTo>
                      <a:cubicBezTo>
                        <a:pt x="88" y="137"/>
                        <a:pt x="89" y="133"/>
                        <a:pt x="92" y="132"/>
                      </a:cubicBezTo>
                      <a:cubicBezTo>
                        <a:pt x="92" y="131"/>
                        <a:pt x="92" y="131"/>
                        <a:pt x="93" y="131"/>
                      </a:cubicBezTo>
                      <a:cubicBezTo>
                        <a:pt x="93" y="131"/>
                        <a:pt x="94" y="132"/>
                        <a:pt x="94" y="132"/>
                      </a:cubicBezTo>
                      <a:cubicBezTo>
                        <a:pt x="95" y="132"/>
                        <a:pt x="95" y="132"/>
                        <a:pt x="95" y="132"/>
                      </a:cubicBezTo>
                      <a:cubicBezTo>
                        <a:pt x="96" y="133"/>
                        <a:pt x="98" y="134"/>
                        <a:pt x="98" y="134"/>
                      </a:cubicBezTo>
                      <a:cubicBezTo>
                        <a:pt x="98" y="134"/>
                        <a:pt x="98" y="134"/>
                        <a:pt x="98" y="134"/>
                      </a:cubicBezTo>
                      <a:cubicBezTo>
                        <a:pt x="99" y="130"/>
                        <a:pt x="101" y="130"/>
                        <a:pt x="102" y="129"/>
                      </a:cubicBezTo>
                      <a:cubicBezTo>
                        <a:pt x="103" y="129"/>
                        <a:pt x="103" y="129"/>
                        <a:pt x="103" y="128"/>
                      </a:cubicBezTo>
                      <a:cubicBezTo>
                        <a:pt x="104" y="125"/>
                        <a:pt x="106" y="123"/>
                        <a:pt x="108" y="123"/>
                      </a:cubicBezTo>
                      <a:cubicBezTo>
                        <a:pt x="109" y="123"/>
                        <a:pt x="110" y="124"/>
                        <a:pt x="111" y="124"/>
                      </a:cubicBezTo>
                      <a:cubicBezTo>
                        <a:pt x="112" y="124"/>
                        <a:pt x="113" y="124"/>
                        <a:pt x="113" y="124"/>
                      </a:cubicBezTo>
                      <a:cubicBezTo>
                        <a:pt x="113" y="121"/>
                        <a:pt x="116" y="120"/>
                        <a:pt x="118" y="120"/>
                      </a:cubicBezTo>
                      <a:cubicBezTo>
                        <a:pt x="120" y="120"/>
                        <a:pt x="122" y="119"/>
                        <a:pt x="124" y="118"/>
                      </a:cubicBezTo>
                      <a:cubicBezTo>
                        <a:pt x="124" y="117"/>
                        <a:pt x="125" y="117"/>
                        <a:pt x="126" y="116"/>
                      </a:cubicBezTo>
                      <a:cubicBezTo>
                        <a:pt x="128" y="115"/>
                        <a:pt x="130" y="113"/>
                        <a:pt x="132" y="113"/>
                      </a:cubicBezTo>
                      <a:cubicBezTo>
                        <a:pt x="133" y="113"/>
                        <a:pt x="134" y="114"/>
                        <a:pt x="134" y="114"/>
                      </a:cubicBezTo>
                      <a:cubicBezTo>
                        <a:pt x="135" y="115"/>
                        <a:pt x="136" y="115"/>
                        <a:pt x="140" y="115"/>
                      </a:cubicBezTo>
                      <a:cubicBezTo>
                        <a:pt x="141" y="115"/>
                        <a:pt x="141" y="115"/>
                        <a:pt x="141" y="115"/>
                      </a:cubicBezTo>
                      <a:cubicBezTo>
                        <a:pt x="144" y="115"/>
                        <a:pt x="146" y="115"/>
                        <a:pt x="146" y="115"/>
                      </a:cubicBezTo>
                      <a:cubicBezTo>
                        <a:pt x="146" y="115"/>
                        <a:pt x="147" y="115"/>
                        <a:pt x="147" y="115"/>
                      </a:cubicBezTo>
                      <a:cubicBezTo>
                        <a:pt x="147" y="115"/>
                        <a:pt x="147" y="114"/>
                        <a:pt x="148" y="114"/>
                      </a:cubicBezTo>
                      <a:cubicBezTo>
                        <a:pt x="149" y="113"/>
                        <a:pt x="150" y="113"/>
                        <a:pt x="152" y="112"/>
                      </a:cubicBezTo>
                      <a:cubicBezTo>
                        <a:pt x="153" y="112"/>
                        <a:pt x="155" y="111"/>
                        <a:pt x="157" y="112"/>
                      </a:cubicBezTo>
                      <a:cubicBezTo>
                        <a:pt x="157" y="112"/>
                        <a:pt x="158" y="112"/>
                        <a:pt x="159" y="112"/>
                      </a:cubicBezTo>
                      <a:cubicBezTo>
                        <a:pt x="161" y="112"/>
                        <a:pt x="164" y="111"/>
                        <a:pt x="167" y="111"/>
                      </a:cubicBezTo>
                      <a:cubicBezTo>
                        <a:pt x="170" y="110"/>
                        <a:pt x="172" y="110"/>
                        <a:pt x="174" y="110"/>
                      </a:cubicBezTo>
                      <a:cubicBezTo>
                        <a:pt x="176" y="110"/>
                        <a:pt x="177" y="109"/>
                        <a:pt x="179" y="107"/>
                      </a:cubicBezTo>
                      <a:cubicBezTo>
                        <a:pt x="179" y="106"/>
                        <a:pt x="179" y="106"/>
                        <a:pt x="180" y="105"/>
                      </a:cubicBezTo>
                      <a:cubicBezTo>
                        <a:pt x="180" y="105"/>
                        <a:pt x="180" y="105"/>
                        <a:pt x="180" y="105"/>
                      </a:cubicBezTo>
                      <a:cubicBezTo>
                        <a:pt x="180" y="104"/>
                        <a:pt x="181" y="103"/>
                        <a:pt x="181" y="102"/>
                      </a:cubicBezTo>
                      <a:cubicBezTo>
                        <a:pt x="182" y="100"/>
                        <a:pt x="182" y="99"/>
                        <a:pt x="182" y="98"/>
                      </a:cubicBezTo>
                      <a:cubicBezTo>
                        <a:pt x="183" y="98"/>
                        <a:pt x="183" y="98"/>
                        <a:pt x="183" y="97"/>
                      </a:cubicBezTo>
                      <a:cubicBezTo>
                        <a:pt x="183" y="97"/>
                        <a:pt x="183" y="97"/>
                        <a:pt x="183" y="97"/>
                      </a:cubicBezTo>
                      <a:cubicBezTo>
                        <a:pt x="183" y="96"/>
                        <a:pt x="183" y="96"/>
                        <a:pt x="183" y="96"/>
                      </a:cubicBezTo>
                      <a:cubicBezTo>
                        <a:pt x="183" y="96"/>
                        <a:pt x="183" y="96"/>
                        <a:pt x="183" y="95"/>
                      </a:cubicBezTo>
                      <a:cubicBezTo>
                        <a:pt x="183" y="95"/>
                        <a:pt x="183" y="95"/>
                        <a:pt x="183" y="95"/>
                      </a:cubicBezTo>
                      <a:cubicBezTo>
                        <a:pt x="183" y="94"/>
                        <a:pt x="183" y="94"/>
                        <a:pt x="183" y="93"/>
                      </a:cubicBezTo>
                      <a:cubicBezTo>
                        <a:pt x="183" y="93"/>
                        <a:pt x="183" y="93"/>
                        <a:pt x="183" y="93"/>
                      </a:cubicBezTo>
                      <a:cubicBezTo>
                        <a:pt x="183" y="92"/>
                        <a:pt x="183" y="91"/>
                        <a:pt x="183" y="90"/>
                      </a:cubicBezTo>
                      <a:cubicBezTo>
                        <a:pt x="183" y="90"/>
                        <a:pt x="183" y="90"/>
                        <a:pt x="184" y="90"/>
                      </a:cubicBezTo>
                      <a:cubicBezTo>
                        <a:pt x="184" y="89"/>
                        <a:pt x="184" y="88"/>
                        <a:pt x="184" y="87"/>
                      </a:cubicBezTo>
                      <a:cubicBezTo>
                        <a:pt x="184" y="86"/>
                        <a:pt x="184" y="86"/>
                        <a:pt x="184" y="86"/>
                      </a:cubicBezTo>
                      <a:cubicBezTo>
                        <a:pt x="184" y="85"/>
                        <a:pt x="184" y="84"/>
                        <a:pt x="184" y="83"/>
                      </a:cubicBezTo>
                      <a:cubicBezTo>
                        <a:pt x="184" y="82"/>
                        <a:pt x="184" y="82"/>
                        <a:pt x="184" y="81"/>
                      </a:cubicBezTo>
                      <a:cubicBezTo>
                        <a:pt x="184" y="80"/>
                        <a:pt x="184" y="79"/>
                        <a:pt x="184" y="77"/>
                      </a:cubicBezTo>
                      <a:cubicBezTo>
                        <a:pt x="184" y="77"/>
                        <a:pt x="184" y="77"/>
                        <a:pt x="184" y="76"/>
                      </a:cubicBezTo>
                      <a:cubicBezTo>
                        <a:pt x="184" y="75"/>
                        <a:pt x="184" y="73"/>
                        <a:pt x="184" y="72"/>
                      </a:cubicBezTo>
                      <a:cubicBezTo>
                        <a:pt x="184" y="71"/>
                        <a:pt x="184" y="71"/>
                        <a:pt x="184" y="71"/>
                      </a:cubicBezTo>
                      <a:cubicBezTo>
                        <a:pt x="181" y="72"/>
                        <a:pt x="178" y="72"/>
                        <a:pt x="177" y="72"/>
                      </a:cubicBezTo>
                      <a:cubicBezTo>
                        <a:pt x="177" y="73"/>
                        <a:pt x="176" y="73"/>
                        <a:pt x="176" y="73"/>
                      </a:cubicBezTo>
                      <a:cubicBezTo>
                        <a:pt x="174" y="73"/>
                        <a:pt x="174" y="73"/>
                        <a:pt x="174" y="73"/>
                      </a:cubicBezTo>
                      <a:cubicBezTo>
                        <a:pt x="174" y="71"/>
                        <a:pt x="174" y="71"/>
                        <a:pt x="174" y="71"/>
                      </a:cubicBezTo>
                      <a:cubicBezTo>
                        <a:pt x="174" y="71"/>
                        <a:pt x="174" y="63"/>
                        <a:pt x="169" y="61"/>
                      </a:cubicBezTo>
                      <a:cubicBezTo>
                        <a:pt x="164" y="58"/>
                        <a:pt x="157" y="57"/>
                        <a:pt x="157" y="57"/>
                      </a:cubicBezTo>
                      <a:cubicBezTo>
                        <a:pt x="156" y="57"/>
                        <a:pt x="156" y="57"/>
                        <a:pt x="156" y="57"/>
                      </a:cubicBezTo>
                      <a:cubicBezTo>
                        <a:pt x="156" y="56"/>
                        <a:pt x="156" y="56"/>
                        <a:pt x="156" y="56"/>
                      </a:cubicBezTo>
                      <a:cubicBezTo>
                        <a:pt x="156" y="56"/>
                        <a:pt x="152" y="49"/>
                        <a:pt x="149" y="46"/>
                      </a:cubicBezTo>
                      <a:cubicBezTo>
                        <a:pt x="147" y="44"/>
                        <a:pt x="118" y="25"/>
                        <a:pt x="80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5" y="96"/>
                        <a:pt x="75" y="96"/>
                        <a:pt x="75" y="96"/>
                      </a:cubicBezTo>
                      <a:cubicBezTo>
                        <a:pt x="78" y="100"/>
                        <a:pt x="78" y="100"/>
                        <a:pt x="78" y="100"/>
                      </a:cubicBezTo>
                      <a:cubicBezTo>
                        <a:pt x="78" y="101"/>
                        <a:pt x="78" y="101"/>
                        <a:pt x="78" y="101"/>
                      </a:cubicBezTo>
                      <a:cubicBezTo>
                        <a:pt x="79" y="107"/>
                        <a:pt x="78" y="111"/>
                        <a:pt x="76" y="112"/>
                      </a:cubicBezTo>
                      <a:cubicBezTo>
                        <a:pt x="75" y="113"/>
                        <a:pt x="74" y="113"/>
                        <a:pt x="52" y="113"/>
                      </a:cubicBezTo>
                      <a:cubicBezTo>
                        <a:pt x="44" y="113"/>
                        <a:pt x="36" y="113"/>
                        <a:pt x="32" y="113"/>
                      </a:cubicBezTo>
                      <a:cubicBezTo>
                        <a:pt x="32" y="113"/>
                        <a:pt x="31" y="113"/>
                        <a:pt x="31" y="113"/>
                      </a:cubicBezTo>
                      <a:cubicBezTo>
                        <a:pt x="30" y="113"/>
                        <a:pt x="26" y="115"/>
                        <a:pt x="24" y="115"/>
                      </a:cubicBezTo>
                      <a:cubicBezTo>
                        <a:pt x="22" y="115"/>
                        <a:pt x="21" y="115"/>
                        <a:pt x="19" y="114"/>
                      </a:cubicBezTo>
                      <a:cubicBezTo>
                        <a:pt x="19" y="114"/>
                        <a:pt x="18" y="114"/>
                        <a:pt x="17" y="114"/>
                      </a:cubicBezTo>
                      <a:cubicBezTo>
                        <a:pt x="17" y="114"/>
                        <a:pt x="17" y="114"/>
                        <a:pt x="17" y="114"/>
                      </a:cubicBezTo>
                      <a:cubicBezTo>
                        <a:pt x="17" y="115"/>
                        <a:pt x="16" y="118"/>
                        <a:pt x="14" y="118"/>
                      </a:cubicBezTo>
                      <a:cubicBezTo>
                        <a:pt x="12" y="118"/>
                        <a:pt x="11" y="117"/>
                        <a:pt x="9" y="115"/>
                      </a:cubicBezTo>
                      <a:cubicBezTo>
                        <a:pt x="7" y="113"/>
                        <a:pt x="6" y="113"/>
                        <a:pt x="6" y="113"/>
                      </a:cubicBezTo>
                      <a:cubicBezTo>
                        <a:pt x="6" y="113"/>
                        <a:pt x="5" y="114"/>
                        <a:pt x="5" y="116"/>
                      </a:cubicBezTo>
                      <a:cubicBezTo>
                        <a:pt x="5" y="117"/>
                        <a:pt x="5" y="117"/>
                        <a:pt x="5" y="118"/>
                      </a:cubicBezTo>
                      <a:cubicBezTo>
                        <a:pt x="5" y="118"/>
                        <a:pt x="5" y="118"/>
                        <a:pt x="5" y="118"/>
                      </a:cubicBezTo>
                      <a:cubicBezTo>
                        <a:pt x="5" y="118"/>
                        <a:pt x="4" y="119"/>
                        <a:pt x="4" y="119"/>
                      </a:cubicBezTo>
                      <a:cubicBezTo>
                        <a:pt x="4" y="119"/>
                        <a:pt x="4" y="119"/>
                        <a:pt x="4" y="119"/>
                      </a:cubicBezTo>
                      <a:cubicBezTo>
                        <a:pt x="3" y="120"/>
                        <a:pt x="3" y="120"/>
                        <a:pt x="3" y="120"/>
                      </a:cubicBezTo>
                      <a:cubicBezTo>
                        <a:pt x="2" y="120"/>
                        <a:pt x="2" y="120"/>
                        <a:pt x="2" y="121"/>
                      </a:cubicBezTo>
                      <a:cubicBezTo>
                        <a:pt x="2" y="121"/>
                        <a:pt x="1" y="121"/>
                        <a:pt x="0" y="121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Freeform 1477">
                  <a:extLst>
                    <a:ext uri="{FF2B5EF4-FFF2-40B4-BE49-F238E27FC236}">
                      <a16:creationId xmlns:a16="http://schemas.microsoft.com/office/drawing/2014/main" id="{EB925A5E-7204-4C9C-830F-CC4945B6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6" y="275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Freeform 1478">
                  <a:extLst>
                    <a:ext uri="{FF2B5EF4-FFF2-40B4-BE49-F238E27FC236}">
                      <a16:creationId xmlns:a16="http://schemas.microsoft.com/office/drawing/2014/main" id="{6605F288-64D9-44B9-8C8C-5843C6AA8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" y="2766"/>
                  <a:ext cx="7" cy="1"/>
                </a:xfrm>
                <a:custGeom>
                  <a:avLst/>
                  <a:gdLst>
                    <a:gd name="T0" fmla="*/ 0 w 7"/>
                    <a:gd name="T1" fmla="*/ 1 h 1"/>
                    <a:gd name="T2" fmla="*/ 7 w 7"/>
                    <a:gd name="T3" fmla="*/ 0 h 1"/>
                    <a:gd name="T4" fmla="*/ 7 w 7"/>
                    <a:gd name="T5" fmla="*/ 0 h 1"/>
                    <a:gd name="T6" fmla="*/ 0 w 7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cubicBezTo>
                        <a:pt x="1" y="1"/>
                        <a:pt x="4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4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Freeform 1479">
                  <a:extLst>
                    <a:ext uri="{FF2B5EF4-FFF2-40B4-BE49-F238E27FC236}">
                      <a16:creationId xmlns:a16="http://schemas.microsoft.com/office/drawing/2014/main" id="{1F985E7C-333A-4787-8645-BAF5A1F0D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283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Freeform 1480">
                  <a:extLst>
                    <a:ext uri="{FF2B5EF4-FFF2-40B4-BE49-F238E27FC236}">
                      <a16:creationId xmlns:a16="http://schemas.microsoft.com/office/drawing/2014/main" id="{77F0FD5E-9620-49D1-BE3A-335D7F5F2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283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Oval 1481">
                  <a:extLst>
                    <a:ext uri="{FF2B5EF4-FFF2-40B4-BE49-F238E27FC236}">
                      <a16:creationId xmlns:a16="http://schemas.microsoft.com/office/drawing/2014/main" id="{477FB147-292F-45DF-B155-E97C332F2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2814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Freeform 1482">
                  <a:extLst>
                    <a:ext uri="{FF2B5EF4-FFF2-40B4-BE49-F238E27FC236}">
                      <a16:creationId xmlns:a16="http://schemas.microsoft.com/office/drawing/2014/main" id="{2EC6CD26-F658-439A-AE46-6A8FBB184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283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0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Freeform 1483">
                  <a:extLst>
                    <a:ext uri="{FF2B5EF4-FFF2-40B4-BE49-F238E27FC236}">
                      <a16:creationId xmlns:a16="http://schemas.microsoft.com/office/drawing/2014/main" id="{DACA2EA5-8F6B-405A-B077-E9884F32E5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" y="286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Freeform 1484">
                  <a:extLst>
                    <a:ext uri="{FF2B5EF4-FFF2-40B4-BE49-F238E27FC236}">
                      <a16:creationId xmlns:a16="http://schemas.microsoft.com/office/drawing/2014/main" id="{C19DFCC8-0B43-4E0C-A7F2-1B113617F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" y="28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Freeform 1485">
                  <a:extLst>
                    <a:ext uri="{FF2B5EF4-FFF2-40B4-BE49-F238E27FC236}">
                      <a16:creationId xmlns:a16="http://schemas.microsoft.com/office/drawing/2014/main" id="{3A6C5518-77ED-4F55-8082-034D0BC2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" y="28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Freeform 1486">
                  <a:extLst>
                    <a:ext uri="{FF2B5EF4-FFF2-40B4-BE49-F238E27FC236}">
                      <a16:creationId xmlns:a16="http://schemas.microsoft.com/office/drawing/2014/main" id="{8CB12BE9-872A-4BF0-8ECE-1562DFCC6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" y="2858"/>
                  <a:ext cx="2" cy="2"/>
                </a:xfrm>
                <a:custGeom>
                  <a:avLst/>
                  <a:gdLst>
                    <a:gd name="T0" fmla="*/ 0 w 3"/>
                    <a:gd name="T1" fmla="*/ 2 h 2"/>
                    <a:gd name="T2" fmla="*/ 3 w 3"/>
                    <a:gd name="T3" fmla="*/ 0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Freeform 1487">
                  <a:extLst>
                    <a:ext uri="{FF2B5EF4-FFF2-40B4-BE49-F238E27FC236}">
                      <a16:creationId xmlns:a16="http://schemas.microsoft.com/office/drawing/2014/main" id="{13131696-10EB-4F3C-89F3-8A4354369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7" y="285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Freeform 1488">
                  <a:extLst>
                    <a:ext uri="{FF2B5EF4-FFF2-40B4-BE49-F238E27FC236}">
                      <a16:creationId xmlns:a16="http://schemas.microsoft.com/office/drawing/2014/main" id="{63DAD34F-CB28-4855-86B8-06D4F3CAF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" y="285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Freeform 1489">
                  <a:extLst>
                    <a:ext uri="{FF2B5EF4-FFF2-40B4-BE49-F238E27FC236}">
                      <a16:creationId xmlns:a16="http://schemas.microsoft.com/office/drawing/2014/main" id="{AB52A4A8-0917-4274-8133-4B6392A00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2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Freeform 1490">
                  <a:extLst>
                    <a:ext uri="{FF2B5EF4-FFF2-40B4-BE49-F238E27FC236}">
                      <a16:creationId xmlns:a16="http://schemas.microsoft.com/office/drawing/2014/main" id="{0C73F125-6291-423C-9FDC-7B9F0A2C2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6" y="285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Freeform 1491">
                  <a:extLst>
                    <a:ext uri="{FF2B5EF4-FFF2-40B4-BE49-F238E27FC236}">
                      <a16:creationId xmlns:a16="http://schemas.microsoft.com/office/drawing/2014/main" id="{E9344EFE-C388-4F23-B7E1-6025F9810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" y="2860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Freeform 1492">
                  <a:extLst>
                    <a:ext uri="{FF2B5EF4-FFF2-40B4-BE49-F238E27FC236}">
                      <a16:creationId xmlns:a16="http://schemas.microsoft.com/office/drawing/2014/main" id="{0006885F-998B-4FFA-9CD7-5177D2049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1" y="286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Freeform 1493">
                  <a:extLst>
                    <a:ext uri="{FF2B5EF4-FFF2-40B4-BE49-F238E27FC236}">
                      <a16:creationId xmlns:a16="http://schemas.microsoft.com/office/drawing/2014/main" id="{0C82DFF8-F6D4-4059-9E02-17B0E4FC7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2" y="28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Freeform 1494">
                  <a:extLst>
                    <a:ext uri="{FF2B5EF4-FFF2-40B4-BE49-F238E27FC236}">
                      <a16:creationId xmlns:a16="http://schemas.microsoft.com/office/drawing/2014/main" id="{80B7E63F-D9EC-4E55-9230-12DCF1BA9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1" y="2859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Freeform 1495">
                  <a:extLst>
                    <a:ext uri="{FF2B5EF4-FFF2-40B4-BE49-F238E27FC236}">
                      <a16:creationId xmlns:a16="http://schemas.microsoft.com/office/drawing/2014/main" id="{27C4F082-3AA3-455C-8EF4-3A69751CD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2836"/>
                  <a:ext cx="0" cy="3"/>
                </a:xfrm>
                <a:custGeom>
                  <a:avLst/>
                  <a:gdLst>
                    <a:gd name="T0" fmla="*/ 0 h 3"/>
                    <a:gd name="T1" fmla="*/ 0 h 3"/>
                    <a:gd name="T2" fmla="*/ 3 h 3"/>
                    <a:gd name="T3" fmla="*/ 3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Freeform 1496">
                  <a:extLst>
                    <a:ext uri="{FF2B5EF4-FFF2-40B4-BE49-F238E27FC236}">
                      <a16:creationId xmlns:a16="http://schemas.microsoft.com/office/drawing/2014/main" id="{1EFAF0B9-91FC-4590-BBCA-6CEBA618D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6" y="28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Freeform 1497">
                  <a:extLst>
                    <a:ext uri="{FF2B5EF4-FFF2-40B4-BE49-F238E27FC236}">
                      <a16:creationId xmlns:a16="http://schemas.microsoft.com/office/drawing/2014/main" id="{EE7EF0D5-CB14-43F4-9E82-E08675286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2" y="286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Freeform 1498">
                  <a:extLst>
                    <a:ext uri="{FF2B5EF4-FFF2-40B4-BE49-F238E27FC236}">
                      <a16:creationId xmlns:a16="http://schemas.microsoft.com/office/drawing/2014/main" id="{56E5F4F8-0ADB-4F4C-822B-24D187436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" y="2811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Freeform 1499">
                  <a:extLst>
                    <a:ext uri="{FF2B5EF4-FFF2-40B4-BE49-F238E27FC236}">
                      <a16:creationId xmlns:a16="http://schemas.microsoft.com/office/drawing/2014/main" id="{7299ED0A-59DB-481B-AF0C-A4FD440EF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" y="2808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0" y="0"/>
                      </a:moveTo>
                      <a:cubicBezTo>
                        <a:pt x="2" y="2"/>
                        <a:pt x="3" y="3"/>
                        <a:pt x="5" y="3"/>
                      </a:cubicBezTo>
                      <a:cubicBezTo>
                        <a:pt x="3" y="3"/>
                        <a:pt x="2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Freeform 1500">
                  <a:extLst>
                    <a:ext uri="{FF2B5EF4-FFF2-40B4-BE49-F238E27FC236}">
                      <a16:creationId xmlns:a16="http://schemas.microsoft.com/office/drawing/2014/main" id="{F397422E-5181-4A8F-AB99-AD93E0586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" y="2809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Freeform 1501">
                  <a:extLst>
                    <a:ext uri="{FF2B5EF4-FFF2-40B4-BE49-F238E27FC236}">
                      <a16:creationId xmlns:a16="http://schemas.microsoft.com/office/drawing/2014/main" id="{5BD2CCA8-6465-4677-867A-EA1ED050B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" y="281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Freeform 1502">
                  <a:extLst>
                    <a:ext uri="{FF2B5EF4-FFF2-40B4-BE49-F238E27FC236}">
                      <a16:creationId xmlns:a16="http://schemas.microsoft.com/office/drawing/2014/main" id="{AAAE923A-56DC-4066-9A3E-CA91D9271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7" y="2814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Freeform 1503">
                  <a:extLst>
                    <a:ext uri="{FF2B5EF4-FFF2-40B4-BE49-F238E27FC236}">
                      <a16:creationId xmlns:a16="http://schemas.microsoft.com/office/drawing/2014/main" id="{C365CA67-7B48-4D93-9F38-D451BF0A1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0" y="2810"/>
                  <a:ext cx="85" cy="57"/>
                </a:xfrm>
                <a:custGeom>
                  <a:avLst/>
                  <a:gdLst>
                    <a:gd name="T0" fmla="*/ 87 w 88"/>
                    <a:gd name="T1" fmla="*/ 35 h 59"/>
                    <a:gd name="T2" fmla="*/ 86 w 88"/>
                    <a:gd name="T3" fmla="*/ 35 h 59"/>
                    <a:gd name="T4" fmla="*/ 86 w 88"/>
                    <a:gd name="T5" fmla="*/ 34 h 59"/>
                    <a:gd name="T6" fmla="*/ 84 w 88"/>
                    <a:gd name="T7" fmla="*/ 34 h 59"/>
                    <a:gd name="T8" fmla="*/ 83 w 88"/>
                    <a:gd name="T9" fmla="*/ 29 h 59"/>
                    <a:gd name="T10" fmla="*/ 78 w 88"/>
                    <a:gd name="T11" fmla="*/ 29 h 59"/>
                    <a:gd name="T12" fmla="*/ 74 w 88"/>
                    <a:gd name="T13" fmla="*/ 25 h 59"/>
                    <a:gd name="T14" fmla="*/ 70 w 88"/>
                    <a:gd name="T15" fmla="*/ 19 h 59"/>
                    <a:gd name="T16" fmla="*/ 66 w 88"/>
                    <a:gd name="T17" fmla="*/ 14 h 59"/>
                    <a:gd name="T18" fmla="*/ 62 w 88"/>
                    <a:gd name="T19" fmla="*/ 8 h 59"/>
                    <a:gd name="T20" fmla="*/ 61 w 88"/>
                    <a:gd name="T21" fmla="*/ 7 h 59"/>
                    <a:gd name="T22" fmla="*/ 61 w 88"/>
                    <a:gd name="T23" fmla="*/ 6 h 59"/>
                    <a:gd name="T24" fmla="*/ 61 w 88"/>
                    <a:gd name="T25" fmla="*/ 4 h 59"/>
                    <a:gd name="T26" fmla="*/ 61 w 88"/>
                    <a:gd name="T27" fmla="*/ 2 h 59"/>
                    <a:gd name="T28" fmla="*/ 57 w 88"/>
                    <a:gd name="T29" fmla="*/ 2 h 59"/>
                    <a:gd name="T30" fmla="*/ 56 w 88"/>
                    <a:gd name="T31" fmla="*/ 1 h 59"/>
                    <a:gd name="T32" fmla="*/ 56 w 88"/>
                    <a:gd name="T33" fmla="*/ 1 h 59"/>
                    <a:gd name="T34" fmla="*/ 55 w 88"/>
                    <a:gd name="T35" fmla="*/ 1 h 59"/>
                    <a:gd name="T36" fmla="*/ 55 w 88"/>
                    <a:gd name="T37" fmla="*/ 1 h 59"/>
                    <a:gd name="T38" fmla="*/ 55 w 88"/>
                    <a:gd name="T39" fmla="*/ 0 h 59"/>
                    <a:gd name="T40" fmla="*/ 51 w 88"/>
                    <a:gd name="T41" fmla="*/ 3 h 59"/>
                    <a:gd name="T42" fmla="*/ 42 w 88"/>
                    <a:gd name="T43" fmla="*/ 7 h 59"/>
                    <a:gd name="T44" fmla="*/ 33 w 88"/>
                    <a:gd name="T45" fmla="*/ 11 h 59"/>
                    <a:gd name="T46" fmla="*/ 30 w 88"/>
                    <a:gd name="T47" fmla="*/ 12 h 59"/>
                    <a:gd name="T48" fmla="*/ 25 w 88"/>
                    <a:gd name="T49" fmla="*/ 17 h 59"/>
                    <a:gd name="T50" fmla="*/ 16 w 88"/>
                    <a:gd name="T51" fmla="*/ 19 h 59"/>
                    <a:gd name="T52" fmla="*/ 15 w 88"/>
                    <a:gd name="T53" fmla="*/ 25 h 59"/>
                    <a:gd name="T54" fmla="*/ 14 w 88"/>
                    <a:gd name="T55" fmla="*/ 26 h 59"/>
                    <a:gd name="T56" fmla="*/ 2 w 88"/>
                    <a:gd name="T57" fmla="*/ 38 h 59"/>
                    <a:gd name="T58" fmla="*/ 2 w 88"/>
                    <a:gd name="T59" fmla="*/ 39 h 59"/>
                    <a:gd name="T60" fmla="*/ 2 w 88"/>
                    <a:gd name="T61" fmla="*/ 45 h 59"/>
                    <a:gd name="T62" fmla="*/ 1 w 88"/>
                    <a:gd name="T63" fmla="*/ 47 h 59"/>
                    <a:gd name="T64" fmla="*/ 1 w 88"/>
                    <a:gd name="T65" fmla="*/ 49 h 59"/>
                    <a:gd name="T66" fmla="*/ 0 w 88"/>
                    <a:gd name="T67" fmla="*/ 51 h 59"/>
                    <a:gd name="T68" fmla="*/ 4 w 88"/>
                    <a:gd name="T69" fmla="*/ 54 h 59"/>
                    <a:gd name="T70" fmla="*/ 5 w 88"/>
                    <a:gd name="T71" fmla="*/ 55 h 59"/>
                    <a:gd name="T72" fmla="*/ 11 w 88"/>
                    <a:gd name="T73" fmla="*/ 59 h 59"/>
                    <a:gd name="T74" fmla="*/ 22 w 88"/>
                    <a:gd name="T75" fmla="*/ 55 h 59"/>
                    <a:gd name="T76" fmla="*/ 28 w 88"/>
                    <a:gd name="T77" fmla="*/ 57 h 59"/>
                    <a:gd name="T78" fmla="*/ 27 w 88"/>
                    <a:gd name="T79" fmla="*/ 55 h 59"/>
                    <a:gd name="T80" fmla="*/ 26 w 88"/>
                    <a:gd name="T81" fmla="*/ 45 h 59"/>
                    <a:gd name="T82" fmla="*/ 42 w 88"/>
                    <a:gd name="T83" fmla="*/ 43 h 59"/>
                    <a:gd name="T84" fmla="*/ 50 w 88"/>
                    <a:gd name="T85" fmla="*/ 44 h 59"/>
                    <a:gd name="T86" fmla="*/ 52 w 88"/>
                    <a:gd name="T87" fmla="*/ 44 h 59"/>
                    <a:gd name="T88" fmla="*/ 54 w 88"/>
                    <a:gd name="T89" fmla="*/ 44 h 59"/>
                    <a:gd name="T90" fmla="*/ 55 w 88"/>
                    <a:gd name="T91" fmla="*/ 44 h 59"/>
                    <a:gd name="T92" fmla="*/ 57 w 88"/>
                    <a:gd name="T93" fmla="*/ 43 h 59"/>
                    <a:gd name="T94" fmla="*/ 57 w 88"/>
                    <a:gd name="T95" fmla="*/ 43 h 59"/>
                    <a:gd name="T96" fmla="*/ 59 w 88"/>
                    <a:gd name="T97" fmla="*/ 42 h 59"/>
                    <a:gd name="T98" fmla="*/ 61 w 88"/>
                    <a:gd name="T99" fmla="*/ 41 h 59"/>
                    <a:gd name="T100" fmla="*/ 62 w 88"/>
                    <a:gd name="T101" fmla="*/ 42 h 59"/>
                    <a:gd name="T102" fmla="*/ 69 w 88"/>
                    <a:gd name="T103" fmla="*/ 43 h 59"/>
                    <a:gd name="T104" fmla="*/ 70 w 88"/>
                    <a:gd name="T105" fmla="*/ 43 h 59"/>
                    <a:gd name="T106" fmla="*/ 73 w 88"/>
                    <a:gd name="T107" fmla="*/ 42 h 59"/>
                    <a:gd name="T108" fmla="*/ 85 w 88"/>
                    <a:gd name="T109" fmla="*/ 38 h 59"/>
                    <a:gd name="T110" fmla="*/ 88 w 88"/>
                    <a:gd name="T111" fmla="*/ 36 h 59"/>
                    <a:gd name="T112" fmla="*/ 88 w 88"/>
                    <a:gd name="T113" fmla="*/ 3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8" h="59">
                      <a:moveTo>
                        <a:pt x="88" y="35"/>
                      </a:moveTo>
                      <a:cubicBezTo>
                        <a:pt x="87" y="35"/>
                        <a:pt x="87" y="35"/>
                        <a:pt x="87" y="35"/>
                      </a:cubicBezTo>
                      <a:cubicBezTo>
                        <a:pt x="87" y="35"/>
                        <a:pt x="87" y="35"/>
                        <a:pt x="87" y="35"/>
                      </a:cubicBezTo>
                      <a:cubicBezTo>
                        <a:pt x="87" y="35"/>
                        <a:pt x="86" y="35"/>
                        <a:pt x="86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35"/>
                        <a:pt x="86" y="35"/>
                        <a:pt x="86" y="34"/>
                      </a:cubicBezTo>
                      <a:cubicBezTo>
                        <a:pt x="85" y="34"/>
                        <a:pt x="85" y="34"/>
                        <a:pt x="85" y="34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83" y="33"/>
                        <a:pt x="83" y="31"/>
                        <a:pt x="83" y="29"/>
                      </a:cubicBezTo>
                      <a:cubicBezTo>
                        <a:pt x="83" y="29"/>
                        <a:pt x="83" y="29"/>
                        <a:pt x="83" y="28"/>
                      </a:cubicBezTo>
                      <a:cubicBezTo>
                        <a:pt x="81" y="29"/>
                        <a:pt x="79" y="29"/>
                        <a:pt x="78" y="29"/>
                      </a:cubicBezTo>
                      <a:cubicBezTo>
                        <a:pt x="76" y="28"/>
                        <a:pt x="76" y="27"/>
                        <a:pt x="75" y="26"/>
                      </a:cubicBezTo>
                      <a:cubicBezTo>
                        <a:pt x="75" y="26"/>
                        <a:pt x="74" y="25"/>
                        <a:pt x="74" y="25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cubicBezTo>
                        <a:pt x="70" y="25"/>
                        <a:pt x="70" y="20"/>
                        <a:pt x="70" y="19"/>
                      </a:cubicBezTo>
                      <a:cubicBezTo>
                        <a:pt x="70" y="18"/>
                        <a:pt x="67" y="15"/>
                        <a:pt x="66" y="15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4" y="13"/>
                        <a:pt x="63" y="11"/>
                        <a:pt x="63" y="9"/>
                      </a:cubicBezTo>
                      <a:cubicBezTo>
                        <a:pt x="63" y="9"/>
                        <a:pt x="62" y="8"/>
                        <a:pt x="62" y="8"/>
                      </a:cubicBezTo>
                      <a:cubicBezTo>
                        <a:pt x="62" y="8"/>
                        <a:pt x="61" y="7"/>
                        <a:pt x="61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61" y="7"/>
                        <a:pt x="61" y="6"/>
                        <a:pt x="61" y="6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5"/>
                        <a:pt x="61" y="5"/>
                        <a:pt x="61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61" y="3"/>
                        <a:pt x="61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1" y="2"/>
                        <a:pt x="61" y="2"/>
                        <a:pt x="60" y="2"/>
                      </a:cubicBezTo>
                      <a:cubicBezTo>
                        <a:pt x="59" y="2"/>
                        <a:pt x="58" y="2"/>
                        <a:pt x="57" y="2"/>
                      </a:cubicBezTo>
                      <a:cubicBezTo>
                        <a:pt x="57" y="1"/>
                        <a:pt x="57" y="1"/>
                        <a:pt x="57" y="1"/>
                      </a:cubicBezTo>
                      <a:cubicBezTo>
                        <a:pt x="57" y="1"/>
                        <a:pt x="56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6" y="1"/>
                        <a:pt x="55" y="1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54" y="0"/>
                        <a:pt x="53" y="1"/>
                        <a:pt x="52" y="2"/>
                      </a:cubicBezTo>
                      <a:cubicBezTo>
                        <a:pt x="52" y="2"/>
                        <a:pt x="51" y="2"/>
                        <a:pt x="51" y="3"/>
                      </a:cubicBezTo>
                      <a:cubicBezTo>
                        <a:pt x="50" y="3"/>
                        <a:pt x="50" y="4"/>
                        <a:pt x="49" y="4"/>
                      </a:cubicBezTo>
                      <a:cubicBezTo>
                        <a:pt x="46" y="6"/>
                        <a:pt x="44" y="7"/>
                        <a:pt x="42" y="7"/>
                      </a:cubicBezTo>
                      <a:cubicBezTo>
                        <a:pt x="41" y="7"/>
                        <a:pt x="40" y="7"/>
                        <a:pt x="40" y="7"/>
                      </a:cubicBezTo>
                      <a:cubicBezTo>
                        <a:pt x="40" y="10"/>
                        <a:pt x="37" y="12"/>
                        <a:pt x="33" y="11"/>
                      </a:cubicBezTo>
                      <a:cubicBezTo>
                        <a:pt x="33" y="11"/>
                        <a:pt x="32" y="10"/>
                        <a:pt x="31" y="10"/>
                      </a:cubicBezTo>
                      <a:cubicBezTo>
                        <a:pt x="31" y="10"/>
                        <a:pt x="31" y="10"/>
                        <a:pt x="30" y="12"/>
                      </a:cubicBezTo>
                      <a:cubicBezTo>
                        <a:pt x="30" y="15"/>
                        <a:pt x="28" y="16"/>
                        <a:pt x="26" y="16"/>
                      </a:cubicBezTo>
                      <a:cubicBezTo>
                        <a:pt x="25" y="16"/>
                        <a:pt x="25" y="16"/>
                        <a:pt x="25" y="17"/>
                      </a:cubicBezTo>
                      <a:cubicBezTo>
                        <a:pt x="25" y="21"/>
                        <a:pt x="23" y="21"/>
                        <a:pt x="22" y="21"/>
                      </a:cubicBezTo>
                      <a:cubicBezTo>
                        <a:pt x="20" y="21"/>
                        <a:pt x="18" y="20"/>
                        <a:pt x="16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5" y="20"/>
                        <a:pt x="15" y="23"/>
                        <a:pt x="15" y="25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2" y="28"/>
                        <a:pt x="11" y="33"/>
                      </a:cubicBezTo>
                      <a:cubicBezTo>
                        <a:pt x="9" y="37"/>
                        <a:pt x="5" y="38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2" y="38"/>
                        <a:pt x="2" y="39"/>
                      </a:cubicBezTo>
                      <a:cubicBezTo>
                        <a:pt x="3" y="40"/>
                        <a:pt x="3" y="42"/>
                        <a:pt x="3" y="44"/>
                      </a:cubicBezTo>
                      <a:cubicBezTo>
                        <a:pt x="2" y="44"/>
                        <a:pt x="2" y="45"/>
                        <a:pt x="2" y="45"/>
                      </a:cubicBezTo>
                      <a:cubicBezTo>
                        <a:pt x="2" y="45"/>
                        <a:pt x="2" y="46"/>
                        <a:pt x="2" y="46"/>
                      </a:cubicBezTo>
                      <a:cubicBezTo>
                        <a:pt x="2" y="46"/>
                        <a:pt x="2" y="46"/>
                        <a:pt x="1" y="47"/>
                      </a:cubicBezTo>
                      <a:cubicBezTo>
                        <a:pt x="1" y="47"/>
                        <a:pt x="1" y="47"/>
                        <a:pt x="1" y="48"/>
                      </a:cubicBezTo>
                      <a:cubicBezTo>
                        <a:pt x="1" y="48"/>
                        <a:pt x="1" y="49"/>
                        <a:pt x="1" y="49"/>
                      </a:cubicBezTo>
                      <a:cubicBezTo>
                        <a:pt x="1" y="49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1"/>
                      </a:cubicBezTo>
                      <a:cubicBezTo>
                        <a:pt x="2" y="51"/>
                        <a:pt x="3" y="52"/>
                        <a:pt x="4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4" y="54"/>
                        <a:pt x="5" y="54"/>
                        <a:pt x="5" y="5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6" y="56"/>
                        <a:pt x="8" y="58"/>
                        <a:pt x="10" y="59"/>
                      </a:cubicBezTo>
                      <a:cubicBezTo>
                        <a:pt x="10" y="59"/>
                        <a:pt x="11" y="59"/>
                        <a:pt x="11" y="59"/>
                      </a:cubicBezTo>
                      <a:cubicBezTo>
                        <a:pt x="11" y="59"/>
                        <a:pt x="11" y="59"/>
                        <a:pt x="12" y="59"/>
                      </a:cubicBezTo>
                      <a:cubicBezTo>
                        <a:pt x="14" y="56"/>
                        <a:pt x="18" y="55"/>
                        <a:pt x="22" y="55"/>
                      </a:cubicBezTo>
                      <a:cubicBezTo>
                        <a:pt x="23" y="55"/>
                        <a:pt x="26" y="56"/>
                        <a:pt x="28" y="57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28" y="57"/>
                        <a:pt x="28" y="56"/>
                        <a:pt x="27" y="55"/>
                      </a:cubicBezTo>
                      <a:cubicBezTo>
                        <a:pt x="27" y="54"/>
                        <a:pt x="27" y="54"/>
                        <a:pt x="27" y="54"/>
                      </a:cubicBezTo>
                      <a:cubicBezTo>
                        <a:pt x="26" y="50"/>
                        <a:pt x="25" y="47"/>
                        <a:pt x="26" y="45"/>
                      </a:cubicBezTo>
                      <a:cubicBezTo>
                        <a:pt x="27" y="44"/>
                        <a:pt x="28" y="43"/>
                        <a:pt x="38" y="43"/>
                      </a:cubicBezTo>
                      <a:cubicBezTo>
                        <a:pt x="39" y="43"/>
                        <a:pt x="40" y="43"/>
                        <a:pt x="42" y="43"/>
                      </a:cubicBezTo>
                      <a:cubicBezTo>
                        <a:pt x="42" y="43"/>
                        <a:pt x="42" y="43"/>
                        <a:pt x="43" y="43"/>
                      </a:cubicBezTo>
                      <a:cubicBezTo>
                        <a:pt x="45" y="43"/>
                        <a:pt x="48" y="43"/>
                        <a:pt x="50" y="44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4"/>
                        <a:pt x="51" y="44"/>
                        <a:pt x="52" y="44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5" y="44"/>
                        <a:pt x="56" y="45"/>
                        <a:pt x="56" y="45"/>
                      </a:cubicBezTo>
                      <a:cubicBezTo>
                        <a:pt x="56" y="44"/>
                        <a:pt x="57" y="44"/>
                        <a:pt x="57" y="4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59" y="42"/>
                        <a:pt x="59" y="42"/>
                        <a:pt x="59" y="42"/>
                      </a:cubicBezTo>
                      <a:cubicBezTo>
                        <a:pt x="59" y="42"/>
                        <a:pt x="59" y="42"/>
                        <a:pt x="59" y="42"/>
                      </a:cubicBezTo>
                      <a:cubicBezTo>
                        <a:pt x="61" y="41"/>
                        <a:pt x="61" y="41"/>
                        <a:pt x="61" y="41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2"/>
                        <a:pt x="62" y="42"/>
                        <a:pt x="62" y="42"/>
                      </a:cubicBezTo>
                      <a:cubicBezTo>
                        <a:pt x="63" y="42"/>
                        <a:pt x="64" y="42"/>
                        <a:pt x="65" y="43"/>
                      </a:cubicBezTo>
                      <a:cubicBezTo>
                        <a:pt x="67" y="43"/>
                        <a:pt x="68" y="43"/>
                        <a:pt x="69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1" y="43"/>
                        <a:pt x="71" y="43"/>
                        <a:pt x="72" y="42"/>
                      </a:cubicBezTo>
                      <a:cubicBezTo>
                        <a:pt x="72" y="42"/>
                        <a:pt x="72" y="42"/>
                        <a:pt x="73" y="42"/>
                      </a:cubicBezTo>
                      <a:cubicBezTo>
                        <a:pt x="74" y="40"/>
                        <a:pt x="76" y="39"/>
                        <a:pt x="77" y="39"/>
                      </a:cubicBezTo>
                      <a:cubicBezTo>
                        <a:pt x="81" y="39"/>
                        <a:pt x="85" y="38"/>
                        <a:pt x="85" y="38"/>
                      </a:cubicBezTo>
                      <a:cubicBezTo>
                        <a:pt x="86" y="37"/>
                        <a:pt x="87" y="36"/>
                        <a:pt x="87" y="36"/>
                      </a:cubicBezTo>
                      <a:cubicBezTo>
                        <a:pt x="87" y="36"/>
                        <a:pt x="87" y="36"/>
                        <a:pt x="88" y="36"/>
                      </a:cubicBezTo>
                      <a:cubicBezTo>
                        <a:pt x="88" y="36"/>
                        <a:pt x="88" y="36"/>
                        <a:pt x="88" y="36"/>
                      </a:cubicBezTo>
                      <a:cubicBezTo>
                        <a:pt x="88" y="36"/>
                        <a:pt x="88" y="36"/>
                        <a:pt x="88" y="36"/>
                      </a:cubicBezTo>
                      <a:cubicBezTo>
                        <a:pt x="88" y="35"/>
                        <a:pt x="88" y="35"/>
                        <a:pt x="88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Freeform 1504">
                  <a:extLst>
                    <a:ext uri="{FF2B5EF4-FFF2-40B4-BE49-F238E27FC236}">
                      <a16:creationId xmlns:a16="http://schemas.microsoft.com/office/drawing/2014/main" id="{3BB1CB78-1F73-4546-9F33-82318D55F0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84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Freeform 1505">
                  <a:extLst>
                    <a:ext uri="{FF2B5EF4-FFF2-40B4-BE49-F238E27FC236}">
                      <a16:creationId xmlns:a16="http://schemas.microsoft.com/office/drawing/2014/main" id="{5066D7FA-FC19-440E-BABC-56954CFCA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9" y="285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Freeform 1506">
                  <a:extLst>
                    <a:ext uri="{FF2B5EF4-FFF2-40B4-BE49-F238E27FC236}">
                      <a16:creationId xmlns:a16="http://schemas.microsoft.com/office/drawing/2014/main" id="{92A101A0-0F06-4BDA-86B3-252D5C543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5" y="28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Freeform 1507">
                  <a:extLst>
                    <a:ext uri="{FF2B5EF4-FFF2-40B4-BE49-F238E27FC236}">
                      <a16:creationId xmlns:a16="http://schemas.microsoft.com/office/drawing/2014/main" id="{1695D8ED-7D7D-4298-9968-B51EC87DF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" y="2851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Freeform 1508">
                  <a:extLst>
                    <a:ext uri="{FF2B5EF4-FFF2-40B4-BE49-F238E27FC236}">
                      <a16:creationId xmlns:a16="http://schemas.microsoft.com/office/drawing/2014/main" id="{69E0F201-4CAF-4EB6-A90E-5FA721562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" y="2850"/>
                  <a:ext cx="6" cy="1"/>
                </a:xfrm>
                <a:custGeom>
                  <a:avLst/>
                  <a:gdLst>
                    <a:gd name="T0" fmla="*/ 3 w 7"/>
                    <a:gd name="T1" fmla="*/ 1 h 1"/>
                    <a:gd name="T2" fmla="*/ 0 w 7"/>
                    <a:gd name="T3" fmla="*/ 0 h 1"/>
                    <a:gd name="T4" fmla="*/ 3 w 7"/>
                    <a:gd name="T5" fmla="*/ 1 h 1"/>
                    <a:gd name="T6" fmla="*/ 7 w 7"/>
                    <a:gd name="T7" fmla="*/ 1 h 1"/>
                    <a:gd name="T8" fmla="*/ 7 w 7"/>
                    <a:gd name="T9" fmla="*/ 1 h 1"/>
                    <a:gd name="T10" fmla="*/ 3 w 7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">
                      <a:moveTo>
                        <a:pt x="3" y="1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1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Freeform 1509">
                  <a:extLst>
                    <a:ext uri="{FF2B5EF4-FFF2-40B4-BE49-F238E27FC236}">
                      <a16:creationId xmlns:a16="http://schemas.microsoft.com/office/drawing/2014/main" id="{BF3498D5-DC24-4833-98EB-039623027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50"/>
                  <a:ext cx="2" cy="1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0 h 1"/>
                    <a:gd name="T6" fmla="*/ 0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Freeform 1510">
                  <a:extLst>
                    <a:ext uri="{FF2B5EF4-FFF2-40B4-BE49-F238E27FC236}">
                      <a16:creationId xmlns:a16="http://schemas.microsoft.com/office/drawing/2014/main" id="{55DBFF59-62DD-4B90-8AA4-CDC1F5BAA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" y="28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Freeform 1511">
                  <a:extLst>
                    <a:ext uri="{FF2B5EF4-FFF2-40B4-BE49-F238E27FC236}">
                      <a16:creationId xmlns:a16="http://schemas.microsoft.com/office/drawing/2014/main" id="{13910BD4-40AF-4B01-93B3-C1F872110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" y="28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Freeform 1512">
                  <a:extLst>
                    <a:ext uri="{FF2B5EF4-FFF2-40B4-BE49-F238E27FC236}">
                      <a16:creationId xmlns:a16="http://schemas.microsoft.com/office/drawing/2014/main" id="{CFC71CDA-C8C4-404A-BA78-19421DB4B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0" y="2859"/>
                  <a:ext cx="4" cy="3"/>
                </a:xfrm>
                <a:custGeom>
                  <a:avLst/>
                  <a:gdLst>
                    <a:gd name="T0" fmla="*/ 0 w 4"/>
                    <a:gd name="T1" fmla="*/ 0 h 3"/>
                    <a:gd name="T2" fmla="*/ 0 w 4"/>
                    <a:gd name="T3" fmla="*/ 0 h 3"/>
                    <a:gd name="T4" fmla="*/ 4 w 4"/>
                    <a:gd name="T5" fmla="*/ 3 h 3"/>
                    <a:gd name="T6" fmla="*/ 0 w 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3"/>
                      </a:cubicBezTo>
                      <a:cubicBezTo>
                        <a:pt x="3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Freeform 1513">
                  <a:extLst>
                    <a:ext uri="{FF2B5EF4-FFF2-40B4-BE49-F238E27FC236}">
                      <a16:creationId xmlns:a16="http://schemas.microsoft.com/office/drawing/2014/main" id="{BEC6F446-28C5-48AE-832B-248518532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4" y="286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Freeform 1514">
                  <a:extLst>
                    <a:ext uri="{FF2B5EF4-FFF2-40B4-BE49-F238E27FC236}">
                      <a16:creationId xmlns:a16="http://schemas.microsoft.com/office/drawing/2014/main" id="{EA8DCFD2-5F1B-4921-AC1D-E6E9E0F0D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2" y="285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Oval 1515">
                  <a:extLst>
                    <a:ext uri="{FF2B5EF4-FFF2-40B4-BE49-F238E27FC236}">
                      <a16:creationId xmlns:a16="http://schemas.microsoft.com/office/drawing/2014/main" id="{302F628B-0E44-4B1B-BCBC-1085EA325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7" y="286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Freeform 1516">
                  <a:extLst>
                    <a:ext uri="{FF2B5EF4-FFF2-40B4-BE49-F238E27FC236}">
                      <a16:creationId xmlns:a16="http://schemas.microsoft.com/office/drawing/2014/main" id="{3D6BFDDB-7471-40A5-B357-29DB398DC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Freeform 1517">
                  <a:extLst>
                    <a:ext uri="{FF2B5EF4-FFF2-40B4-BE49-F238E27FC236}">
                      <a16:creationId xmlns:a16="http://schemas.microsoft.com/office/drawing/2014/main" id="{BE8584C7-8FEB-441F-AC2A-9E2DF29A1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7" y="2851"/>
                  <a:ext cx="4" cy="0"/>
                </a:xfrm>
                <a:custGeom>
                  <a:avLst/>
                  <a:gdLst>
                    <a:gd name="T0" fmla="*/ 4 w 4"/>
                    <a:gd name="T1" fmla="*/ 0 w 4"/>
                    <a:gd name="T2" fmla="*/ 4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Freeform 1518">
                  <a:extLst>
                    <a:ext uri="{FF2B5EF4-FFF2-40B4-BE49-F238E27FC236}">
                      <a16:creationId xmlns:a16="http://schemas.microsoft.com/office/drawing/2014/main" id="{132BF2E7-5F31-4E7B-AA14-E99A33BE0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2852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Freeform 1519">
                  <a:extLst>
                    <a:ext uri="{FF2B5EF4-FFF2-40B4-BE49-F238E27FC236}">
                      <a16:creationId xmlns:a16="http://schemas.microsoft.com/office/drawing/2014/main" id="{548C0FE5-9B94-409D-A0CB-191E62C95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" y="2851"/>
                  <a:ext cx="7" cy="1"/>
                </a:xfrm>
                <a:custGeom>
                  <a:avLst/>
                  <a:gdLst>
                    <a:gd name="T0" fmla="*/ 7 w 7"/>
                    <a:gd name="T1" fmla="*/ 1 h 1"/>
                    <a:gd name="T2" fmla="*/ 0 w 7"/>
                    <a:gd name="T3" fmla="*/ 0 h 1"/>
                    <a:gd name="T4" fmla="*/ 7 w 7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">
                      <a:moveTo>
                        <a:pt x="7" y="1"/>
                      </a:moveTo>
                      <a:cubicBezTo>
                        <a:pt x="5" y="0"/>
                        <a:pt x="2" y="0"/>
                        <a:pt x="0" y="0"/>
                      </a:cubicBezTo>
                      <a:cubicBezTo>
                        <a:pt x="2" y="0"/>
                        <a:pt x="5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Freeform 1520">
                  <a:extLst>
                    <a:ext uri="{FF2B5EF4-FFF2-40B4-BE49-F238E27FC236}">
                      <a16:creationId xmlns:a16="http://schemas.microsoft.com/office/drawing/2014/main" id="{E735ACC9-061A-45A0-B2A2-1C4F739E0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2849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0 w 2"/>
                    <a:gd name="T7" fmla="*/ 1 h 1"/>
                    <a:gd name="T8" fmla="*/ 0 w 2"/>
                    <a:gd name="T9" fmla="*/ 1 h 1"/>
                    <a:gd name="T10" fmla="*/ 1 w 2"/>
                    <a:gd name="T11" fmla="*/ 1 h 1"/>
                    <a:gd name="T12" fmla="*/ 1 w 2"/>
                    <a:gd name="T13" fmla="*/ 1 h 1"/>
                    <a:gd name="T14" fmla="*/ 2 w 2"/>
                    <a:gd name="T1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Freeform 1521">
                  <a:extLst>
                    <a:ext uri="{FF2B5EF4-FFF2-40B4-BE49-F238E27FC236}">
                      <a16:creationId xmlns:a16="http://schemas.microsoft.com/office/drawing/2014/main" id="{90B412FD-8040-4BDA-9DE9-436E5376C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" y="2852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Freeform 1522">
                  <a:extLst>
                    <a:ext uri="{FF2B5EF4-FFF2-40B4-BE49-F238E27FC236}">
                      <a16:creationId xmlns:a16="http://schemas.microsoft.com/office/drawing/2014/main" id="{60C91924-434E-486B-BCC3-4C91751E8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285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Oval 1523">
                  <a:extLst>
                    <a:ext uri="{FF2B5EF4-FFF2-40B4-BE49-F238E27FC236}">
                      <a16:creationId xmlns:a16="http://schemas.microsoft.com/office/drawing/2014/main" id="{327F9749-DB94-4311-9D65-EC9FD2CD8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7" y="286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Freeform 1524">
                  <a:extLst>
                    <a:ext uri="{FF2B5EF4-FFF2-40B4-BE49-F238E27FC236}">
                      <a16:creationId xmlns:a16="http://schemas.microsoft.com/office/drawing/2014/main" id="{CB099336-0B6A-4750-AF0B-C590FD586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812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Freeform 1525">
                  <a:extLst>
                    <a:ext uri="{FF2B5EF4-FFF2-40B4-BE49-F238E27FC236}">
                      <a16:creationId xmlns:a16="http://schemas.microsoft.com/office/drawing/2014/main" id="{EF9DE76F-53CA-49CB-9D49-425A0500E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6" y="2828"/>
                  <a:ext cx="5" cy="2"/>
                </a:xfrm>
                <a:custGeom>
                  <a:avLst/>
                  <a:gdLst>
                    <a:gd name="T0" fmla="*/ 6 w 6"/>
                    <a:gd name="T1" fmla="*/ 2 h 2"/>
                    <a:gd name="T2" fmla="*/ 0 w 6"/>
                    <a:gd name="T3" fmla="*/ 0 h 2"/>
                    <a:gd name="T4" fmla="*/ 6 w 6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2"/>
                      </a:move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2" y="1"/>
                        <a:pt x="4" y="2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Freeform 1526">
                  <a:extLst>
                    <a:ext uri="{FF2B5EF4-FFF2-40B4-BE49-F238E27FC236}">
                      <a16:creationId xmlns:a16="http://schemas.microsoft.com/office/drawing/2014/main" id="{FBF9679C-47F5-472C-8CE6-8FE56A125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Freeform 1527">
                  <a:extLst>
                    <a:ext uri="{FF2B5EF4-FFF2-40B4-BE49-F238E27FC236}">
                      <a16:creationId xmlns:a16="http://schemas.microsoft.com/office/drawing/2014/main" id="{5B9BDF81-5AF7-49D8-B90B-55B09351F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Freeform 1528">
                  <a:extLst>
                    <a:ext uri="{FF2B5EF4-FFF2-40B4-BE49-F238E27FC236}">
                      <a16:creationId xmlns:a16="http://schemas.microsoft.com/office/drawing/2014/main" id="{FC3C10E9-ACD9-4CC8-907E-9587589A4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2" y="285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Freeform 1529">
                  <a:extLst>
                    <a:ext uri="{FF2B5EF4-FFF2-40B4-BE49-F238E27FC236}">
                      <a16:creationId xmlns:a16="http://schemas.microsoft.com/office/drawing/2014/main" id="{BCA8C94E-1CAF-46DE-8E07-755D3A03B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4" y="281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Freeform 1530">
                  <a:extLst>
                    <a:ext uri="{FF2B5EF4-FFF2-40B4-BE49-F238E27FC236}">
                      <a16:creationId xmlns:a16="http://schemas.microsoft.com/office/drawing/2014/main" id="{B4278814-0F77-4F24-8F9A-DB33A8FD3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1" y="285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Freeform 1531">
                  <a:extLst>
                    <a:ext uri="{FF2B5EF4-FFF2-40B4-BE49-F238E27FC236}">
                      <a16:creationId xmlns:a16="http://schemas.microsoft.com/office/drawing/2014/main" id="{CE2BB1D9-8FA2-4981-AF0C-44FA99E19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4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Freeform 1532">
                  <a:extLst>
                    <a:ext uri="{FF2B5EF4-FFF2-40B4-BE49-F238E27FC236}">
                      <a16:creationId xmlns:a16="http://schemas.microsoft.com/office/drawing/2014/main" id="{580E15C7-4F3A-44A2-A150-10987146F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28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Freeform 1533">
                  <a:extLst>
                    <a:ext uri="{FF2B5EF4-FFF2-40B4-BE49-F238E27FC236}">
                      <a16:creationId xmlns:a16="http://schemas.microsoft.com/office/drawing/2014/main" id="{E0D9C65A-7DAA-4C08-A386-2507B224D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1" y="285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Freeform 1534">
                  <a:extLst>
                    <a:ext uri="{FF2B5EF4-FFF2-40B4-BE49-F238E27FC236}">
                      <a16:creationId xmlns:a16="http://schemas.microsoft.com/office/drawing/2014/main" id="{BAA77FF8-F408-45FD-8269-6B095579D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0" y="285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Oval 1535">
                  <a:extLst>
                    <a:ext uri="{FF2B5EF4-FFF2-40B4-BE49-F238E27FC236}">
                      <a16:creationId xmlns:a16="http://schemas.microsoft.com/office/drawing/2014/main" id="{F91B8D9E-EECE-4FFE-BAAF-BCC65D0CB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0" y="2859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Freeform 1536">
                  <a:extLst>
                    <a:ext uri="{FF2B5EF4-FFF2-40B4-BE49-F238E27FC236}">
                      <a16:creationId xmlns:a16="http://schemas.microsoft.com/office/drawing/2014/main" id="{A9F48AF5-EAB3-4CE9-B378-109E772CF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716"/>
                  <a:ext cx="162" cy="126"/>
                </a:xfrm>
                <a:custGeom>
                  <a:avLst/>
                  <a:gdLst>
                    <a:gd name="T0" fmla="*/ 148 w 170"/>
                    <a:gd name="T1" fmla="*/ 99 h 132"/>
                    <a:gd name="T2" fmla="*/ 169 w 170"/>
                    <a:gd name="T3" fmla="*/ 36 h 132"/>
                    <a:gd name="T4" fmla="*/ 165 w 170"/>
                    <a:gd name="T5" fmla="*/ 23 h 132"/>
                    <a:gd name="T6" fmla="*/ 163 w 170"/>
                    <a:gd name="T7" fmla="*/ 17 h 132"/>
                    <a:gd name="T8" fmla="*/ 163 w 170"/>
                    <a:gd name="T9" fmla="*/ 15 h 132"/>
                    <a:gd name="T10" fmla="*/ 163 w 170"/>
                    <a:gd name="T11" fmla="*/ 13 h 132"/>
                    <a:gd name="T12" fmla="*/ 154 w 170"/>
                    <a:gd name="T13" fmla="*/ 11 h 132"/>
                    <a:gd name="T14" fmla="*/ 146 w 170"/>
                    <a:gd name="T15" fmla="*/ 2 h 132"/>
                    <a:gd name="T16" fmla="*/ 143 w 170"/>
                    <a:gd name="T17" fmla="*/ 1 h 132"/>
                    <a:gd name="T18" fmla="*/ 140 w 170"/>
                    <a:gd name="T19" fmla="*/ 1 h 132"/>
                    <a:gd name="T20" fmla="*/ 136 w 170"/>
                    <a:gd name="T21" fmla="*/ 0 h 132"/>
                    <a:gd name="T22" fmla="*/ 84 w 170"/>
                    <a:gd name="T23" fmla="*/ 30 h 132"/>
                    <a:gd name="T24" fmla="*/ 54 w 170"/>
                    <a:gd name="T25" fmla="*/ 50 h 132"/>
                    <a:gd name="T26" fmla="*/ 52 w 170"/>
                    <a:gd name="T27" fmla="*/ 50 h 132"/>
                    <a:gd name="T28" fmla="*/ 50 w 170"/>
                    <a:gd name="T29" fmla="*/ 51 h 132"/>
                    <a:gd name="T30" fmla="*/ 48 w 170"/>
                    <a:gd name="T31" fmla="*/ 52 h 132"/>
                    <a:gd name="T32" fmla="*/ 46 w 170"/>
                    <a:gd name="T33" fmla="*/ 52 h 132"/>
                    <a:gd name="T34" fmla="*/ 46 w 170"/>
                    <a:gd name="T35" fmla="*/ 54 h 132"/>
                    <a:gd name="T36" fmla="*/ 46 w 170"/>
                    <a:gd name="T37" fmla="*/ 61 h 132"/>
                    <a:gd name="T38" fmla="*/ 46 w 170"/>
                    <a:gd name="T39" fmla="*/ 67 h 132"/>
                    <a:gd name="T40" fmla="*/ 46 w 170"/>
                    <a:gd name="T41" fmla="*/ 71 h 132"/>
                    <a:gd name="T42" fmla="*/ 45 w 170"/>
                    <a:gd name="T43" fmla="*/ 75 h 132"/>
                    <a:gd name="T44" fmla="*/ 45 w 170"/>
                    <a:gd name="T45" fmla="*/ 77 h 132"/>
                    <a:gd name="T46" fmla="*/ 45 w 170"/>
                    <a:gd name="T47" fmla="*/ 79 h 132"/>
                    <a:gd name="T48" fmla="*/ 45 w 170"/>
                    <a:gd name="T49" fmla="*/ 81 h 132"/>
                    <a:gd name="T50" fmla="*/ 45 w 170"/>
                    <a:gd name="T51" fmla="*/ 81 h 132"/>
                    <a:gd name="T52" fmla="*/ 44 w 170"/>
                    <a:gd name="T53" fmla="*/ 82 h 132"/>
                    <a:gd name="T54" fmla="*/ 44 w 170"/>
                    <a:gd name="T55" fmla="*/ 82 h 132"/>
                    <a:gd name="T56" fmla="*/ 40 w 170"/>
                    <a:gd name="T57" fmla="*/ 91 h 132"/>
                    <a:gd name="T58" fmla="*/ 14 w 170"/>
                    <a:gd name="T59" fmla="*/ 98 h 132"/>
                    <a:gd name="T60" fmla="*/ 5 w 170"/>
                    <a:gd name="T61" fmla="*/ 101 h 132"/>
                    <a:gd name="T62" fmla="*/ 0 w 170"/>
                    <a:gd name="T63" fmla="*/ 101 h 132"/>
                    <a:gd name="T64" fmla="*/ 0 w 170"/>
                    <a:gd name="T65" fmla="*/ 103 h 132"/>
                    <a:gd name="T66" fmla="*/ 0 w 170"/>
                    <a:gd name="T67" fmla="*/ 104 h 132"/>
                    <a:gd name="T68" fmla="*/ 3 w 170"/>
                    <a:gd name="T69" fmla="*/ 110 h 132"/>
                    <a:gd name="T70" fmla="*/ 9 w 170"/>
                    <a:gd name="T71" fmla="*/ 120 h 132"/>
                    <a:gd name="T72" fmla="*/ 17 w 170"/>
                    <a:gd name="T73" fmla="*/ 124 h 132"/>
                    <a:gd name="T74" fmla="*/ 21 w 170"/>
                    <a:gd name="T75" fmla="*/ 124 h 132"/>
                    <a:gd name="T76" fmla="*/ 23 w 170"/>
                    <a:gd name="T77" fmla="*/ 130 h 132"/>
                    <a:gd name="T78" fmla="*/ 24 w 170"/>
                    <a:gd name="T79" fmla="*/ 128 h 132"/>
                    <a:gd name="T80" fmla="*/ 25 w 170"/>
                    <a:gd name="T81" fmla="*/ 127 h 132"/>
                    <a:gd name="T82" fmla="*/ 26 w 170"/>
                    <a:gd name="T83" fmla="*/ 126 h 132"/>
                    <a:gd name="T84" fmla="*/ 29 w 170"/>
                    <a:gd name="T85" fmla="*/ 126 h 132"/>
                    <a:gd name="T86" fmla="*/ 33 w 170"/>
                    <a:gd name="T87" fmla="*/ 131 h 132"/>
                    <a:gd name="T88" fmla="*/ 35 w 170"/>
                    <a:gd name="T89" fmla="*/ 132 h 132"/>
                    <a:gd name="T90" fmla="*/ 41 w 170"/>
                    <a:gd name="T91" fmla="*/ 120 h 132"/>
                    <a:gd name="T92" fmla="*/ 50 w 170"/>
                    <a:gd name="T93" fmla="*/ 112 h 132"/>
                    <a:gd name="T94" fmla="*/ 56 w 170"/>
                    <a:gd name="T95" fmla="*/ 112 h 132"/>
                    <a:gd name="T96" fmla="*/ 67 w 170"/>
                    <a:gd name="T97" fmla="*/ 112 h 132"/>
                    <a:gd name="T98" fmla="*/ 76 w 170"/>
                    <a:gd name="T99" fmla="*/ 119 h 132"/>
                    <a:gd name="T100" fmla="*/ 96 w 170"/>
                    <a:gd name="T101" fmla="*/ 121 h 132"/>
                    <a:gd name="T102" fmla="*/ 107 w 170"/>
                    <a:gd name="T103" fmla="*/ 119 h 132"/>
                    <a:gd name="T104" fmla="*/ 120 w 170"/>
                    <a:gd name="T105" fmla="*/ 116 h 132"/>
                    <a:gd name="T106" fmla="*/ 124 w 170"/>
                    <a:gd name="T107" fmla="*/ 115 h 132"/>
                    <a:gd name="T108" fmla="*/ 130 w 170"/>
                    <a:gd name="T109" fmla="*/ 116 h 132"/>
                    <a:gd name="T110" fmla="*/ 141 w 170"/>
                    <a:gd name="T111" fmla="*/ 115 h 132"/>
                    <a:gd name="T112" fmla="*/ 146 w 170"/>
                    <a:gd name="T113" fmla="*/ 10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70" h="132">
                      <a:moveTo>
                        <a:pt x="146" y="109"/>
                      </a:moveTo>
                      <a:cubicBezTo>
                        <a:pt x="146" y="106"/>
                        <a:pt x="146" y="105"/>
                        <a:pt x="147" y="103"/>
                      </a:cubicBezTo>
                      <a:cubicBezTo>
                        <a:pt x="147" y="102"/>
                        <a:pt x="148" y="102"/>
                        <a:pt x="148" y="99"/>
                      </a:cubicBezTo>
                      <a:cubicBezTo>
                        <a:pt x="149" y="93"/>
                        <a:pt x="164" y="78"/>
                        <a:pt x="166" y="76"/>
                      </a:cubicBezTo>
                      <a:cubicBezTo>
                        <a:pt x="167" y="74"/>
                        <a:pt x="167" y="66"/>
                        <a:pt x="167" y="49"/>
                      </a:cubicBezTo>
                      <a:cubicBezTo>
                        <a:pt x="167" y="45"/>
                        <a:pt x="168" y="41"/>
                        <a:pt x="169" y="36"/>
                      </a:cubicBezTo>
                      <a:cubicBezTo>
                        <a:pt x="170" y="35"/>
                        <a:pt x="170" y="34"/>
                        <a:pt x="169" y="33"/>
                      </a:cubicBezTo>
                      <a:cubicBezTo>
                        <a:pt x="168" y="32"/>
                        <a:pt x="167" y="31"/>
                        <a:pt x="167" y="28"/>
                      </a:cubicBezTo>
                      <a:cubicBezTo>
                        <a:pt x="168" y="26"/>
                        <a:pt x="166" y="25"/>
                        <a:pt x="165" y="23"/>
                      </a:cubicBezTo>
                      <a:cubicBezTo>
                        <a:pt x="164" y="21"/>
                        <a:pt x="163" y="20"/>
                        <a:pt x="163" y="18"/>
                      </a:cubicBezTo>
                      <a:cubicBezTo>
                        <a:pt x="163" y="18"/>
                        <a:pt x="163" y="18"/>
                        <a:pt x="163" y="17"/>
                      </a:cubicBezTo>
                      <a:cubicBezTo>
                        <a:pt x="163" y="17"/>
                        <a:pt x="163" y="17"/>
                        <a:pt x="163" y="17"/>
                      </a:cubicBezTo>
                      <a:cubicBezTo>
                        <a:pt x="163" y="17"/>
                        <a:pt x="163" y="17"/>
                        <a:pt x="163" y="16"/>
                      </a:cubicBezTo>
                      <a:cubicBezTo>
                        <a:pt x="163" y="16"/>
                        <a:pt x="163" y="16"/>
                        <a:pt x="163" y="16"/>
                      </a:cubicBezTo>
                      <a:cubicBezTo>
                        <a:pt x="163" y="16"/>
                        <a:pt x="163" y="16"/>
                        <a:pt x="163" y="15"/>
                      </a:cubicBezTo>
                      <a:cubicBezTo>
                        <a:pt x="163" y="15"/>
                        <a:pt x="163" y="15"/>
                        <a:pt x="163" y="14"/>
                      </a:cubicBezTo>
                      <a:cubicBezTo>
                        <a:pt x="163" y="14"/>
                        <a:pt x="163" y="14"/>
                        <a:pt x="163" y="14"/>
                      </a:cubicBezTo>
                      <a:cubicBezTo>
                        <a:pt x="163" y="14"/>
                        <a:pt x="163" y="13"/>
                        <a:pt x="163" y="13"/>
                      </a:cubicBezTo>
                      <a:cubicBezTo>
                        <a:pt x="163" y="13"/>
                        <a:pt x="163" y="13"/>
                        <a:pt x="163" y="13"/>
                      </a:cubicBezTo>
                      <a:cubicBezTo>
                        <a:pt x="162" y="11"/>
                        <a:pt x="162" y="9"/>
                        <a:pt x="162" y="7"/>
                      </a:cubicBezTo>
                      <a:cubicBezTo>
                        <a:pt x="154" y="11"/>
                        <a:pt x="154" y="11"/>
                        <a:pt x="154" y="11"/>
                      </a:cubicBezTo>
                      <a:cubicBezTo>
                        <a:pt x="153" y="9"/>
                        <a:pt x="153" y="9"/>
                        <a:pt x="153" y="9"/>
                      </a:cubicBezTo>
                      <a:cubicBezTo>
                        <a:pt x="153" y="9"/>
                        <a:pt x="151" y="6"/>
                        <a:pt x="147" y="3"/>
                      </a:cubicBezTo>
                      <a:cubicBezTo>
                        <a:pt x="146" y="3"/>
                        <a:pt x="146" y="2"/>
                        <a:pt x="146" y="2"/>
                      </a:cubicBezTo>
                      <a:cubicBezTo>
                        <a:pt x="145" y="2"/>
                        <a:pt x="145" y="2"/>
                        <a:pt x="145" y="2"/>
                      </a:cubicBezTo>
                      <a:cubicBezTo>
                        <a:pt x="145" y="2"/>
                        <a:pt x="144" y="2"/>
                        <a:pt x="144" y="1"/>
                      </a:cubicBezTo>
                      <a:cubicBezTo>
                        <a:pt x="144" y="1"/>
                        <a:pt x="143" y="1"/>
                        <a:pt x="143" y="1"/>
                      </a:cubicBezTo>
                      <a:cubicBezTo>
                        <a:pt x="143" y="1"/>
                        <a:pt x="142" y="1"/>
                        <a:pt x="142" y="1"/>
                      </a:cubicBezTo>
                      <a:cubicBezTo>
                        <a:pt x="142" y="1"/>
                        <a:pt x="141" y="1"/>
                        <a:pt x="141" y="1"/>
                      </a:cubicBezTo>
                      <a:cubicBezTo>
                        <a:pt x="141" y="1"/>
                        <a:pt x="140" y="1"/>
                        <a:pt x="140" y="1"/>
                      </a:cubicBezTo>
                      <a:cubicBezTo>
                        <a:pt x="139" y="1"/>
                        <a:pt x="139" y="1"/>
                        <a:pt x="139" y="1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7" y="0"/>
                        <a:pt x="137" y="0"/>
                        <a:pt x="136" y="0"/>
                      </a:cubicBezTo>
                      <a:cubicBezTo>
                        <a:pt x="136" y="0"/>
                        <a:pt x="136" y="0"/>
                        <a:pt x="135" y="0"/>
                      </a:cubicBezTo>
                      <a:cubicBezTo>
                        <a:pt x="134" y="0"/>
                        <a:pt x="133" y="0"/>
                        <a:pt x="132" y="0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59" y="48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3" y="50"/>
                        <a:pt x="53" y="50"/>
                      </a:cubicBezTo>
                      <a:cubicBezTo>
                        <a:pt x="53" y="50"/>
                        <a:pt x="53" y="50"/>
                        <a:pt x="53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1" y="51"/>
                        <a:pt x="51" y="51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49" y="51"/>
                        <a:pt x="49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8" y="51"/>
                        <a:pt x="48" y="52"/>
                        <a:pt x="48" y="52"/>
                      </a:cubicBezTo>
                      <a:cubicBezTo>
                        <a:pt x="48" y="52"/>
                        <a:pt x="48" y="52"/>
                        <a:pt x="47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7" y="52"/>
                        <a:pt x="46" y="52"/>
                        <a:pt x="46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52"/>
                        <a:pt x="46" y="52"/>
                        <a:pt x="45" y="52"/>
                      </a:cubicBezTo>
                      <a:cubicBezTo>
                        <a:pt x="45" y="53"/>
                        <a:pt x="46" y="53"/>
                        <a:pt x="46" y="54"/>
                      </a:cubicBezTo>
                      <a:cubicBezTo>
                        <a:pt x="46" y="55"/>
                        <a:pt x="46" y="56"/>
                        <a:pt x="46" y="57"/>
                      </a:cubicBezTo>
                      <a:cubicBezTo>
                        <a:pt x="46" y="57"/>
                        <a:pt x="46" y="58"/>
                        <a:pt x="46" y="59"/>
                      </a:cubicBezTo>
                      <a:cubicBezTo>
                        <a:pt x="46" y="60"/>
                        <a:pt x="46" y="60"/>
                        <a:pt x="46" y="61"/>
                      </a:cubicBezTo>
                      <a:cubicBezTo>
                        <a:pt x="46" y="62"/>
                        <a:pt x="46" y="62"/>
                        <a:pt x="46" y="63"/>
                      </a:cubicBezTo>
                      <a:cubicBezTo>
                        <a:pt x="46" y="64"/>
                        <a:pt x="46" y="64"/>
                        <a:pt x="46" y="65"/>
                      </a:cubicBezTo>
                      <a:cubicBezTo>
                        <a:pt x="46" y="66"/>
                        <a:pt x="46" y="66"/>
                        <a:pt x="46" y="67"/>
                      </a:cubicBezTo>
                      <a:cubicBezTo>
                        <a:pt x="46" y="67"/>
                        <a:pt x="46" y="68"/>
                        <a:pt x="46" y="68"/>
                      </a:cubicBezTo>
                      <a:cubicBezTo>
                        <a:pt x="46" y="69"/>
                        <a:pt x="46" y="70"/>
                        <a:pt x="46" y="70"/>
                      </a:cubicBezTo>
                      <a:cubicBezTo>
                        <a:pt x="46" y="71"/>
                        <a:pt x="46" y="71"/>
                        <a:pt x="46" y="71"/>
                      </a:cubicBezTo>
                      <a:cubicBezTo>
                        <a:pt x="46" y="72"/>
                        <a:pt x="45" y="72"/>
                        <a:pt x="45" y="73"/>
                      </a:cubicBezTo>
                      <a:cubicBezTo>
                        <a:pt x="45" y="73"/>
                        <a:pt x="45" y="73"/>
                        <a:pt x="45" y="74"/>
                      </a:cubicBezTo>
                      <a:cubicBezTo>
                        <a:pt x="45" y="74"/>
                        <a:pt x="45" y="75"/>
                        <a:pt x="45" y="75"/>
                      </a:cubicBezTo>
                      <a:cubicBezTo>
                        <a:pt x="45" y="75"/>
                        <a:pt x="45" y="76"/>
                        <a:pt x="45" y="76"/>
                      </a:cubicBezTo>
                      <a:cubicBezTo>
                        <a:pt x="45" y="76"/>
                        <a:pt x="45" y="77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5" y="78"/>
                        <a:pt x="45" y="78"/>
                        <a:pt x="45" y="78"/>
                      </a:cubicBezTo>
                      <a:cubicBezTo>
                        <a:pt x="45" y="78"/>
                        <a:pt x="45" y="79"/>
                        <a:pt x="45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1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1"/>
                        <a:pt x="45" y="82"/>
                        <a:pt x="45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4" y="82"/>
                        <a:pt x="43" y="84"/>
                        <a:pt x="43" y="85"/>
                      </a:cubicBezTo>
                      <a:cubicBezTo>
                        <a:pt x="42" y="88"/>
                        <a:pt x="41" y="89"/>
                        <a:pt x="40" y="90"/>
                      </a:cubicBezTo>
                      <a:cubicBezTo>
                        <a:pt x="40" y="91"/>
                        <a:pt x="40" y="91"/>
                        <a:pt x="40" y="91"/>
                      </a:cubicBezTo>
                      <a:cubicBezTo>
                        <a:pt x="38" y="93"/>
                        <a:pt x="36" y="96"/>
                        <a:pt x="32" y="96"/>
                      </a:cubicBezTo>
                      <a:cubicBezTo>
                        <a:pt x="31" y="96"/>
                        <a:pt x="28" y="96"/>
                        <a:pt x="25" y="97"/>
                      </a:cubicBezTo>
                      <a:cubicBezTo>
                        <a:pt x="21" y="97"/>
                        <a:pt x="17" y="98"/>
                        <a:pt x="14" y="98"/>
                      </a:cubicBezTo>
                      <a:cubicBezTo>
                        <a:pt x="12" y="97"/>
                        <a:pt x="10" y="98"/>
                        <a:pt x="8" y="99"/>
                      </a:cubicBezTo>
                      <a:cubicBezTo>
                        <a:pt x="7" y="100"/>
                        <a:pt x="7" y="100"/>
                        <a:pt x="6" y="100"/>
                      </a:cubicBezTo>
                      <a:cubicBezTo>
                        <a:pt x="6" y="101"/>
                        <a:pt x="5" y="101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3" y="101"/>
                        <a:pt x="1" y="101"/>
                        <a:pt x="0" y="10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1" y="105"/>
                        <a:pt x="1" y="106"/>
                        <a:pt x="1" y="107"/>
                      </a:cubicBezTo>
                      <a:cubicBezTo>
                        <a:pt x="2" y="108"/>
                        <a:pt x="2" y="109"/>
                        <a:pt x="3" y="110"/>
                      </a:cubicBezTo>
                      <a:cubicBezTo>
                        <a:pt x="3" y="110"/>
                        <a:pt x="3" y="110"/>
                        <a:pt x="3" y="110"/>
                      </a:cubicBezTo>
                      <a:cubicBezTo>
                        <a:pt x="4" y="110"/>
                        <a:pt x="4" y="110"/>
                        <a:pt x="4" y="110"/>
                      </a:cubicBezTo>
                      <a:cubicBezTo>
                        <a:pt x="6" y="112"/>
                        <a:pt x="9" y="115"/>
                        <a:pt x="9" y="118"/>
                      </a:cubicBezTo>
                      <a:cubicBezTo>
                        <a:pt x="9" y="120"/>
                        <a:pt x="9" y="120"/>
                        <a:pt x="9" y="120"/>
                      </a:cubicBezTo>
                      <a:cubicBezTo>
                        <a:pt x="11" y="120"/>
                        <a:pt x="12" y="121"/>
                        <a:pt x="13" y="123"/>
                      </a:cubicBezTo>
                      <a:cubicBezTo>
                        <a:pt x="13" y="123"/>
                        <a:pt x="14" y="124"/>
                        <a:pt x="14" y="124"/>
                      </a:cubicBezTo>
                      <a:cubicBezTo>
                        <a:pt x="15" y="124"/>
                        <a:pt x="16" y="124"/>
                        <a:pt x="17" y="124"/>
                      </a:cubicBezTo>
                      <a:cubicBezTo>
                        <a:pt x="18" y="123"/>
                        <a:pt x="19" y="123"/>
                        <a:pt x="19" y="123"/>
                      </a:cubicBezTo>
                      <a:cubicBezTo>
                        <a:pt x="20" y="123"/>
                        <a:pt x="20" y="123"/>
                        <a:pt x="20" y="123"/>
                      </a:cubicBezTo>
                      <a:cubicBezTo>
                        <a:pt x="21" y="124"/>
                        <a:pt x="21" y="124"/>
                        <a:pt x="21" y="124"/>
                      </a:cubicBezTo>
                      <a:cubicBezTo>
                        <a:pt x="22" y="125"/>
                        <a:pt x="22" y="126"/>
                        <a:pt x="22" y="128"/>
                      </a:cubicBezTo>
                      <a:cubicBezTo>
                        <a:pt x="22" y="128"/>
                        <a:pt x="22" y="129"/>
                        <a:pt x="22" y="130"/>
                      </a:cubicBezTo>
                      <a:cubicBezTo>
                        <a:pt x="22" y="130"/>
                        <a:pt x="22" y="130"/>
                        <a:pt x="23" y="130"/>
                      </a:cubicBezTo>
                      <a:cubicBezTo>
                        <a:pt x="23" y="130"/>
                        <a:pt x="23" y="130"/>
                        <a:pt x="23" y="130"/>
                      </a:cubicBezTo>
                      <a:cubicBezTo>
                        <a:pt x="23" y="130"/>
                        <a:pt x="23" y="130"/>
                        <a:pt x="23" y="130"/>
                      </a:cubicBezTo>
                      <a:cubicBezTo>
                        <a:pt x="23" y="129"/>
                        <a:pt x="23" y="128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4" y="128"/>
                        <a:pt x="25" y="127"/>
                        <a:pt x="25" y="127"/>
                      </a:cubicBezTo>
                      <a:cubicBezTo>
                        <a:pt x="25" y="127"/>
                        <a:pt x="25" y="127"/>
                        <a:pt x="25" y="127"/>
                      </a:cubicBezTo>
                      <a:cubicBezTo>
                        <a:pt x="25" y="127"/>
                        <a:pt x="26" y="126"/>
                        <a:pt x="26" y="126"/>
                      </a:cubicBezTo>
                      <a:cubicBezTo>
                        <a:pt x="26" y="126"/>
                        <a:pt x="26" y="126"/>
                        <a:pt x="26" y="126"/>
                      </a:cubicBezTo>
                      <a:cubicBezTo>
                        <a:pt x="27" y="126"/>
                        <a:pt x="27" y="126"/>
                        <a:pt x="28" y="126"/>
                      </a:cubicBezTo>
                      <a:cubicBezTo>
                        <a:pt x="28" y="126"/>
                        <a:pt x="28" y="126"/>
                        <a:pt x="28" y="126"/>
                      </a:cubicBezTo>
                      <a:cubicBezTo>
                        <a:pt x="28" y="126"/>
                        <a:pt x="28" y="126"/>
                        <a:pt x="29" y="126"/>
                      </a:cubicBezTo>
                      <a:cubicBezTo>
                        <a:pt x="29" y="126"/>
                        <a:pt x="29" y="126"/>
                        <a:pt x="29" y="126"/>
                      </a:cubicBezTo>
                      <a:cubicBezTo>
                        <a:pt x="32" y="127"/>
                        <a:pt x="32" y="129"/>
                        <a:pt x="33" y="130"/>
                      </a:cubicBezTo>
                      <a:cubicBezTo>
                        <a:pt x="33" y="130"/>
                        <a:pt x="33" y="131"/>
                        <a:pt x="33" y="131"/>
                      </a:cubicBezTo>
                      <a:cubicBezTo>
                        <a:pt x="33" y="132"/>
                        <a:pt x="33" y="132"/>
                        <a:pt x="33" y="132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2"/>
                        <a:pt x="35" y="132"/>
                        <a:pt x="35" y="132"/>
                      </a:cubicBezTo>
                      <a:cubicBezTo>
                        <a:pt x="35" y="132"/>
                        <a:pt x="35" y="132"/>
                        <a:pt x="35" y="132"/>
                      </a:cubicBezTo>
                      <a:cubicBezTo>
                        <a:pt x="35" y="128"/>
                        <a:pt x="41" y="122"/>
                        <a:pt x="41" y="122"/>
                      </a:cubicBezTo>
                      <a:cubicBezTo>
                        <a:pt x="41" y="122"/>
                        <a:pt x="41" y="121"/>
                        <a:pt x="41" y="120"/>
                      </a:cubicBezTo>
                      <a:cubicBezTo>
                        <a:pt x="41" y="117"/>
                        <a:pt x="42" y="115"/>
                        <a:pt x="43" y="113"/>
                      </a:cubicBezTo>
                      <a:cubicBezTo>
                        <a:pt x="44" y="112"/>
                        <a:pt x="46" y="112"/>
                        <a:pt x="48" y="112"/>
                      </a:cubicBezTo>
                      <a:cubicBezTo>
                        <a:pt x="49" y="112"/>
                        <a:pt x="49" y="112"/>
                        <a:pt x="50" y="112"/>
                      </a:cubicBezTo>
                      <a:cubicBezTo>
                        <a:pt x="51" y="112"/>
                        <a:pt x="53" y="112"/>
                        <a:pt x="54" y="112"/>
                      </a:cubicBezTo>
                      <a:cubicBezTo>
                        <a:pt x="55" y="113"/>
                        <a:pt x="55" y="113"/>
                        <a:pt x="55" y="113"/>
                      </a:cubicBezTo>
                      <a:cubicBezTo>
                        <a:pt x="55" y="113"/>
                        <a:pt x="56" y="112"/>
                        <a:pt x="56" y="112"/>
                      </a:cubicBezTo>
                      <a:cubicBezTo>
                        <a:pt x="57" y="111"/>
                        <a:pt x="59" y="110"/>
                        <a:pt x="60" y="110"/>
                      </a:cubicBezTo>
                      <a:cubicBezTo>
                        <a:pt x="61" y="110"/>
                        <a:pt x="62" y="110"/>
                        <a:pt x="63" y="111"/>
                      </a:cubicBezTo>
                      <a:cubicBezTo>
                        <a:pt x="64" y="111"/>
                        <a:pt x="65" y="112"/>
                        <a:pt x="67" y="112"/>
                      </a:cubicBezTo>
                      <a:cubicBezTo>
                        <a:pt x="68" y="112"/>
                        <a:pt x="71" y="112"/>
                        <a:pt x="72" y="114"/>
                      </a:cubicBezTo>
                      <a:cubicBezTo>
                        <a:pt x="73" y="114"/>
                        <a:pt x="74" y="116"/>
                        <a:pt x="74" y="117"/>
                      </a:cubicBezTo>
                      <a:cubicBezTo>
                        <a:pt x="75" y="118"/>
                        <a:pt x="75" y="119"/>
                        <a:pt x="76" y="119"/>
                      </a:cubicBezTo>
                      <a:cubicBezTo>
                        <a:pt x="80" y="117"/>
                        <a:pt x="84" y="116"/>
                        <a:pt x="86" y="116"/>
                      </a:cubicBezTo>
                      <a:cubicBezTo>
                        <a:pt x="88" y="116"/>
                        <a:pt x="90" y="117"/>
                        <a:pt x="93" y="119"/>
                      </a:cubicBezTo>
                      <a:cubicBezTo>
                        <a:pt x="94" y="120"/>
                        <a:pt x="95" y="121"/>
                        <a:pt x="96" y="121"/>
                      </a:cubicBezTo>
                      <a:cubicBezTo>
                        <a:pt x="97" y="121"/>
                        <a:pt x="99" y="122"/>
                        <a:pt x="101" y="122"/>
                      </a:cubicBezTo>
                      <a:cubicBezTo>
                        <a:pt x="104" y="122"/>
                        <a:pt x="105" y="121"/>
                        <a:pt x="105" y="121"/>
                      </a:cubicBezTo>
                      <a:cubicBezTo>
                        <a:pt x="106" y="121"/>
                        <a:pt x="106" y="120"/>
                        <a:pt x="107" y="119"/>
                      </a:cubicBezTo>
                      <a:cubicBezTo>
                        <a:pt x="109" y="118"/>
                        <a:pt x="111" y="116"/>
                        <a:pt x="114" y="116"/>
                      </a:cubicBezTo>
                      <a:cubicBezTo>
                        <a:pt x="115" y="116"/>
                        <a:pt x="115" y="116"/>
                        <a:pt x="115" y="116"/>
                      </a:cubicBezTo>
                      <a:cubicBezTo>
                        <a:pt x="116" y="116"/>
                        <a:pt x="118" y="116"/>
                        <a:pt x="120" y="116"/>
                      </a:cubicBezTo>
                      <a:cubicBezTo>
                        <a:pt x="121" y="116"/>
                        <a:pt x="123" y="115"/>
                        <a:pt x="124" y="115"/>
                      </a:cubicBezTo>
                      <a:cubicBezTo>
                        <a:pt x="124" y="115"/>
                        <a:pt x="124" y="115"/>
                        <a:pt x="124" y="115"/>
                      </a:cubicBezTo>
                      <a:cubicBezTo>
                        <a:pt x="124" y="115"/>
                        <a:pt x="124" y="115"/>
                        <a:pt x="124" y="115"/>
                      </a:cubicBezTo>
                      <a:cubicBezTo>
                        <a:pt x="127" y="115"/>
                        <a:pt x="128" y="116"/>
                        <a:pt x="129" y="116"/>
                      </a:cubicBezTo>
                      <a:cubicBezTo>
                        <a:pt x="129" y="116"/>
                        <a:pt x="129" y="116"/>
                        <a:pt x="130" y="116"/>
                      </a:cubicBezTo>
                      <a:cubicBezTo>
                        <a:pt x="130" y="116"/>
                        <a:pt x="130" y="116"/>
                        <a:pt x="130" y="116"/>
                      </a:cubicBezTo>
                      <a:cubicBezTo>
                        <a:pt x="131" y="117"/>
                        <a:pt x="134" y="118"/>
                        <a:pt x="136" y="118"/>
                      </a:cubicBezTo>
                      <a:cubicBezTo>
                        <a:pt x="136" y="119"/>
                        <a:pt x="137" y="118"/>
                        <a:pt x="137" y="118"/>
                      </a:cubicBezTo>
                      <a:cubicBezTo>
                        <a:pt x="138" y="118"/>
                        <a:pt x="140" y="116"/>
                        <a:pt x="141" y="115"/>
                      </a:cubicBezTo>
                      <a:cubicBezTo>
                        <a:pt x="142" y="113"/>
                        <a:pt x="144" y="111"/>
                        <a:pt x="146" y="111"/>
                      </a:cubicBezTo>
                      <a:cubicBezTo>
                        <a:pt x="146" y="111"/>
                        <a:pt x="146" y="111"/>
                        <a:pt x="146" y="111"/>
                      </a:cubicBezTo>
                      <a:cubicBezTo>
                        <a:pt x="146" y="110"/>
                        <a:pt x="146" y="110"/>
                        <a:pt x="146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Freeform 1537">
                  <a:extLst>
                    <a:ext uri="{FF2B5EF4-FFF2-40B4-BE49-F238E27FC236}">
                      <a16:creationId xmlns:a16="http://schemas.microsoft.com/office/drawing/2014/main" id="{E6DD850A-AE9E-4A3F-9922-ED5FB6B6C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" y="27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Freeform 1538">
                  <a:extLst>
                    <a:ext uri="{FF2B5EF4-FFF2-40B4-BE49-F238E27FC236}">
                      <a16:creationId xmlns:a16="http://schemas.microsoft.com/office/drawing/2014/main" id="{D9AD5C84-01C0-4CF1-85FC-2FF7B280EB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2" y="276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Freeform 1539">
                  <a:extLst>
                    <a:ext uri="{FF2B5EF4-FFF2-40B4-BE49-F238E27FC236}">
                      <a16:creationId xmlns:a16="http://schemas.microsoft.com/office/drawing/2014/main" id="{3EED7356-03AF-47AA-A8D2-AC014F51B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" y="276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Freeform 1540">
                  <a:extLst>
                    <a:ext uri="{FF2B5EF4-FFF2-40B4-BE49-F238E27FC236}">
                      <a16:creationId xmlns:a16="http://schemas.microsoft.com/office/drawing/2014/main" id="{3AF816C5-C22E-4477-A5DF-B0250215F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4" y="2761"/>
                  <a:ext cx="9" cy="2"/>
                </a:xfrm>
                <a:custGeom>
                  <a:avLst/>
                  <a:gdLst>
                    <a:gd name="T0" fmla="*/ 9 w 9"/>
                    <a:gd name="T1" fmla="*/ 0 h 3"/>
                    <a:gd name="T2" fmla="*/ 0 w 9"/>
                    <a:gd name="T3" fmla="*/ 3 h 3"/>
                    <a:gd name="T4" fmla="*/ 9 w 9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9" y="0"/>
                      </a:moveTo>
                      <a:cubicBezTo>
                        <a:pt x="9" y="0"/>
                        <a:pt x="5" y="1"/>
                        <a:pt x="0" y="3"/>
                      </a:cubicBezTo>
                      <a:cubicBezTo>
                        <a:pt x="5" y="1"/>
                        <a:pt x="9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Freeform 1541">
                  <a:extLst>
                    <a:ext uri="{FF2B5EF4-FFF2-40B4-BE49-F238E27FC236}">
                      <a16:creationId xmlns:a16="http://schemas.microsoft.com/office/drawing/2014/main" id="{DC5B05CB-EFBD-461E-BEA1-1760B753C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3" y="276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Freeform 1542">
                  <a:extLst>
                    <a:ext uri="{FF2B5EF4-FFF2-40B4-BE49-F238E27FC236}">
                      <a16:creationId xmlns:a16="http://schemas.microsoft.com/office/drawing/2014/main" id="{35321906-A186-41D7-98F3-1153C0085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2716"/>
                  <a:ext cx="46" cy="28"/>
                </a:xfrm>
                <a:custGeom>
                  <a:avLst/>
                  <a:gdLst>
                    <a:gd name="T0" fmla="*/ 0 w 46"/>
                    <a:gd name="T1" fmla="*/ 28 h 28"/>
                    <a:gd name="T2" fmla="*/ 46 w 46"/>
                    <a:gd name="T3" fmla="*/ 0 h 28"/>
                    <a:gd name="T4" fmla="*/ 46 w 46"/>
                    <a:gd name="T5" fmla="*/ 0 h 28"/>
                    <a:gd name="T6" fmla="*/ 0 w 46"/>
                    <a:gd name="T7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8">
                      <a:moveTo>
                        <a:pt x="0" y="28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Freeform 1543">
                  <a:extLst>
                    <a:ext uri="{FF2B5EF4-FFF2-40B4-BE49-F238E27FC236}">
                      <a16:creationId xmlns:a16="http://schemas.microsoft.com/office/drawing/2014/main" id="{7682C019-AE80-4463-81B9-131BD570A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" y="276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Freeform 1544">
                  <a:extLst>
                    <a:ext uri="{FF2B5EF4-FFF2-40B4-BE49-F238E27FC236}">
                      <a16:creationId xmlns:a16="http://schemas.microsoft.com/office/drawing/2014/main" id="{EF8DD0FE-E8B0-4073-A9BD-B8141AFC4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Freeform 1545">
                  <a:extLst>
                    <a:ext uri="{FF2B5EF4-FFF2-40B4-BE49-F238E27FC236}">
                      <a16:creationId xmlns:a16="http://schemas.microsoft.com/office/drawing/2014/main" id="{17FC20AF-408B-4E49-A387-D388B60F4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Freeform 1546">
                  <a:extLst>
                    <a:ext uri="{FF2B5EF4-FFF2-40B4-BE49-F238E27FC236}">
                      <a16:creationId xmlns:a16="http://schemas.microsoft.com/office/drawing/2014/main" id="{8B664487-6807-4937-A41B-61419D7CF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Freeform 1547">
                  <a:extLst>
                    <a:ext uri="{FF2B5EF4-FFF2-40B4-BE49-F238E27FC236}">
                      <a16:creationId xmlns:a16="http://schemas.microsoft.com/office/drawing/2014/main" id="{CA4C65DE-DF67-4D84-A4B8-65C076EB8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716"/>
                  <a:ext cx="3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Freeform 1548">
                  <a:extLst>
                    <a:ext uri="{FF2B5EF4-FFF2-40B4-BE49-F238E27FC236}">
                      <a16:creationId xmlns:a16="http://schemas.microsoft.com/office/drawing/2014/main" id="{11E51CCE-AD31-4A88-9830-34203B1C54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7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Freeform 1549">
                  <a:extLst>
                    <a:ext uri="{FF2B5EF4-FFF2-40B4-BE49-F238E27FC236}">
                      <a16:creationId xmlns:a16="http://schemas.microsoft.com/office/drawing/2014/main" id="{4206E392-D55F-4288-98BF-175BDD4F0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Freeform 1550">
                  <a:extLst>
                    <a:ext uri="{FF2B5EF4-FFF2-40B4-BE49-F238E27FC236}">
                      <a16:creationId xmlns:a16="http://schemas.microsoft.com/office/drawing/2014/main" id="{69C01203-3E05-4B2C-A3C7-9054DCE2F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2716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Freeform 1551">
                  <a:extLst>
                    <a:ext uri="{FF2B5EF4-FFF2-40B4-BE49-F238E27FC236}">
                      <a16:creationId xmlns:a16="http://schemas.microsoft.com/office/drawing/2014/main" id="{A105A06F-B3D8-4517-BB03-162D64EC0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Rectangle 1552">
                  <a:extLst>
                    <a:ext uri="{FF2B5EF4-FFF2-40B4-BE49-F238E27FC236}">
                      <a16:creationId xmlns:a16="http://schemas.microsoft.com/office/drawing/2014/main" id="{2EE56AD1-F2D8-44A4-A238-543E3E114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9" y="2716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Freeform 1553">
                  <a:extLst>
                    <a:ext uri="{FF2B5EF4-FFF2-40B4-BE49-F238E27FC236}">
                      <a16:creationId xmlns:a16="http://schemas.microsoft.com/office/drawing/2014/main" id="{1B96CCF5-258E-4F8A-A78D-C5670E65C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1" y="2826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Freeform 1554">
                  <a:extLst>
                    <a:ext uri="{FF2B5EF4-FFF2-40B4-BE49-F238E27FC236}">
                      <a16:creationId xmlns:a16="http://schemas.microsoft.com/office/drawing/2014/main" id="{5A51D3BD-CE82-4B60-8AF1-FA1E60813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0" y="2823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4 w 5"/>
                    <a:gd name="T3" fmla="*/ 0 h 1"/>
                    <a:gd name="T4" fmla="*/ 5 w 5"/>
                    <a:gd name="T5" fmla="*/ 1 h 1"/>
                    <a:gd name="T6" fmla="*/ 4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Freeform 1555">
                  <a:extLst>
                    <a:ext uri="{FF2B5EF4-FFF2-40B4-BE49-F238E27FC236}">
                      <a16:creationId xmlns:a16="http://schemas.microsoft.com/office/drawing/2014/main" id="{E9AC8E50-FE51-44DF-A000-BEB631B92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" y="28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Freeform 1556">
                  <a:extLst>
                    <a:ext uri="{FF2B5EF4-FFF2-40B4-BE49-F238E27FC236}">
                      <a16:creationId xmlns:a16="http://schemas.microsoft.com/office/drawing/2014/main" id="{0FDC5C3A-AFC2-44E0-AC03-1765C13AB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827"/>
                  <a:ext cx="4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3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Freeform 1557">
                  <a:extLst>
                    <a:ext uri="{FF2B5EF4-FFF2-40B4-BE49-F238E27FC236}">
                      <a16:creationId xmlns:a16="http://schemas.microsoft.com/office/drawing/2014/main" id="{FEFCE733-33BB-467C-AF85-8928B98E0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2827"/>
                  <a:ext cx="6" cy="1"/>
                </a:xfrm>
                <a:custGeom>
                  <a:avLst/>
                  <a:gdLst>
                    <a:gd name="T0" fmla="*/ 6 w 6"/>
                    <a:gd name="T1" fmla="*/ 2 h 2"/>
                    <a:gd name="T2" fmla="*/ 0 w 6"/>
                    <a:gd name="T3" fmla="*/ 0 h 2"/>
                    <a:gd name="T4" fmla="*/ 6 w 6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2"/>
                      </a:moveTo>
                      <a:cubicBezTo>
                        <a:pt x="4" y="2"/>
                        <a:pt x="1" y="1"/>
                        <a:pt x="0" y="0"/>
                      </a:cubicBezTo>
                      <a:cubicBezTo>
                        <a:pt x="1" y="1"/>
                        <a:pt x="4" y="2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Freeform 1558">
                  <a:extLst>
                    <a:ext uri="{FF2B5EF4-FFF2-40B4-BE49-F238E27FC236}">
                      <a16:creationId xmlns:a16="http://schemas.microsoft.com/office/drawing/2014/main" id="{3BDC1520-11D9-48B2-8191-6E4449F3E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7" y="28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Freeform 1559">
                  <a:extLst>
                    <a:ext uri="{FF2B5EF4-FFF2-40B4-BE49-F238E27FC236}">
                      <a16:creationId xmlns:a16="http://schemas.microsoft.com/office/drawing/2014/main" id="{40B1DFCF-4662-40B3-8FF6-72A573014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5" y="2838"/>
                  <a:ext cx="0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Freeform 1560">
                  <a:extLst>
                    <a:ext uri="{FF2B5EF4-FFF2-40B4-BE49-F238E27FC236}">
                      <a16:creationId xmlns:a16="http://schemas.microsoft.com/office/drawing/2014/main" id="{36A5C72C-43AA-4669-A243-888B461CF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" y="2842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  <a:gd name="T4" fmla="*/ 2 w 2"/>
                    <a:gd name="T5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Freeform 1561">
                  <a:extLst>
                    <a:ext uri="{FF2B5EF4-FFF2-40B4-BE49-F238E27FC236}">
                      <a16:creationId xmlns:a16="http://schemas.microsoft.com/office/drawing/2014/main" id="{A60F22E0-5DC0-411B-842C-286BA1583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" y="283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Freeform 1562">
                  <a:extLst>
                    <a:ext uri="{FF2B5EF4-FFF2-40B4-BE49-F238E27FC236}">
                      <a16:creationId xmlns:a16="http://schemas.microsoft.com/office/drawing/2014/main" id="{C2E3C2D8-BE81-40B5-88CF-798D85E31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28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Freeform 1563">
                  <a:extLst>
                    <a:ext uri="{FF2B5EF4-FFF2-40B4-BE49-F238E27FC236}">
                      <a16:creationId xmlns:a16="http://schemas.microsoft.com/office/drawing/2014/main" id="{08BD0334-F971-4AD6-A77F-DBBC0CD7F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" y="28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Freeform 1564">
                  <a:extLst>
                    <a:ext uri="{FF2B5EF4-FFF2-40B4-BE49-F238E27FC236}">
                      <a16:creationId xmlns:a16="http://schemas.microsoft.com/office/drawing/2014/main" id="{727269A7-08F2-4309-8396-8321C9129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9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Freeform 1565">
                  <a:extLst>
                    <a:ext uri="{FF2B5EF4-FFF2-40B4-BE49-F238E27FC236}">
                      <a16:creationId xmlns:a16="http://schemas.microsoft.com/office/drawing/2014/main" id="{1449DB2D-C121-4E40-B0FD-F336EFF20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8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Freeform 1566">
                  <a:extLst>
                    <a:ext uri="{FF2B5EF4-FFF2-40B4-BE49-F238E27FC236}">
                      <a16:creationId xmlns:a16="http://schemas.microsoft.com/office/drawing/2014/main" id="{3ED7AA36-0A7D-442D-9B71-E22C07C80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9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Freeform 1567">
                  <a:extLst>
                    <a:ext uri="{FF2B5EF4-FFF2-40B4-BE49-F238E27FC236}">
                      <a16:creationId xmlns:a16="http://schemas.microsoft.com/office/drawing/2014/main" id="{076D6C41-AE03-47DA-8D4F-222DA003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7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Freeform 1568">
                  <a:extLst>
                    <a:ext uri="{FF2B5EF4-FFF2-40B4-BE49-F238E27FC236}">
                      <a16:creationId xmlns:a16="http://schemas.microsoft.com/office/drawing/2014/main" id="{7E97F42D-8D18-454D-BD0F-771B3E0BA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8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Freeform 1569">
                  <a:extLst>
                    <a:ext uri="{FF2B5EF4-FFF2-40B4-BE49-F238E27FC236}">
                      <a16:creationId xmlns:a16="http://schemas.microsoft.com/office/drawing/2014/main" id="{9FAF8BFC-F4A2-416D-A2A3-D702003CD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67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Freeform 1570">
                  <a:extLst>
                    <a:ext uri="{FF2B5EF4-FFF2-40B4-BE49-F238E27FC236}">
                      <a16:creationId xmlns:a16="http://schemas.microsoft.com/office/drawing/2014/main" id="{B8B2E73A-3D59-4E18-A075-80216C5F3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9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Freeform 1571">
                  <a:extLst>
                    <a:ext uri="{FF2B5EF4-FFF2-40B4-BE49-F238E27FC236}">
                      <a16:creationId xmlns:a16="http://schemas.microsoft.com/office/drawing/2014/main" id="{72FC033C-A50F-411D-B680-70E0B1487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76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Freeform 1572">
                  <a:extLst>
                    <a:ext uri="{FF2B5EF4-FFF2-40B4-BE49-F238E27FC236}">
                      <a16:creationId xmlns:a16="http://schemas.microsoft.com/office/drawing/2014/main" id="{8169FFEA-C0FF-4BAC-A2CC-C85027DB8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8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Freeform 1573">
                  <a:extLst>
                    <a:ext uri="{FF2B5EF4-FFF2-40B4-BE49-F238E27FC236}">
                      <a16:creationId xmlns:a16="http://schemas.microsoft.com/office/drawing/2014/main" id="{6C706D00-4F99-4F8B-B142-D179C882C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8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Freeform 1574">
                  <a:extLst>
                    <a:ext uri="{FF2B5EF4-FFF2-40B4-BE49-F238E27FC236}">
                      <a16:creationId xmlns:a16="http://schemas.microsoft.com/office/drawing/2014/main" id="{C260104C-3856-474C-BEE3-08FCE2E4A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" y="2783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Freeform 1575">
                  <a:extLst>
                    <a:ext uri="{FF2B5EF4-FFF2-40B4-BE49-F238E27FC236}">
                      <a16:creationId xmlns:a16="http://schemas.microsoft.com/office/drawing/2014/main" id="{F08F7025-3B66-4C58-8461-2F320A6ED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Freeform 1576">
                  <a:extLst>
                    <a:ext uri="{FF2B5EF4-FFF2-40B4-BE49-F238E27FC236}">
                      <a16:creationId xmlns:a16="http://schemas.microsoft.com/office/drawing/2014/main" id="{513761EF-66F8-48EE-B411-02FFBA1BF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7" y="281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Freeform 1577">
                  <a:extLst>
                    <a:ext uri="{FF2B5EF4-FFF2-40B4-BE49-F238E27FC236}">
                      <a16:creationId xmlns:a16="http://schemas.microsoft.com/office/drawing/2014/main" id="{5C8CD566-03DC-4504-A78B-5C2520599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12"/>
                  <a:ext cx="4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3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Freeform 1578">
                  <a:extLst>
                    <a:ext uri="{FF2B5EF4-FFF2-40B4-BE49-F238E27FC236}">
                      <a16:creationId xmlns:a16="http://schemas.microsoft.com/office/drawing/2014/main" id="{6623FE3E-3550-4C71-8765-98D04C8BD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5" y="2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Freeform 1579">
                  <a:extLst>
                    <a:ext uri="{FF2B5EF4-FFF2-40B4-BE49-F238E27FC236}">
                      <a16:creationId xmlns:a16="http://schemas.microsoft.com/office/drawing/2014/main" id="{C9EE8B2F-2B7F-49A3-AD9C-D72D9867C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5" y="2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Freeform 1580">
                  <a:extLst>
                    <a:ext uri="{FF2B5EF4-FFF2-40B4-BE49-F238E27FC236}">
                      <a16:creationId xmlns:a16="http://schemas.microsoft.com/office/drawing/2014/main" id="{E9B58304-5C61-4250-8C72-F0B2400F9E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79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Freeform 1581">
                  <a:extLst>
                    <a:ext uri="{FF2B5EF4-FFF2-40B4-BE49-F238E27FC236}">
                      <a16:creationId xmlns:a16="http://schemas.microsoft.com/office/drawing/2014/main" id="{65D43BE1-7A18-465A-B526-3D99118386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Freeform 1582">
                  <a:extLst>
                    <a:ext uri="{FF2B5EF4-FFF2-40B4-BE49-F238E27FC236}">
                      <a16:creationId xmlns:a16="http://schemas.microsoft.com/office/drawing/2014/main" id="{EDBE9C93-7EEB-4718-A835-C475C256BC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Freeform 1583">
                  <a:extLst>
                    <a:ext uri="{FF2B5EF4-FFF2-40B4-BE49-F238E27FC236}">
                      <a16:creationId xmlns:a16="http://schemas.microsoft.com/office/drawing/2014/main" id="{984A2892-6D68-4489-AD27-18EE0F4B0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84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Freeform 1584">
                  <a:extLst>
                    <a:ext uri="{FF2B5EF4-FFF2-40B4-BE49-F238E27FC236}">
                      <a16:creationId xmlns:a16="http://schemas.microsoft.com/office/drawing/2014/main" id="{B9616187-FA72-41DB-9FCE-8054E8A13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1" y="283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Freeform 1585">
                  <a:extLst>
                    <a:ext uri="{FF2B5EF4-FFF2-40B4-BE49-F238E27FC236}">
                      <a16:creationId xmlns:a16="http://schemas.microsoft.com/office/drawing/2014/main" id="{3C656255-9F95-4202-8F49-920AF7127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1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Freeform 1586">
                  <a:extLst>
                    <a:ext uri="{FF2B5EF4-FFF2-40B4-BE49-F238E27FC236}">
                      <a16:creationId xmlns:a16="http://schemas.microsoft.com/office/drawing/2014/main" id="{15E86C6B-0D64-4A90-8627-C664858E8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81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Rectangle 1587">
                  <a:extLst>
                    <a:ext uri="{FF2B5EF4-FFF2-40B4-BE49-F238E27FC236}">
                      <a16:creationId xmlns:a16="http://schemas.microsoft.com/office/drawing/2014/main" id="{85C5D690-B213-435F-B0ED-26DF4F36D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3" y="2812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Freeform 1588">
                  <a:extLst>
                    <a:ext uri="{FF2B5EF4-FFF2-40B4-BE49-F238E27FC236}">
                      <a16:creationId xmlns:a16="http://schemas.microsoft.com/office/drawing/2014/main" id="{ED970D9B-2974-4953-BBF4-5D9769CA7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716"/>
                  <a:ext cx="103" cy="175"/>
                </a:xfrm>
                <a:custGeom>
                  <a:avLst/>
                  <a:gdLst>
                    <a:gd name="T0" fmla="*/ 21 w 108"/>
                    <a:gd name="T1" fmla="*/ 183 h 183"/>
                    <a:gd name="T2" fmla="*/ 22 w 108"/>
                    <a:gd name="T3" fmla="*/ 183 h 183"/>
                    <a:gd name="T4" fmla="*/ 28 w 108"/>
                    <a:gd name="T5" fmla="*/ 179 h 183"/>
                    <a:gd name="T6" fmla="*/ 32 w 108"/>
                    <a:gd name="T7" fmla="*/ 181 h 183"/>
                    <a:gd name="T8" fmla="*/ 45 w 108"/>
                    <a:gd name="T9" fmla="*/ 176 h 183"/>
                    <a:gd name="T10" fmla="*/ 55 w 108"/>
                    <a:gd name="T11" fmla="*/ 172 h 183"/>
                    <a:gd name="T12" fmla="*/ 56 w 108"/>
                    <a:gd name="T13" fmla="*/ 165 h 183"/>
                    <a:gd name="T14" fmla="*/ 64 w 108"/>
                    <a:gd name="T15" fmla="*/ 164 h 183"/>
                    <a:gd name="T16" fmla="*/ 81 w 108"/>
                    <a:gd name="T17" fmla="*/ 152 h 183"/>
                    <a:gd name="T18" fmla="*/ 83 w 108"/>
                    <a:gd name="T19" fmla="*/ 150 h 183"/>
                    <a:gd name="T20" fmla="*/ 94 w 108"/>
                    <a:gd name="T21" fmla="*/ 141 h 183"/>
                    <a:gd name="T22" fmla="*/ 94 w 108"/>
                    <a:gd name="T23" fmla="*/ 141 h 183"/>
                    <a:gd name="T24" fmla="*/ 96 w 108"/>
                    <a:gd name="T25" fmla="*/ 141 h 183"/>
                    <a:gd name="T26" fmla="*/ 91 w 108"/>
                    <a:gd name="T27" fmla="*/ 131 h 183"/>
                    <a:gd name="T28" fmla="*/ 91 w 108"/>
                    <a:gd name="T29" fmla="*/ 125 h 183"/>
                    <a:gd name="T30" fmla="*/ 88 w 108"/>
                    <a:gd name="T31" fmla="*/ 115 h 183"/>
                    <a:gd name="T32" fmla="*/ 87 w 108"/>
                    <a:gd name="T33" fmla="*/ 108 h 183"/>
                    <a:gd name="T34" fmla="*/ 91 w 108"/>
                    <a:gd name="T35" fmla="*/ 104 h 183"/>
                    <a:gd name="T36" fmla="*/ 97 w 108"/>
                    <a:gd name="T37" fmla="*/ 93 h 183"/>
                    <a:gd name="T38" fmla="*/ 108 w 108"/>
                    <a:gd name="T39" fmla="*/ 85 h 183"/>
                    <a:gd name="T40" fmla="*/ 108 w 108"/>
                    <a:gd name="T41" fmla="*/ 75 h 183"/>
                    <a:gd name="T42" fmla="*/ 24 w 108"/>
                    <a:gd name="T43" fmla="*/ 0 h 183"/>
                    <a:gd name="T44" fmla="*/ 17 w 108"/>
                    <a:gd name="T45" fmla="*/ 16 h 183"/>
                    <a:gd name="T46" fmla="*/ 17 w 108"/>
                    <a:gd name="T47" fmla="*/ 17 h 183"/>
                    <a:gd name="T48" fmla="*/ 17 w 108"/>
                    <a:gd name="T49" fmla="*/ 18 h 183"/>
                    <a:gd name="T50" fmla="*/ 21 w 108"/>
                    <a:gd name="T51" fmla="*/ 28 h 183"/>
                    <a:gd name="T52" fmla="*/ 23 w 108"/>
                    <a:gd name="T53" fmla="*/ 37 h 183"/>
                    <a:gd name="T54" fmla="*/ 19 w 108"/>
                    <a:gd name="T55" fmla="*/ 79 h 183"/>
                    <a:gd name="T56" fmla="*/ 0 w 108"/>
                    <a:gd name="T57" fmla="*/ 105 h 183"/>
                    <a:gd name="T58" fmla="*/ 0 w 108"/>
                    <a:gd name="T59" fmla="*/ 110 h 183"/>
                    <a:gd name="T60" fmla="*/ 0 w 108"/>
                    <a:gd name="T61" fmla="*/ 112 h 183"/>
                    <a:gd name="T62" fmla="*/ 1 w 108"/>
                    <a:gd name="T63" fmla="*/ 114 h 183"/>
                    <a:gd name="T64" fmla="*/ 2 w 108"/>
                    <a:gd name="T65" fmla="*/ 114 h 183"/>
                    <a:gd name="T66" fmla="*/ 5 w 108"/>
                    <a:gd name="T67" fmla="*/ 118 h 183"/>
                    <a:gd name="T68" fmla="*/ 5 w 108"/>
                    <a:gd name="T69" fmla="*/ 118 h 183"/>
                    <a:gd name="T70" fmla="*/ 5 w 108"/>
                    <a:gd name="T71" fmla="*/ 118 h 183"/>
                    <a:gd name="T72" fmla="*/ 7 w 108"/>
                    <a:gd name="T73" fmla="*/ 118 h 183"/>
                    <a:gd name="T74" fmla="*/ 9 w 108"/>
                    <a:gd name="T75" fmla="*/ 119 h 183"/>
                    <a:gd name="T76" fmla="*/ 14 w 108"/>
                    <a:gd name="T77" fmla="*/ 131 h 183"/>
                    <a:gd name="T78" fmla="*/ 15 w 108"/>
                    <a:gd name="T79" fmla="*/ 141 h 183"/>
                    <a:gd name="T80" fmla="*/ 21 w 108"/>
                    <a:gd name="T81" fmla="*/ 156 h 183"/>
                    <a:gd name="T82" fmla="*/ 9 w 108"/>
                    <a:gd name="T83" fmla="*/ 158 h 183"/>
                    <a:gd name="T84" fmla="*/ 6 w 108"/>
                    <a:gd name="T85" fmla="*/ 159 h 183"/>
                    <a:gd name="T86" fmla="*/ 11 w 108"/>
                    <a:gd name="T87" fmla="*/ 167 h 183"/>
                    <a:gd name="T88" fmla="*/ 18 w 108"/>
                    <a:gd name="T89" fmla="*/ 177 h 183"/>
                    <a:gd name="T90" fmla="*/ 19 w 108"/>
                    <a:gd name="T91" fmla="*/ 179 h 183"/>
                    <a:gd name="T92" fmla="*/ 21 w 108"/>
                    <a:gd name="T93" fmla="*/ 18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8" h="183">
                      <a:moveTo>
                        <a:pt x="21" y="182"/>
                      </a:moveTo>
                      <a:cubicBezTo>
                        <a:pt x="21" y="183"/>
                        <a:pt x="21" y="183"/>
                        <a:pt x="21" y="183"/>
                      </a:cubicBezTo>
                      <a:cubicBezTo>
                        <a:pt x="21" y="183"/>
                        <a:pt x="21" y="183"/>
                        <a:pt x="21" y="183"/>
                      </a:cubicBezTo>
                      <a:cubicBezTo>
                        <a:pt x="22" y="183"/>
                        <a:pt x="22" y="183"/>
                        <a:pt x="22" y="183"/>
                      </a:cubicBezTo>
                      <a:cubicBezTo>
                        <a:pt x="22" y="183"/>
                        <a:pt x="24" y="182"/>
                        <a:pt x="25" y="181"/>
                      </a:cubicBezTo>
                      <a:cubicBezTo>
                        <a:pt x="26" y="179"/>
                        <a:pt x="27" y="179"/>
                        <a:pt x="28" y="179"/>
                      </a:cubicBezTo>
                      <a:cubicBezTo>
                        <a:pt x="29" y="179"/>
                        <a:pt x="30" y="180"/>
                        <a:pt x="31" y="180"/>
                      </a:cubicBezTo>
                      <a:cubicBezTo>
                        <a:pt x="32" y="180"/>
                        <a:pt x="32" y="181"/>
                        <a:pt x="32" y="181"/>
                      </a:cubicBezTo>
                      <a:cubicBezTo>
                        <a:pt x="34" y="178"/>
                        <a:pt x="39" y="177"/>
                        <a:pt x="42" y="177"/>
                      </a:cubicBezTo>
                      <a:cubicBezTo>
                        <a:pt x="43" y="177"/>
                        <a:pt x="45" y="177"/>
                        <a:pt x="45" y="176"/>
                      </a:cubicBezTo>
                      <a:cubicBezTo>
                        <a:pt x="47" y="176"/>
                        <a:pt x="47" y="176"/>
                        <a:pt x="47" y="176"/>
                      </a:cubicBezTo>
                      <a:cubicBezTo>
                        <a:pt x="49" y="175"/>
                        <a:pt x="53" y="173"/>
                        <a:pt x="55" y="172"/>
                      </a:cubicBezTo>
                      <a:cubicBezTo>
                        <a:pt x="54" y="171"/>
                        <a:pt x="54" y="171"/>
                        <a:pt x="54" y="171"/>
                      </a:cubicBezTo>
                      <a:cubicBezTo>
                        <a:pt x="54" y="170"/>
                        <a:pt x="53" y="167"/>
                        <a:pt x="56" y="165"/>
                      </a:cubicBezTo>
                      <a:cubicBezTo>
                        <a:pt x="57" y="164"/>
                        <a:pt x="59" y="164"/>
                        <a:pt x="61" y="164"/>
                      </a:cubicBezTo>
                      <a:cubicBezTo>
                        <a:pt x="64" y="164"/>
                        <a:pt x="64" y="164"/>
                        <a:pt x="64" y="164"/>
                      </a:cubicBezTo>
                      <a:cubicBezTo>
                        <a:pt x="67" y="164"/>
                        <a:pt x="70" y="164"/>
                        <a:pt x="71" y="162"/>
                      </a:cubicBezTo>
                      <a:cubicBezTo>
                        <a:pt x="74" y="159"/>
                        <a:pt x="78" y="155"/>
                        <a:pt x="81" y="152"/>
                      </a:cubicBezTo>
                      <a:cubicBezTo>
                        <a:pt x="81" y="152"/>
                        <a:pt x="82" y="151"/>
                        <a:pt x="82" y="151"/>
                      </a:cubicBezTo>
                      <a:cubicBezTo>
                        <a:pt x="83" y="151"/>
                        <a:pt x="83" y="151"/>
                        <a:pt x="83" y="150"/>
                      </a:cubicBezTo>
                      <a:cubicBezTo>
                        <a:pt x="83" y="149"/>
                        <a:pt x="83" y="147"/>
                        <a:pt x="85" y="145"/>
                      </a:cubicBezTo>
                      <a:cubicBezTo>
                        <a:pt x="87" y="144"/>
                        <a:pt x="91" y="141"/>
                        <a:pt x="94" y="141"/>
                      </a:cubicBezTo>
                      <a:cubicBezTo>
                        <a:pt x="94" y="141"/>
                        <a:pt x="94" y="141"/>
                        <a:pt x="94" y="141"/>
                      </a:cubicBezTo>
                      <a:cubicBezTo>
                        <a:pt x="94" y="141"/>
                        <a:pt x="94" y="141"/>
                        <a:pt x="94" y="141"/>
                      </a:cubicBezTo>
                      <a:cubicBezTo>
                        <a:pt x="95" y="141"/>
                        <a:pt x="95" y="141"/>
                        <a:pt x="95" y="141"/>
                      </a:cubicBezTo>
                      <a:cubicBezTo>
                        <a:pt x="95" y="141"/>
                        <a:pt x="95" y="141"/>
                        <a:pt x="96" y="141"/>
                      </a:cubicBezTo>
                      <a:cubicBezTo>
                        <a:pt x="96" y="139"/>
                        <a:pt x="96" y="139"/>
                        <a:pt x="96" y="139"/>
                      </a:cubicBezTo>
                      <a:cubicBezTo>
                        <a:pt x="94" y="138"/>
                        <a:pt x="91" y="135"/>
                        <a:pt x="91" y="131"/>
                      </a:cubicBezTo>
                      <a:cubicBezTo>
                        <a:pt x="91" y="130"/>
                        <a:pt x="91" y="129"/>
                        <a:pt x="91" y="128"/>
                      </a:cubicBezTo>
                      <a:cubicBezTo>
                        <a:pt x="91" y="127"/>
                        <a:pt x="91" y="125"/>
                        <a:pt x="91" y="125"/>
                      </a:cubicBezTo>
                      <a:cubicBezTo>
                        <a:pt x="89" y="125"/>
                        <a:pt x="87" y="124"/>
                        <a:pt x="86" y="122"/>
                      </a:cubicBezTo>
                      <a:cubicBezTo>
                        <a:pt x="85" y="120"/>
                        <a:pt x="86" y="117"/>
                        <a:pt x="88" y="115"/>
                      </a:cubicBezTo>
                      <a:cubicBezTo>
                        <a:pt x="88" y="115"/>
                        <a:pt x="88" y="114"/>
                        <a:pt x="87" y="113"/>
                      </a:cubicBezTo>
                      <a:cubicBezTo>
                        <a:pt x="87" y="111"/>
                        <a:pt x="86" y="109"/>
                        <a:pt x="87" y="108"/>
                      </a:cubicBezTo>
                      <a:cubicBezTo>
                        <a:pt x="87" y="107"/>
                        <a:pt x="88" y="106"/>
                        <a:pt x="90" y="106"/>
                      </a:cubicBezTo>
                      <a:cubicBezTo>
                        <a:pt x="91" y="106"/>
                        <a:pt x="91" y="106"/>
                        <a:pt x="91" y="104"/>
                      </a:cubicBezTo>
                      <a:cubicBezTo>
                        <a:pt x="91" y="102"/>
                        <a:pt x="91" y="99"/>
                        <a:pt x="95" y="98"/>
                      </a:cubicBezTo>
                      <a:cubicBezTo>
                        <a:pt x="96" y="98"/>
                        <a:pt x="97" y="97"/>
                        <a:pt x="97" y="93"/>
                      </a:cubicBezTo>
                      <a:cubicBezTo>
                        <a:pt x="97" y="89"/>
                        <a:pt x="104" y="86"/>
                        <a:pt x="108" y="85"/>
                      </a:cubicBezTo>
                      <a:cubicBezTo>
                        <a:pt x="108" y="85"/>
                        <a:pt x="108" y="85"/>
                        <a:pt x="108" y="85"/>
                      </a:cubicBezTo>
                      <a:cubicBezTo>
                        <a:pt x="108" y="84"/>
                        <a:pt x="108" y="81"/>
                        <a:pt x="108" y="78"/>
                      </a:cubicBezTo>
                      <a:cubicBezTo>
                        <a:pt x="108" y="77"/>
                        <a:pt x="108" y="76"/>
                        <a:pt x="108" y="75"/>
                      </a:cubicBezTo>
                      <a:cubicBezTo>
                        <a:pt x="108" y="45"/>
                        <a:pt x="108" y="45"/>
                        <a:pt x="108" y="4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0"/>
                        <a:pt x="17" y="14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8" y="20"/>
                        <a:pt x="18" y="21"/>
                      </a:cubicBezTo>
                      <a:cubicBezTo>
                        <a:pt x="20" y="23"/>
                        <a:pt x="22" y="25"/>
                        <a:pt x="21" y="28"/>
                      </a:cubicBezTo>
                      <a:cubicBezTo>
                        <a:pt x="21" y="30"/>
                        <a:pt x="22" y="30"/>
                        <a:pt x="22" y="31"/>
                      </a:cubicBezTo>
                      <a:cubicBezTo>
                        <a:pt x="23" y="32"/>
                        <a:pt x="24" y="34"/>
                        <a:pt x="23" y="37"/>
                      </a:cubicBezTo>
                      <a:cubicBezTo>
                        <a:pt x="22" y="42"/>
                        <a:pt x="21" y="46"/>
                        <a:pt x="21" y="49"/>
                      </a:cubicBezTo>
                      <a:cubicBezTo>
                        <a:pt x="21" y="77"/>
                        <a:pt x="20" y="78"/>
                        <a:pt x="19" y="79"/>
                      </a:cubicBezTo>
                      <a:cubicBezTo>
                        <a:pt x="18" y="80"/>
                        <a:pt x="3" y="95"/>
                        <a:pt x="2" y="100"/>
                      </a:cubicBezTo>
                      <a:cubicBezTo>
                        <a:pt x="2" y="103"/>
                        <a:pt x="1" y="104"/>
                        <a:pt x="0" y="105"/>
                      </a:cubicBezTo>
                      <a:cubicBezTo>
                        <a:pt x="0" y="106"/>
                        <a:pt x="0" y="106"/>
                        <a:pt x="0" y="109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2"/>
                        <a:pt x="0" y="112"/>
                        <a:pt x="1" y="113"/>
                      </a:cubicBezTo>
                      <a:cubicBezTo>
                        <a:pt x="1" y="113"/>
                        <a:pt x="1" y="113"/>
                        <a:pt x="1" y="114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15"/>
                        <a:pt x="3" y="115"/>
                        <a:pt x="3" y="116"/>
                      </a:cubicBezTo>
                      <a:cubicBezTo>
                        <a:pt x="4" y="117"/>
                        <a:pt x="4" y="118"/>
                        <a:pt x="5" y="118"/>
                      </a:cubicBezTo>
                      <a:cubicBezTo>
                        <a:pt x="5" y="118"/>
                        <a:pt x="5" y="118"/>
                        <a:pt x="5" y="118"/>
                      </a:cubicBezTo>
                      <a:cubicBezTo>
                        <a:pt x="5" y="118"/>
                        <a:pt x="5" y="118"/>
                        <a:pt x="5" y="118"/>
                      </a:cubicBezTo>
                      <a:cubicBezTo>
                        <a:pt x="5" y="118"/>
                        <a:pt x="5" y="118"/>
                        <a:pt x="5" y="118"/>
                      </a:cubicBezTo>
                      <a:cubicBezTo>
                        <a:pt x="5" y="118"/>
                        <a:pt x="5" y="118"/>
                        <a:pt x="5" y="118"/>
                      </a:cubicBezTo>
                      <a:cubicBezTo>
                        <a:pt x="5" y="118"/>
                        <a:pt x="6" y="118"/>
                        <a:pt x="6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9"/>
                        <a:pt x="8" y="119"/>
                        <a:pt x="9" y="119"/>
                      </a:cubicBezTo>
                      <a:cubicBezTo>
                        <a:pt x="9" y="120"/>
                        <a:pt x="9" y="120"/>
                        <a:pt x="10" y="120"/>
                      </a:cubicBezTo>
                      <a:cubicBezTo>
                        <a:pt x="12" y="123"/>
                        <a:pt x="14" y="128"/>
                        <a:pt x="14" y="131"/>
                      </a:cubicBezTo>
                      <a:cubicBezTo>
                        <a:pt x="14" y="132"/>
                        <a:pt x="14" y="133"/>
                        <a:pt x="15" y="134"/>
                      </a:cubicBezTo>
                      <a:cubicBezTo>
                        <a:pt x="15" y="135"/>
                        <a:pt x="16" y="137"/>
                        <a:pt x="15" y="141"/>
                      </a:cubicBezTo>
                      <a:cubicBezTo>
                        <a:pt x="15" y="145"/>
                        <a:pt x="18" y="152"/>
                        <a:pt x="19" y="153"/>
                      </a:cubicBezTo>
                      <a:cubicBezTo>
                        <a:pt x="21" y="154"/>
                        <a:pt x="21" y="155"/>
                        <a:pt x="21" y="156"/>
                      </a:cubicBezTo>
                      <a:cubicBezTo>
                        <a:pt x="20" y="158"/>
                        <a:pt x="18" y="159"/>
                        <a:pt x="13" y="158"/>
                      </a:cubicBezTo>
                      <a:cubicBezTo>
                        <a:pt x="12" y="158"/>
                        <a:pt x="11" y="158"/>
                        <a:pt x="9" y="158"/>
                      </a:cubicBezTo>
                      <a:cubicBezTo>
                        <a:pt x="7" y="158"/>
                        <a:pt x="6" y="158"/>
                        <a:pt x="6" y="158"/>
                      </a:cubicBezTo>
                      <a:cubicBezTo>
                        <a:pt x="6" y="159"/>
                        <a:pt x="6" y="159"/>
                        <a:pt x="6" y="159"/>
                      </a:cubicBezTo>
                      <a:cubicBezTo>
                        <a:pt x="5" y="160"/>
                        <a:pt x="5" y="162"/>
                        <a:pt x="8" y="164"/>
                      </a:cubicBezTo>
                      <a:cubicBezTo>
                        <a:pt x="9" y="165"/>
                        <a:pt x="10" y="166"/>
                        <a:pt x="11" y="167"/>
                      </a:cubicBezTo>
                      <a:cubicBezTo>
                        <a:pt x="14" y="169"/>
                        <a:pt x="17" y="171"/>
                        <a:pt x="18" y="175"/>
                      </a:cubicBezTo>
                      <a:cubicBezTo>
                        <a:pt x="18" y="175"/>
                        <a:pt x="18" y="176"/>
                        <a:pt x="18" y="177"/>
                      </a:cubicBezTo>
                      <a:cubicBezTo>
                        <a:pt x="18" y="177"/>
                        <a:pt x="18" y="177"/>
                        <a:pt x="18" y="177"/>
                      </a:cubicBezTo>
                      <a:cubicBezTo>
                        <a:pt x="19" y="178"/>
                        <a:pt x="19" y="179"/>
                        <a:pt x="19" y="179"/>
                      </a:cubicBezTo>
                      <a:cubicBezTo>
                        <a:pt x="19" y="179"/>
                        <a:pt x="19" y="179"/>
                        <a:pt x="19" y="179"/>
                      </a:cubicBezTo>
                      <a:cubicBezTo>
                        <a:pt x="20" y="181"/>
                        <a:pt x="20" y="182"/>
                        <a:pt x="21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Freeform 1589">
                  <a:extLst>
                    <a:ext uri="{FF2B5EF4-FFF2-40B4-BE49-F238E27FC236}">
                      <a16:creationId xmlns:a16="http://schemas.microsoft.com/office/drawing/2014/main" id="{653D8B3C-9F28-410A-AA3F-A8EE688794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9" y="2716"/>
                  <a:ext cx="80" cy="43"/>
                </a:xfrm>
                <a:custGeom>
                  <a:avLst/>
                  <a:gdLst>
                    <a:gd name="T0" fmla="*/ 0 w 80"/>
                    <a:gd name="T1" fmla="*/ 0 h 43"/>
                    <a:gd name="T2" fmla="*/ 80 w 80"/>
                    <a:gd name="T3" fmla="*/ 43 h 43"/>
                    <a:gd name="T4" fmla="*/ 80 w 80"/>
                    <a:gd name="T5" fmla="*/ 43 h 43"/>
                    <a:gd name="T6" fmla="*/ 0 w 80"/>
                    <a:gd name="T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43">
                      <a:moveTo>
                        <a:pt x="0" y="0"/>
                      </a:moveTo>
                      <a:lnTo>
                        <a:pt x="80" y="43"/>
                      </a:lnTo>
                      <a:lnTo>
                        <a:pt x="80" y="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Freeform 1590">
                  <a:extLst>
                    <a:ext uri="{FF2B5EF4-FFF2-40B4-BE49-F238E27FC236}">
                      <a16:creationId xmlns:a16="http://schemas.microsoft.com/office/drawing/2014/main" id="{0E83814A-44A2-420B-B3CB-539B59C55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1" y="2716"/>
                  <a:ext cx="8" cy="4"/>
                </a:xfrm>
                <a:custGeom>
                  <a:avLst/>
                  <a:gdLst>
                    <a:gd name="T0" fmla="*/ 0 w 8"/>
                    <a:gd name="T1" fmla="*/ 4 h 4"/>
                    <a:gd name="T2" fmla="*/ 8 w 8"/>
                    <a:gd name="T3" fmla="*/ 0 h 4"/>
                    <a:gd name="T4" fmla="*/ 0 w 8"/>
                    <a:gd name="T5" fmla="*/ 4 h 4"/>
                    <a:gd name="T6" fmla="*/ 0 w 8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4">
                      <a:moveTo>
                        <a:pt x="0" y="4"/>
                      </a:move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Freeform 1591">
                  <a:extLst>
                    <a:ext uri="{FF2B5EF4-FFF2-40B4-BE49-F238E27FC236}">
                      <a16:creationId xmlns:a16="http://schemas.microsoft.com/office/drawing/2014/main" id="{00BF45C7-70F2-4981-98B5-DC309B315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6" y="285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Freeform 1592">
                  <a:extLst>
                    <a:ext uri="{FF2B5EF4-FFF2-40B4-BE49-F238E27FC236}">
                      <a16:creationId xmlns:a16="http://schemas.microsoft.com/office/drawing/2014/main" id="{DCD20FBA-0797-4877-9B27-B2ECD1062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8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Freeform 1593">
                  <a:extLst>
                    <a:ext uri="{FF2B5EF4-FFF2-40B4-BE49-F238E27FC236}">
                      <a16:creationId xmlns:a16="http://schemas.microsoft.com/office/drawing/2014/main" id="{DFFD0878-A0AB-4A7E-BC59-8C1D0A2FC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" y="2850"/>
                  <a:ext cx="9" cy="4"/>
                </a:xfrm>
                <a:custGeom>
                  <a:avLst/>
                  <a:gdLst>
                    <a:gd name="T0" fmla="*/ 9 w 9"/>
                    <a:gd name="T1" fmla="*/ 0 h 4"/>
                    <a:gd name="T2" fmla="*/ 0 w 9"/>
                    <a:gd name="T3" fmla="*/ 4 h 4"/>
                    <a:gd name="T4" fmla="*/ 9 w 9"/>
                    <a:gd name="T5" fmla="*/ 0 h 4"/>
                    <a:gd name="T6" fmla="*/ 9 w 9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4">
                      <a:moveTo>
                        <a:pt x="9" y="0"/>
                      </a:moveTo>
                      <a:cubicBezTo>
                        <a:pt x="6" y="0"/>
                        <a:pt x="2" y="3"/>
                        <a:pt x="0" y="4"/>
                      </a:cubicBezTo>
                      <a:cubicBezTo>
                        <a:pt x="2" y="3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Freeform 1594">
                  <a:extLst>
                    <a:ext uri="{FF2B5EF4-FFF2-40B4-BE49-F238E27FC236}">
                      <a16:creationId xmlns:a16="http://schemas.microsoft.com/office/drawing/2014/main" id="{84D7602E-3BB3-4CDA-9BB5-3A5297750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89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Freeform 1595">
                  <a:extLst>
                    <a:ext uri="{FF2B5EF4-FFF2-40B4-BE49-F238E27FC236}">
                      <a16:creationId xmlns:a16="http://schemas.microsoft.com/office/drawing/2014/main" id="{70622136-CAAE-428F-9497-EE9B13439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8" y="2825"/>
                  <a:ext cx="3" cy="3"/>
                </a:xfrm>
                <a:custGeom>
                  <a:avLst/>
                  <a:gdLst>
                    <a:gd name="T0" fmla="*/ 3 w 3"/>
                    <a:gd name="T1" fmla="*/ 4 h 4"/>
                    <a:gd name="T2" fmla="*/ 1 w 3"/>
                    <a:gd name="T3" fmla="*/ 2 h 4"/>
                    <a:gd name="T4" fmla="*/ 0 w 3"/>
                    <a:gd name="T5" fmla="*/ 0 h 4"/>
                    <a:gd name="T6" fmla="*/ 1 w 3"/>
                    <a:gd name="T7" fmla="*/ 2 h 4"/>
                    <a:gd name="T8" fmla="*/ 2 w 3"/>
                    <a:gd name="T9" fmla="*/ 4 h 4"/>
                    <a:gd name="T10" fmla="*/ 3 w 3"/>
                    <a:gd name="T11" fmla="*/ 4 h 4"/>
                    <a:gd name="T12" fmla="*/ 3 w 3"/>
                    <a:gd name="T13" fmla="*/ 4 h 4"/>
                    <a:gd name="T14" fmla="*/ 3 w 3"/>
                    <a:gd name="T1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2" y="4"/>
                        <a:pt x="2" y="3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Freeform 1596">
                  <a:extLst>
                    <a:ext uri="{FF2B5EF4-FFF2-40B4-BE49-F238E27FC236}">
                      <a16:creationId xmlns:a16="http://schemas.microsoft.com/office/drawing/2014/main" id="{BC8FA54D-1E5D-4592-B124-571A01A2F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2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Freeform 1597">
                  <a:extLst>
                    <a:ext uri="{FF2B5EF4-FFF2-40B4-BE49-F238E27FC236}">
                      <a16:creationId xmlns:a16="http://schemas.microsoft.com/office/drawing/2014/main" id="{A7A3C0A5-4C17-47FC-A0E6-CA8F39C72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823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Freeform 1598">
                  <a:extLst>
                    <a:ext uri="{FF2B5EF4-FFF2-40B4-BE49-F238E27FC236}">
                      <a16:creationId xmlns:a16="http://schemas.microsoft.com/office/drawing/2014/main" id="{D55148DD-245F-434F-B90E-297FC1F6F3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82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Freeform 1599">
                  <a:extLst>
                    <a:ext uri="{FF2B5EF4-FFF2-40B4-BE49-F238E27FC236}">
                      <a16:creationId xmlns:a16="http://schemas.microsoft.com/office/drawing/2014/main" id="{9557B2EC-A481-4F1B-B5B8-D7619CA53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2883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Freeform 1600">
                  <a:extLst>
                    <a:ext uri="{FF2B5EF4-FFF2-40B4-BE49-F238E27FC236}">
                      <a16:creationId xmlns:a16="http://schemas.microsoft.com/office/drawing/2014/main" id="{078951CB-DC75-430B-880E-512797CFC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4" y="2887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2 w 2"/>
                    <a:gd name="T5" fmla="*/ 3 h 3"/>
                    <a:gd name="T6" fmla="*/ 0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3"/>
                        <a:pt x="1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Freeform 1601">
                  <a:extLst>
                    <a:ext uri="{FF2B5EF4-FFF2-40B4-BE49-F238E27FC236}">
                      <a16:creationId xmlns:a16="http://schemas.microsoft.com/office/drawing/2014/main" id="{87631DC8-4057-4672-8BAF-869B70172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2885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Freeform 1602">
                  <a:extLst>
                    <a:ext uri="{FF2B5EF4-FFF2-40B4-BE49-F238E27FC236}">
                      <a16:creationId xmlns:a16="http://schemas.microsoft.com/office/drawing/2014/main" id="{6FE5CA8A-403F-4B76-9806-528B111ED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3" y="2828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Freeform 1603">
                  <a:extLst>
                    <a:ext uri="{FF2B5EF4-FFF2-40B4-BE49-F238E27FC236}">
                      <a16:creationId xmlns:a16="http://schemas.microsoft.com/office/drawing/2014/main" id="{C180E5A9-8648-4CCA-A392-E3404D161C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8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Freeform 1604">
                  <a:extLst>
                    <a:ext uri="{FF2B5EF4-FFF2-40B4-BE49-F238E27FC236}">
                      <a16:creationId xmlns:a16="http://schemas.microsoft.com/office/drawing/2014/main" id="{E7823543-82A7-4C9E-84D4-55D7618EE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" y="282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Freeform 1605">
                  <a:extLst>
                    <a:ext uri="{FF2B5EF4-FFF2-40B4-BE49-F238E27FC236}">
                      <a16:creationId xmlns:a16="http://schemas.microsoft.com/office/drawing/2014/main" id="{38AC1C3A-9F87-4259-8ABC-DF6BEAF99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0" y="282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Freeform 1606">
                  <a:extLst>
                    <a:ext uri="{FF2B5EF4-FFF2-40B4-BE49-F238E27FC236}">
                      <a16:creationId xmlns:a16="http://schemas.microsoft.com/office/drawing/2014/main" id="{788AD8F3-0481-4E22-9B4C-96C0CD4D9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2" y="27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Freeform 1607">
                  <a:extLst>
                    <a:ext uri="{FF2B5EF4-FFF2-40B4-BE49-F238E27FC236}">
                      <a16:creationId xmlns:a16="http://schemas.microsoft.com/office/drawing/2014/main" id="{C1BFF610-EBBD-4E79-8C5E-D68C45B4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2" y="273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Freeform 1608">
                  <a:extLst>
                    <a:ext uri="{FF2B5EF4-FFF2-40B4-BE49-F238E27FC236}">
                      <a16:creationId xmlns:a16="http://schemas.microsoft.com/office/drawing/2014/main" id="{B49A73D0-DA30-4559-82C5-4BA6B08A2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8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Freeform 1609">
                  <a:extLst>
                    <a:ext uri="{FF2B5EF4-FFF2-40B4-BE49-F238E27FC236}">
                      <a16:creationId xmlns:a16="http://schemas.microsoft.com/office/drawing/2014/main" id="{74C2140E-91FA-4581-B124-D08AE82C8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2" y="2617"/>
                  <a:ext cx="112" cy="113"/>
                </a:xfrm>
                <a:custGeom>
                  <a:avLst/>
                  <a:gdLst>
                    <a:gd name="T0" fmla="*/ 108 w 117"/>
                    <a:gd name="T1" fmla="*/ 26 h 118"/>
                    <a:gd name="T2" fmla="*/ 109 w 117"/>
                    <a:gd name="T3" fmla="*/ 24 h 118"/>
                    <a:gd name="T4" fmla="*/ 109 w 117"/>
                    <a:gd name="T5" fmla="*/ 24 h 118"/>
                    <a:gd name="T6" fmla="*/ 103 w 117"/>
                    <a:gd name="T7" fmla="*/ 8 h 118"/>
                    <a:gd name="T8" fmla="*/ 98 w 117"/>
                    <a:gd name="T9" fmla="*/ 8 h 118"/>
                    <a:gd name="T10" fmla="*/ 91 w 117"/>
                    <a:gd name="T11" fmla="*/ 7 h 118"/>
                    <a:gd name="T12" fmla="*/ 75 w 117"/>
                    <a:gd name="T13" fmla="*/ 4 h 118"/>
                    <a:gd name="T14" fmla="*/ 70 w 117"/>
                    <a:gd name="T15" fmla="*/ 3 h 118"/>
                    <a:gd name="T16" fmla="*/ 54 w 117"/>
                    <a:gd name="T17" fmla="*/ 7 h 118"/>
                    <a:gd name="T18" fmla="*/ 39 w 117"/>
                    <a:gd name="T19" fmla="*/ 9 h 118"/>
                    <a:gd name="T20" fmla="*/ 37 w 117"/>
                    <a:gd name="T21" fmla="*/ 8 h 118"/>
                    <a:gd name="T22" fmla="*/ 19 w 117"/>
                    <a:gd name="T23" fmla="*/ 3 h 118"/>
                    <a:gd name="T24" fmla="*/ 3 w 117"/>
                    <a:gd name="T25" fmla="*/ 0 h 118"/>
                    <a:gd name="T26" fmla="*/ 3 w 117"/>
                    <a:gd name="T27" fmla="*/ 0 h 118"/>
                    <a:gd name="T28" fmla="*/ 3 w 117"/>
                    <a:gd name="T29" fmla="*/ 8 h 118"/>
                    <a:gd name="T30" fmla="*/ 1 w 117"/>
                    <a:gd name="T31" fmla="*/ 15 h 118"/>
                    <a:gd name="T32" fmla="*/ 1 w 117"/>
                    <a:gd name="T33" fmla="*/ 23 h 118"/>
                    <a:gd name="T34" fmla="*/ 2 w 117"/>
                    <a:gd name="T35" fmla="*/ 31 h 118"/>
                    <a:gd name="T36" fmla="*/ 2 w 117"/>
                    <a:gd name="T37" fmla="*/ 116 h 118"/>
                    <a:gd name="T38" fmla="*/ 68 w 117"/>
                    <a:gd name="T39" fmla="*/ 116 h 118"/>
                    <a:gd name="T40" fmla="*/ 71 w 117"/>
                    <a:gd name="T41" fmla="*/ 113 h 118"/>
                    <a:gd name="T42" fmla="*/ 73 w 117"/>
                    <a:gd name="T43" fmla="*/ 113 h 118"/>
                    <a:gd name="T44" fmla="*/ 79 w 117"/>
                    <a:gd name="T45" fmla="*/ 115 h 118"/>
                    <a:gd name="T46" fmla="*/ 93 w 117"/>
                    <a:gd name="T47" fmla="*/ 115 h 118"/>
                    <a:gd name="T48" fmla="*/ 94 w 117"/>
                    <a:gd name="T49" fmla="*/ 116 h 118"/>
                    <a:gd name="T50" fmla="*/ 98 w 117"/>
                    <a:gd name="T51" fmla="*/ 118 h 118"/>
                    <a:gd name="T52" fmla="*/ 99 w 117"/>
                    <a:gd name="T53" fmla="*/ 117 h 118"/>
                    <a:gd name="T54" fmla="*/ 105 w 117"/>
                    <a:gd name="T55" fmla="*/ 113 h 118"/>
                    <a:gd name="T56" fmla="*/ 108 w 117"/>
                    <a:gd name="T57" fmla="*/ 110 h 118"/>
                    <a:gd name="T58" fmla="*/ 112 w 117"/>
                    <a:gd name="T59" fmla="*/ 105 h 118"/>
                    <a:gd name="T60" fmla="*/ 114 w 117"/>
                    <a:gd name="T61" fmla="*/ 105 h 118"/>
                    <a:gd name="T62" fmla="*/ 116 w 117"/>
                    <a:gd name="T63" fmla="*/ 102 h 118"/>
                    <a:gd name="T64" fmla="*/ 117 w 117"/>
                    <a:gd name="T65" fmla="*/ 102 h 118"/>
                    <a:gd name="T66" fmla="*/ 117 w 117"/>
                    <a:gd name="T67" fmla="*/ 98 h 118"/>
                    <a:gd name="T68" fmla="*/ 115 w 117"/>
                    <a:gd name="T69" fmla="*/ 93 h 118"/>
                    <a:gd name="T70" fmla="*/ 112 w 117"/>
                    <a:gd name="T71" fmla="*/ 86 h 118"/>
                    <a:gd name="T72" fmla="*/ 105 w 117"/>
                    <a:gd name="T73" fmla="*/ 74 h 118"/>
                    <a:gd name="T74" fmla="*/ 100 w 117"/>
                    <a:gd name="T75" fmla="*/ 63 h 118"/>
                    <a:gd name="T76" fmla="*/ 97 w 117"/>
                    <a:gd name="T77" fmla="*/ 58 h 118"/>
                    <a:gd name="T78" fmla="*/ 94 w 117"/>
                    <a:gd name="T79" fmla="*/ 51 h 118"/>
                    <a:gd name="T80" fmla="*/ 92 w 117"/>
                    <a:gd name="T81" fmla="*/ 45 h 118"/>
                    <a:gd name="T82" fmla="*/ 87 w 117"/>
                    <a:gd name="T83" fmla="*/ 40 h 118"/>
                    <a:gd name="T84" fmla="*/ 81 w 117"/>
                    <a:gd name="T85" fmla="*/ 18 h 118"/>
                    <a:gd name="T86" fmla="*/ 83 w 117"/>
                    <a:gd name="T87" fmla="*/ 16 h 118"/>
                    <a:gd name="T88" fmla="*/ 84 w 117"/>
                    <a:gd name="T89" fmla="*/ 16 h 118"/>
                    <a:gd name="T90" fmla="*/ 91 w 117"/>
                    <a:gd name="T91" fmla="*/ 28 h 118"/>
                    <a:gd name="T92" fmla="*/ 93 w 117"/>
                    <a:gd name="T93" fmla="*/ 31 h 118"/>
                    <a:gd name="T94" fmla="*/ 102 w 117"/>
                    <a:gd name="T95" fmla="*/ 45 h 118"/>
                    <a:gd name="T96" fmla="*/ 105 w 117"/>
                    <a:gd name="T97" fmla="*/ 35 h 118"/>
                    <a:gd name="T98" fmla="*/ 108 w 117"/>
                    <a:gd name="T99" fmla="*/ 29 h 118"/>
                    <a:gd name="T100" fmla="*/ 108 w 117"/>
                    <a:gd name="T101" fmla="*/ 28 h 118"/>
                    <a:gd name="T102" fmla="*/ 108 w 117"/>
                    <a:gd name="T103" fmla="*/ 2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17" h="118">
                      <a:moveTo>
                        <a:pt x="108" y="26"/>
                      </a:moveTo>
                      <a:cubicBezTo>
                        <a:pt x="109" y="24"/>
                        <a:pt x="109" y="24"/>
                        <a:pt x="109" y="24"/>
                      </a:cubicBezTo>
                      <a:cubicBezTo>
                        <a:pt x="109" y="24"/>
                        <a:pt x="109" y="24"/>
                        <a:pt x="109" y="24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8"/>
                        <a:pt x="100" y="8"/>
                        <a:pt x="98" y="8"/>
                      </a:cubicBezTo>
                      <a:cubicBezTo>
                        <a:pt x="96" y="7"/>
                        <a:pt x="93" y="7"/>
                        <a:pt x="91" y="7"/>
                      </a:cubicBezTo>
                      <a:cubicBezTo>
                        <a:pt x="85" y="9"/>
                        <a:pt x="81" y="7"/>
                        <a:pt x="75" y="4"/>
                      </a:cubicBezTo>
                      <a:cubicBezTo>
                        <a:pt x="74" y="4"/>
                        <a:pt x="73" y="3"/>
                        <a:pt x="70" y="3"/>
                      </a:cubicBezTo>
                      <a:cubicBezTo>
                        <a:pt x="63" y="3"/>
                        <a:pt x="55" y="6"/>
                        <a:pt x="54" y="7"/>
                      </a:cubicBezTo>
                      <a:cubicBezTo>
                        <a:pt x="52" y="11"/>
                        <a:pt x="45" y="12"/>
                        <a:pt x="39" y="9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3" y="7"/>
                        <a:pt x="27" y="4"/>
                        <a:pt x="19" y="3"/>
                      </a:cubicBezTo>
                      <a:cubicBezTo>
                        <a:pt x="10" y="3"/>
                        <a:pt x="5" y="2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4"/>
                        <a:pt x="2" y="6"/>
                        <a:pt x="3" y="8"/>
                      </a:cubicBezTo>
                      <a:cubicBezTo>
                        <a:pt x="3" y="10"/>
                        <a:pt x="4" y="13"/>
                        <a:pt x="1" y="15"/>
                      </a:cubicBezTo>
                      <a:cubicBezTo>
                        <a:pt x="0" y="17"/>
                        <a:pt x="0" y="19"/>
                        <a:pt x="1" y="23"/>
                      </a:cubicBezTo>
                      <a:cubicBezTo>
                        <a:pt x="1" y="25"/>
                        <a:pt x="2" y="28"/>
                        <a:pt x="2" y="31"/>
                      </a:cubicBezTo>
                      <a:cubicBezTo>
                        <a:pt x="2" y="116"/>
                        <a:pt x="2" y="116"/>
                        <a:pt x="2" y="116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71" y="113"/>
                        <a:pt x="71" y="113"/>
                        <a:pt x="71" y="113"/>
                      </a:cubicBezTo>
                      <a:cubicBezTo>
                        <a:pt x="72" y="113"/>
                        <a:pt x="73" y="113"/>
                        <a:pt x="73" y="113"/>
                      </a:cubicBezTo>
                      <a:cubicBezTo>
                        <a:pt x="76" y="113"/>
                        <a:pt x="77" y="114"/>
                        <a:pt x="79" y="115"/>
                      </a:cubicBezTo>
                      <a:cubicBezTo>
                        <a:pt x="93" y="115"/>
                        <a:pt x="93" y="115"/>
                        <a:pt x="93" y="115"/>
                      </a:cubicBezTo>
                      <a:cubicBezTo>
                        <a:pt x="94" y="116"/>
                        <a:pt x="94" y="116"/>
                        <a:pt x="94" y="116"/>
                      </a:cubicBezTo>
                      <a:cubicBezTo>
                        <a:pt x="95" y="116"/>
                        <a:pt x="96" y="118"/>
                        <a:pt x="98" y="118"/>
                      </a:cubicBezTo>
                      <a:cubicBezTo>
                        <a:pt x="99" y="118"/>
                        <a:pt x="99" y="118"/>
                        <a:pt x="99" y="117"/>
                      </a:cubicBezTo>
                      <a:cubicBezTo>
                        <a:pt x="100" y="116"/>
                        <a:pt x="101" y="113"/>
                        <a:pt x="105" y="113"/>
                      </a:cubicBezTo>
                      <a:cubicBezTo>
                        <a:pt x="106" y="113"/>
                        <a:pt x="107" y="112"/>
                        <a:pt x="108" y="110"/>
                      </a:cubicBezTo>
                      <a:cubicBezTo>
                        <a:pt x="109" y="108"/>
                        <a:pt x="110" y="105"/>
                        <a:pt x="112" y="105"/>
                      </a:cubicBezTo>
                      <a:cubicBezTo>
                        <a:pt x="114" y="105"/>
                        <a:pt x="114" y="105"/>
                        <a:pt x="114" y="105"/>
                      </a:cubicBezTo>
                      <a:cubicBezTo>
                        <a:pt x="115" y="105"/>
                        <a:pt x="115" y="104"/>
                        <a:pt x="116" y="102"/>
                      </a:cubicBezTo>
                      <a:cubicBezTo>
                        <a:pt x="117" y="102"/>
                        <a:pt x="117" y="102"/>
                        <a:pt x="117" y="102"/>
                      </a:cubicBezTo>
                      <a:cubicBezTo>
                        <a:pt x="117" y="100"/>
                        <a:pt x="117" y="99"/>
                        <a:pt x="117" y="98"/>
                      </a:cubicBezTo>
                      <a:cubicBezTo>
                        <a:pt x="117" y="95"/>
                        <a:pt x="117" y="95"/>
                        <a:pt x="115" y="93"/>
                      </a:cubicBezTo>
                      <a:cubicBezTo>
                        <a:pt x="114" y="92"/>
                        <a:pt x="113" y="90"/>
                        <a:pt x="112" y="86"/>
                      </a:cubicBezTo>
                      <a:cubicBezTo>
                        <a:pt x="111" y="83"/>
                        <a:pt x="108" y="78"/>
                        <a:pt x="105" y="74"/>
                      </a:cubicBezTo>
                      <a:cubicBezTo>
                        <a:pt x="102" y="68"/>
                        <a:pt x="100" y="65"/>
                        <a:pt x="100" y="63"/>
                      </a:cubicBezTo>
                      <a:cubicBezTo>
                        <a:pt x="99" y="61"/>
                        <a:pt x="98" y="60"/>
                        <a:pt x="97" y="58"/>
                      </a:cubicBezTo>
                      <a:cubicBezTo>
                        <a:pt x="96" y="56"/>
                        <a:pt x="94" y="54"/>
                        <a:pt x="94" y="51"/>
                      </a:cubicBezTo>
                      <a:cubicBezTo>
                        <a:pt x="94" y="49"/>
                        <a:pt x="94" y="48"/>
                        <a:pt x="92" y="45"/>
                      </a:cubicBezTo>
                      <a:cubicBezTo>
                        <a:pt x="90" y="44"/>
                        <a:pt x="89" y="42"/>
                        <a:pt x="87" y="40"/>
                      </a:cubicBezTo>
                      <a:cubicBezTo>
                        <a:pt x="82" y="32"/>
                        <a:pt x="80" y="21"/>
                        <a:pt x="81" y="18"/>
                      </a:cubicBezTo>
                      <a:cubicBezTo>
                        <a:pt x="82" y="16"/>
                        <a:pt x="82" y="16"/>
                        <a:pt x="83" y="16"/>
                      </a:cubicBezTo>
                      <a:cubicBezTo>
                        <a:pt x="84" y="16"/>
                        <a:pt x="84" y="16"/>
                        <a:pt x="84" y="16"/>
                      </a:cubicBezTo>
                      <a:cubicBezTo>
                        <a:pt x="86" y="16"/>
                        <a:pt x="87" y="18"/>
                        <a:pt x="91" y="28"/>
                      </a:cubicBezTo>
                      <a:cubicBezTo>
                        <a:pt x="92" y="30"/>
                        <a:pt x="92" y="31"/>
                        <a:pt x="93" y="31"/>
                      </a:cubicBezTo>
                      <a:cubicBezTo>
                        <a:pt x="96" y="39"/>
                        <a:pt x="101" y="45"/>
                        <a:pt x="102" y="45"/>
                      </a:cubicBezTo>
                      <a:cubicBezTo>
                        <a:pt x="103" y="44"/>
                        <a:pt x="105" y="38"/>
                        <a:pt x="105" y="35"/>
                      </a:cubicBezTo>
                      <a:cubicBezTo>
                        <a:pt x="106" y="32"/>
                        <a:pt x="107" y="30"/>
                        <a:pt x="108" y="29"/>
                      </a:cubicBezTo>
                      <a:cubicBezTo>
                        <a:pt x="108" y="28"/>
                        <a:pt x="108" y="28"/>
                        <a:pt x="108" y="28"/>
                      </a:cubicBezTo>
                      <a:cubicBezTo>
                        <a:pt x="108" y="26"/>
                        <a:pt x="108" y="26"/>
                        <a:pt x="10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Rectangle 1610">
                  <a:extLst>
                    <a:ext uri="{FF2B5EF4-FFF2-40B4-BE49-F238E27FC236}">
                      <a16:creationId xmlns:a16="http://schemas.microsoft.com/office/drawing/2014/main" id="{82E5E5D8-2943-4582-96ED-CC324953B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5" y="2617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Freeform 1611">
                  <a:extLst>
                    <a:ext uri="{FF2B5EF4-FFF2-40B4-BE49-F238E27FC236}">
                      <a16:creationId xmlns:a16="http://schemas.microsoft.com/office/drawing/2014/main" id="{C2128F9A-09FE-4DE3-8267-230BFCE2C8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" y="2950"/>
                  <a:ext cx="56" cy="63"/>
                </a:xfrm>
                <a:custGeom>
                  <a:avLst/>
                  <a:gdLst>
                    <a:gd name="T0" fmla="*/ 29 w 58"/>
                    <a:gd name="T1" fmla="*/ 0 h 66"/>
                    <a:gd name="T2" fmla="*/ 29 w 58"/>
                    <a:gd name="T3" fmla="*/ 3 h 66"/>
                    <a:gd name="T4" fmla="*/ 29 w 58"/>
                    <a:gd name="T5" fmla="*/ 5 h 66"/>
                    <a:gd name="T6" fmla="*/ 29 w 58"/>
                    <a:gd name="T7" fmla="*/ 8 h 66"/>
                    <a:gd name="T8" fmla="*/ 29 w 58"/>
                    <a:gd name="T9" fmla="*/ 10 h 66"/>
                    <a:gd name="T10" fmla="*/ 29 w 58"/>
                    <a:gd name="T11" fmla="*/ 11 h 66"/>
                    <a:gd name="T12" fmla="*/ 29 w 58"/>
                    <a:gd name="T13" fmla="*/ 13 h 66"/>
                    <a:gd name="T14" fmla="*/ 29 w 58"/>
                    <a:gd name="T15" fmla="*/ 13 h 66"/>
                    <a:gd name="T16" fmla="*/ 29 w 58"/>
                    <a:gd name="T17" fmla="*/ 15 h 66"/>
                    <a:gd name="T18" fmla="*/ 12 w 58"/>
                    <a:gd name="T19" fmla="*/ 16 h 66"/>
                    <a:gd name="T20" fmla="*/ 11 w 58"/>
                    <a:gd name="T21" fmla="*/ 16 h 66"/>
                    <a:gd name="T22" fmla="*/ 10 w 58"/>
                    <a:gd name="T23" fmla="*/ 16 h 66"/>
                    <a:gd name="T24" fmla="*/ 9 w 58"/>
                    <a:gd name="T25" fmla="*/ 16 h 66"/>
                    <a:gd name="T26" fmla="*/ 7 w 58"/>
                    <a:gd name="T27" fmla="*/ 17 h 66"/>
                    <a:gd name="T28" fmla="*/ 7 w 58"/>
                    <a:gd name="T29" fmla="*/ 19 h 66"/>
                    <a:gd name="T30" fmla="*/ 11 w 58"/>
                    <a:gd name="T31" fmla="*/ 24 h 66"/>
                    <a:gd name="T32" fmla="*/ 5 w 58"/>
                    <a:gd name="T33" fmla="*/ 28 h 66"/>
                    <a:gd name="T34" fmla="*/ 2 w 58"/>
                    <a:gd name="T35" fmla="*/ 39 h 66"/>
                    <a:gd name="T36" fmla="*/ 13 w 58"/>
                    <a:gd name="T37" fmla="*/ 54 h 66"/>
                    <a:gd name="T38" fmla="*/ 23 w 58"/>
                    <a:gd name="T39" fmla="*/ 66 h 66"/>
                    <a:gd name="T40" fmla="*/ 23 w 58"/>
                    <a:gd name="T41" fmla="*/ 66 h 66"/>
                    <a:gd name="T42" fmla="*/ 25 w 58"/>
                    <a:gd name="T43" fmla="*/ 65 h 66"/>
                    <a:gd name="T44" fmla="*/ 26 w 58"/>
                    <a:gd name="T45" fmla="*/ 64 h 66"/>
                    <a:gd name="T46" fmla="*/ 30 w 58"/>
                    <a:gd name="T47" fmla="*/ 64 h 66"/>
                    <a:gd name="T48" fmla="*/ 28 w 58"/>
                    <a:gd name="T49" fmla="*/ 57 h 66"/>
                    <a:gd name="T50" fmla="*/ 34 w 58"/>
                    <a:gd name="T51" fmla="*/ 50 h 66"/>
                    <a:gd name="T52" fmla="*/ 37 w 58"/>
                    <a:gd name="T53" fmla="*/ 48 h 66"/>
                    <a:gd name="T54" fmla="*/ 46 w 58"/>
                    <a:gd name="T55" fmla="*/ 48 h 66"/>
                    <a:gd name="T56" fmla="*/ 52 w 58"/>
                    <a:gd name="T57" fmla="*/ 51 h 66"/>
                    <a:gd name="T58" fmla="*/ 58 w 58"/>
                    <a:gd name="T59" fmla="*/ 41 h 66"/>
                    <a:gd name="T60" fmla="*/ 56 w 58"/>
                    <a:gd name="T61" fmla="*/ 31 h 66"/>
                    <a:gd name="T62" fmla="*/ 54 w 58"/>
                    <a:gd name="T63" fmla="*/ 18 h 66"/>
                    <a:gd name="T64" fmla="*/ 55 w 58"/>
                    <a:gd name="T65" fmla="*/ 12 h 66"/>
                    <a:gd name="T66" fmla="*/ 46 w 58"/>
                    <a:gd name="T67" fmla="*/ 13 h 66"/>
                    <a:gd name="T68" fmla="*/ 45 w 58"/>
                    <a:gd name="T69" fmla="*/ 13 h 66"/>
                    <a:gd name="T70" fmla="*/ 44 w 58"/>
                    <a:gd name="T71" fmla="*/ 13 h 66"/>
                    <a:gd name="T72" fmla="*/ 43 w 58"/>
                    <a:gd name="T73" fmla="*/ 12 h 66"/>
                    <a:gd name="T74" fmla="*/ 43 w 58"/>
                    <a:gd name="T75" fmla="*/ 11 h 66"/>
                    <a:gd name="T76" fmla="*/ 43 w 58"/>
                    <a:gd name="T77" fmla="*/ 9 h 66"/>
                    <a:gd name="T78" fmla="*/ 43 w 58"/>
                    <a:gd name="T79" fmla="*/ 7 h 66"/>
                    <a:gd name="T80" fmla="*/ 44 w 58"/>
                    <a:gd name="T81" fmla="*/ 4 h 66"/>
                    <a:gd name="T82" fmla="*/ 44 w 58"/>
                    <a:gd name="T83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66">
                      <a:moveTo>
                        <a:pt x="30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2"/>
                        <a:pt x="29" y="2"/>
                        <a:pt x="29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5"/>
                        <a:pt x="29" y="5"/>
                      </a:cubicBezTo>
                      <a:cubicBezTo>
                        <a:pt x="29" y="6"/>
                        <a:pt x="29" y="6"/>
                        <a:pt x="29" y="7"/>
                      </a:cubicBezTo>
                      <a:cubicBezTo>
                        <a:pt x="29" y="7"/>
                        <a:pt x="29" y="7"/>
                        <a:pt x="29" y="8"/>
                      </a:cubicBezTo>
                      <a:cubicBezTo>
                        <a:pt x="29" y="8"/>
                        <a:pt x="29" y="8"/>
                        <a:pt x="29" y="9"/>
                      </a:cubicBezTo>
                      <a:cubicBezTo>
                        <a:pt x="29" y="9"/>
                        <a:pt x="29" y="9"/>
                        <a:pt x="29" y="10"/>
                      </a:cubicBezTo>
                      <a:cubicBezTo>
                        <a:pt x="29" y="10"/>
                        <a:pt x="29" y="10"/>
                        <a:pt x="29" y="11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6"/>
                        <a:pt x="14" y="16"/>
                        <a:pt x="12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1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7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9"/>
                      </a:cubicBezTo>
                      <a:cubicBezTo>
                        <a:pt x="9" y="20"/>
                        <a:pt x="10" y="21"/>
                        <a:pt x="11" y="22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0" y="26"/>
                        <a:pt x="8" y="26"/>
                        <a:pt x="7" y="27"/>
                      </a:cubicBezTo>
                      <a:cubicBezTo>
                        <a:pt x="6" y="27"/>
                        <a:pt x="5" y="27"/>
                        <a:pt x="5" y="28"/>
                      </a:cubicBezTo>
                      <a:cubicBezTo>
                        <a:pt x="5" y="30"/>
                        <a:pt x="3" y="33"/>
                        <a:pt x="0" y="36"/>
                      </a:cubicBezTo>
                      <a:cubicBezTo>
                        <a:pt x="0" y="37"/>
                        <a:pt x="2" y="38"/>
                        <a:pt x="2" y="39"/>
                      </a:cubicBezTo>
                      <a:cubicBezTo>
                        <a:pt x="4" y="42"/>
                        <a:pt x="5" y="43"/>
                        <a:pt x="6" y="45"/>
                      </a:cubicBezTo>
                      <a:cubicBezTo>
                        <a:pt x="6" y="46"/>
                        <a:pt x="7" y="48"/>
                        <a:pt x="13" y="54"/>
                      </a:cubicBezTo>
                      <a:cubicBezTo>
                        <a:pt x="16" y="56"/>
                        <a:pt x="17" y="58"/>
                        <a:pt x="18" y="60"/>
                      </a:cubicBezTo>
                      <a:cubicBezTo>
                        <a:pt x="19" y="62"/>
                        <a:pt x="20" y="64"/>
                        <a:pt x="23" y="66"/>
                      </a:cubicBezTo>
                      <a:cubicBezTo>
                        <a:pt x="23" y="66"/>
                        <a:pt x="23" y="66"/>
                        <a:pt x="23" y="66"/>
                      </a:cubicBezTo>
                      <a:cubicBezTo>
                        <a:pt x="23" y="66"/>
                        <a:pt x="23" y="66"/>
                        <a:pt x="23" y="66"/>
                      </a:cubicBezTo>
                      <a:cubicBezTo>
                        <a:pt x="23" y="66"/>
                        <a:pt x="24" y="65"/>
                        <a:pt x="24" y="65"/>
                      </a:cubicBezTo>
                      <a:cubicBezTo>
                        <a:pt x="24" y="65"/>
                        <a:pt x="24" y="65"/>
                        <a:pt x="25" y="65"/>
                      </a:cubicBezTo>
                      <a:cubicBezTo>
                        <a:pt x="25" y="64"/>
                        <a:pt x="25" y="64"/>
                        <a:pt x="26" y="64"/>
                      </a:cubicBezTo>
                      <a:cubicBezTo>
                        <a:pt x="26" y="64"/>
                        <a:pt x="26" y="64"/>
                        <a:pt x="26" y="64"/>
                      </a:cubicBezTo>
                      <a:cubicBezTo>
                        <a:pt x="27" y="64"/>
                        <a:pt x="28" y="64"/>
                        <a:pt x="28" y="64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63"/>
                        <a:pt x="29" y="61"/>
                        <a:pt x="29" y="59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27" y="55"/>
                        <a:pt x="27" y="53"/>
                        <a:pt x="28" y="52"/>
                      </a:cubicBezTo>
                      <a:cubicBezTo>
                        <a:pt x="30" y="50"/>
                        <a:pt x="33" y="50"/>
                        <a:pt x="34" y="50"/>
                      </a:cubicBezTo>
                      <a:cubicBezTo>
                        <a:pt x="37" y="50"/>
                        <a:pt x="37" y="50"/>
                        <a:pt x="37" y="50"/>
                      </a:cubicBezTo>
                      <a:cubicBezTo>
                        <a:pt x="37" y="50"/>
                        <a:pt x="37" y="48"/>
                        <a:pt x="37" y="48"/>
                      </a:cubicBezTo>
                      <a:cubicBezTo>
                        <a:pt x="38" y="46"/>
                        <a:pt x="39" y="44"/>
                        <a:pt x="42" y="44"/>
                      </a:cubicBezTo>
                      <a:cubicBezTo>
                        <a:pt x="44" y="44"/>
                        <a:pt x="45" y="46"/>
                        <a:pt x="46" y="48"/>
                      </a:cubicBezTo>
                      <a:cubicBezTo>
                        <a:pt x="47" y="49"/>
                        <a:pt x="47" y="50"/>
                        <a:pt x="48" y="51"/>
                      </a:cubicBezTo>
                      <a:cubicBezTo>
                        <a:pt x="49" y="50"/>
                        <a:pt x="51" y="51"/>
                        <a:pt x="52" y="51"/>
                      </a:cubicBezTo>
                      <a:cubicBezTo>
                        <a:pt x="54" y="52"/>
                        <a:pt x="54" y="52"/>
                        <a:pt x="56" y="52"/>
                      </a:cubicBezTo>
                      <a:cubicBezTo>
                        <a:pt x="58" y="52"/>
                        <a:pt x="58" y="44"/>
                        <a:pt x="58" y="41"/>
                      </a:cubicBezTo>
                      <a:cubicBezTo>
                        <a:pt x="58" y="40"/>
                        <a:pt x="58" y="39"/>
                        <a:pt x="58" y="38"/>
                      </a:cubicBezTo>
                      <a:cubicBezTo>
                        <a:pt x="58" y="34"/>
                        <a:pt x="58" y="32"/>
                        <a:pt x="56" y="31"/>
                      </a:cubicBezTo>
                      <a:cubicBezTo>
                        <a:pt x="53" y="29"/>
                        <a:pt x="51" y="26"/>
                        <a:pt x="51" y="23"/>
                      </a:cubicBezTo>
                      <a:cubicBezTo>
                        <a:pt x="51" y="21"/>
                        <a:pt x="52" y="19"/>
                        <a:pt x="54" y="18"/>
                      </a:cubicBezTo>
                      <a:cubicBezTo>
                        <a:pt x="55" y="17"/>
                        <a:pt x="56" y="16"/>
                        <a:pt x="56" y="15"/>
                      </a:cubicBezTo>
                      <a:cubicBezTo>
                        <a:pt x="56" y="14"/>
                        <a:pt x="56" y="13"/>
                        <a:pt x="55" y="12"/>
                      </a:cubicBezTo>
                      <a:cubicBezTo>
                        <a:pt x="54" y="12"/>
                        <a:pt x="51" y="12"/>
                        <a:pt x="49" y="13"/>
                      </a:cubicBezTo>
                      <a:cubicBezTo>
                        <a:pt x="48" y="13"/>
                        <a:pt x="47" y="13"/>
                        <a:pt x="46" y="13"/>
                      </a:cubicBezTo>
                      <a:cubicBezTo>
                        <a:pt x="46" y="13"/>
                        <a:pt x="45" y="13"/>
                        <a:pt x="45" y="13"/>
                      </a:cubicBezTo>
                      <a:cubicBezTo>
                        <a:pt x="45" y="13"/>
                        <a:pt x="45" y="13"/>
                        <a:pt x="45" y="13"/>
                      </a:cubicBezTo>
                      <a:cubicBezTo>
                        <a:pt x="45" y="13"/>
                        <a:pt x="45" y="13"/>
                        <a:pt x="44" y="13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4" y="13"/>
                        <a:pt x="44" y="12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3" y="11"/>
                        <a:pt x="43" y="11"/>
                      </a:cubicBezTo>
                      <a:cubicBezTo>
                        <a:pt x="43" y="10"/>
                        <a:pt x="43" y="10"/>
                        <a:pt x="43" y="10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3" y="9"/>
                        <a:pt x="43" y="8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6"/>
                        <a:pt x="43" y="6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4" y="3"/>
                        <a:pt x="44" y="2"/>
                        <a:pt x="44" y="1"/>
                      </a:cubicBezTo>
                      <a:cubicBezTo>
                        <a:pt x="44" y="1"/>
                        <a:pt x="44" y="1"/>
                        <a:pt x="44" y="1"/>
                      </a:cubicBezTo>
                      <a:cubicBezTo>
                        <a:pt x="37" y="1"/>
                        <a:pt x="31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Freeform 1612">
                  <a:extLst>
                    <a:ext uri="{FF2B5EF4-FFF2-40B4-BE49-F238E27FC236}">
                      <a16:creationId xmlns:a16="http://schemas.microsoft.com/office/drawing/2014/main" id="{43BBED24-17CA-4CD7-BEA7-B6F129B67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5" y="2950"/>
                  <a:ext cx="13" cy="1"/>
                </a:xfrm>
                <a:custGeom>
                  <a:avLst/>
                  <a:gdLst>
                    <a:gd name="T0" fmla="*/ 14 w 14"/>
                    <a:gd name="T1" fmla="*/ 1 h 1"/>
                    <a:gd name="T2" fmla="*/ 0 w 14"/>
                    <a:gd name="T3" fmla="*/ 0 h 1"/>
                    <a:gd name="T4" fmla="*/ 0 w 14"/>
                    <a:gd name="T5" fmla="*/ 0 h 1"/>
                    <a:gd name="T6" fmla="*/ 14 w 14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">
                      <a:moveTo>
                        <a:pt x="14" y="1"/>
                      </a:moveTo>
                      <a:cubicBezTo>
                        <a:pt x="7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7" y="1"/>
                        <a:pt x="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Freeform 1613">
                  <a:extLst>
                    <a:ext uri="{FF2B5EF4-FFF2-40B4-BE49-F238E27FC236}">
                      <a16:creationId xmlns:a16="http://schemas.microsoft.com/office/drawing/2014/main" id="{425880FD-EE5D-4FC3-AD96-A97DC8A42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2" y="2952"/>
                  <a:ext cx="18" cy="9"/>
                </a:xfrm>
                <a:custGeom>
                  <a:avLst/>
                  <a:gdLst>
                    <a:gd name="T0" fmla="*/ 6 w 19"/>
                    <a:gd name="T1" fmla="*/ 0 h 10"/>
                    <a:gd name="T2" fmla="*/ 6 w 19"/>
                    <a:gd name="T3" fmla="*/ 3 h 10"/>
                    <a:gd name="T4" fmla="*/ 1 w 19"/>
                    <a:gd name="T5" fmla="*/ 7 h 10"/>
                    <a:gd name="T6" fmla="*/ 0 w 19"/>
                    <a:gd name="T7" fmla="*/ 8 h 10"/>
                    <a:gd name="T8" fmla="*/ 0 w 19"/>
                    <a:gd name="T9" fmla="*/ 8 h 10"/>
                    <a:gd name="T10" fmla="*/ 3 w 19"/>
                    <a:gd name="T11" fmla="*/ 10 h 10"/>
                    <a:gd name="T12" fmla="*/ 3 w 19"/>
                    <a:gd name="T13" fmla="*/ 10 h 10"/>
                    <a:gd name="T14" fmla="*/ 5 w 19"/>
                    <a:gd name="T15" fmla="*/ 10 h 10"/>
                    <a:gd name="T16" fmla="*/ 5 w 19"/>
                    <a:gd name="T17" fmla="*/ 10 h 10"/>
                    <a:gd name="T18" fmla="*/ 5 w 19"/>
                    <a:gd name="T19" fmla="*/ 10 h 10"/>
                    <a:gd name="T20" fmla="*/ 5 w 19"/>
                    <a:gd name="T21" fmla="*/ 10 h 10"/>
                    <a:gd name="T22" fmla="*/ 6 w 19"/>
                    <a:gd name="T23" fmla="*/ 10 h 10"/>
                    <a:gd name="T24" fmla="*/ 19 w 19"/>
                    <a:gd name="T25" fmla="*/ 10 h 10"/>
                    <a:gd name="T26" fmla="*/ 19 w 19"/>
                    <a:gd name="T27" fmla="*/ 8 h 10"/>
                    <a:gd name="T28" fmla="*/ 19 w 19"/>
                    <a:gd name="T29" fmla="*/ 7 h 10"/>
                    <a:gd name="T30" fmla="*/ 19 w 19"/>
                    <a:gd name="T31" fmla="*/ 5 h 10"/>
                    <a:gd name="T32" fmla="*/ 19 w 19"/>
                    <a:gd name="T33" fmla="*/ 4 h 10"/>
                    <a:gd name="T34" fmla="*/ 19 w 19"/>
                    <a:gd name="T35" fmla="*/ 2 h 10"/>
                    <a:gd name="T36" fmla="*/ 19 w 19"/>
                    <a:gd name="T37" fmla="*/ 0 h 10"/>
                    <a:gd name="T38" fmla="*/ 19 w 19"/>
                    <a:gd name="T39" fmla="*/ 0 h 10"/>
                    <a:gd name="T40" fmla="*/ 19 w 19"/>
                    <a:gd name="T41" fmla="*/ 0 h 10"/>
                    <a:gd name="T42" fmla="*/ 6 w 19"/>
                    <a:gd name="T4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9" h="10">
                      <a:moveTo>
                        <a:pt x="6" y="0"/>
                      </a:moveTo>
                      <a:cubicBezTo>
                        <a:pt x="6" y="1"/>
                        <a:pt x="6" y="2"/>
                        <a:pt x="6" y="3"/>
                      </a:cubicBezTo>
                      <a:cubicBezTo>
                        <a:pt x="5" y="5"/>
                        <a:pt x="3" y="7"/>
                        <a:pt x="1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8"/>
                        <a:pt x="3" y="9"/>
                        <a:pt x="3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6" y="10"/>
                      </a:cubicBezTo>
                      <a:cubicBezTo>
                        <a:pt x="8" y="10"/>
                        <a:pt x="16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6"/>
                        <a:pt x="19" y="6"/>
                        <a:pt x="19" y="5"/>
                      </a:cubicBezTo>
                      <a:cubicBezTo>
                        <a:pt x="19" y="5"/>
                        <a:pt x="19" y="4"/>
                        <a:pt x="19" y="4"/>
                      </a:cubicBezTo>
                      <a:cubicBezTo>
                        <a:pt x="19" y="3"/>
                        <a:pt x="19" y="3"/>
                        <a:pt x="19" y="2"/>
                      </a:cubicBezTo>
                      <a:cubicBezTo>
                        <a:pt x="19" y="1"/>
                        <a:pt x="19" y="1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Freeform 1614">
                  <a:extLst>
                    <a:ext uri="{FF2B5EF4-FFF2-40B4-BE49-F238E27FC236}">
                      <a16:creationId xmlns:a16="http://schemas.microsoft.com/office/drawing/2014/main" id="{3EA64E0F-F7AD-4C1E-96D8-FEFD8197D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" y="295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Freeform 1615">
                  <a:extLst>
                    <a:ext uri="{FF2B5EF4-FFF2-40B4-BE49-F238E27FC236}">
                      <a16:creationId xmlns:a16="http://schemas.microsoft.com/office/drawing/2014/main" id="{648CDAEB-3584-473E-A53F-2FA4847F4C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" y="295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Freeform 1616">
                  <a:extLst>
                    <a:ext uri="{FF2B5EF4-FFF2-40B4-BE49-F238E27FC236}">
                      <a16:creationId xmlns:a16="http://schemas.microsoft.com/office/drawing/2014/main" id="{7E1BF623-F203-4443-81F6-A3DCCDEBA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" y="2961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Freeform 1617">
                  <a:extLst>
                    <a:ext uri="{FF2B5EF4-FFF2-40B4-BE49-F238E27FC236}">
                      <a16:creationId xmlns:a16="http://schemas.microsoft.com/office/drawing/2014/main" id="{A9B9E135-34E7-41B8-94D5-B1F533376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" y="29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Freeform 1618">
                  <a:extLst>
                    <a:ext uri="{FF2B5EF4-FFF2-40B4-BE49-F238E27FC236}">
                      <a16:creationId xmlns:a16="http://schemas.microsoft.com/office/drawing/2014/main" id="{BDC9D7DE-6D78-4701-A6EE-3876485C3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" y="29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Freeform 1619">
                  <a:extLst>
                    <a:ext uri="{FF2B5EF4-FFF2-40B4-BE49-F238E27FC236}">
                      <a16:creationId xmlns:a16="http://schemas.microsoft.com/office/drawing/2014/main" id="{23E7DA54-121E-4D6E-AAAA-72474330F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" y="2959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Freeform 1620">
                  <a:extLst>
                    <a:ext uri="{FF2B5EF4-FFF2-40B4-BE49-F238E27FC236}">
                      <a16:creationId xmlns:a16="http://schemas.microsoft.com/office/drawing/2014/main" id="{7F549A5F-8A4D-4AE3-A568-4A4DA8F7E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" y="2957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Freeform 1621">
                  <a:extLst>
                    <a:ext uri="{FF2B5EF4-FFF2-40B4-BE49-F238E27FC236}">
                      <a16:creationId xmlns:a16="http://schemas.microsoft.com/office/drawing/2014/main" id="{AA8EFF8C-EDED-4B71-AA76-802254AA9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1" y="2935"/>
                  <a:ext cx="71" cy="90"/>
                </a:xfrm>
                <a:custGeom>
                  <a:avLst/>
                  <a:gdLst>
                    <a:gd name="T0" fmla="*/ 62 w 74"/>
                    <a:gd name="T1" fmla="*/ 2 h 95"/>
                    <a:gd name="T2" fmla="*/ 54 w 74"/>
                    <a:gd name="T3" fmla="*/ 11 h 95"/>
                    <a:gd name="T4" fmla="*/ 54 w 74"/>
                    <a:gd name="T5" fmla="*/ 11 h 95"/>
                    <a:gd name="T6" fmla="*/ 51 w 74"/>
                    <a:gd name="T7" fmla="*/ 21 h 95"/>
                    <a:gd name="T8" fmla="*/ 51 w 74"/>
                    <a:gd name="T9" fmla="*/ 24 h 95"/>
                    <a:gd name="T10" fmla="*/ 34 w 74"/>
                    <a:gd name="T11" fmla="*/ 17 h 95"/>
                    <a:gd name="T12" fmla="*/ 29 w 74"/>
                    <a:gd name="T13" fmla="*/ 17 h 95"/>
                    <a:gd name="T14" fmla="*/ 26 w 74"/>
                    <a:gd name="T15" fmla="*/ 17 h 95"/>
                    <a:gd name="T16" fmla="*/ 23 w 74"/>
                    <a:gd name="T17" fmla="*/ 17 h 95"/>
                    <a:gd name="T18" fmla="*/ 22 w 74"/>
                    <a:gd name="T19" fmla="*/ 20 h 95"/>
                    <a:gd name="T20" fmla="*/ 21 w 74"/>
                    <a:gd name="T21" fmla="*/ 22 h 95"/>
                    <a:gd name="T22" fmla="*/ 21 w 74"/>
                    <a:gd name="T23" fmla="*/ 24 h 95"/>
                    <a:gd name="T24" fmla="*/ 21 w 74"/>
                    <a:gd name="T25" fmla="*/ 25 h 95"/>
                    <a:gd name="T26" fmla="*/ 31 w 74"/>
                    <a:gd name="T27" fmla="*/ 25 h 95"/>
                    <a:gd name="T28" fmla="*/ 30 w 74"/>
                    <a:gd name="T29" fmla="*/ 38 h 95"/>
                    <a:gd name="T30" fmla="*/ 32 w 74"/>
                    <a:gd name="T31" fmla="*/ 43 h 95"/>
                    <a:gd name="T32" fmla="*/ 36 w 74"/>
                    <a:gd name="T33" fmla="*/ 57 h 95"/>
                    <a:gd name="T34" fmla="*/ 25 w 74"/>
                    <a:gd name="T35" fmla="*/ 71 h 95"/>
                    <a:gd name="T36" fmla="*/ 21 w 74"/>
                    <a:gd name="T37" fmla="*/ 71 h 95"/>
                    <a:gd name="T38" fmla="*/ 16 w 74"/>
                    <a:gd name="T39" fmla="*/ 64 h 95"/>
                    <a:gd name="T40" fmla="*/ 11 w 74"/>
                    <a:gd name="T41" fmla="*/ 70 h 95"/>
                    <a:gd name="T42" fmla="*/ 5 w 74"/>
                    <a:gd name="T43" fmla="*/ 70 h 95"/>
                    <a:gd name="T44" fmla="*/ 6 w 74"/>
                    <a:gd name="T45" fmla="*/ 74 h 95"/>
                    <a:gd name="T46" fmla="*/ 2 w 74"/>
                    <a:gd name="T47" fmla="*/ 84 h 95"/>
                    <a:gd name="T48" fmla="*/ 1 w 74"/>
                    <a:gd name="T49" fmla="*/ 84 h 95"/>
                    <a:gd name="T50" fmla="*/ 0 w 74"/>
                    <a:gd name="T51" fmla="*/ 85 h 95"/>
                    <a:gd name="T52" fmla="*/ 9 w 74"/>
                    <a:gd name="T53" fmla="*/ 94 h 95"/>
                    <a:gd name="T54" fmla="*/ 12 w 74"/>
                    <a:gd name="T55" fmla="*/ 93 h 95"/>
                    <a:gd name="T56" fmla="*/ 13 w 74"/>
                    <a:gd name="T57" fmla="*/ 92 h 95"/>
                    <a:gd name="T58" fmla="*/ 15 w 74"/>
                    <a:gd name="T59" fmla="*/ 91 h 95"/>
                    <a:gd name="T60" fmla="*/ 16 w 74"/>
                    <a:gd name="T61" fmla="*/ 91 h 95"/>
                    <a:gd name="T62" fmla="*/ 17 w 74"/>
                    <a:gd name="T63" fmla="*/ 90 h 95"/>
                    <a:gd name="T64" fmla="*/ 18 w 74"/>
                    <a:gd name="T65" fmla="*/ 90 h 95"/>
                    <a:gd name="T66" fmla="*/ 18 w 74"/>
                    <a:gd name="T67" fmla="*/ 90 h 95"/>
                    <a:gd name="T68" fmla="*/ 21 w 74"/>
                    <a:gd name="T69" fmla="*/ 92 h 95"/>
                    <a:gd name="T70" fmla="*/ 32 w 74"/>
                    <a:gd name="T71" fmla="*/ 89 h 95"/>
                    <a:gd name="T72" fmla="*/ 38 w 74"/>
                    <a:gd name="T73" fmla="*/ 91 h 95"/>
                    <a:gd name="T74" fmla="*/ 45 w 74"/>
                    <a:gd name="T75" fmla="*/ 89 h 95"/>
                    <a:gd name="T76" fmla="*/ 45 w 74"/>
                    <a:gd name="T77" fmla="*/ 87 h 95"/>
                    <a:gd name="T78" fmla="*/ 49 w 74"/>
                    <a:gd name="T79" fmla="*/ 81 h 95"/>
                    <a:gd name="T80" fmla="*/ 50 w 74"/>
                    <a:gd name="T81" fmla="*/ 65 h 95"/>
                    <a:gd name="T82" fmla="*/ 55 w 74"/>
                    <a:gd name="T83" fmla="*/ 53 h 95"/>
                    <a:gd name="T84" fmla="*/ 64 w 74"/>
                    <a:gd name="T85" fmla="*/ 35 h 95"/>
                    <a:gd name="T86" fmla="*/ 71 w 74"/>
                    <a:gd name="T87" fmla="*/ 12 h 95"/>
                    <a:gd name="T88" fmla="*/ 73 w 74"/>
                    <a:gd name="T89" fmla="*/ 9 h 95"/>
                    <a:gd name="T90" fmla="*/ 74 w 74"/>
                    <a:gd name="T91" fmla="*/ 6 h 95"/>
                    <a:gd name="T92" fmla="*/ 74 w 74"/>
                    <a:gd name="T93" fmla="*/ 4 h 95"/>
                    <a:gd name="T94" fmla="*/ 74 w 74"/>
                    <a:gd name="T95" fmla="*/ 2 h 95"/>
                    <a:gd name="T96" fmla="*/ 66 w 74"/>
                    <a:gd name="T97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" h="95">
                      <a:moveTo>
                        <a:pt x="66" y="0"/>
                      </a:move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57" y="5"/>
                        <a:pt x="56" y="8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2" y="14"/>
                        <a:pt x="51" y="19"/>
                        <a:pt x="51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4" y="20"/>
                        <a:pt x="37" y="17"/>
                        <a:pt x="34" y="17"/>
                      </a:cubicBezTo>
                      <a:cubicBezTo>
                        <a:pt x="33" y="17"/>
                        <a:pt x="32" y="17"/>
                        <a:pt x="29" y="17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8" y="17"/>
                        <a:pt x="27" y="17"/>
                        <a:pt x="26" y="17"/>
                      </a:cubicBezTo>
                      <a:cubicBezTo>
                        <a:pt x="26" y="17"/>
                        <a:pt x="26" y="17"/>
                        <a:pt x="25" y="17"/>
                      </a:cubicBezTo>
                      <a:cubicBezTo>
                        <a:pt x="25" y="17"/>
                        <a:pt x="24" y="17"/>
                        <a:pt x="23" y="17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1"/>
                        <a:pt x="21" y="21"/>
                        <a:pt x="21" y="22"/>
                      </a:cubicBezTo>
                      <a:cubicBezTo>
                        <a:pt x="21" y="22"/>
                        <a:pt x="21" y="22"/>
                        <a:pt x="21" y="23"/>
                      </a:cubicBezTo>
                      <a:cubicBezTo>
                        <a:pt x="21" y="23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5" y="24"/>
                        <a:pt x="29" y="23"/>
                        <a:pt x="31" y="25"/>
                      </a:cubicBezTo>
                      <a:cubicBezTo>
                        <a:pt x="34" y="27"/>
                        <a:pt x="35" y="29"/>
                        <a:pt x="34" y="31"/>
                      </a:cubicBezTo>
                      <a:cubicBezTo>
                        <a:pt x="34" y="34"/>
                        <a:pt x="32" y="36"/>
                        <a:pt x="30" y="38"/>
                      </a:cubicBezTo>
                      <a:cubicBezTo>
                        <a:pt x="29" y="38"/>
                        <a:pt x="29" y="39"/>
                        <a:pt x="29" y="39"/>
                      </a:cubicBezTo>
                      <a:cubicBezTo>
                        <a:pt x="29" y="40"/>
                        <a:pt x="30" y="42"/>
                        <a:pt x="32" y="43"/>
                      </a:cubicBezTo>
                      <a:cubicBezTo>
                        <a:pt x="36" y="45"/>
                        <a:pt x="36" y="50"/>
                        <a:pt x="36" y="54"/>
                      </a:cubicBezTo>
                      <a:cubicBezTo>
                        <a:pt x="36" y="55"/>
                        <a:pt x="36" y="56"/>
                        <a:pt x="36" y="57"/>
                      </a:cubicBezTo>
                      <a:cubicBezTo>
                        <a:pt x="36" y="63"/>
                        <a:pt x="36" y="71"/>
                        <a:pt x="31" y="72"/>
                      </a:cubicBezTo>
                      <a:cubicBezTo>
                        <a:pt x="28" y="72"/>
                        <a:pt x="26" y="72"/>
                        <a:pt x="25" y="71"/>
                      </a:cubicBezTo>
                      <a:cubicBezTo>
                        <a:pt x="24" y="71"/>
                        <a:pt x="23" y="70"/>
                        <a:pt x="22" y="70"/>
                      </a:cubicBezTo>
                      <a:cubicBezTo>
                        <a:pt x="21" y="71"/>
                        <a:pt x="21" y="71"/>
                        <a:pt x="21" y="71"/>
                      </a:cubicBezTo>
                      <a:cubicBezTo>
                        <a:pt x="19" y="71"/>
                        <a:pt x="18" y="68"/>
                        <a:pt x="17" y="66"/>
                      </a:cubicBezTo>
                      <a:cubicBezTo>
                        <a:pt x="16" y="65"/>
                        <a:pt x="16" y="64"/>
                        <a:pt x="16" y="64"/>
                      </a:cubicBezTo>
                      <a:cubicBezTo>
                        <a:pt x="16" y="64"/>
                        <a:pt x="15" y="65"/>
                        <a:pt x="15" y="65"/>
                      </a:cubicBezTo>
                      <a:cubicBezTo>
                        <a:pt x="15" y="67"/>
                        <a:pt x="14" y="70"/>
                        <a:pt x="11" y="70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6" y="70"/>
                        <a:pt x="5" y="70"/>
                        <a:pt x="5" y="70"/>
                      </a:cubicBezTo>
                      <a:cubicBezTo>
                        <a:pt x="5" y="70"/>
                        <a:pt x="5" y="71"/>
                        <a:pt x="6" y="72"/>
                      </a:cubicBezTo>
                      <a:cubicBezTo>
                        <a:pt x="6" y="74"/>
                        <a:pt x="6" y="74"/>
                        <a:pt x="6" y="74"/>
                      </a:cubicBezTo>
                      <a:cubicBezTo>
                        <a:pt x="8" y="77"/>
                        <a:pt x="9" y="80"/>
                        <a:pt x="7" y="82"/>
                      </a:cubicBezTo>
                      <a:cubicBezTo>
                        <a:pt x="6" y="84"/>
                        <a:pt x="4" y="84"/>
                        <a:pt x="2" y="84"/>
                      </a:cubicBezTo>
                      <a:cubicBezTo>
                        <a:pt x="2" y="84"/>
                        <a:pt x="1" y="84"/>
                        <a:pt x="1" y="84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0" y="84"/>
                        <a:pt x="0" y="84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3" y="88"/>
                        <a:pt x="6" y="91"/>
                        <a:pt x="8" y="95"/>
                      </a:cubicBezTo>
                      <a:cubicBezTo>
                        <a:pt x="9" y="95"/>
                        <a:pt x="9" y="95"/>
                        <a:pt x="9" y="94"/>
                      </a:cubicBezTo>
                      <a:cubicBezTo>
                        <a:pt x="9" y="94"/>
                        <a:pt x="10" y="94"/>
                        <a:pt x="10" y="94"/>
                      </a:cubicBezTo>
                      <a:cubicBezTo>
                        <a:pt x="11" y="94"/>
                        <a:pt x="11" y="93"/>
                        <a:pt x="12" y="93"/>
                      </a:cubicBezTo>
                      <a:cubicBezTo>
                        <a:pt x="12" y="93"/>
                        <a:pt x="12" y="93"/>
                        <a:pt x="12" y="92"/>
                      </a:cubicBezTo>
                      <a:cubicBezTo>
                        <a:pt x="13" y="92"/>
                        <a:pt x="13" y="92"/>
                        <a:pt x="13" y="92"/>
                      </a:cubicBezTo>
                      <a:cubicBezTo>
                        <a:pt x="14" y="92"/>
                        <a:pt x="14" y="92"/>
                        <a:pt x="14" y="91"/>
                      </a:cubicBezTo>
                      <a:cubicBezTo>
                        <a:pt x="14" y="91"/>
                        <a:pt x="15" y="91"/>
                        <a:pt x="15" y="91"/>
                      </a:cubicBezTo>
                      <a:cubicBezTo>
                        <a:pt x="15" y="91"/>
                        <a:pt x="15" y="91"/>
                        <a:pt x="1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91"/>
                        <a:pt x="16" y="90"/>
                        <a:pt x="17" y="90"/>
                      </a:cubicBezTo>
                      <a:cubicBezTo>
                        <a:pt x="17" y="90"/>
                        <a:pt x="17" y="90"/>
                        <a:pt x="17" y="90"/>
                      </a:cubicBezTo>
                      <a:cubicBezTo>
                        <a:pt x="17" y="90"/>
                        <a:pt x="17" y="90"/>
                        <a:pt x="17" y="90"/>
                      </a:cubicBezTo>
                      <a:cubicBezTo>
                        <a:pt x="17" y="90"/>
                        <a:pt x="17" y="90"/>
                        <a:pt x="18" y="90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9" y="90"/>
                        <a:pt x="19" y="90"/>
                        <a:pt x="19" y="90"/>
                      </a:cubicBezTo>
                      <a:cubicBezTo>
                        <a:pt x="20" y="91"/>
                        <a:pt x="20" y="91"/>
                        <a:pt x="21" y="92"/>
                      </a:cubicBezTo>
                      <a:cubicBezTo>
                        <a:pt x="23" y="93"/>
                        <a:pt x="23" y="93"/>
                        <a:pt x="25" y="91"/>
                      </a:cubicBezTo>
                      <a:cubicBezTo>
                        <a:pt x="27" y="90"/>
                        <a:pt x="29" y="89"/>
                        <a:pt x="32" y="89"/>
                      </a:cubicBezTo>
                      <a:cubicBezTo>
                        <a:pt x="35" y="89"/>
                        <a:pt x="37" y="90"/>
                        <a:pt x="37" y="93"/>
                      </a:cubicBezTo>
                      <a:cubicBezTo>
                        <a:pt x="37" y="93"/>
                        <a:pt x="38" y="92"/>
                        <a:pt x="38" y="91"/>
                      </a:cubicBezTo>
                      <a:cubicBezTo>
                        <a:pt x="40" y="90"/>
                        <a:pt x="42" y="89"/>
                        <a:pt x="44" y="89"/>
                      </a:cubicBezTo>
                      <a:cubicBezTo>
                        <a:pt x="44" y="89"/>
                        <a:pt x="44" y="89"/>
                        <a:pt x="45" y="89"/>
                      </a:cubicBezTo>
                      <a:cubicBezTo>
                        <a:pt x="45" y="89"/>
                        <a:pt x="45" y="89"/>
                        <a:pt x="45" y="89"/>
                      </a:cubicBezTo>
                      <a:cubicBezTo>
                        <a:pt x="45" y="89"/>
                        <a:pt x="45" y="89"/>
                        <a:pt x="45" y="87"/>
                      </a:cubicBezTo>
                      <a:cubicBezTo>
                        <a:pt x="45" y="83"/>
                        <a:pt x="46" y="81"/>
                        <a:pt x="48" y="81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9" y="81"/>
                        <a:pt x="49" y="80"/>
                        <a:pt x="49" y="78"/>
                      </a:cubicBezTo>
                      <a:cubicBezTo>
                        <a:pt x="49" y="74"/>
                        <a:pt x="49" y="69"/>
                        <a:pt x="50" y="65"/>
                      </a:cubicBezTo>
                      <a:cubicBezTo>
                        <a:pt x="50" y="63"/>
                        <a:pt x="50" y="61"/>
                        <a:pt x="50" y="59"/>
                      </a:cubicBezTo>
                      <a:cubicBezTo>
                        <a:pt x="50" y="57"/>
                        <a:pt x="52" y="55"/>
                        <a:pt x="55" y="53"/>
                      </a:cubicBezTo>
                      <a:cubicBezTo>
                        <a:pt x="57" y="51"/>
                        <a:pt x="60" y="49"/>
                        <a:pt x="60" y="47"/>
                      </a:cubicBezTo>
                      <a:cubicBezTo>
                        <a:pt x="60" y="44"/>
                        <a:pt x="61" y="40"/>
                        <a:pt x="64" y="35"/>
                      </a:cubicBezTo>
                      <a:cubicBezTo>
                        <a:pt x="66" y="31"/>
                        <a:pt x="68" y="26"/>
                        <a:pt x="68" y="23"/>
                      </a:cubicBezTo>
                      <a:cubicBezTo>
                        <a:pt x="68" y="17"/>
                        <a:pt x="69" y="15"/>
                        <a:pt x="71" y="12"/>
                      </a:cubicBezTo>
                      <a:cubicBezTo>
                        <a:pt x="72" y="12"/>
                        <a:pt x="72" y="11"/>
                        <a:pt x="72" y="10"/>
                      </a:cubicBezTo>
                      <a:cubicBezTo>
                        <a:pt x="73" y="10"/>
                        <a:pt x="73" y="9"/>
                        <a:pt x="73" y="9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7"/>
                        <a:pt x="74" y="7"/>
                        <a:pt x="74" y="6"/>
                      </a:cubicBezTo>
                      <a:cubicBezTo>
                        <a:pt x="74" y="6"/>
                        <a:pt x="74" y="6"/>
                        <a:pt x="74" y="5"/>
                      </a:cubicBezTo>
                      <a:cubicBezTo>
                        <a:pt x="74" y="5"/>
                        <a:pt x="74" y="4"/>
                        <a:pt x="74" y="4"/>
                      </a:cubicBezTo>
                      <a:cubicBezTo>
                        <a:pt x="74" y="3"/>
                        <a:pt x="74" y="3"/>
                        <a:pt x="74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0" y="1"/>
                        <a:pt x="70" y="1"/>
                        <a:pt x="70" y="1"/>
                      </a:cubicBez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Freeform 1622">
                  <a:extLst>
                    <a:ext uri="{FF2B5EF4-FFF2-40B4-BE49-F238E27FC236}">
                      <a16:creationId xmlns:a16="http://schemas.microsoft.com/office/drawing/2014/main" id="{9C7FA0C3-4CC0-4516-B303-8B5972CEC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3" y="29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Freeform 1623">
                  <a:extLst>
                    <a:ext uri="{FF2B5EF4-FFF2-40B4-BE49-F238E27FC236}">
                      <a16:creationId xmlns:a16="http://schemas.microsoft.com/office/drawing/2014/main" id="{411375D0-35E5-4D9E-8D56-623AECB54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" y="2935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0 w 4"/>
                    <a:gd name="T3" fmla="*/ 0 h 1"/>
                    <a:gd name="T4" fmla="*/ 4 w 4"/>
                    <a:gd name="T5" fmla="*/ 1 h 1"/>
                    <a:gd name="T6" fmla="*/ 0 w 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Freeform 1624">
                  <a:extLst>
                    <a:ext uri="{FF2B5EF4-FFF2-40B4-BE49-F238E27FC236}">
                      <a16:creationId xmlns:a16="http://schemas.microsoft.com/office/drawing/2014/main" id="{A44D5E19-0132-48AD-A6AA-8BE7B3A94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3" y="2951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Freeform 1625">
                  <a:extLst>
                    <a:ext uri="{FF2B5EF4-FFF2-40B4-BE49-F238E27FC236}">
                      <a16:creationId xmlns:a16="http://schemas.microsoft.com/office/drawing/2014/main" id="{621B3BD7-70B3-4953-BC1A-3C5ADCE9ED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951"/>
                  <a:ext cx="3" cy="0"/>
                </a:xfrm>
                <a:custGeom>
                  <a:avLst/>
                  <a:gdLst>
                    <a:gd name="T0" fmla="*/ 3 w 3"/>
                    <a:gd name="T1" fmla="*/ 3 w 3"/>
                    <a:gd name="T2" fmla="*/ 0 w 3"/>
                    <a:gd name="T3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Freeform 1626">
                  <a:extLst>
                    <a:ext uri="{FF2B5EF4-FFF2-40B4-BE49-F238E27FC236}">
                      <a16:creationId xmlns:a16="http://schemas.microsoft.com/office/drawing/2014/main" id="{3109E32D-A6EE-46EA-82BC-C8B351233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0" y="2945"/>
                  <a:ext cx="3" cy="10"/>
                </a:xfrm>
                <a:custGeom>
                  <a:avLst/>
                  <a:gdLst>
                    <a:gd name="T0" fmla="*/ 0 w 3"/>
                    <a:gd name="T1" fmla="*/ 10 h 10"/>
                    <a:gd name="T2" fmla="*/ 0 w 3"/>
                    <a:gd name="T3" fmla="*/ 10 h 10"/>
                    <a:gd name="T4" fmla="*/ 0 w 3"/>
                    <a:gd name="T5" fmla="*/ 10 h 10"/>
                    <a:gd name="T6" fmla="*/ 3 w 3"/>
                    <a:gd name="T7" fmla="*/ 1 h 10"/>
                    <a:gd name="T8" fmla="*/ 3 w 3"/>
                    <a:gd name="T9" fmla="*/ 0 h 10"/>
                    <a:gd name="T10" fmla="*/ 3 w 3"/>
                    <a:gd name="T11" fmla="*/ 1 h 10"/>
                    <a:gd name="T12" fmla="*/ 0 w 3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0" y="1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1" y="3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1" y="4"/>
                        <a:pt x="0" y="8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Freeform 1627">
                  <a:extLst>
                    <a:ext uri="{FF2B5EF4-FFF2-40B4-BE49-F238E27FC236}">
                      <a16:creationId xmlns:a16="http://schemas.microsoft.com/office/drawing/2014/main" id="{3EFF376F-2B7A-412E-BF9D-7247A2B38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3" y="2945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Freeform 1628">
                  <a:extLst>
                    <a:ext uri="{FF2B5EF4-FFF2-40B4-BE49-F238E27FC236}">
                      <a16:creationId xmlns:a16="http://schemas.microsoft.com/office/drawing/2014/main" id="{AF19B877-6EC9-44B7-8F92-8516873D3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2" y="295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Freeform 1629">
                  <a:extLst>
                    <a:ext uri="{FF2B5EF4-FFF2-40B4-BE49-F238E27FC236}">
                      <a16:creationId xmlns:a16="http://schemas.microsoft.com/office/drawing/2014/main" id="{2181A6AB-11D2-4A9D-97B2-8F78EC6DD5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295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Freeform 1630">
                  <a:extLst>
                    <a:ext uri="{FF2B5EF4-FFF2-40B4-BE49-F238E27FC236}">
                      <a16:creationId xmlns:a16="http://schemas.microsoft.com/office/drawing/2014/main" id="{A7323195-DBC2-4795-8497-3B16A1C73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2" y="30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4" name="Group 1832">
                <a:extLst>
                  <a:ext uri="{FF2B5EF4-FFF2-40B4-BE49-F238E27FC236}">
                    <a16:creationId xmlns:a16="http://schemas.microsoft.com/office/drawing/2014/main" id="{AB71BECF-ACD1-4F22-9DD0-40036159B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1" y="2634"/>
                <a:ext cx="411" cy="636"/>
                <a:chOff x="1791" y="2634"/>
                <a:chExt cx="411" cy="636"/>
              </a:xfrm>
              <a:grpFill/>
            </p:grpSpPr>
            <p:sp>
              <p:nvSpPr>
                <p:cNvPr id="466" name="Freeform 1632">
                  <a:extLst>
                    <a:ext uri="{FF2B5EF4-FFF2-40B4-BE49-F238E27FC236}">
                      <a16:creationId xmlns:a16="http://schemas.microsoft.com/office/drawing/2014/main" id="{1BAC23BB-D8E6-4BFB-B6AC-744744AF6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29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Freeform 1633">
                  <a:extLst>
                    <a:ext uri="{FF2B5EF4-FFF2-40B4-BE49-F238E27FC236}">
                      <a16:creationId xmlns:a16="http://schemas.microsoft.com/office/drawing/2014/main" id="{0DA36CCD-929A-4D07-A845-5DB444840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1" y="30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Freeform 1634">
                  <a:extLst>
                    <a:ext uri="{FF2B5EF4-FFF2-40B4-BE49-F238E27FC236}">
                      <a16:creationId xmlns:a16="http://schemas.microsoft.com/office/drawing/2014/main" id="{E27C5CBC-1975-4FA3-8D68-0B1C41656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9"/>
                  <a:ext cx="172" cy="214"/>
                </a:xfrm>
                <a:custGeom>
                  <a:avLst/>
                  <a:gdLst>
                    <a:gd name="T0" fmla="*/ 22 w 180"/>
                    <a:gd name="T1" fmla="*/ 44 h 223"/>
                    <a:gd name="T2" fmla="*/ 19 w 180"/>
                    <a:gd name="T3" fmla="*/ 85 h 223"/>
                    <a:gd name="T4" fmla="*/ 5 w 180"/>
                    <a:gd name="T5" fmla="*/ 100 h 223"/>
                    <a:gd name="T6" fmla="*/ 1 w 180"/>
                    <a:gd name="T7" fmla="*/ 114 h 223"/>
                    <a:gd name="T8" fmla="*/ 4 w 180"/>
                    <a:gd name="T9" fmla="*/ 118 h 223"/>
                    <a:gd name="T10" fmla="*/ 9 w 180"/>
                    <a:gd name="T11" fmla="*/ 132 h 223"/>
                    <a:gd name="T12" fmla="*/ 9 w 180"/>
                    <a:gd name="T13" fmla="*/ 139 h 223"/>
                    <a:gd name="T14" fmla="*/ 12 w 180"/>
                    <a:gd name="T15" fmla="*/ 142 h 223"/>
                    <a:gd name="T16" fmla="*/ 13 w 180"/>
                    <a:gd name="T17" fmla="*/ 143 h 223"/>
                    <a:gd name="T18" fmla="*/ 17 w 180"/>
                    <a:gd name="T19" fmla="*/ 149 h 223"/>
                    <a:gd name="T20" fmla="*/ 17 w 180"/>
                    <a:gd name="T21" fmla="*/ 150 h 223"/>
                    <a:gd name="T22" fmla="*/ 17 w 180"/>
                    <a:gd name="T23" fmla="*/ 162 h 223"/>
                    <a:gd name="T24" fmla="*/ 22 w 180"/>
                    <a:gd name="T25" fmla="*/ 167 h 223"/>
                    <a:gd name="T26" fmla="*/ 37 w 180"/>
                    <a:gd name="T27" fmla="*/ 180 h 223"/>
                    <a:gd name="T28" fmla="*/ 48 w 180"/>
                    <a:gd name="T29" fmla="*/ 193 h 223"/>
                    <a:gd name="T30" fmla="*/ 58 w 180"/>
                    <a:gd name="T31" fmla="*/ 204 h 223"/>
                    <a:gd name="T32" fmla="*/ 59 w 180"/>
                    <a:gd name="T33" fmla="*/ 205 h 223"/>
                    <a:gd name="T34" fmla="*/ 60 w 180"/>
                    <a:gd name="T35" fmla="*/ 206 h 223"/>
                    <a:gd name="T36" fmla="*/ 61 w 180"/>
                    <a:gd name="T37" fmla="*/ 209 h 223"/>
                    <a:gd name="T38" fmla="*/ 65 w 180"/>
                    <a:gd name="T39" fmla="*/ 212 h 223"/>
                    <a:gd name="T40" fmla="*/ 70 w 180"/>
                    <a:gd name="T41" fmla="*/ 213 h 223"/>
                    <a:gd name="T42" fmla="*/ 85 w 180"/>
                    <a:gd name="T43" fmla="*/ 212 h 223"/>
                    <a:gd name="T44" fmla="*/ 86 w 180"/>
                    <a:gd name="T45" fmla="*/ 214 h 223"/>
                    <a:gd name="T46" fmla="*/ 89 w 180"/>
                    <a:gd name="T47" fmla="*/ 216 h 223"/>
                    <a:gd name="T48" fmla="*/ 92 w 180"/>
                    <a:gd name="T49" fmla="*/ 218 h 223"/>
                    <a:gd name="T50" fmla="*/ 95 w 180"/>
                    <a:gd name="T51" fmla="*/ 221 h 223"/>
                    <a:gd name="T52" fmla="*/ 102 w 180"/>
                    <a:gd name="T53" fmla="*/ 220 h 223"/>
                    <a:gd name="T54" fmla="*/ 104 w 180"/>
                    <a:gd name="T55" fmla="*/ 220 h 223"/>
                    <a:gd name="T56" fmla="*/ 110 w 180"/>
                    <a:gd name="T57" fmla="*/ 223 h 223"/>
                    <a:gd name="T58" fmla="*/ 123 w 180"/>
                    <a:gd name="T59" fmla="*/ 220 h 223"/>
                    <a:gd name="T60" fmla="*/ 129 w 180"/>
                    <a:gd name="T61" fmla="*/ 216 h 223"/>
                    <a:gd name="T62" fmla="*/ 143 w 180"/>
                    <a:gd name="T63" fmla="*/ 207 h 223"/>
                    <a:gd name="T64" fmla="*/ 146 w 180"/>
                    <a:gd name="T65" fmla="*/ 208 h 223"/>
                    <a:gd name="T66" fmla="*/ 149 w 180"/>
                    <a:gd name="T67" fmla="*/ 209 h 223"/>
                    <a:gd name="T68" fmla="*/ 138 w 180"/>
                    <a:gd name="T69" fmla="*/ 195 h 223"/>
                    <a:gd name="T70" fmla="*/ 128 w 180"/>
                    <a:gd name="T71" fmla="*/ 182 h 223"/>
                    <a:gd name="T72" fmla="*/ 119 w 180"/>
                    <a:gd name="T73" fmla="*/ 171 h 223"/>
                    <a:gd name="T74" fmla="*/ 129 w 180"/>
                    <a:gd name="T75" fmla="*/ 165 h 223"/>
                    <a:gd name="T76" fmla="*/ 133 w 180"/>
                    <a:gd name="T77" fmla="*/ 148 h 223"/>
                    <a:gd name="T78" fmla="*/ 137 w 180"/>
                    <a:gd name="T79" fmla="*/ 139 h 223"/>
                    <a:gd name="T80" fmla="*/ 143 w 180"/>
                    <a:gd name="T81" fmla="*/ 127 h 223"/>
                    <a:gd name="T82" fmla="*/ 154 w 180"/>
                    <a:gd name="T83" fmla="*/ 114 h 223"/>
                    <a:gd name="T84" fmla="*/ 158 w 180"/>
                    <a:gd name="T85" fmla="*/ 101 h 223"/>
                    <a:gd name="T86" fmla="*/ 163 w 180"/>
                    <a:gd name="T87" fmla="*/ 75 h 223"/>
                    <a:gd name="T88" fmla="*/ 172 w 180"/>
                    <a:gd name="T89" fmla="*/ 65 h 223"/>
                    <a:gd name="T90" fmla="*/ 176 w 180"/>
                    <a:gd name="T91" fmla="*/ 63 h 223"/>
                    <a:gd name="T92" fmla="*/ 179 w 180"/>
                    <a:gd name="T93" fmla="*/ 59 h 223"/>
                    <a:gd name="T94" fmla="*/ 166 w 180"/>
                    <a:gd name="T95" fmla="*/ 34 h 223"/>
                    <a:gd name="T96" fmla="*/ 155 w 180"/>
                    <a:gd name="T97" fmla="*/ 6 h 223"/>
                    <a:gd name="T98" fmla="*/ 149 w 180"/>
                    <a:gd name="T99" fmla="*/ 0 h 223"/>
                    <a:gd name="T100" fmla="*/ 147 w 180"/>
                    <a:gd name="T101" fmla="*/ 2 h 223"/>
                    <a:gd name="T102" fmla="*/ 143 w 180"/>
                    <a:gd name="T103" fmla="*/ 2 h 223"/>
                    <a:gd name="T104" fmla="*/ 134 w 180"/>
                    <a:gd name="T105" fmla="*/ 12 h 223"/>
                    <a:gd name="T106" fmla="*/ 108 w 180"/>
                    <a:gd name="T107" fmla="*/ 12 h 223"/>
                    <a:gd name="T108" fmla="*/ 100 w 180"/>
                    <a:gd name="T109" fmla="*/ 13 h 223"/>
                    <a:gd name="T110" fmla="*/ 22 w 180"/>
                    <a:gd name="T111" fmla="*/ 36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0" h="223">
                      <a:moveTo>
                        <a:pt x="22" y="36"/>
                      </a:move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22" y="71"/>
                        <a:pt x="22" y="71"/>
                        <a:pt x="22" y="71"/>
                      </a:cubicBezTo>
                      <a:cubicBezTo>
                        <a:pt x="23" y="84"/>
                        <a:pt x="20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2" y="87"/>
                        <a:pt x="11" y="89"/>
                        <a:pt x="11" y="89"/>
                      </a:cubicBezTo>
                      <a:cubicBezTo>
                        <a:pt x="11" y="91"/>
                        <a:pt x="11" y="97"/>
                        <a:pt x="5" y="98"/>
                      </a:cubicBezTo>
                      <a:cubicBezTo>
                        <a:pt x="5" y="98"/>
                        <a:pt x="5" y="100"/>
                        <a:pt x="5" y="100"/>
                      </a:cubicBezTo>
                      <a:cubicBezTo>
                        <a:pt x="5" y="102"/>
                        <a:pt x="5" y="106"/>
                        <a:pt x="1" y="106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2" y="109"/>
                        <a:pt x="3" y="112"/>
                        <a:pt x="1" y="114"/>
                      </a:cubicBezTo>
                      <a:cubicBezTo>
                        <a:pt x="0" y="115"/>
                        <a:pt x="0" y="116"/>
                        <a:pt x="0" y="117"/>
                      </a:cubicBezTo>
                      <a:cubicBezTo>
                        <a:pt x="0" y="117"/>
                        <a:pt x="0" y="117"/>
                        <a:pt x="1" y="117"/>
                      </a:cubicBezTo>
                      <a:cubicBezTo>
                        <a:pt x="2" y="117"/>
                        <a:pt x="3" y="118"/>
                        <a:pt x="4" y="118"/>
                      </a:cubicBezTo>
                      <a:cubicBezTo>
                        <a:pt x="5" y="120"/>
                        <a:pt x="5" y="122"/>
                        <a:pt x="5" y="125"/>
                      </a:cubicBezTo>
                      <a:cubicBezTo>
                        <a:pt x="5" y="126"/>
                        <a:pt x="5" y="127"/>
                        <a:pt x="5" y="127"/>
                      </a:cubicBezTo>
                      <a:cubicBezTo>
                        <a:pt x="5" y="130"/>
                        <a:pt x="8" y="132"/>
                        <a:pt x="9" y="132"/>
                      </a:cubicBezTo>
                      <a:cubicBezTo>
                        <a:pt x="9" y="132"/>
                        <a:pt x="9" y="133"/>
                        <a:pt x="9" y="133"/>
                      </a:cubicBezTo>
                      <a:cubicBezTo>
                        <a:pt x="11" y="133"/>
                        <a:pt x="11" y="133"/>
                        <a:pt x="11" y="133"/>
                      </a:cubicBezTo>
                      <a:cubicBezTo>
                        <a:pt x="9" y="139"/>
                        <a:pt x="9" y="139"/>
                        <a:pt x="9" y="139"/>
                      </a:cubicBezTo>
                      <a:cubicBezTo>
                        <a:pt x="10" y="140"/>
                        <a:pt x="11" y="140"/>
                        <a:pt x="11" y="142"/>
                      </a:cubicBezTo>
                      <a:cubicBezTo>
                        <a:pt x="12" y="142"/>
                        <a:pt x="12" y="142"/>
                        <a:pt x="12" y="142"/>
                      </a:cubicBezTo>
                      <a:cubicBezTo>
                        <a:pt x="12" y="142"/>
                        <a:pt x="12" y="142"/>
                        <a:pt x="12" y="142"/>
                      </a:cubicBezTo>
                      <a:cubicBezTo>
                        <a:pt x="12" y="142"/>
                        <a:pt x="12" y="142"/>
                        <a:pt x="12" y="142"/>
                      </a:cubicBezTo>
                      <a:cubicBezTo>
                        <a:pt x="12" y="142"/>
                        <a:pt x="12" y="142"/>
                        <a:pt x="12" y="142"/>
                      </a:cubicBezTo>
                      <a:cubicBezTo>
                        <a:pt x="12" y="143"/>
                        <a:pt x="12" y="143"/>
                        <a:pt x="13" y="143"/>
                      </a:cubicBezTo>
                      <a:cubicBezTo>
                        <a:pt x="14" y="145"/>
                        <a:pt x="15" y="146"/>
                        <a:pt x="16" y="148"/>
                      </a:cubicBezTo>
                      <a:cubicBezTo>
                        <a:pt x="16" y="148"/>
                        <a:pt x="16" y="148"/>
                        <a:pt x="16" y="148"/>
                      </a:cubicBezTo>
                      <a:cubicBezTo>
                        <a:pt x="16" y="148"/>
                        <a:pt x="17" y="148"/>
                        <a:pt x="17" y="149"/>
                      </a:cubicBezTo>
                      <a:cubicBezTo>
                        <a:pt x="17" y="149"/>
                        <a:pt x="17" y="149"/>
                        <a:pt x="17" y="149"/>
                      </a:cubicBezTo>
                      <a:cubicBezTo>
                        <a:pt x="17" y="149"/>
                        <a:pt x="17" y="149"/>
                        <a:pt x="17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17" y="150"/>
                        <a:pt x="18" y="151"/>
                        <a:pt x="18" y="151"/>
                      </a:cubicBezTo>
                      <a:cubicBezTo>
                        <a:pt x="19" y="153"/>
                        <a:pt x="20" y="156"/>
                        <a:pt x="20" y="159"/>
                      </a:cubicBezTo>
                      <a:cubicBezTo>
                        <a:pt x="19" y="160"/>
                        <a:pt x="18" y="161"/>
                        <a:pt x="17" y="162"/>
                      </a:cubicBezTo>
                      <a:cubicBezTo>
                        <a:pt x="16" y="162"/>
                        <a:pt x="16" y="162"/>
                        <a:pt x="16" y="162"/>
                      </a:cubicBezTo>
                      <a:cubicBezTo>
                        <a:pt x="21" y="163"/>
                        <a:pt x="21" y="163"/>
                        <a:pt x="21" y="163"/>
                      </a:cubicBezTo>
                      <a:cubicBezTo>
                        <a:pt x="22" y="167"/>
                        <a:pt x="22" y="167"/>
                        <a:pt x="22" y="167"/>
                      </a:cubicBezTo>
                      <a:cubicBezTo>
                        <a:pt x="24" y="167"/>
                        <a:pt x="29" y="168"/>
                        <a:pt x="31" y="171"/>
                      </a:cubicBezTo>
                      <a:cubicBezTo>
                        <a:pt x="32" y="173"/>
                        <a:pt x="33" y="173"/>
                        <a:pt x="34" y="174"/>
                      </a:cubicBezTo>
                      <a:cubicBezTo>
                        <a:pt x="36" y="176"/>
                        <a:pt x="37" y="177"/>
                        <a:pt x="37" y="180"/>
                      </a:cubicBezTo>
                      <a:cubicBezTo>
                        <a:pt x="37" y="180"/>
                        <a:pt x="38" y="181"/>
                        <a:pt x="39" y="181"/>
                      </a:cubicBezTo>
                      <a:cubicBezTo>
                        <a:pt x="40" y="182"/>
                        <a:pt x="41" y="183"/>
                        <a:pt x="43" y="184"/>
                      </a:cubicBezTo>
                      <a:cubicBezTo>
                        <a:pt x="48" y="188"/>
                        <a:pt x="48" y="191"/>
                        <a:pt x="48" y="193"/>
                      </a:cubicBezTo>
                      <a:cubicBezTo>
                        <a:pt x="48" y="194"/>
                        <a:pt x="51" y="196"/>
                        <a:pt x="54" y="197"/>
                      </a:cubicBezTo>
                      <a:cubicBezTo>
                        <a:pt x="55" y="198"/>
                        <a:pt x="55" y="198"/>
                        <a:pt x="55" y="198"/>
                      </a:cubicBezTo>
                      <a:cubicBezTo>
                        <a:pt x="58" y="204"/>
                        <a:pt x="58" y="204"/>
                        <a:pt x="58" y="204"/>
                      </a:cubicBezTo>
                      <a:cubicBezTo>
                        <a:pt x="58" y="204"/>
                        <a:pt x="58" y="204"/>
                        <a:pt x="58" y="204"/>
                      </a:cubicBezTo>
                      <a:cubicBezTo>
                        <a:pt x="58" y="204"/>
                        <a:pt x="58" y="204"/>
                        <a:pt x="58" y="204"/>
                      </a:cubicBezTo>
                      <a:cubicBezTo>
                        <a:pt x="59" y="205"/>
                        <a:pt x="59" y="205"/>
                        <a:pt x="59" y="205"/>
                      </a:cubicBezTo>
                      <a:cubicBezTo>
                        <a:pt x="59" y="205"/>
                        <a:pt x="59" y="205"/>
                        <a:pt x="59" y="205"/>
                      </a:cubicBezTo>
                      <a:cubicBezTo>
                        <a:pt x="60" y="206"/>
                        <a:pt x="60" y="206"/>
                        <a:pt x="60" y="206"/>
                      </a:cubicBezTo>
                      <a:cubicBezTo>
                        <a:pt x="60" y="206"/>
                        <a:pt x="60" y="206"/>
                        <a:pt x="60" y="206"/>
                      </a:cubicBezTo>
                      <a:cubicBezTo>
                        <a:pt x="60" y="207"/>
                        <a:pt x="61" y="207"/>
                        <a:pt x="61" y="208"/>
                      </a:cubicBezTo>
                      <a:cubicBezTo>
                        <a:pt x="61" y="208"/>
                        <a:pt x="61" y="208"/>
                        <a:pt x="61" y="209"/>
                      </a:cubicBezTo>
                      <a:cubicBezTo>
                        <a:pt x="61" y="209"/>
                        <a:pt x="61" y="209"/>
                        <a:pt x="61" y="209"/>
                      </a:cubicBezTo>
                      <a:cubicBezTo>
                        <a:pt x="62" y="209"/>
                        <a:pt x="62" y="209"/>
                        <a:pt x="62" y="210"/>
                      </a:cubicBezTo>
                      <a:cubicBezTo>
                        <a:pt x="62" y="210"/>
                        <a:pt x="62" y="210"/>
                        <a:pt x="62" y="210"/>
                      </a:cubicBezTo>
                      <a:cubicBezTo>
                        <a:pt x="63" y="211"/>
                        <a:pt x="65" y="212"/>
                        <a:pt x="65" y="212"/>
                      </a:cubicBezTo>
                      <a:cubicBezTo>
                        <a:pt x="65" y="212"/>
                        <a:pt x="65" y="212"/>
                        <a:pt x="65" y="212"/>
                      </a:cubicBezTo>
                      <a:cubicBezTo>
                        <a:pt x="66" y="213"/>
                        <a:pt x="67" y="213"/>
                        <a:pt x="68" y="213"/>
                      </a:cubicBezTo>
                      <a:cubicBezTo>
                        <a:pt x="69" y="213"/>
                        <a:pt x="69" y="213"/>
                        <a:pt x="70" y="213"/>
                      </a:cubicBezTo>
                      <a:cubicBezTo>
                        <a:pt x="72" y="210"/>
                        <a:pt x="75" y="211"/>
                        <a:pt x="77" y="212"/>
                      </a:cubicBezTo>
                      <a:cubicBezTo>
                        <a:pt x="79" y="211"/>
                        <a:pt x="82" y="210"/>
                        <a:pt x="84" y="212"/>
                      </a:cubicBezTo>
                      <a:cubicBezTo>
                        <a:pt x="84" y="212"/>
                        <a:pt x="84" y="212"/>
                        <a:pt x="85" y="212"/>
                      </a:cubicBezTo>
                      <a:cubicBezTo>
                        <a:pt x="85" y="212"/>
                        <a:pt x="85" y="212"/>
                        <a:pt x="85" y="212"/>
                      </a:cubicBezTo>
                      <a:cubicBezTo>
                        <a:pt x="85" y="213"/>
                        <a:pt x="85" y="213"/>
                        <a:pt x="86" y="213"/>
                      </a:cubicBezTo>
                      <a:cubicBezTo>
                        <a:pt x="86" y="213"/>
                        <a:pt x="86" y="213"/>
                        <a:pt x="86" y="214"/>
                      </a:cubicBezTo>
                      <a:cubicBezTo>
                        <a:pt x="87" y="214"/>
                        <a:pt x="87" y="214"/>
                        <a:pt x="87" y="214"/>
                      </a:cubicBezTo>
                      <a:cubicBezTo>
                        <a:pt x="87" y="214"/>
                        <a:pt x="88" y="215"/>
                        <a:pt x="88" y="215"/>
                      </a:cubicBezTo>
                      <a:cubicBezTo>
                        <a:pt x="88" y="215"/>
                        <a:pt x="89" y="215"/>
                        <a:pt x="89" y="216"/>
                      </a:cubicBezTo>
                      <a:cubicBezTo>
                        <a:pt x="89" y="216"/>
                        <a:pt x="90" y="216"/>
                        <a:pt x="90" y="216"/>
                      </a:cubicBezTo>
                      <a:cubicBezTo>
                        <a:pt x="90" y="217"/>
                        <a:pt x="90" y="217"/>
                        <a:pt x="91" y="217"/>
                      </a:cubicBezTo>
                      <a:cubicBezTo>
                        <a:pt x="91" y="217"/>
                        <a:pt x="91" y="218"/>
                        <a:pt x="92" y="218"/>
                      </a:cubicBezTo>
                      <a:cubicBezTo>
                        <a:pt x="92" y="218"/>
                        <a:pt x="92" y="219"/>
                        <a:pt x="93" y="219"/>
                      </a:cubicBezTo>
                      <a:cubicBezTo>
                        <a:pt x="93" y="219"/>
                        <a:pt x="93" y="219"/>
                        <a:pt x="94" y="220"/>
                      </a:cubicBezTo>
                      <a:cubicBezTo>
                        <a:pt x="94" y="220"/>
                        <a:pt x="94" y="220"/>
                        <a:pt x="95" y="221"/>
                      </a:cubicBezTo>
                      <a:cubicBezTo>
                        <a:pt x="95" y="221"/>
                        <a:pt x="95" y="221"/>
                        <a:pt x="96" y="222"/>
                      </a:cubicBezTo>
                      <a:cubicBezTo>
                        <a:pt x="96" y="222"/>
                        <a:pt x="96" y="222"/>
                        <a:pt x="96" y="222"/>
                      </a:cubicBezTo>
                      <a:cubicBezTo>
                        <a:pt x="98" y="222"/>
                        <a:pt x="100" y="221"/>
                        <a:pt x="102" y="220"/>
                      </a:cubicBezTo>
                      <a:cubicBezTo>
                        <a:pt x="102" y="220"/>
                        <a:pt x="102" y="220"/>
                        <a:pt x="102" y="220"/>
                      </a:cubicBezTo>
                      <a:cubicBezTo>
                        <a:pt x="103" y="220"/>
                        <a:pt x="103" y="220"/>
                        <a:pt x="104" y="220"/>
                      </a:cubicBezTo>
                      <a:cubicBezTo>
                        <a:pt x="104" y="220"/>
                        <a:pt x="104" y="220"/>
                        <a:pt x="104" y="220"/>
                      </a:cubicBezTo>
                      <a:cubicBezTo>
                        <a:pt x="104" y="220"/>
                        <a:pt x="104" y="220"/>
                        <a:pt x="104" y="220"/>
                      </a:cubicBezTo>
                      <a:cubicBezTo>
                        <a:pt x="106" y="220"/>
                        <a:pt x="108" y="221"/>
                        <a:pt x="109" y="222"/>
                      </a:cubicBezTo>
                      <a:cubicBezTo>
                        <a:pt x="109" y="222"/>
                        <a:pt x="110" y="222"/>
                        <a:pt x="110" y="223"/>
                      </a:cubicBezTo>
                      <a:cubicBezTo>
                        <a:pt x="112" y="221"/>
                        <a:pt x="116" y="219"/>
                        <a:pt x="118" y="219"/>
                      </a:cubicBezTo>
                      <a:cubicBezTo>
                        <a:pt x="119" y="219"/>
                        <a:pt x="120" y="220"/>
                        <a:pt x="120" y="220"/>
                      </a:cubicBezTo>
                      <a:cubicBezTo>
                        <a:pt x="121" y="220"/>
                        <a:pt x="122" y="220"/>
                        <a:pt x="123" y="220"/>
                      </a:cubicBezTo>
                      <a:cubicBezTo>
                        <a:pt x="124" y="220"/>
                        <a:pt x="124" y="220"/>
                        <a:pt x="125" y="220"/>
                      </a:cubicBezTo>
                      <a:cubicBezTo>
                        <a:pt x="125" y="219"/>
                        <a:pt x="126" y="218"/>
                        <a:pt x="128" y="217"/>
                      </a:cubicBezTo>
                      <a:cubicBezTo>
                        <a:pt x="128" y="217"/>
                        <a:pt x="129" y="216"/>
                        <a:pt x="129" y="216"/>
                      </a:cubicBezTo>
                      <a:cubicBezTo>
                        <a:pt x="130" y="215"/>
                        <a:pt x="130" y="215"/>
                        <a:pt x="130" y="215"/>
                      </a:cubicBezTo>
                      <a:cubicBezTo>
                        <a:pt x="131" y="212"/>
                        <a:pt x="138" y="208"/>
                        <a:pt x="140" y="208"/>
                      </a:cubicBezTo>
                      <a:cubicBezTo>
                        <a:pt x="141" y="207"/>
                        <a:pt x="142" y="207"/>
                        <a:pt x="143" y="207"/>
                      </a:cubicBezTo>
                      <a:cubicBezTo>
                        <a:pt x="143" y="207"/>
                        <a:pt x="144" y="207"/>
                        <a:pt x="144" y="207"/>
                      </a:cubicBezTo>
                      <a:cubicBezTo>
                        <a:pt x="145" y="207"/>
                        <a:pt x="145" y="207"/>
                        <a:pt x="146" y="207"/>
                      </a:cubicBezTo>
                      <a:cubicBezTo>
                        <a:pt x="146" y="207"/>
                        <a:pt x="146" y="208"/>
                        <a:pt x="146" y="208"/>
                      </a:cubicBezTo>
                      <a:cubicBezTo>
                        <a:pt x="147" y="208"/>
                        <a:pt x="147" y="208"/>
                        <a:pt x="147" y="208"/>
                      </a:cubicBezTo>
                      <a:cubicBezTo>
                        <a:pt x="148" y="208"/>
                        <a:pt x="148" y="208"/>
                        <a:pt x="148" y="208"/>
                      </a:cubicBezTo>
                      <a:cubicBezTo>
                        <a:pt x="148" y="209"/>
                        <a:pt x="149" y="209"/>
                        <a:pt x="149" y="209"/>
                      </a:cubicBezTo>
                      <a:cubicBezTo>
                        <a:pt x="149" y="208"/>
                        <a:pt x="149" y="208"/>
                        <a:pt x="149" y="207"/>
                      </a:cubicBezTo>
                      <a:cubicBezTo>
                        <a:pt x="149" y="206"/>
                        <a:pt x="149" y="205"/>
                        <a:pt x="149" y="204"/>
                      </a:cubicBezTo>
                      <a:cubicBezTo>
                        <a:pt x="146" y="204"/>
                        <a:pt x="140" y="200"/>
                        <a:pt x="138" y="195"/>
                      </a:cubicBezTo>
                      <a:cubicBezTo>
                        <a:pt x="138" y="194"/>
                        <a:pt x="137" y="193"/>
                        <a:pt x="137" y="193"/>
                      </a:cubicBezTo>
                      <a:cubicBezTo>
                        <a:pt x="136" y="191"/>
                        <a:pt x="134" y="189"/>
                        <a:pt x="133" y="187"/>
                      </a:cubicBezTo>
                      <a:cubicBezTo>
                        <a:pt x="131" y="186"/>
                        <a:pt x="129" y="184"/>
                        <a:pt x="128" y="182"/>
                      </a:cubicBezTo>
                      <a:cubicBezTo>
                        <a:pt x="128" y="181"/>
                        <a:pt x="126" y="181"/>
                        <a:pt x="124" y="180"/>
                      </a:cubicBezTo>
                      <a:cubicBezTo>
                        <a:pt x="122" y="179"/>
                        <a:pt x="119" y="179"/>
                        <a:pt x="118" y="177"/>
                      </a:cubicBezTo>
                      <a:cubicBezTo>
                        <a:pt x="117" y="174"/>
                        <a:pt x="118" y="172"/>
                        <a:pt x="119" y="171"/>
                      </a:cubicBezTo>
                      <a:cubicBezTo>
                        <a:pt x="120" y="171"/>
                        <a:pt x="120" y="170"/>
                        <a:pt x="120" y="169"/>
                      </a:cubicBezTo>
                      <a:cubicBezTo>
                        <a:pt x="120" y="168"/>
                        <a:pt x="121" y="165"/>
                        <a:pt x="126" y="165"/>
                      </a:cubicBezTo>
                      <a:cubicBezTo>
                        <a:pt x="127" y="165"/>
                        <a:pt x="128" y="165"/>
                        <a:pt x="129" y="165"/>
                      </a:cubicBezTo>
                      <a:cubicBezTo>
                        <a:pt x="129" y="165"/>
                        <a:pt x="129" y="165"/>
                        <a:pt x="129" y="166"/>
                      </a:cubicBezTo>
                      <a:cubicBezTo>
                        <a:pt x="130" y="163"/>
                        <a:pt x="130" y="158"/>
                        <a:pt x="130" y="155"/>
                      </a:cubicBezTo>
                      <a:cubicBezTo>
                        <a:pt x="130" y="152"/>
                        <a:pt x="132" y="150"/>
                        <a:pt x="133" y="148"/>
                      </a:cubicBezTo>
                      <a:cubicBezTo>
                        <a:pt x="133" y="147"/>
                        <a:pt x="134" y="146"/>
                        <a:pt x="134" y="146"/>
                      </a:cubicBezTo>
                      <a:cubicBezTo>
                        <a:pt x="133" y="145"/>
                        <a:pt x="133" y="144"/>
                        <a:pt x="133" y="143"/>
                      </a:cubicBezTo>
                      <a:cubicBezTo>
                        <a:pt x="134" y="141"/>
                        <a:pt x="135" y="140"/>
                        <a:pt x="137" y="139"/>
                      </a:cubicBezTo>
                      <a:cubicBezTo>
                        <a:pt x="138" y="139"/>
                        <a:pt x="139" y="138"/>
                        <a:pt x="139" y="138"/>
                      </a:cubicBezTo>
                      <a:cubicBezTo>
                        <a:pt x="140" y="137"/>
                        <a:pt x="140" y="136"/>
                        <a:pt x="140" y="134"/>
                      </a:cubicBezTo>
                      <a:cubicBezTo>
                        <a:pt x="141" y="132"/>
                        <a:pt x="141" y="129"/>
                        <a:pt x="143" y="127"/>
                      </a:cubicBezTo>
                      <a:cubicBezTo>
                        <a:pt x="144" y="126"/>
                        <a:pt x="145" y="124"/>
                        <a:pt x="146" y="123"/>
                      </a:cubicBezTo>
                      <a:cubicBezTo>
                        <a:pt x="147" y="120"/>
                        <a:pt x="149" y="118"/>
                        <a:pt x="151" y="118"/>
                      </a:cubicBezTo>
                      <a:cubicBezTo>
                        <a:pt x="152" y="118"/>
                        <a:pt x="154" y="116"/>
                        <a:pt x="154" y="114"/>
                      </a:cubicBezTo>
                      <a:cubicBezTo>
                        <a:pt x="154" y="113"/>
                        <a:pt x="155" y="111"/>
                        <a:pt x="156" y="109"/>
                      </a:cubicBezTo>
                      <a:cubicBezTo>
                        <a:pt x="157" y="107"/>
                        <a:pt x="158" y="104"/>
                        <a:pt x="158" y="101"/>
                      </a:cubicBezTo>
                      <a:cubicBezTo>
                        <a:pt x="158" y="101"/>
                        <a:pt x="158" y="101"/>
                        <a:pt x="158" y="101"/>
                      </a:cubicBezTo>
                      <a:cubicBezTo>
                        <a:pt x="158" y="101"/>
                        <a:pt x="158" y="100"/>
                        <a:pt x="158" y="99"/>
                      </a:cubicBezTo>
                      <a:cubicBezTo>
                        <a:pt x="157" y="94"/>
                        <a:pt x="156" y="89"/>
                        <a:pt x="159" y="85"/>
                      </a:cubicBezTo>
                      <a:cubicBezTo>
                        <a:pt x="162" y="81"/>
                        <a:pt x="164" y="78"/>
                        <a:pt x="163" y="75"/>
                      </a:cubicBezTo>
                      <a:cubicBezTo>
                        <a:pt x="162" y="71"/>
                        <a:pt x="166" y="70"/>
                        <a:pt x="168" y="68"/>
                      </a:cubicBezTo>
                      <a:cubicBezTo>
                        <a:pt x="169" y="68"/>
                        <a:pt x="169" y="67"/>
                        <a:pt x="170" y="67"/>
                      </a:cubicBezTo>
                      <a:cubicBezTo>
                        <a:pt x="170" y="66"/>
                        <a:pt x="171" y="66"/>
                        <a:pt x="172" y="65"/>
                      </a:cubicBezTo>
                      <a:cubicBezTo>
                        <a:pt x="173" y="65"/>
                        <a:pt x="173" y="65"/>
                        <a:pt x="174" y="64"/>
                      </a:cubicBezTo>
                      <a:cubicBezTo>
                        <a:pt x="174" y="64"/>
                        <a:pt x="174" y="64"/>
                        <a:pt x="174" y="64"/>
                      </a:cubicBezTo>
                      <a:cubicBezTo>
                        <a:pt x="175" y="63"/>
                        <a:pt x="175" y="63"/>
                        <a:pt x="176" y="63"/>
                      </a:cubicBezTo>
                      <a:cubicBezTo>
                        <a:pt x="176" y="62"/>
                        <a:pt x="176" y="62"/>
                        <a:pt x="177" y="62"/>
                      </a:cubicBezTo>
                      <a:cubicBezTo>
                        <a:pt x="177" y="61"/>
                        <a:pt x="178" y="61"/>
                        <a:pt x="178" y="61"/>
                      </a:cubicBezTo>
                      <a:cubicBezTo>
                        <a:pt x="178" y="60"/>
                        <a:pt x="178" y="60"/>
                        <a:pt x="179" y="59"/>
                      </a:cubicBezTo>
                      <a:cubicBezTo>
                        <a:pt x="179" y="59"/>
                        <a:pt x="179" y="59"/>
                        <a:pt x="180" y="58"/>
                      </a:cubicBezTo>
                      <a:cubicBezTo>
                        <a:pt x="177" y="56"/>
                        <a:pt x="175" y="54"/>
                        <a:pt x="174" y="54"/>
                      </a:cubicBezTo>
                      <a:cubicBezTo>
                        <a:pt x="169" y="52"/>
                        <a:pt x="166" y="44"/>
                        <a:pt x="166" y="34"/>
                      </a:cubicBezTo>
                      <a:cubicBezTo>
                        <a:pt x="166" y="28"/>
                        <a:pt x="165" y="23"/>
                        <a:pt x="165" y="19"/>
                      </a:cubicBezTo>
                      <a:cubicBezTo>
                        <a:pt x="164" y="18"/>
                        <a:pt x="164" y="17"/>
                        <a:pt x="164" y="16"/>
                      </a:cubicBezTo>
                      <a:cubicBezTo>
                        <a:pt x="164" y="14"/>
                        <a:pt x="160" y="8"/>
                        <a:pt x="155" y="6"/>
                      </a:cubicBezTo>
                      <a:cubicBezTo>
                        <a:pt x="152" y="4"/>
                        <a:pt x="150" y="2"/>
                        <a:pt x="149" y="0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148" y="1"/>
                        <a:pt x="148" y="1"/>
                      </a:cubicBezTo>
                      <a:cubicBezTo>
                        <a:pt x="148" y="1"/>
                        <a:pt x="148" y="1"/>
                        <a:pt x="148" y="1"/>
                      </a:cubicBezTo>
                      <a:cubicBezTo>
                        <a:pt x="147" y="1"/>
                        <a:pt x="147" y="1"/>
                        <a:pt x="147" y="2"/>
                      </a:cubicBezTo>
                      <a:cubicBezTo>
                        <a:pt x="147" y="2"/>
                        <a:pt x="147" y="2"/>
                        <a:pt x="147" y="2"/>
                      </a:cubicBezTo>
                      <a:cubicBezTo>
                        <a:pt x="146" y="2"/>
                        <a:pt x="146" y="2"/>
                        <a:pt x="145" y="2"/>
                      </a:cubicBezTo>
                      <a:cubicBezTo>
                        <a:pt x="143" y="2"/>
                        <a:pt x="143" y="2"/>
                        <a:pt x="143" y="2"/>
                      </a:cubicBezTo>
                      <a:cubicBezTo>
                        <a:pt x="143" y="2"/>
                        <a:pt x="143" y="3"/>
                        <a:pt x="143" y="4"/>
                      </a:cubicBezTo>
                      <a:cubicBezTo>
                        <a:pt x="142" y="6"/>
                        <a:pt x="140" y="10"/>
                        <a:pt x="136" y="10"/>
                      </a:cubicBezTo>
                      <a:cubicBezTo>
                        <a:pt x="134" y="10"/>
                        <a:pt x="134" y="10"/>
                        <a:pt x="134" y="12"/>
                      </a:cubicBezTo>
                      <a:cubicBezTo>
                        <a:pt x="133" y="13"/>
                        <a:pt x="132" y="15"/>
                        <a:pt x="129" y="15"/>
                      </a:cubicBezTo>
                      <a:cubicBezTo>
                        <a:pt x="126" y="15"/>
                        <a:pt x="124" y="13"/>
                        <a:pt x="123" y="12"/>
                      </a:cubicBezTo>
                      <a:cubicBezTo>
                        <a:pt x="108" y="12"/>
                        <a:pt x="108" y="12"/>
                        <a:pt x="108" y="12"/>
                      </a:cubicBezTo>
                      <a:cubicBezTo>
                        <a:pt x="107" y="11"/>
                        <a:pt x="107" y="11"/>
                        <a:pt x="107" y="11"/>
                      </a:cubicBezTo>
                      <a:cubicBezTo>
                        <a:pt x="107" y="11"/>
                        <a:pt x="105" y="10"/>
                        <a:pt x="104" y="10"/>
                      </a:cubicBezTo>
                      <a:cubicBezTo>
                        <a:pt x="100" y="13"/>
                        <a:pt x="100" y="13"/>
                        <a:pt x="100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lnTo>
                        <a:pt x="2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Freeform 1635">
                  <a:extLst>
                    <a:ext uri="{FF2B5EF4-FFF2-40B4-BE49-F238E27FC236}">
                      <a16:creationId xmlns:a16="http://schemas.microsoft.com/office/drawing/2014/main" id="{A50E7AFE-7F2B-4606-BE5C-83BADF093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" y="285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Freeform 1636">
                  <a:extLst>
                    <a:ext uri="{FF2B5EF4-FFF2-40B4-BE49-F238E27FC236}">
                      <a16:creationId xmlns:a16="http://schemas.microsoft.com/office/drawing/2014/main" id="{E65025C7-0450-4A5B-9522-90E8B6BA49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" y="2909"/>
                  <a:ext cx="3" cy="6"/>
                </a:xfrm>
                <a:custGeom>
                  <a:avLst/>
                  <a:gdLst>
                    <a:gd name="T0" fmla="*/ 3 w 3"/>
                    <a:gd name="T1" fmla="*/ 6 h 6"/>
                    <a:gd name="T2" fmla="*/ 0 w 3"/>
                    <a:gd name="T3" fmla="*/ 0 h 6"/>
                    <a:gd name="T4" fmla="*/ 3 w 3"/>
                    <a:gd name="T5" fmla="*/ 6 h 6"/>
                    <a:gd name="T6" fmla="*/ 3 w 3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6"/>
                      </a:moveTo>
                      <a:lnTo>
                        <a:pt x="0" y="0"/>
                      </a:lnTo>
                      <a:lnTo>
                        <a:pt x="3" y="6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Freeform 1637">
                  <a:extLst>
                    <a:ext uri="{FF2B5EF4-FFF2-40B4-BE49-F238E27FC236}">
                      <a16:creationId xmlns:a16="http://schemas.microsoft.com/office/drawing/2014/main" id="{D4830786-F61C-4DE2-9C62-D6A9FE801D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286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Freeform 1638">
                  <a:extLst>
                    <a:ext uri="{FF2B5EF4-FFF2-40B4-BE49-F238E27FC236}">
                      <a16:creationId xmlns:a16="http://schemas.microsoft.com/office/drawing/2014/main" id="{6D89D24E-4853-42FF-B3CE-C389CCE22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" y="28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Freeform 1639">
                  <a:extLst>
                    <a:ext uri="{FF2B5EF4-FFF2-40B4-BE49-F238E27FC236}">
                      <a16:creationId xmlns:a16="http://schemas.microsoft.com/office/drawing/2014/main" id="{05C2B762-6314-4FA0-904D-6C0B0314F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7" y="286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Freeform 1640">
                  <a:extLst>
                    <a:ext uri="{FF2B5EF4-FFF2-40B4-BE49-F238E27FC236}">
                      <a16:creationId xmlns:a16="http://schemas.microsoft.com/office/drawing/2014/main" id="{B9B22E33-ADE7-4236-8D30-FB04B4941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" y="2856"/>
                  <a:ext cx="3" cy="5"/>
                </a:xfrm>
                <a:custGeom>
                  <a:avLst/>
                  <a:gdLst>
                    <a:gd name="T0" fmla="*/ 0 w 3"/>
                    <a:gd name="T1" fmla="*/ 0 h 5"/>
                    <a:gd name="T2" fmla="*/ 3 w 3"/>
                    <a:gd name="T3" fmla="*/ 5 h 5"/>
                    <a:gd name="T4" fmla="*/ 0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1" y="2"/>
                        <a:pt x="2" y="3"/>
                        <a:pt x="3" y="5"/>
                      </a:cubicBezTo>
                      <a:cubicBezTo>
                        <a:pt x="2" y="3"/>
                        <a:pt x="1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Freeform 1641">
                  <a:extLst>
                    <a:ext uri="{FF2B5EF4-FFF2-40B4-BE49-F238E27FC236}">
                      <a16:creationId xmlns:a16="http://schemas.microsoft.com/office/drawing/2014/main" id="{58508F48-F166-4E55-9C44-92130EE52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1" y="2846"/>
                  <a:ext cx="2" cy="6"/>
                </a:xfrm>
                <a:custGeom>
                  <a:avLst/>
                  <a:gdLst>
                    <a:gd name="T0" fmla="*/ 2 w 2"/>
                    <a:gd name="T1" fmla="*/ 1 h 7"/>
                    <a:gd name="T2" fmla="*/ 0 w 2"/>
                    <a:gd name="T3" fmla="*/ 7 h 7"/>
                    <a:gd name="T4" fmla="*/ 0 w 2"/>
                    <a:gd name="T5" fmla="*/ 7 h 7"/>
                    <a:gd name="T6" fmla="*/ 2 w 2"/>
                    <a:gd name="T7" fmla="*/ 1 h 7"/>
                    <a:gd name="T8" fmla="*/ 0 w 2"/>
                    <a:gd name="T9" fmla="*/ 1 h 7"/>
                    <a:gd name="T10" fmla="*/ 0 w 2"/>
                    <a:gd name="T11" fmla="*/ 0 h 7"/>
                    <a:gd name="T12" fmla="*/ 0 w 2"/>
                    <a:gd name="T13" fmla="*/ 1 h 7"/>
                    <a:gd name="T14" fmla="*/ 2 w 2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7">
                      <a:moveTo>
                        <a:pt x="2" y="1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Freeform 1642">
                  <a:extLst>
                    <a:ext uri="{FF2B5EF4-FFF2-40B4-BE49-F238E27FC236}">
                      <a16:creationId xmlns:a16="http://schemas.microsoft.com/office/drawing/2014/main" id="{7D27227E-ABFF-42C1-B128-2DE76787E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" y="28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Oval 1643">
                  <a:extLst>
                    <a:ext uri="{FF2B5EF4-FFF2-40B4-BE49-F238E27FC236}">
                      <a16:creationId xmlns:a16="http://schemas.microsoft.com/office/drawing/2014/main" id="{B848942E-7348-4389-906D-625BD4FF22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85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Freeform 1644">
                  <a:extLst>
                    <a:ext uri="{FF2B5EF4-FFF2-40B4-BE49-F238E27FC236}">
                      <a16:creationId xmlns:a16="http://schemas.microsoft.com/office/drawing/2014/main" id="{E807C292-B917-4B31-9F30-6DC4B6530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27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Freeform 1645">
                  <a:extLst>
                    <a:ext uri="{FF2B5EF4-FFF2-40B4-BE49-F238E27FC236}">
                      <a16:creationId xmlns:a16="http://schemas.microsoft.com/office/drawing/2014/main" id="{22DC69BF-3A02-4D3E-9DBA-23203594A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" y="27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Freeform 1646">
                  <a:extLst>
                    <a:ext uri="{FF2B5EF4-FFF2-40B4-BE49-F238E27FC236}">
                      <a16:creationId xmlns:a16="http://schemas.microsoft.com/office/drawing/2014/main" id="{211933F5-29D5-4FEF-AA36-CB795D1A8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5" y="271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Freeform 1647">
                  <a:extLst>
                    <a:ext uri="{FF2B5EF4-FFF2-40B4-BE49-F238E27FC236}">
                      <a16:creationId xmlns:a16="http://schemas.microsoft.com/office/drawing/2014/main" id="{9534EEF0-4147-4A39-81E6-B7CAD99B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837"/>
                  <a:ext cx="16" cy="15"/>
                </a:xfrm>
                <a:custGeom>
                  <a:avLst/>
                  <a:gdLst>
                    <a:gd name="T0" fmla="*/ 4 w 16"/>
                    <a:gd name="T1" fmla="*/ 5 h 16"/>
                    <a:gd name="T2" fmla="*/ 4 w 16"/>
                    <a:gd name="T3" fmla="*/ 6 h 16"/>
                    <a:gd name="T4" fmla="*/ 3 w 16"/>
                    <a:gd name="T5" fmla="*/ 7 h 16"/>
                    <a:gd name="T6" fmla="*/ 3 w 16"/>
                    <a:gd name="T7" fmla="*/ 8 h 16"/>
                    <a:gd name="T8" fmla="*/ 1 w 16"/>
                    <a:gd name="T9" fmla="*/ 9 h 16"/>
                    <a:gd name="T10" fmla="*/ 1 w 16"/>
                    <a:gd name="T11" fmla="*/ 16 h 16"/>
                    <a:gd name="T12" fmla="*/ 2 w 16"/>
                    <a:gd name="T13" fmla="*/ 16 h 16"/>
                    <a:gd name="T14" fmla="*/ 5 w 16"/>
                    <a:gd name="T15" fmla="*/ 15 h 16"/>
                    <a:gd name="T16" fmla="*/ 6 w 16"/>
                    <a:gd name="T17" fmla="*/ 15 h 16"/>
                    <a:gd name="T18" fmla="*/ 6 w 16"/>
                    <a:gd name="T19" fmla="*/ 14 h 16"/>
                    <a:gd name="T20" fmla="*/ 8 w 16"/>
                    <a:gd name="T21" fmla="*/ 14 h 16"/>
                    <a:gd name="T22" fmla="*/ 8 w 16"/>
                    <a:gd name="T23" fmla="*/ 14 h 16"/>
                    <a:gd name="T24" fmla="*/ 9 w 16"/>
                    <a:gd name="T25" fmla="*/ 15 h 16"/>
                    <a:gd name="T26" fmla="*/ 10 w 16"/>
                    <a:gd name="T27" fmla="*/ 15 h 16"/>
                    <a:gd name="T28" fmla="*/ 10 w 16"/>
                    <a:gd name="T29" fmla="*/ 16 h 16"/>
                    <a:gd name="T30" fmla="*/ 11 w 16"/>
                    <a:gd name="T31" fmla="*/ 16 h 16"/>
                    <a:gd name="T32" fmla="*/ 12 w 16"/>
                    <a:gd name="T33" fmla="*/ 14 h 16"/>
                    <a:gd name="T34" fmla="*/ 11 w 16"/>
                    <a:gd name="T35" fmla="*/ 13 h 16"/>
                    <a:gd name="T36" fmla="*/ 8 w 16"/>
                    <a:gd name="T37" fmla="*/ 12 h 16"/>
                    <a:gd name="T38" fmla="*/ 8 w 16"/>
                    <a:gd name="T39" fmla="*/ 9 h 16"/>
                    <a:gd name="T40" fmla="*/ 16 w 16"/>
                    <a:gd name="T41" fmla="*/ 3 h 16"/>
                    <a:gd name="T42" fmla="*/ 14 w 16"/>
                    <a:gd name="T43" fmla="*/ 0 h 16"/>
                    <a:gd name="T44" fmla="*/ 13 w 16"/>
                    <a:gd name="T45" fmla="*/ 0 h 16"/>
                    <a:gd name="T46" fmla="*/ 13 w 16"/>
                    <a:gd name="T47" fmla="*/ 0 h 16"/>
                    <a:gd name="T48" fmla="*/ 13 w 16"/>
                    <a:gd name="T49" fmla="*/ 0 h 16"/>
                    <a:gd name="T50" fmla="*/ 12 w 16"/>
                    <a:gd name="T51" fmla="*/ 1 h 16"/>
                    <a:gd name="T52" fmla="*/ 12 w 16"/>
                    <a:gd name="T53" fmla="*/ 1 h 16"/>
                    <a:gd name="T54" fmla="*/ 12 w 16"/>
                    <a:gd name="T55" fmla="*/ 1 h 16"/>
                    <a:gd name="T56" fmla="*/ 12 w 16"/>
                    <a:gd name="T57" fmla="*/ 1 h 16"/>
                    <a:gd name="T58" fmla="*/ 9 w 16"/>
                    <a:gd name="T59" fmla="*/ 2 h 16"/>
                    <a:gd name="T60" fmla="*/ 9 w 16"/>
                    <a:gd name="T61" fmla="*/ 2 h 16"/>
                    <a:gd name="T62" fmla="*/ 6 w 16"/>
                    <a:gd name="T63" fmla="*/ 2 h 16"/>
                    <a:gd name="T64" fmla="*/ 4 w 16"/>
                    <a:gd name="T65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" h="16">
                      <a:moveTo>
                        <a:pt x="4" y="5"/>
                      </a:move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4" y="6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8"/>
                      </a:cubicBezTo>
                      <a:cubicBezTo>
                        <a:pt x="2" y="8"/>
                        <a:pt x="2" y="9"/>
                        <a:pt x="1" y="9"/>
                      </a:cubicBezTo>
                      <a:cubicBezTo>
                        <a:pt x="0" y="11"/>
                        <a:pt x="1" y="15"/>
                        <a:pt x="1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3" y="16"/>
                        <a:pt x="4" y="16"/>
                        <a:pt x="5" y="15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4"/>
                      </a:cubicBezTo>
                      <a:cubicBezTo>
                        <a:pt x="7" y="14"/>
                        <a:pt x="7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9" y="15"/>
                        <a:pt x="9" y="15"/>
                      </a:cubicBezTo>
                      <a:cubicBezTo>
                        <a:pt x="9" y="15"/>
                        <a:pt x="10" y="15"/>
                        <a:pt x="10" y="15"/>
                      </a:cubicBezTo>
                      <a:cubicBezTo>
                        <a:pt x="10" y="15"/>
                        <a:pt x="10" y="15"/>
                        <a:pt x="10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5"/>
                        <a:pt x="12" y="14"/>
                        <a:pt x="12" y="14"/>
                      </a:cubicBezTo>
                      <a:cubicBezTo>
                        <a:pt x="12" y="14"/>
                        <a:pt x="11" y="13"/>
                        <a:pt x="11" y="13"/>
                      </a:cubicBezTo>
                      <a:cubicBezTo>
                        <a:pt x="10" y="13"/>
                        <a:pt x="9" y="13"/>
                        <a:pt x="8" y="12"/>
                      </a:cubicBezTo>
                      <a:cubicBezTo>
                        <a:pt x="8" y="11"/>
                        <a:pt x="7" y="10"/>
                        <a:pt x="8" y="9"/>
                      </a:cubicBezTo>
                      <a:cubicBezTo>
                        <a:pt x="8" y="7"/>
                        <a:pt x="13" y="4"/>
                        <a:pt x="16" y="3"/>
                      </a:cubicBezTo>
                      <a:cubicBezTo>
                        <a:pt x="16" y="3"/>
                        <a:pt x="16" y="2"/>
                        <a:pt x="14" y="0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2"/>
                        <a:pt x="10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8" y="2"/>
                        <a:pt x="7" y="2"/>
                        <a:pt x="6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Freeform 1648">
                  <a:extLst>
                    <a:ext uri="{FF2B5EF4-FFF2-40B4-BE49-F238E27FC236}">
                      <a16:creationId xmlns:a16="http://schemas.microsoft.com/office/drawing/2014/main" id="{F24ABA01-5F33-41AF-84A7-E304C57CC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3" y="2850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Freeform 1649">
                  <a:extLst>
                    <a:ext uri="{FF2B5EF4-FFF2-40B4-BE49-F238E27FC236}">
                      <a16:creationId xmlns:a16="http://schemas.microsoft.com/office/drawing/2014/main" id="{FDA77C52-87A1-49A4-A0C6-87817B141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5" y="2779"/>
                  <a:ext cx="68" cy="56"/>
                </a:xfrm>
                <a:custGeom>
                  <a:avLst/>
                  <a:gdLst>
                    <a:gd name="T0" fmla="*/ 2 w 71"/>
                    <a:gd name="T1" fmla="*/ 37 h 59"/>
                    <a:gd name="T2" fmla="*/ 5 w 71"/>
                    <a:gd name="T3" fmla="*/ 37 h 59"/>
                    <a:gd name="T4" fmla="*/ 10 w 71"/>
                    <a:gd name="T5" fmla="*/ 38 h 59"/>
                    <a:gd name="T6" fmla="*/ 11 w 71"/>
                    <a:gd name="T7" fmla="*/ 35 h 59"/>
                    <a:gd name="T8" fmla="*/ 16 w 71"/>
                    <a:gd name="T9" fmla="*/ 31 h 59"/>
                    <a:gd name="T10" fmla="*/ 20 w 71"/>
                    <a:gd name="T11" fmla="*/ 33 h 59"/>
                    <a:gd name="T12" fmla="*/ 21 w 71"/>
                    <a:gd name="T13" fmla="*/ 34 h 59"/>
                    <a:gd name="T14" fmla="*/ 24 w 71"/>
                    <a:gd name="T15" fmla="*/ 36 h 59"/>
                    <a:gd name="T16" fmla="*/ 30 w 71"/>
                    <a:gd name="T17" fmla="*/ 35 h 59"/>
                    <a:gd name="T18" fmla="*/ 31 w 71"/>
                    <a:gd name="T19" fmla="*/ 36 h 59"/>
                    <a:gd name="T20" fmla="*/ 33 w 71"/>
                    <a:gd name="T21" fmla="*/ 36 h 59"/>
                    <a:gd name="T22" fmla="*/ 36 w 71"/>
                    <a:gd name="T23" fmla="*/ 36 h 59"/>
                    <a:gd name="T24" fmla="*/ 42 w 71"/>
                    <a:gd name="T25" fmla="*/ 35 h 59"/>
                    <a:gd name="T26" fmla="*/ 67 w 71"/>
                    <a:gd name="T27" fmla="*/ 59 h 59"/>
                    <a:gd name="T28" fmla="*/ 67 w 71"/>
                    <a:gd name="T29" fmla="*/ 59 h 59"/>
                    <a:gd name="T30" fmla="*/ 68 w 71"/>
                    <a:gd name="T31" fmla="*/ 59 h 59"/>
                    <a:gd name="T32" fmla="*/ 68 w 71"/>
                    <a:gd name="T33" fmla="*/ 59 h 59"/>
                    <a:gd name="T34" fmla="*/ 69 w 71"/>
                    <a:gd name="T35" fmla="*/ 59 h 59"/>
                    <a:gd name="T36" fmla="*/ 70 w 71"/>
                    <a:gd name="T37" fmla="*/ 59 h 59"/>
                    <a:gd name="T38" fmla="*/ 70 w 71"/>
                    <a:gd name="T39" fmla="*/ 59 h 59"/>
                    <a:gd name="T40" fmla="*/ 70 w 71"/>
                    <a:gd name="T41" fmla="*/ 58 h 59"/>
                    <a:gd name="T42" fmla="*/ 71 w 71"/>
                    <a:gd name="T43" fmla="*/ 58 h 59"/>
                    <a:gd name="T44" fmla="*/ 60 w 71"/>
                    <a:gd name="T45" fmla="*/ 46 h 59"/>
                    <a:gd name="T46" fmla="*/ 44 w 71"/>
                    <a:gd name="T47" fmla="*/ 35 h 59"/>
                    <a:gd name="T48" fmla="*/ 38 w 71"/>
                    <a:gd name="T49" fmla="*/ 29 h 59"/>
                    <a:gd name="T50" fmla="*/ 36 w 71"/>
                    <a:gd name="T51" fmla="*/ 27 h 59"/>
                    <a:gd name="T52" fmla="*/ 26 w 71"/>
                    <a:gd name="T53" fmla="*/ 9 h 59"/>
                    <a:gd name="T54" fmla="*/ 22 w 71"/>
                    <a:gd name="T55" fmla="*/ 0 h 59"/>
                    <a:gd name="T56" fmla="*/ 22 w 71"/>
                    <a:gd name="T57" fmla="*/ 0 h 59"/>
                    <a:gd name="T58" fmla="*/ 21 w 71"/>
                    <a:gd name="T59" fmla="*/ 1 h 59"/>
                    <a:gd name="T60" fmla="*/ 19 w 71"/>
                    <a:gd name="T61" fmla="*/ 3 h 59"/>
                    <a:gd name="T62" fmla="*/ 18 w 71"/>
                    <a:gd name="T63" fmla="*/ 4 h 59"/>
                    <a:gd name="T64" fmla="*/ 17 w 71"/>
                    <a:gd name="T65" fmla="*/ 5 h 59"/>
                    <a:gd name="T66" fmla="*/ 16 w 71"/>
                    <a:gd name="T67" fmla="*/ 5 h 59"/>
                    <a:gd name="T68" fmla="*/ 14 w 71"/>
                    <a:gd name="T69" fmla="*/ 7 h 59"/>
                    <a:gd name="T70" fmla="*/ 13 w 71"/>
                    <a:gd name="T71" fmla="*/ 8 h 59"/>
                    <a:gd name="T72" fmla="*/ 10 w 71"/>
                    <a:gd name="T73" fmla="*/ 10 h 59"/>
                    <a:gd name="T74" fmla="*/ 7 w 71"/>
                    <a:gd name="T75" fmla="*/ 12 h 59"/>
                    <a:gd name="T76" fmla="*/ 2 w 71"/>
                    <a:gd name="T77" fmla="*/ 25 h 59"/>
                    <a:gd name="T78" fmla="*/ 2 w 71"/>
                    <a:gd name="T79" fmla="*/ 36 h 59"/>
                    <a:gd name="T80" fmla="*/ 2 w 71"/>
                    <a:gd name="T81" fmla="*/ 36 h 59"/>
                    <a:gd name="T82" fmla="*/ 2 w 71"/>
                    <a:gd name="T83" fmla="*/ 37 h 59"/>
                    <a:gd name="T84" fmla="*/ 2 w 71"/>
                    <a:gd name="T85" fmla="*/ 3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1" h="59">
                      <a:moveTo>
                        <a:pt x="2" y="37"/>
                      </a:moveTo>
                      <a:cubicBezTo>
                        <a:pt x="3" y="37"/>
                        <a:pt x="4" y="37"/>
                        <a:pt x="5" y="37"/>
                      </a:cubicBezTo>
                      <a:cubicBezTo>
                        <a:pt x="8" y="37"/>
                        <a:pt x="10" y="37"/>
                        <a:pt x="10" y="38"/>
                      </a:cubicBezTo>
                      <a:cubicBezTo>
                        <a:pt x="11" y="37"/>
                        <a:pt x="11" y="36"/>
                        <a:pt x="11" y="35"/>
                      </a:cubicBezTo>
                      <a:cubicBezTo>
                        <a:pt x="12" y="32"/>
                        <a:pt x="14" y="31"/>
                        <a:pt x="16" y="31"/>
                      </a:cubicBezTo>
                      <a:cubicBezTo>
                        <a:pt x="17" y="31"/>
                        <a:pt x="18" y="32"/>
                        <a:pt x="20" y="33"/>
                      </a:cubicBezTo>
                      <a:cubicBezTo>
                        <a:pt x="20" y="34"/>
                        <a:pt x="21" y="34"/>
                        <a:pt x="21" y="34"/>
                      </a:cubicBezTo>
                      <a:cubicBezTo>
                        <a:pt x="22" y="36"/>
                        <a:pt x="23" y="36"/>
                        <a:pt x="24" y="36"/>
                      </a:cubicBezTo>
                      <a:cubicBezTo>
                        <a:pt x="28" y="34"/>
                        <a:pt x="30" y="35"/>
                        <a:pt x="30" y="35"/>
                      </a:cubicBezTo>
                      <a:cubicBezTo>
                        <a:pt x="31" y="35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3" y="36"/>
                      </a:cubicBezTo>
                      <a:cubicBezTo>
                        <a:pt x="34" y="36"/>
                        <a:pt x="35" y="36"/>
                        <a:pt x="36" y="36"/>
                      </a:cubicBezTo>
                      <a:cubicBezTo>
                        <a:pt x="39" y="35"/>
                        <a:pt x="41" y="35"/>
                        <a:pt x="42" y="35"/>
                      </a:cubicBezTo>
                      <a:cubicBezTo>
                        <a:pt x="43" y="36"/>
                        <a:pt x="45" y="36"/>
                        <a:pt x="67" y="59"/>
                      </a:cubicBezTo>
                      <a:cubicBezTo>
                        <a:pt x="67" y="59"/>
                        <a:pt x="67" y="59"/>
                        <a:pt x="67" y="59"/>
                      </a:cubicBezTo>
                      <a:cubicBezTo>
                        <a:pt x="67" y="59"/>
                        <a:pt x="67" y="59"/>
                        <a:pt x="68" y="59"/>
                      </a:cubicBezTo>
                      <a:cubicBezTo>
                        <a:pt x="68" y="59"/>
                        <a:pt x="68" y="59"/>
                        <a:pt x="68" y="59"/>
                      </a:cubicBezTo>
                      <a:cubicBezTo>
                        <a:pt x="69" y="59"/>
                        <a:pt x="69" y="59"/>
                        <a:pt x="69" y="59"/>
                      </a:cubicBezTo>
                      <a:cubicBezTo>
                        <a:pt x="69" y="59"/>
                        <a:pt x="69" y="59"/>
                        <a:pt x="70" y="59"/>
                      </a:cubicBezTo>
                      <a:cubicBezTo>
                        <a:pt x="70" y="59"/>
                        <a:pt x="70" y="59"/>
                        <a:pt x="70" y="59"/>
                      </a:cubicBezTo>
                      <a:cubicBezTo>
                        <a:pt x="70" y="58"/>
                        <a:pt x="70" y="58"/>
                        <a:pt x="70" y="58"/>
                      </a:cubicBezTo>
                      <a:cubicBezTo>
                        <a:pt x="70" y="58"/>
                        <a:pt x="70" y="58"/>
                        <a:pt x="71" y="58"/>
                      </a:cubicBezTo>
                      <a:cubicBezTo>
                        <a:pt x="67" y="55"/>
                        <a:pt x="64" y="51"/>
                        <a:pt x="60" y="46"/>
                      </a:cubicBezTo>
                      <a:cubicBezTo>
                        <a:pt x="54" y="38"/>
                        <a:pt x="47" y="35"/>
                        <a:pt x="44" y="35"/>
                      </a:cubicBezTo>
                      <a:cubicBezTo>
                        <a:pt x="40" y="35"/>
                        <a:pt x="39" y="32"/>
                        <a:pt x="38" y="29"/>
                      </a:cubicBezTo>
                      <a:cubicBezTo>
                        <a:pt x="37" y="29"/>
                        <a:pt x="37" y="28"/>
                        <a:pt x="36" y="27"/>
                      </a:cubicBezTo>
                      <a:cubicBezTo>
                        <a:pt x="32" y="27"/>
                        <a:pt x="27" y="15"/>
                        <a:pt x="26" y="9"/>
                      </a:cubicBezTo>
                      <a:cubicBezTo>
                        <a:pt x="26" y="7"/>
                        <a:pt x="25" y="3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0" y="2"/>
                        <a:pt x="20" y="2"/>
                        <a:pt x="19" y="3"/>
                      </a:cubicBezTo>
                      <a:cubicBezTo>
                        <a:pt x="19" y="3"/>
                        <a:pt x="19" y="3"/>
                        <a:pt x="18" y="4"/>
                      </a:cubicBezTo>
                      <a:cubicBezTo>
                        <a:pt x="18" y="4"/>
                        <a:pt x="17" y="5"/>
                        <a:pt x="17" y="5"/>
                      </a:cubicBezTo>
                      <a:cubicBezTo>
                        <a:pt x="17" y="5"/>
                        <a:pt x="16" y="5"/>
                        <a:pt x="16" y="5"/>
                      </a:cubicBezTo>
                      <a:cubicBezTo>
                        <a:pt x="16" y="6"/>
                        <a:pt x="15" y="6"/>
                        <a:pt x="14" y="7"/>
                      </a:cubicBezTo>
                      <a:cubicBezTo>
                        <a:pt x="14" y="7"/>
                        <a:pt x="13" y="7"/>
                        <a:pt x="13" y="8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7" y="11"/>
                        <a:pt x="7" y="12"/>
                        <a:pt x="7" y="12"/>
                      </a:cubicBezTo>
                      <a:cubicBezTo>
                        <a:pt x="8" y="16"/>
                        <a:pt x="6" y="20"/>
                        <a:pt x="2" y="25"/>
                      </a:cubicBezTo>
                      <a:cubicBezTo>
                        <a:pt x="0" y="28"/>
                        <a:pt x="1" y="32"/>
                        <a:pt x="2" y="36"/>
                      </a:cubicBezTo>
                      <a:cubicBezTo>
                        <a:pt x="2" y="36"/>
                        <a:pt x="2" y="36"/>
                        <a:pt x="2" y="36"/>
                      </a:cubicBezTo>
                      <a:cubicBezTo>
                        <a:pt x="2" y="37"/>
                        <a:pt x="2" y="37"/>
                        <a:pt x="2" y="37"/>
                      </a:cubicBezTo>
                      <a:cubicBezTo>
                        <a:pt x="2" y="37"/>
                        <a:pt x="2" y="37"/>
                        <a:pt x="2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Freeform 1650">
                  <a:extLst>
                    <a:ext uri="{FF2B5EF4-FFF2-40B4-BE49-F238E27FC236}">
                      <a16:creationId xmlns:a16="http://schemas.microsoft.com/office/drawing/2014/main" id="{85D218B0-0D74-4A8F-AEC6-48ABB028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2" y="278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Freeform 1651">
                  <a:extLst>
                    <a:ext uri="{FF2B5EF4-FFF2-40B4-BE49-F238E27FC236}">
                      <a16:creationId xmlns:a16="http://schemas.microsoft.com/office/drawing/2014/main" id="{D5EEC550-CE1B-4C47-9A9E-CD4AAD40C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0" y="278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Freeform 1652">
                  <a:extLst>
                    <a:ext uri="{FF2B5EF4-FFF2-40B4-BE49-F238E27FC236}">
                      <a16:creationId xmlns:a16="http://schemas.microsoft.com/office/drawing/2014/main" id="{9FEBC064-3EB2-47A2-81D3-5826FB4CD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5" y="277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Freeform 1653">
                  <a:extLst>
                    <a:ext uri="{FF2B5EF4-FFF2-40B4-BE49-F238E27FC236}">
                      <a16:creationId xmlns:a16="http://schemas.microsoft.com/office/drawing/2014/main" id="{F575AD19-4055-480F-B876-569C4EB91B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5" y="2803"/>
                  <a:ext cx="2" cy="10"/>
                </a:xfrm>
                <a:custGeom>
                  <a:avLst/>
                  <a:gdLst>
                    <a:gd name="T0" fmla="*/ 2 w 2"/>
                    <a:gd name="T1" fmla="*/ 0 h 11"/>
                    <a:gd name="T2" fmla="*/ 2 w 2"/>
                    <a:gd name="T3" fmla="*/ 11 h 11"/>
                    <a:gd name="T4" fmla="*/ 2 w 2"/>
                    <a:gd name="T5" fmla="*/ 11 h 11"/>
                    <a:gd name="T6" fmla="*/ 2 w 2"/>
                    <a:gd name="T7" fmla="*/ 11 h 11"/>
                    <a:gd name="T8" fmla="*/ 2 w 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1">
                      <a:moveTo>
                        <a:pt x="2" y="0"/>
                      </a:moveTo>
                      <a:cubicBezTo>
                        <a:pt x="0" y="3"/>
                        <a:pt x="1" y="7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7"/>
                        <a:pt x="0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Freeform 1654">
                  <a:extLst>
                    <a:ext uri="{FF2B5EF4-FFF2-40B4-BE49-F238E27FC236}">
                      <a16:creationId xmlns:a16="http://schemas.microsoft.com/office/drawing/2014/main" id="{7AAE3BDA-2FB0-4502-8913-626AED375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1" y="283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Freeform 1655">
                  <a:extLst>
                    <a:ext uri="{FF2B5EF4-FFF2-40B4-BE49-F238E27FC236}">
                      <a16:creationId xmlns:a16="http://schemas.microsoft.com/office/drawing/2014/main" id="{82A9504F-3C38-4F5E-ABDA-3D0F03925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283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Freeform 1656">
                  <a:extLst>
                    <a:ext uri="{FF2B5EF4-FFF2-40B4-BE49-F238E27FC236}">
                      <a16:creationId xmlns:a16="http://schemas.microsoft.com/office/drawing/2014/main" id="{6CD85817-FB46-4837-9CE4-390B70630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9" y="2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Freeform 1657">
                  <a:extLst>
                    <a:ext uri="{FF2B5EF4-FFF2-40B4-BE49-F238E27FC236}">
                      <a16:creationId xmlns:a16="http://schemas.microsoft.com/office/drawing/2014/main" id="{65B55D8C-4C94-4CC1-B8FC-19480C62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" y="2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Freeform 1658">
                  <a:extLst>
                    <a:ext uri="{FF2B5EF4-FFF2-40B4-BE49-F238E27FC236}">
                      <a16:creationId xmlns:a16="http://schemas.microsoft.com/office/drawing/2014/main" id="{5169C1C7-F394-4253-87D7-7F2E2D9E7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812"/>
                  <a:ext cx="156" cy="122"/>
                </a:xfrm>
                <a:custGeom>
                  <a:avLst/>
                  <a:gdLst>
                    <a:gd name="T0" fmla="*/ 41 w 163"/>
                    <a:gd name="T1" fmla="*/ 8 h 127"/>
                    <a:gd name="T2" fmla="*/ 40 w 163"/>
                    <a:gd name="T3" fmla="*/ 11 h 127"/>
                    <a:gd name="T4" fmla="*/ 38 w 163"/>
                    <a:gd name="T5" fmla="*/ 14 h 127"/>
                    <a:gd name="T6" fmla="*/ 30 w 163"/>
                    <a:gd name="T7" fmla="*/ 25 h 127"/>
                    <a:gd name="T8" fmla="*/ 25 w 163"/>
                    <a:gd name="T9" fmla="*/ 33 h 127"/>
                    <a:gd name="T10" fmla="*/ 21 w 163"/>
                    <a:gd name="T11" fmla="*/ 44 h 127"/>
                    <a:gd name="T12" fmla="*/ 17 w 163"/>
                    <a:gd name="T13" fmla="*/ 47 h 127"/>
                    <a:gd name="T14" fmla="*/ 13 w 163"/>
                    <a:gd name="T15" fmla="*/ 58 h 127"/>
                    <a:gd name="T16" fmla="*/ 7 w 163"/>
                    <a:gd name="T17" fmla="*/ 72 h 127"/>
                    <a:gd name="T18" fmla="*/ 3 w 163"/>
                    <a:gd name="T19" fmla="*/ 73 h 127"/>
                    <a:gd name="T20" fmla="*/ 0 w 163"/>
                    <a:gd name="T21" fmla="*/ 78 h 127"/>
                    <a:gd name="T22" fmla="*/ 11 w 163"/>
                    <a:gd name="T23" fmla="*/ 84 h 127"/>
                    <a:gd name="T24" fmla="*/ 21 w 163"/>
                    <a:gd name="T25" fmla="*/ 96 h 127"/>
                    <a:gd name="T26" fmla="*/ 32 w 163"/>
                    <a:gd name="T27" fmla="*/ 104 h 127"/>
                    <a:gd name="T28" fmla="*/ 32 w 163"/>
                    <a:gd name="T29" fmla="*/ 111 h 127"/>
                    <a:gd name="T30" fmla="*/ 31 w 163"/>
                    <a:gd name="T31" fmla="*/ 114 h 127"/>
                    <a:gd name="T32" fmla="*/ 33 w 163"/>
                    <a:gd name="T33" fmla="*/ 114 h 127"/>
                    <a:gd name="T34" fmla="*/ 34 w 163"/>
                    <a:gd name="T35" fmla="*/ 115 h 127"/>
                    <a:gd name="T36" fmla="*/ 46 w 163"/>
                    <a:gd name="T37" fmla="*/ 117 h 127"/>
                    <a:gd name="T38" fmla="*/ 71 w 163"/>
                    <a:gd name="T39" fmla="*/ 127 h 127"/>
                    <a:gd name="T40" fmla="*/ 77 w 163"/>
                    <a:gd name="T41" fmla="*/ 121 h 127"/>
                    <a:gd name="T42" fmla="*/ 89 w 163"/>
                    <a:gd name="T43" fmla="*/ 120 h 127"/>
                    <a:gd name="T44" fmla="*/ 98 w 163"/>
                    <a:gd name="T45" fmla="*/ 120 h 127"/>
                    <a:gd name="T46" fmla="*/ 98 w 163"/>
                    <a:gd name="T47" fmla="*/ 119 h 127"/>
                    <a:gd name="T48" fmla="*/ 103 w 163"/>
                    <a:gd name="T49" fmla="*/ 118 h 127"/>
                    <a:gd name="T50" fmla="*/ 106 w 163"/>
                    <a:gd name="T51" fmla="*/ 118 h 127"/>
                    <a:gd name="T52" fmla="*/ 108 w 163"/>
                    <a:gd name="T53" fmla="*/ 118 h 127"/>
                    <a:gd name="T54" fmla="*/ 123 w 163"/>
                    <a:gd name="T55" fmla="*/ 110 h 127"/>
                    <a:gd name="T56" fmla="*/ 134 w 163"/>
                    <a:gd name="T57" fmla="*/ 109 h 127"/>
                    <a:gd name="T58" fmla="*/ 161 w 163"/>
                    <a:gd name="T59" fmla="*/ 79 h 127"/>
                    <a:gd name="T60" fmla="*/ 122 w 163"/>
                    <a:gd name="T61" fmla="*/ 68 h 127"/>
                    <a:gd name="T62" fmla="*/ 115 w 163"/>
                    <a:gd name="T63" fmla="*/ 61 h 127"/>
                    <a:gd name="T64" fmla="*/ 106 w 163"/>
                    <a:gd name="T65" fmla="*/ 49 h 127"/>
                    <a:gd name="T66" fmla="*/ 107 w 163"/>
                    <a:gd name="T67" fmla="*/ 47 h 127"/>
                    <a:gd name="T68" fmla="*/ 107 w 163"/>
                    <a:gd name="T69" fmla="*/ 46 h 127"/>
                    <a:gd name="T70" fmla="*/ 108 w 163"/>
                    <a:gd name="T71" fmla="*/ 45 h 127"/>
                    <a:gd name="T72" fmla="*/ 107 w 163"/>
                    <a:gd name="T73" fmla="*/ 45 h 127"/>
                    <a:gd name="T74" fmla="*/ 106 w 163"/>
                    <a:gd name="T75" fmla="*/ 44 h 127"/>
                    <a:gd name="T76" fmla="*/ 101 w 163"/>
                    <a:gd name="T77" fmla="*/ 46 h 127"/>
                    <a:gd name="T78" fmla="*/ 97 w 163"/>
                    <a:gd name="T79" fmla="*/ 32 h 127"/>
                    <a:gd name="T80" fmla="*/ 99 w 163"/>
                    <a:gd name="T81" fmla="*/ 31 h 127"/>
                    <a:gd name="T82" fmla="*/ 100 w 163"/>
                    <a:gd name="T83" fmla="*/ 29 h 127"/>
                    <a:gd name="T84" fmla="*/ 102 w 163"/>
                    <a:gd name="T85" fmla="*/ 27 h 127"/>
                    <a:gd name="T86" fmla="*/ 91 w 163"/>
                    <a:gd name="T87" fmla="*/ 15 h 127"/>
                    <a:gd name="T88" fmla="*/ 88 w 163"/>
                    <a:gd name="T89" fmla="*/ 12 h 127"/>
                    <a:gd name="T90" fmla="*/ 85 w 163"/>
                    <a:gd name="T91" fmla="*/ 9 h 127"/>
                    <a:gd name="T92" fmla="*/ 83 w 163"/>
                    <a:gd name="T93" fmla="*/ 7 h 127"/>
                    <a:gd name="T94" fmla="*/ 80 w 163"/>
                    <a:gd name="T95" fmla="*/ 4 h 127"/>
                    <a:gd name="T96" fmla="*/ 76 w 163"/>
                    <a:gd name="T97" fmla="*/ 5 h 127"/>
                    <a:gd name="T98" fmla="*/ 69 w 163"/>
                    <a:gd name="T99" fmla="*/ 4 h 127"/>
                    <a:gd name="T100" fmla="*/ 65 w 163"/>
                    <a:gd name="T101" fmla="*/ 4 h 127"/>
                    <a:gd name="T102" fmla="*/ 57 w 163"/>
                    <a:gd name="T103" fmla="*/ 2 h 127"/>
                    <a:gd name="T104" fmla="*/ 55 w 163"/>
                    <a:gd name="T105" fmla="*/ 0 h 127"/>
                    <a:gd name="T106" fmla="*/ 54 w 163"/>
                    <a:gd name="T107" fmla="*/ 3 h 127"/>
                    <a:gd name="T108" fmla="*/ 47 w 163"/>
                    <a:gd name="T109" fmla="*/ 6 h 127"/>
                    <a:gd name="T110" fmla="*/ 41 w 163"/>
                    <a:gd name="T111" fmla="*/ 6 h 127"/>
                    <a:gd name="T112" fmla="*/ 41 w 163"/>
                    <a:gd name="T113" fmla="*/ 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3" h="127">
                      <a:moveTo>
                        <a:pt x="41" y="8"/>
                      </a:move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1" y="9"/>
                        <a:pt x="40" y="9"/>
                        <a:pt x="40" y="10"/>
                      </a:cubicBezTo>
                      <a:cubicBezTo>
                        <a:pt x="40" y="10"/>
                        <a:pt x="40" y="11"/>
                        <a:pt x="40" y="11"/>
                      </a:cubicBezTo>
                      <a:cubicBezTo>
                        <a:pt x="40" y="11"/>
                        <a:pt x="40" y="12"/>
                        <a:pt x="39" y="12"/>
                      </a:cubicBezTo>
                      <a:cubicBezTo>
                        <a:pt x="39" y="13"/>
                        <a:pt x="39" y="13"/>
                        <a:pt x="38" y="14"/>
                      </a:cubicBezTo>
                      <a:cubicBezTo>
                        <a:pt x="38" y="15"/>
                        <a:pt x="37" y="17"/>
                        <a:pt x="37" y="17"/>
                      </a:cubicBezTo>
                      <a:cubicBezTo>
                        <a:pt x="37" y="21"/>
                        <a:pt x="33" y="25"/>
                        <a:pt x="30" y="25"/>
                      </a:cubicBezTo>
                      <a:cubicBezTo>
                        <a:pt x="30" y="25"/>
                        <a:pt x="29" y="27"/>
                        <a:pt x="28" y="28"/>
                      </a:cubicBezTo>
                      <a:cubicBezTo>
                        <a:pt x="27" y="30"/>
                        <a:pt x="26" y="31"/>
                        <a:pt x="25" y="33"/>
                      </a:cubicBezTo>
                      <a:cubicBezTo>
                        <a:pt x="24" y="34"/>
                        <a:pt x="24" y="35"/>
                        <a:pt x="23" y="37"/>
                      </a:cubicBezTo>
                      <a:cubicBezTo>
                        <a:pt x="23" y="40"/>
                        <a:pt x="23" y="42"/>
                        <a:pt x="21" y="44"/>
                      </a:cubicBezTo>
                      <a:cubicBezTo>
                        <a:pt x="20" y="45"/>
                        <a:pt x="19" y="45"/>
                        <a:pt x="18" y="46"/>
                      </a:cubicBezTo>
                      <a:cubicBezTo>
                        <a:pt x="17" y="46"/>
                        <a:pt x="17" y="46"/>
                        <a:pt x="17" y="47"/>
                      </a:cubicBezTo>
                      <a:cubicBezTo>
                        <a:pt x="18" y="49"/>
                        <a:pt x="17" y="51"/>
                        <a:pt x="15" y="53"/>
                      </a:cubicBezTo>
                      <a:cubicBezTo>
                        <a:pt x="14" y="55"/>
                        <a:pt x="13" y="56"/>
                        <a:pt x="13" y="58"/>
                      </a:cubicBezTo>
                      <a:cubicBezTo>
                        <a:pt x="13" y="58"/>
                        <a:pt x="13" y="70"/>
                        <a:pt x="11" y="72"/>
                      </a:cubicBezTo>
                      <a:cubicBezTo>
                        <a:pt x="10" y="73"/>
                        <a:pt x="9" y="73"/>
                        <a:pt x="7" y="72"/>
                      </a:cubicBezTo>
                      <a:cubicBezTo>
                        <a:pt x="7" y="72"/>
                        <a:pt x="6" y="72"/>
                        <a:pt x="5" y="72"/>
                      </a:cubicBezTo>
                      <a:cubicBezTo>
                        <a:pt x="3" y="72"/>
                        <a:pt x="3" y="73"/>
                        <a:pt x="3" y="73"/>
                      </a:cubicBezTo>
                      <a:cubicBezTo>
                        <a:pt x="3" y="75"/>
                        <a:pt x="2" y="76"/>
                        <a:pt x="1" y="77"/>
                      </a:cubicBezTo>
                      <a:cubicBezTo>
                        <a:pt x="1" y="77"/>
                        <a:pt x="0" y="78"/>
                        <a:pt x="0" y="78"/>
                      </a:cubicBezTo>
                      <a:cubicBezTo>
                        <a:pt x="1" y="78"/>
                        <a:pt x="3" y="79"/>
                        <a:pt x="4" y="79"/>
                      </a:cubicBezTo>
                      <a:cubicBezTo>
                        <a:pt x="7" y="80"/>
                        <a:pt x="10" y="81"/>
                        <a:pt x="11" y="84"/>
                      </a:cubicBezTo>
                      <a:cubicBezTo>
                        <a:pt x="12" y="85"/>
                        <a:pt x="13" y="86"/>
                        <a:pt x="14" y="88"/>
                      </a:cubicBezTo>
                      <a:cubicBezTo>
                        <a:pt x="17" y="90"/>
                        <a:pt x="19" y="93"/>
                        <a:pt x="21" y="96"/>
                      </a:cubicBezTo>
                      <a:cubicBezTo>
                        <a:pt x="23" y="101"/>
                        <a:pt x="27" y="103"/>
                        <a:pt x="29" y="103"/>
                      </a:cubicBezTo>
                      <a:cubicBezTo>
                        <a:pt x="30" y="103"/>
                        <a:pt x="31" y="104"/>
                        <a:pt x="32" y="104"/>
                      </a:cubicBezTo>
                      <a:cubicBezTo>
                        <a:pt x="32" y="105"/>
                        <a:pt x="32" y="106"/>
                        <a:pt x="32" y="107"/>
                      </a:cubicBezTo>
                      <a:cubicBezTo>
                        <a:pt x="32" y="108"/>
                        <a:pt x="32" y="109"/>
                        <a:pt x="32" y="111"/>
                      </a:cubicBezTo>
                      <a:cubicBezTo>
                        <a:pt x="32" y="112"/>
                        <a:pt x="32" y="112"/>
                        <a:pt x="32" y="113"/>
                      </a:cubicBezTo>
                      <a:cubicBezTo>
                        <a:pt x="31" y="113"/>
                        <a:pt x="31" y="114"/>
                        <a:pt x="31" y="114"/>
                      </a:cubicBezTo>
                      <a:cubicBezTo>
                        <a:pt x="32" y="114"/>
                        <a:pt x="32" y="114"/>
                        <a:pt x="32" y="114"/>
                      </a:cubicBezTo>
                      <a:cubicBezTo>
                        <a:pt x="33" y="114"/>
                        <a:pt x="33" y="114"/>
                        <a:pt x="33" y="114"/>
                      </a:cubicBezTo>
                      <a:cubicBezTo>
                        <a:pt x="33" y="114"/>
                        <a:pt x="33" y="115"/>
                        <a:pt x="33" y="115"/>
                      </a:cubicBezTo>
                      <a:cubicBezTo>
                        <a:pt x="34" y="115"/>
                        <a:pt x="34" y="115"/>
                        <a:pt x="34" y="115"/>
                      </a:cubicBezTo>
                      <a:cubicBezTo>
                        <a:pt x="34" y="115"/>
                        <a:pt x="36" y="115"/>
                        <a:pt x="37" y="115"/>
                      </a:cubicBezTo>
                      <a:cubicBezTo>
                        <a:pt x="40" y="115"/>
                        <a:pt x="44" y="116"/>
                        <a:pt x="46" y="117"/>
                      </a:cubicBezTo>
                      <a:cubicBezTo>
                        <a:pt x="48" y="120"/>
                        <a:pt x="56" y="124"/>
                        <a:pt x="57" y="124"/>
                      </a:cubicBezTo>
                      <a:cubicBezTo>
                        <a:pt x="59" y="124"/>
                        <a:pt x="68" y="125"/>
                        <a:pt x="71" y="127"/>
                      </a:cubicBezTo>
                      <a:cubicBezTo>
                        <a:pt x="71" y="126"/>
                        <a:pt x="72" y="126"/>
                        <a:pt x="72" y="125"/>
                      </a:cubicBezTo>
                      <a:cubicBezTo>
                        <a:pt x="73" y="124"/>
                        <a:pt x="75" y="122"/>
                        <a:pt x="77" y="121"/>
                      </a:cubicBezTo>
                      <a:cubicBezTo>
                        <a:pt x="80" y="119"/>
                        <a:pt x="83" y="118"/>
                        <a:pt x="86" y="118"/>
                      </a:cubicBezTo>
                      <a:cubicBezTo>
                        <a:pt x="88" y="118"/>
                        <a:pt x="89" y="119"/>
                        <a:pt x="89" y="120"/>
                      </a:cubicBezTo>
                      <a:cubicBezTo>
                        <a:pt x="90" y="121"/>
                        <a:pt x="91" y="122"/>
                        <a:pt x="92" y="121"/>
                      </a:cubicBezTo>
                      <a:cubicBezTo>
                        <a:pt x="93" y="121"/>
                        <a:pt x="96" y="120"/>
                        <a:pt x="98" y="120"/>
                      </a:cubicBezTo>
                      <a:cubicBezTo>
                        <a:pt x="98" y="120"/>
                        <a:pt x="98" y="120"/>
                        <a:pt x="98" y="120"/>
                      </a:cubicBez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3" y="118"/>
                        <a:pt x="103" y="118"/>
                        <a:pt x="103" y="118"/>
                      </a:cubicBezTo>
                      <a:cubicBezTo>
                        <a:pt x="103" y="118"/>
                        <a:pt x="103" y="118"/>
                        <a:pt x="103" y="118"/>
                      </a:cubicBezTo>
                      <a:cubicBezTo>
                        <a:pt x="104" y="118"/>
                        <a:pt x="105" y="118"/>
                        <a:pt x="106" y="118"/>
                      </a:cubicBezTo>
                      <a:cubicBezTo>
                        <a:pt x="106" y="118"/>
                        <a:pt x="107" y="118"/>
                        <a:pt x="108" y="118"/>
                      </a:cubicBezTo>
                      <a:cubicBezTo>
                        <a:pt x="108" y="118"/>
                        <a:pt x="108" y="118"/>
                        <a:pt x="108" y="118"/>
                      </a:cubicBezTo>
                      <a:cubicBezTo>
                        <a:pt x="108" y="118"/>
                        <a:pt x="109" y="117"/>
                        <a:pt x="110" y="116"/>
                      </a:cubicBezTo>
                      <a:cubicBezTo>
                        <a:pt x="113" y="114"/>
                        <a:pt x="117" y="110"/>
                        <a:pt x="123" y="110"/>
                      </a:cubicBezTo>
                      <a:cubicBezTo>
                        <a:pt x="124" y="110"/>
                        <a:pt x="126" y="110"/>
                        <a:pt x="127" y="110"/>
                      </a:cubicBezTo>
                      <a:cubicBezTo>
                        <a:pt x="130" y="110"/>
                        <a:pt x="132" y="111"/>
                        <a:pt x="134" y="109"/>
                      </a:cubicBezTo>
                      <a:cubicBezTo>
                        <a:pt x="136" y="106"/>
                        <a:pt x="157" y="85"/>
                        <a:pt x="163" y="79"/>
                      </a:cubicBezTo>
                      <a:cubicBezTo>
                        <a:pt x="162" y="79"/>
                        <a:pt x="162" y="79"/>
                        <a:pt x="161" y="79"/>
                      </a:cubicBezTo>
                      <a:cubicBezTo>
                        <a:pt x="159" y="79"/>
                        <a:pt x="154" y="79"/>
                        <a:pt x="145" y="76"/>
                      </a:cubicBezTo>
                      <a:cubicBezTo>
                        <a:pt x="137" y="73"/>
                        <a:pt x="125" y="68"/>
                        <a:pt x="122" y="68"/>
                      </a:cubicBezTo>
                      <a:cubicBezTo>
                        <a:pt x="121" y="67"/>
                        <a:pt x="119" y="66"/>
                        <a:pt x="117" y="64"/>
                      </a:cubicBezTo>
                      <a:cubicBezTo>
                        <a:pt x="116" y="63"/>
                        <a:pt x="115" y="61"/>
                        <a:pt x="115" y="61"/>
                      </a:cubicBezTo>
                      <a:cubicBezTo>
                        <a:pt x="111" y="59"/>
                        <a:pt x="107" y="51"/>
                        <a:pt x="107" y="50"/>
                      </a:cubicBezTo>
                      <a:cubicBezTo>
                        <a:pt x="106" y="49"/>
                        <a:pt x="106" y="49"/>
                        <a:pt x="106" y="49"/>
                      </a:cubicBezTo>
                      <a:cubicBezTo>
                        <a:pt x="106" y="49"/>
                        <a:pt x="106" y="49"/>
                        <a:pt x="106" y="49"/>
                      </a:cubicBezTo>
                      <a:cubicBezTo>
                        <a:pt x="106" y="48"/>
                        <a:pt x="106" y="48"/>
                        <a:pt x="107" y="47"/>
                      </a:cubicBezTo>
                      <a:cubicBezTo>
                        <a:pt x="107" y="47"/>
                        <a:pt x="107" y="47"/>
                        <a:pt x="107" y="47"/>
                      </a:cubicBezTo>
                      <a:cubicBezTo>
                        <a:pt x="107" y="47"/>
                        <a:pt x="107" y="46"/>
                        <a:pt x="107" y="46"/>
                      </a:cubicBezTo>
                      <a:cubicBezTo>
                        <a:pt x="107" y="46"/>
                        <a:pt x="107" y="45"/>
                        <a:pt x="107" y="45"/>
                      </a:cubicBezTo>
                      <a:cubicBezTo>
                        <a:pt x="107" y="45"/>
                        <a:pt x="107" y="45"/>
                        <a:pt x="108" y="45"/>
                      </a:cubicBezTo>
                      <a:cubicBezTo>
                        <a:pt x="107" y="45"/>
                        <a:pt x="107" y="45"/>
                        <a:pt x="107" y="45"/>
                      </a:cubicBezTo>
                      <a:cubicBezTo>
                        <a:pt x="107" y="45"/>
                        <a:pt x="107" y="45"/>
                        <a:pt x="107" y="45"/>
                      </a:cubicBezTo>
                      <a:cubicBezTo>
                        <a:pt x="107" y="45"/>
                        <a:pt x="107" y="44"/>
                        <a:pt x="107" y="44"/>
                      </a:cubicBezTo>
                      <a:cubicBezTo>
                        <a:pt x="106" y="44"/>
                        <a:pt x="106" y="44"/>
                        <a:pt x="106" y="44"/>
                      </a:cubicBezTo>
                      <a:cubicBezTo>
                        <a:pt x="106" y="44"/>
                        <a:pt x="106" y="44"/>
                        <a:pt x="106" y="45"/>
                      </a:cubicBezTo>
                      <a:cubicBezTo>
                        <a:pt x="104" y="46"/>
                        <a:pt x="102" y="46"/>
                        <a:pt x="101" y="46"/>
                      </a:cubicBezTo>
                      <a:cubicBezTo>
                        <a:pt x="98" y="46"/>
                        <a:pt x="97" y="45"/>
                        <a:pt x="97" y="44"/>
                      </a:cubicBezTo>
                      <a:cubicBezTo>
                        <a:pt x="96" y="43"/>
                        <a:pt x="94" y="36"/>
                        <a:pt x="97" y="32"/>
                      </a:cubicBezTo>
                      <a:cubicBezTo>
                        <a:pt x="98" y="32"/>
                        <a:pt x="98" y="31"/>
                        <a:pt x="99" y="31"/>
                      </a:cubicBezTo>
                      <a:cubicBezTo>
                        <a:pt x="99" y="31"/>
                        <a:pt x="99" y="31"/>
                        <a:pt x="99" y="31"/>
                      </a:cubicBezTo>
                      <a:cubicBezTo>
                        <a:pt x="99" y="30"/>
                        <a:pt x="100" y="30"/>
                        <a:pt x="100" y="29"/>
                      </a:cubicBezTo>
                      <a:cubicBezTo>
                        <a:pt x="100" y="29"/>
                        <a:pt x="100" y="29"/>
                        <a:pt x="100" y="29"/>
                      </a:cubicBezTo>
                      <a:cubicBezTo>
                        <a:pt x="101" y="28"/>
                        <a:pt x="101" y="27"/>
                        <a:pt x="101" y="27"/>
                      </a:cubicBezTo>
                      <a:cubicBezTo>
                        <a:pt x="101" y="27"/>
                        <a:pt x="101" y="27"/>
                        <a:pt x="102" y="27"/>
                      </a:cubicBezTo>
                      <a:cubicBezTo>
                        <a:pt x="102" y="26"/>
                        <a:pt x="102" y="26"/>
                        <a:pt x="102" y="26"/>
                      </a:cubicBezTo>
                      <a:cubicBezTo>
                        <a:pt x="98" y="22"/>
                        <a:pt x="95" y="18"/>
                        <a:pt x="91" y="15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90" y="14"/>
                        <a:pt x="89" y="13"/>
                        <a:pt x="88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7" y="11"/>
                        <a:pt x="86" y="10"/>
                        <a:pt x="85" y="9"/>
                      </a:cubicBezTo>
                      <a:cubicBezTo>
                        <a:pt x="85" y="9"/>
                        <a:pt x="85" y="9"/>
                        <a:pt x="85" y="9"/>
                      </a:cubicBezTo>
                      <a:cubicBezTo>
                        <a:pt x="84" y="8"/>
                        <a:pt x="84" y="7"/>
                        <a:pt x="83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1" y="5"/>
                        <a:pt x="80" y="5"/>
                        <a:pt x="80" y="4"/>
                      </a:cubicBezTo>
                      <a:cubicBezTo>
                        <a:pt x="80" y="4"/>
                        <a:pt x="80" y="4"/>
                        <a:pt x="79" y="4"/>
                      </a:cubicBezTo>
                      <a:cubicBezTo>
                        <a:pt x="78" y="4"/>
                        <a:pt x="77" y="4"/>
                        <a:pt x="76" y="5"/>
                      </a:cubicBezTo>
                      <a:cubicBezTo>
                        <a:pt x="74" y="5"/>
                        <a:pt x="73" y="5"/>
                        <a:pt x="72" y="5"/>
                      </a:cubicBezTo>
                      <a:cubicBezTo>
                        <a:pt x="70" y="5"/>
                        <a:pt x="69" y="5"/>
                        <a:pt x="69" y="4"/>
                      </a:cubicBezTo>
                      <a:cubicBezTo>
                        <a:pt x="68" y="4"/>
                        <a:pt x="68" y="4"/>
                        <a:pt x="67" y="4"/>
                      </a:cubicBezTo>
                      <a:cubicBezTo>
                        <a:pt x="67" y="4"/>
                        <a:pt x="67" y="4"/>
                        <a:pt x="65" y="4"/>
                      </a:cubicBezTo>
                      <a:cubicBezTo>
                        <a:pt x="64" y="5"/>
                        <a:pt x="63" y="5"/>
                        <a:pt x="62" y="5"/>
                      </a:cubicBezTo>
                      <a:cubicBezTo>
                        <a:pt x="60" y="5"/>
                        <a:pt x="58" y="3"/>
                        <a:pt x="57" y="2"/>
                      </a:cubicBezTo>
                      <a:cubicBezTo>
                        <a:pt x="57" y="2"/>
                        <a:pt x="56" y="2"/>
                        <a:pt x="56" y="1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55" y="0"/>
                        <a:pt x="54" y="1"/>
                        <a:pt x="54" y="2"/>
                      </a:cubicBezTo>
                      <a:cubicBezTo>
                        <a:pt x="54" y="2"/>
                        <a:pt x="54" y="2"/>
                        <a:pt x="54" y="3"/>
                      </a:cubicBezTo>
                      <a:cubicBezTo>
                        <a:pt x="53" y="5"/>
                        <a:pt x="52" y="7"/>
                        <a:pt x="50" y="7"/>
                      </a:cubicBezTo>
                      <a:cubicBezTo>
                        <a:pt x="49" y="7"/>
                        <a:pt x="48" y="7"/>
                        <a:pt x="47" y="6"/>
                      </a:cubicBezTo>
                      <a:cubicBezTo>
                        <a:pt x="47" y="6"/>
                        <a:pt x="47" y="6"/>
                        <a:pt x="44" y="6"/>
                      </a:cubicBezTo>
                      <a:cubicBezTo>
                        <a:pt x="43" y="6"/>
                        <a:pt x="42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7"/>
                        <a:pt x="41" y="7"/>
                        <a:pt x="4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Freeform 1659">
                  <a:extLst>
                    <a:ext uri="{FF2B5EF4-FFF2-40B4-BE49-F238E27FC236}">
                      <a16:creationId xmlns:a16="http://schemas.microsoft.com/office/drawing/2014/main" id="{0EE80BEC-F012-43E9-AAD1-EBE51CF90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" y="28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Freeform 1660">
                  <a:extLst>
                    <a:ext uri="{FF2B5EF4-FFF2-40B4-BE49-F238E27FC236}">
                      <a16:creationId xmlns:a16="http://schemas.microsoft.com/office/drawing/2014/main" id="{109992B7-4167-411C-A58D-CDCA5BD3C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9" y="285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Freeform 1661">
                  <a:extLst>
                    <a:ext uri="{FF2B5EF4-FFF2-40B4-BE49-F238E27FC236}">
                      <a16:creationId xmlns:a16="http://schemas.microsoft.com/office/drawing/2014/main" id="{F0D45502-1734-489C-A58B-F058D464D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" y="285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Freeform 1662">
                  <a:extLst>
                    <a:ext uri="{FF2B5EF4-FFF2-40B4-BE49-F238E27FC236}">
                      <a16:creationId xmlns:a16="http://schemas.microsoft.com/office/drawing/2014/main" id="{545918B4-F809-48B9-AEE7-07252D70A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92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Freeform 1663">
                  <a:extLst>
                    <a:ext uri="{FF2B5EF4-FFF2-40B4-BE49-F238E27FC236}">
                      <a16:creationId xmlns:a16="http://schemas.microsoft.com/office/drawing/2014/main" id="{A4A3A68A-005B-4B80-8C1C-1E8D5A845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6" y="2820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Freeform 1664">
                  <a:extLst>
                    <a:ext uri="{FF2B5EF4-FFF2-40B4-BE49-F238E27FC236}">
                      <a16:creationId xmlns:a16="http://schemas.microsoft.com/office/drawing/2014/main" id="{B08C9C23-3836-443E-95B4-C2A8316D6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7" y="2920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Freeform 1665">
                  <a:extLst>
                    <a:ext uri="{FF2B5EF4-FFF2-40B4-BE49-F238E27FC236}">
                      <a16:creationId xmlns:a16="http://schemas.microsoft.com/office/drawing/2014/main" id="{277BE828-258B-4146-B9AE-A5486DDF10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" y="2915"/>
                  <a:ext cx="0" cy="3"/>
                </a:xfrm>
                <a:custGeom>
                  <a:avLst/>
                  <a:gdLst>
                    <a:gd name="T0" fmla="*/ 0 h 4"/>
                    <a:gd name="T1" fmla="*/ 4 h 4"/>
                    <a:gd name="T2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Freeform 1666">
                  <a:extLst>
                    <a:ext uri="{FF2B5EF4-FFF2-40B4-BE49-F238E27FC236}">
                      <a16:creationId xmlns:a16="http://schemas.microsoft.com/office/drawing/2014/main" id="{EE46D886-FAB5-4B0B-B698-FDCEF17D5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5" y="282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Freeform 1667">
                  <a:extLst>
                    <a:ext uri="{FF2B5EF4-FFF2-40B4-BE49-F238E27FC236}">
                      <a16:creationId xmlns:a16="http://schemas.microsoft.com/office/drawing/2014/main" id="{30E80C43-9F44-460A-A8EA-879A196F8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" y="281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Freeform 1668">
                  <a:extLst>
                    <a:ext uri="{FF2B5EF4-FFF2-40B4-BE49-F238E27FC236}">
                      <a16:creationId xmlns:a16="http://schemas.microsoft.com/office/drawing/2014/main" id="{3EEE052A-317B-46B2-9193-A6CFA0E18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5" y="2837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Freeform 1669">
                  <a:extLst>
                    <a:ext uri="{FF2B5EF4-FFF2-40B4-BE49-F238E27FC236}">
                      <a16:creationId xmlns:a16="http://schemas.microsoft.com/office/drawing/2014/main" id="{2F2EEB81-0F5C-4408-8823-44CB57EB9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840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Freeform 1670">
                  <a:extLst>
                    <a:ext uri="{FF2B5EF4-FFF2-40B4-BE49-F238E27FC236}">
                      <a16:creationId xmlns:a16="http://schemas.microsoft.com/office/drawing/2014/main" id="{C04BCC1E-2116-4584-9672-4EEE3F818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" y="285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Freeform 1671">
                  <a:extLst>
                    <a:ext uri="{FF2B5EF4-FFF2-40B4-BE49-F238E27FC236}">
                      <a16:creationId xmlns:a16="http://schemas.microsoft.com/office/drawing/2014/main" id="{12C440C8-8E02-454A-A305-588CA3698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" y="285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Freeform 1672">
                  <a:extLst>
                    <a:ext uri="{FF2B5EF4-FFF2-40B4-BE49-F238E27FC236}">
                      <a16:creationId xmlns:a16="http://schemas.microsoft.com/office/drawing/2014/main" id="{5F550306-7851-4F22-AC6F-CDA2F0AD9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842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Freeform 1673">
                  <a:extLst>
                    <a:ext uri="{FF2B5EF4-FFF2-40B4-BE49-F238E27FC236}">
                      <a16:creationId xmlns:a16="http://schemas.microsoft.com/office/drawing/2014/main" id="{472E4551-D444-42CD-969F-109E6FEC2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3" y="2838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1" y="1"/>
                        <a:pt x="0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Freeform 1674">
                  <a:extLst>
                    <a:ext uri="{FF2B5EF4-FFF2-40B4-BE49-F238E27FC236}">
                      <a16:creationId xmlns:a16="http://schemas.microsoft.com/office/drawing/2014/main" id="{64E54022-1965-4AA4-86BF-44EB34B12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7" y="281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Freeform 1675">
                  <a:extLst>
                    <a:ext uri="{FF2B5EF4-FFF2-40B4-BE49-F238E27FC236}">
                      <a16:creationId xmlns:a16="http://schemas.microsoft.com/office/drawing/2014/main" id="{0FC5F5E3-AA55-4D72-B7EA-A11B698DE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2816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Freeform 1676">
                  <a:extLst>
                    <a:ext uri="{FF2B5EF4-FFF2-40B4-BE49-F238E27FC236}">
                      <a16:creationId xmlns:a16="http://schemas.microsoft.com/office/drawing/2014/main" id="{15DE5E23-6A1C-4C54-959F-B1E1BEC706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9" y="28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Freeform 1677">
                  <a:extLst>
                    <a:ext uri="{FF2B5EF4-FFF2-40B4-BE49-F238E27FC236}">
                      <a16:creationId xmlns:a16="http://schemas.microsoft.com/office/drawing/2014/main" id="{2F91301F-D0C7-4594-B911-D276BBC47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8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Freeform 1678">
                  <a:extLst>
                    <a:ext uri="{FF2B5EF4-FFF2-40B4-BE49-F238E27FC236}">
                      <a16:creationId xmlns:a16="http://schemas.microsoft.com/office/drawing/2014/main" id="{E53C2510-D1DA-412C-892D-AE7A78788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8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Freeform 1679">
                  <a:extLst>
                    <a:ext uri="{FF2B5EF4-FFF2-40B4-BE49-F238E27FC236}">
                      <a16:creationId xmlns:a16="http://schemas.microsoft.com/office/drawing/2014/main" id="{3DFD2663-7865-481D-B6A8-1461C36ED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" y="28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Freeform 1680">
                  <a:extLst>
                    <a:ext uri="{FF2B5EF4-FFF2-40B4-BE49-F238E27FC236}">
                      <a16:creationId xmlns:a16="http://schemas.microsoft.com/office/drawing/2014/main" id="{2CBBCE57-C55F-43B9-A819-00C6FFCF0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6" y="2815"/>
                  <a:ext cx="3" cy="4"/>
                </a:xfrm>
                <a:custGeom>
                  <a:avLst/>
                  <a:gdLst>
                    <a:gd name="T0" fmla="*/ 4 w 4"/>
                    <a:gd name="T1" fmla="*/ 0 h 4"/>
                    <a:gd name="T2" fmla="*/ 0 w 4"/>
                    <a:gd name="T3" fmla="*/ 4 h 4"/>
                    <a:gd name="T4" fmla="*/ 4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3" y="2"/>
                        <a:pt x="2" y="4"/>
                        <a:pt x="0" y="4"/>
                      </a:cubicBezTo>
                      <a:cubicBezTo>
                        <a:pt x="2" y="4"/>
                        <a:pt x="3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Freeform 1681">
                  <a:extLst>
                    <a:ext uri="{FF2B5EF4-FFF2-40B4-BE49-F238E27FC236}">
                      <a16:creationId xmlns:a16="http://schemas.microsoft.com/office/drawing/2014/main" id="{D3DFE2C9-4580-41CF-9144-D73F847FB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1" y="264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Freeform 1682">
                  <a:extLst>
                    <a:ext uri="{FF2B5EF4-FFF2-40B4-BE49-F238E27FC236}">
                      <a16:creationId xmlns:a16="http://schemas.microsoft.com/office/drawing/2014/main" id="{70E8C7B6-71C7-4BC9-BFD0-D8E6C61035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263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Freeform 1683">
                  <a:extLst>
                    <a:ext uri="{FF2B5EF4-FFF2-40B4-BE49-F238E27FC236}">
                      <a16:creationId xmlns:a16="http://schemas.microsoft.com/office/drawing/2014/main" id="{D1D653AB-DB80-4B04-9C27-65AA47579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263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Freeform 1684">
                  <a:extLst>
                    <a:ext uri="{FF2B5EF4-FFF2-40B4-BE49-F238E27FC236}">
                      <a16:creationId xmlns:a16="http://schemas.microsoft.com/office/drawing/2014/main" id="{B7AC12F3-B7BD-4AF6-BD2F-2F622EA6D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2645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Freeform 1685">
                  <a:extLst>
                    <a:ext uri="{FF2B5EF4-FFF2-40B4-BE49-F238E27FC236}">
                      <a16:creationId xmlns:a16="http://schemas.microsoft.com/office/drawing/2014/main" id="{170E79B3-D99E-4177-828E-81A383A3C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" y="264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Freeform 1686">
                  <a:extLst>
                    <a:ext uri="{FF2B5EF4-FFF2-40B4-BE49-F238E27FC236}">
                      <a16:creationId xmlns:a16="http://schemas.microsoft.com/office/drawing/2014/main" id="{FDE98A20-F6BD-4EF8-AA2F-4AC15433D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0" y="264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Freeform 1687">
                  <a:extLst>
                    <a:ext uri="{FF2B5EF4-FFF2-40B4-BE49-F238E27FC236}">
                      <a16:creationId xmlns:a16="http://schemas.microsoft.com/office/drawing/2014/main" id="{4489327C-6A09-44FA-A56D-3F950A8C4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7" y="264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Freeform 1688">
                  <a:extLst>
                    <a:ext uri="{FF2B5EF4-FFF2-40B4-BE49-F238E27FC236}">
                      <a16:creationId xmlns:a16="http://schemas.microsoft.com/office/drawing/2014/main" id="{5F2144D5-F087-4A7B-BCFC-0025468E1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264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Freeform 1689">
                  <a:extLst>
                    <a:ext uri="{FF2B5EF4-FFF2-40B4-BE49-F238E27FC236}">
                      <a16:creationId xmlns:a16="http://schemas.microsoft.com/office/drawing/2014/main" id="{FE5D9A18-B770-454A-8D5E-D994C4A1F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264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Freeform 1690">
                  <a:extLst>
                    <a:ext uri="{FF2B5EF4-FFF2-40B4-BE49-F238E27FC236}">
                      <a16:creationId xmlns:a16="http://schemas.microsoft.com/office/drawing/2014/main" id="{66431030-71FF-4760-A669-C2E98047F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264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Freeform 1691">
                  <a:extLst>
                    <a:ext uri="{FF2B5EF4-FFF2-40B4-BE49-F238E27FC236}">
                      <a16:creationId xmlns:a16="http://schemas.microsoft.com/office/drawing/2014/main" id="{CB3D5CEB-3ABD-4E68-9880-502A31F79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1" y="26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Freeform 1692">
                  <a:extLst>
                    <a:ext uri="{FF2B5EF4-FFF2-40B4-BE49-F238E27FC236}">
                      <a16:creationId xmlns:a16="http://schemas.microsoft.com/office/drawing/2014/main" id="{13090A6A-CD94-4D1F-BA3F-08B9E6580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" y="264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Freeform 1693">
                  <a:extLst>
                    <a:ext uri="{FF2B5EF4-FFF2-40B4-BE49-F238E27FC236}">
                      <a16:creationId xmlns:a16="http://schemas.microsoft.com/office/drawing/2014/main" id="{F2262FEF-1E33-489E-92C7-908B091B8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0" y="264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Freeform 1694">
                  <a:extLst>
                    <a:ext uri="{FF2B5EF4-FFF2-40B4-BE49-F238E27FC236}">
                      <a16:creationId xmlns:a16="http://schemas.microsoft.com/office/drawing/2014/main" id="{D17F73EE-24D8-43E5-8A7F-4DC40430F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21"/>
                  <a:ext cx="81" cy="101"/>
                </a:xfrm>
                <a:custGeom>
                  <a:avLst/>
                  <a:gdLst>
                    <a:gd name="T0" fmla="*/ 76 w 84"/>
                    <a:gd name="T1" fmla="*/ 8 h 105"/>
                    <a:gd name="T2" fmla="*/ 65 w 84"/>
                    <a:gd name="T3" fmla="*/ 14 h 105"/>
                    <a:gd name="T4" fmla="*/ 59 w 84"/>
                    <a:gd name="T5" fmla="*/ 16 h 105"/>
                    <a:gd name="T6" fmla="*/ 33 w 84"/>
                    <a:gd name="T7" fmla="*/ 6 h 105"/>
                    <a:gd name="T8" fmla="*/ 22 w 84"/>
                    <a:gd name="T9" fmla="*/ 4 h 105"/>
                    <a:gd name="T10" fmla="*/ 21 w 84"/>
                    <a:gd name="T11" fmla="*/ 4 h 105"/>
                    <a:gd name="T12" fmla="*/ 18 w 84"/>
                    <a:gd name="T13" fmla="*/ 3 h 105"/>
                    <a:gd name="T14" fmla="*/ 17 w 84"/>
                    <a:gd name="T15" fmla="*/ 2 h 105"/>
                    <a:gd name="T16" fmla="*/ 16 w 84"/>
                    <a:gd name="T17" fmla="*/ 2 h 105"/>
                    <a:gd name="T18" fmla="*/ 10 w 84"/>
                    <a:gd name="T19" fmla="*/ 1 h 105"/>
                    <a:gd name="T20" fmla="*/ 2 w 84"/>
                    <a:gd name="T21" fmla="*/ 6 h 105"/>
                    <a:gd name="T22" fmla="*/ 6 w 84"/>
                    <a:gd name="T23" fmla="*/ 10 h 105"/>
                    <a:gd name="T24" fmla="*/ 12 w 84"/>
                    <a:gd name="T25" fmla="*/ 22 h 105"/>
                    <a:gd name="T26" fmla="*/ 12 w 84"/>
                    <a:gd name="T27" fmla="*/ 33 h 105"/>
                    <a:gd name="T28" fmla="*/ 3 w 84"/>
                    <a:gd name="T29" fmla="*/ 47 h 105"/>
                    <a:gd name="T30" fmla="*/ 3 w 84"/>
                    <a:gd name="T31" fmla="*/ 47 h 105"/>
                    <a:gd name="T32" fmla="*/ 3 w 84"/>
                    <a:gd name="T33" fmla="*/ 48 h 105"/>
                    <a:gd name="T34" fmla="*/ 3 w 84"/>
                    <a:gd name="T35" fmla="*/ 48 h 105"/>
                    <a:gd name="T36" fmla="*/ 3 w 84"/>
                    <a:gd name="T37" fmla="*/ 49 h 105"/>
                    <a:gd name="T38" fmla="*/ 2 w 84"/>
                    <a:gd name="T39" fmla="*/ 50 h 105"/>
                    <a:gd name="T40" fmla="*/ 1 w 84"/>
                    <a:gd name="T41" fmla="*/ 51 h 105"/>
                    <a:gd name="T42" fmla="*/ 4 w 84"/>
                    <a:gd name="T43" fmla="*/ 61 h 105"/>
                    <a:gd name="T44" fmla="*/ 43 w 84"/>
                    <a:gd name="T45" fmla="*/ 87 h 105"/>
                    <a:gd name="T46" fmla="*/ 46 w 84"/>
                    <a:gd name="T47" fmla="*/ 97 h 105"/>
                    <a:gd name="T48" fmla="*/ 48 w 84"/>
                    <a:gd name="T49" fmla="*/ 98 h 105"/>
                    <a:gd name="T50" fmla="*/ 50 w 84"/>
                    <a:gd name="T51" fmla="*/ 100 h 105"/>
                    <a:gd name="T52" fmla="*/ 53 w 84"/>
                    <a:gd name="T53" fmla="*/ 101 h 105"/>
                    <a:gd name="T54" fmla="*/ 55 w 84"/>
                    <a:gd name="T55" fmla="*/ 103 h 105"/>
                    <a:gd name="T56" fmla="*/ 58 w 84"/>
                    <a:gd name="T57" fmla="*/ 105 h 105"/>
                    <a:gd name="T58" fmla="*/ 68 w 84"/>
                    <a:gd name="T59" fmla="*/ 83 h 105"/>
                    <a:gd name="T60" fmla="*/ 76 w 84"/>
                    <a:gd name="T61" fmla="*/ 77 h 105"/>
                    <a:gd name="T62" fmla="*/ 80 w 84"/>
                    <a:gd name="T63" fmla="*/ 75 h 105"/>
                    <a:gd name="T64" fmla="*/ 82 w 84"/>
                    <a:gd name="T65" fmla="*/ 73 h 105"/>
                    <a:gd name="T66" fmla="*/ 77 w 84"/>
                    <a:gd name="T67" fmla="*/ 64 h 105"/>
                    <a:gd name="T68" fmla="*/ 82 w 84"/>
                    <a:gd name="T69" fmla="*/ 14 h 105"/>
                    <a:gd name="T70" fmla="*/ 84 w 84"/>
                    <a:gd name="T71" fmla="*/ 1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4" h="105">
                      <a:moveTo>
                        <a:pt x="84" y="11"/>
                      </a:moveTo>
                      <a:cubicBezTo>
                        <a:pt x="81" y="12"/>
                        <a:pt x="78" y="11"/>
                        <a:pt x="76" y="8"/>
                      </a:cubicBezTo>
                      <a:cubicBezTo>
                        <a:pt x="74" y="8"/>
                        <a:pt x="71" y="9"/>
                        <a:pt x="69" y="10"/>
                      </a:cubicBezTo>
                      <a:cubicBezTo>
                        <a:pt x="67" y="11"/>
                        <a:pt x="66" y="13"/>
                        <a:pt x="65" y="14"/>
                      </a:cubicBezTo>
                      <a:cubicBezTo>
                        <a:pt x="64" y="16"/>
                        <a:pt x="62" y="17"/>
                        <a:pt x="61" y="17"/>
                      </a:cubicBezTo>
                      <a:cubicBezTo>
                        <a:pt x="60" y="17"/>
                        <a:pt x="60" y="17"/>
                        <a:pt x="59" y="16"/>
                      </a:cubicBezTo>
                      <a:cubicBezTo>
                        <a:pt x="58" y="16"/>
                        <a:pt x="50" y="14"/>
                        <a:pt x="47" y="14"/>
                      </a:cubicBezTo>
                      <a:cubicBezTo>
                        <a:pt x="44" y="14"/>
                        <a:pt x="35" y="8"/>
                        <a:pt x="33" y="6"/>
                      </a:cubicBezTo>
                      <a:cubicBezTo>
                        <a:pt x="32" y="6"/>
                        <a:pt x="29" y="5"/>
                        <a:pt x="27" y="5"/>
                      </a:cubicBezTo>
                      <a:cubicBezTo>
                        <a:pt x="25" y="5"/>
                        <a:pt x="23" y="5"/>
                        <a:pt x="22" y="4"/>
                      </a:cubicBezTo>
                      <a:cubicBezTo>
                        <a:pt x="22" y="4"/>
                        <a:pt x="21" y="4"/>
                        <a:pt x="21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2"/>
                        <a:pt x="16" y="2"/>
                      </a:cubicBezTo>
                      <a:cubicBezTo>
                        <a:pt x="16" y="2"/>
                        <a:pt x="15" y="1"/>
                        <a:pt x="15" y="1"/>
                      </a:cubicBezTo>
                      <a:cubicBezTo>
                        <a:pt x="15" y="0"/>
                        <a:pt x="13" y="0"/>
                        <a:pt x="10" y="1"/>
                      </a:cubicBezTo>
                      <a:cubicBezTo>
                        <a:pt x="8" y="1"/>
                        <a:pt x="3" y="4"/>
                        <a:pt x="3" y="5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3"/>
                        <a:pt x="12" y="28"/>
                        <a:pt x="12" y="33"/>
                      </a:cubicBezTo>
                      <a:cubicBezTo>
                        <a:pt x="11" y="38"/>
                        <a:pt x="6" y="44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2" y="49"/>
                        <a:pt x="2" y="49"/>
                        <a:pt x="2" y="49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2" y="50"/>
                        <a:pt x="2" y="50"/>
                        <a:pt x="2" y="51"/>
                      </a:cubicBezTo>
                      <a:cubicBezTo>
                        <a:pt x="2" y="51"/>
                        <a:pt x="1" y="51"/>
                        <a:pt x="1" y="51"/>
                      </a:cubicBezTo>
                      <a:cubicBezTo>
                        <a:pt x="5" y="53"/>
                        <a:pt x="9" y="55"/>
                        <a:pt x="8" y="57"/>
                      </a:cubicBezTo>
                      <a:cubicBezTo>
                        <a:pt x="8" y="60"/>
                        <a:pt x="6" y="60"/>
                        <a:pt x="4" y="61"/>
                      </a:cubicBezTo>
                      <a:cubicBezTo>
                        <a:pt x="1" y="62"/>
                        <a:pt x="0" y="62"/>
                        <a:pt x="0" y="64"/>
                      </a:cubicBezTo>
                      <a:cubicBezTo>
                        <a:pt x="43" y="87"/>
                        <a:pt x="43" y="87"/>
                        <a:pt x="43" y="87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43" y="94"/>
                        <a:pt x="44" y="96"/>
                        <a:pt x="46" y="97"/>
                      </a:cubicBezTo>
                      <a:cubicBezTo>
                        <a:pt x="46" y="97"/>
                        <a:pt x="46" y="97"/>
                        <a:pt x="47" y="97"/>
                      </a:cubicBezTo>
                      <a:cubicBezTo>
                        <a:pt x="47" y="97"/>
                        <a:pt x="48" y="98"/>
                        <a:pt x="48" y="98"/>
                      </a:cubicBezTo>
                      <a:cubicBezTo>
                        <a:pt x="48" y="98"/>
                        <a:pt x="48" y="98"/>
                        <a:pt x="49" y="99"/>
                      </a:cubicBezTo>
                      <a:cubicBezTo>
                        <a:pt x="49" y="99"/>
                        <a:pt x="50" y="99"/>
                        <a:pt x="50" y="100"/>
                      </a:cubicBezTo>
                      <a:cubicBezTo>
                        <a:pt x="50" y="100"/>
                        <a:pt x="51" y="100"/>
                        <a:pt x="51" y="100"/>
                      </a:cubicBezTo>
                      <a:cubicBezTo>
                        <a:pt x="52" y="101"/>
                        <a:pt x="52" y="101"/>
                        <a:pt x="53" y="101"/>
                      </a:cubicBezTo>
                      <a:cubicBezTo>
                        <a:pt x="53" y="102"/>
                        <a:pt x="53" y="102"/>
                        <a:pt x="54" y="102"/>
                      </a:cubicBezTo>
                      <a:cubicBezTo>
                        <a:pt x="54" y="102"/>
                        <a:pt x="55" y="103"/>
                        <a:pt x="55" y="103"/>
                      </a:cubicBezTo>
                      <a:cubicBezTo>
                        <a:pt x="55" y="103"/>
                        <a:pt x="56" y="104"/>
                        <a:pt x="56" y="104"/>
                      </a:cubicBezTo>
                      <a:cubicBezTo>
                        <a:pt x="57" y="104"/>
                        <a:pt x="57" y="105"/>
                        <a:pt x="58" y="105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62" y="96"/>
                        <a:pt x="67" y="85"/>
                        <a:pt x="68" y="83"/>
                      </a:cubicBezTo>
                      <a:cubicBezTo>
                        <a:pt x="70" y="80"/>
                        <a:pt x="72" y="79"/>
                        <a:pt x="73" y="78"/>
                      </a:cubicBezTo>
                      <a:cubicBezTo>
                        <a:pt x="74" y="78"/>
                        <a:pt x="75" y="77"/>
                        <a:pt x="76" y="77"/>
                      </a:cubicBezTo>
                      <a:cubicBezTo>
                        <a:pt x="77" y="75"/>
                        <a:pt x="78" y="75"/>
                        <a:pt x="79" y="75"/>
                      </a:cubicBezTo>
                      <a:cubicBezTo>
                        <a:pt x="80" y="75"/>
                        <a:pt x="80" y="75"/>
                        <a:pt x="80" y="75"/>
                      </a:cubicBezTo>
                      <a:cubicBezTo>
                        <a:pt x="80" y="75"/>
                        <a:pt x="80" y="75"/>
                        <a:pt x="80" y="75"/>
                      </a:cubicBezTo>
                      <a:cubicBezTo>
                        <a:pt x="80" y="75"/>
                        <a:pt x="81" y="74"/>
                        <a:pt x="82" y="73"/>
                      </a:cubicBezTo>
                      <a:cubicBezTo>
                        <a:pt x="82" y="73"/>
                        <a:pt x="82" y="73"/>
                        <a:pt x="82" y="72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82" y="14"/>
                        <a:pt x="82" y="14"/>
                        <a:pt x="82" y="14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Freeform 1695">
                  <a:extLst>
                    <a:ext uri="{FF2B5EF4-FFF2-40B4-BE49-F238E27FC236}">
                      <a16:creationId xmlns:a16="http://schemas.microsoft.com/office/drawing/2014/main" id="{170F112E-D756-4507-8CED-B68C5E032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0" y="2932"/>
                  <a:ext cx="8" cy="11"/>
                </a:xfrm>
                <a:custGeom>
                  <a:avLst/>
                  <a:gdLst>
                    <a:gd name="T0" fmla="*/ 0 w 8"/>
                    <a:gd name="T1" fmla="*/ 11 h 11"/>
                    <a:gd name="T2" fmla="*/ 8 w 8"/>
                    <a:gd name="T3" fmla="*/ 0 h 11"/>
                    <a:gd name="T4" fmla="*/ 6 w 8"/>
                    <a:gd name="T5" fmla="*/ 3 h 11"/>
                    <a:gd name="T6" fmla="*/ 0 w 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1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6" y="3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Freeform 1696">
                  <a:extLst>
                    <a:ext uri="{FF2B5EF4-FFF2-40B4-BE49-F238E27FC236}">
                      <a16:creationId xmlns:a16="http://schemas.microsoft.com/office/drawing/2014/main" id="{21F74F8C-BFC6-40FC-AF27-BB9DE71D3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" y="2982"/>
                  <a:ext cx="5" cy="8"/>
                </a:xfrm>
                <a:custGeom>
                  <a:avLst/>
                  <a:gdLst>
                    <a:gd name="T0" fmla="*/ 5 w 5"/>
                    <a:gd name="T1" fmla="*/ 8 h 8"/>
                    <a:gd name="T2" fmla="*/ 0 w 5"/>
                    <a:gd name="T3" fmla="*/ 0 h 8"/>
                    <a:gd name="T4" fmla="*/ 5 w 5"/>
                    <a:gd name="T5" fmla="*/ 8 h 8"/>
                    <a:gd name="T6" fmla="*/ 5 w 5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0"/>
                      </a:lnTo>
                      <a:lnTo>
                        <a:pt x="5" y="8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Freeform 1697">
                  <a:extLst>
                    <a:ext uri="{FF2B5EF4-FFF2-40B4-BE49-F238E27FC236}">
                      <a16:creationId xmlns:a16="http://schemas.microsoft.com/office/drawing/2014/main" id="{37471A78-1558-4753-9EEE-01A554BAF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2924"/>
                  <a:ext cx="1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Freeform 1698">
                  <a:extLst>
                    <a:ext uri="{FF2B5EF4-FFF2-40B4-BE49-F238E27FC236}">
                      <a16:creationId xmlns:a16="http://schemas.microsoft.com/office/drawing/2014/main" id="{86053971-8C32-4649-9E97-2AC643D2E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9" y="2926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Freeform 1699">
                  <a:extLst>
                    <a:ext uri="{FF2B5EF4-FFF2-40B4-BE49-F238E27FC236}">
                      <a16:creationId xmlns:a16="http://schemas.microsoft.com/office/drawing/2014/main" id="{DC9C1903-B0D5-499C-94C1-AFC7C02D6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292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Freeform 1700">
                  <a:extLst>
                    <a:ext uri="{FF2B5EF4-FFF2-40B4-BE49-F238E27FC236}">
                      <a16:creationId xmlns:a16="http://schemas.microsoft.com/office/drawing/2014/main" id="{0749D192-44E2-40CD-B5CA-70ED180A8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8" y="29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Freeform 1701">
                  <a:extLst>
                    <a:ext uri="{FF2B5EF4-FFF2-40B4-BE49-F238E27FC236}">
                      <a16:creationId xmlns:a16="http://schemas.microsoft.com/office/drawing/2014/main" id="{90261E66-13BE-4C62-B14A-E06A53B9C2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" y="2923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Freeform 1702">
                  <a:extLst>
                    <a:ext uri="{FF2B5EF4-FFF2-40B4-BE49-F238E27FC236}">
                      <a16:creationId xmlns:a16="http://schemas.microsoft.com/office/drawing/2014/main" id="{004CFAB6-0E52-4D63-8435-10955761C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2930"/>
                  <a:ext cx="54" cy="56"/>
                </a:xfrm>
                <a:custGeom>
                  <a:avLst/>
                  <a:gdLst>
                    <a:gd name="T0" fmla="*/ 45 w 56"/>
                    <a:gd name="T1" fmla="*/ 2 h 59"/>
                    <a:gd name="T2" fmla="*/ 36 w 56"/>
                    <a:gd name="T3" fmla="*/ 3 h 59"/>
                    <a:gd name="T4" fmla="*/ 34 w 56"/>
                    <a:gd name="T5" fmla="*/ 3 h 59"/>
                    <a:gd name="T6" fmla="*/ 28 w 56"/>
                    <a:gd name="T7" fmla="*/ 7 h 59"/>
                    <a:gd name="T8" fmla="*/ 21 w 56"/>
                    <a:gd name="T9" fmla="*/ 4 h 59"/>
                    <a:gd name="T10" fmla="*/ 19 w 56"/>
                    <a:gd name="T11" fmla="*/ 4 h 59"/>
                    <a:gd name="T12" fmla="*/ 17 w 56"/>
                    <a:gd name="T13" fmla="*/ 5 h 59"/>
                    <a:gd name="T14" fmla="*/ 14 w 56"/>
                    <a:gd name="T15" fmla="*/ 14 h 59"/>
                    <a:gd name="T16" fmla="*/ 17 w 56"/>
                    <a:gd name="T17" fmla="*/ 20 h 59"/>
                    <a:gd name="T18" fmla="*/ 14 w 56"/>
                    <a:gd name="T19" fmla="*/ 26 h 59"/>
                    <a:gd name="T20" fmla="*/ 7 w 56"/>
                    <a:gd name="T21" fmla="*/ 33 h 59"/>
                    <a:gd name="T22" fmla="*/ 3 w 56"/>
                    <a:gd name="T23" fmla="*/ 40 h 59"/>
                    <a:gd name="T24" fmla="*/ 0 w 56"/>
                    <a:gd name="T25" fmla="*/ 53 h 59"/>
                    <a:gd name="T26" fmla="*/ 0 w 56"/>
                    <a:gd name="T27" fmla="*/ 56 h 59"/>
                    <a:gd name="T28" fmla="*/ 0 w 56"/>
                    <a:gd name="T29" fmla="*/ 59 h 59"/>
                    <a:gd name="T30" fmla="*/ 0 w 56"/>
                    <a:gd name="T31" fmla="*/ 59 h 59"/>
                    <a:gd name="T32" fmla="*/ 6 w 56"/>
                    <a:gd name="T33" fmla="*/ 57 h 59"/>
                    <a:gd name="T34" fmla="*/ 8 w 56"/>
                    <a:gd name="T35" fmla="*/ 56 h 59"/>
                    <a:gd name="T36" fmla="*/ 10 w 56"/>
                    <a:gd name="T37" fmla="*/ 55 h 59"/>
                    <a:gd name="T38" fmla="*/ 11 w 56"/>
                    <a:gd name="T39" fmla="*/ 55 h 59"/>
                    <a:gd name="T40" fmla="*/ 12 w 56"/>
                    <a:gd name="T41" fmla="*/ 55 h 59"/>
                    <a:gd name="T42" fmla="*/ 13 w 56"/>
                    <a:gd name="T43" fmla="*/ 54 h 59"/>
                    <a:gd name="T44" fmla="*/ 22 w 56"/>
                    <a:gd name="T45" fmla="*/ 54 h 59"/>
                    <a:gd name="T46" fmla="*/ 45 w 56"/>
                    <a:gd name="T47" fmla="*/ 41 h 59"/>
                    <a:gd name="T48" fmla="*/ 46 w 56"/>
                    <a:gd name="T49" fmla="*/ 41 h 59"/>
                    <a:gd name="T50" fmla="*/ 46 w 56"/>
                    <a:gd name="T51" fmla="*/ 39 h 59"/>
                    <a:gd name="T52" fmla="*/ 47 w 56"/>
                    <a:gd name="T53" fmla="*/ 38 h 59"/>
                    <a:gd name="T54" fmla="*/ 47 w 56"/>
                    <a:gd name="T55" fmla="*/ 37 h 59"/>
                    <a:gd name="T56" fmla="*/ 48 w 56"/>
                    <a:gd name="T57" fmla="*/ 37 h 59"/>
                    <a:gd name="T58" fmla="*/ 48 w 56"/>
                    <a:gd name="T59" fmla="*/ 36 h 59"/>
                    <a:gd name="T60" fmla="*/ 48 w 56"/>
                    <a:gd name="T61" fmla="*/ 36 h 59"/>
                    <a:gd name="T62" fmla="*/ 56 w 56"/>
                    <a:gd name="T63" fmla="*/ 23 h 59"/>
                    <a:gd name="T64" fmla="*/ 56 w 56"/>
                    <a:gd name="T65" fmla="*/ 15 h 59"/>
                    <a:gd name="T66" fmla="*/ 50 w 56"/>
                    <a:gd name="T67" fmla="*/ 3 h 59"/>
                    <a:gd name="T68" fmla="*/ 47 w 56"/>
                    <a:gd name="T6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59">
                      <a:moveTo>
                        <a:pt x="47" y="0"/>
                      </a:moveTo>
                      <a:cubicBezTo>
                        <a:pt x="47" y="1"/>
                        <a:pt x="46" y="1"/>
                        <a:pt x="45" y="2"/>
                      </a:cubicBezTo>
                      <a:cubicBezTo>
                        <a:pt x="45" y="2"/>
                        <a:pt x="45" y="4"/>
                        <a:pt x="40" y="4"/>
                      </a:cubicBezTo>
                      <a:cubicBezTo>
                        <a:pt x="39" y="4"/>
                        <a:pt x="37" y="4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4" y="3"/>
                      </a:cubicBezTo>
                      <a:cubicBezTo>
                        <a:pt x="33" y="4"/>
                        <a:pt x="30" y="5"/>
                        <a:pt x="30" y="6"/>
                      </a:cubicBezTo>
                      <a:cubicBezTo>
                        <a:pt x="29" y="6"/>
                        <a:pt x="28" y="7"/>
                        <a:pt x="28" y="7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2" y="4"/>
                        <a:pt x="21" y="4"/>
                      </a:cubicBezTo>
                      <a:cubicBezTo>
                        <a:pt x="21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19" y="4"/>
                      </a:cubicBezTo>
                      <a:cubicBezTo>
                        <a:pt x="19" y="4"/>
                        <a:pt x="18" y="5"/>
                        <a:pt x="18" y="5"/>
                      </a:cubicBezTo>
                      <a:cubicBezTo>
                        <a:pt x="18" y="5"/>
                        <a:pt x="18" y="5"/>
                        <a:pt x="17" y="5"/>
                      </a:cubicBezTo>
                      <a:cubicBezTo>
                        <a:pt x="16" y="5"/>
                        <a:pt x="15" y="6"/>
                        <a:pt x="14" y="6"/>
                      </a:cubicBezTo>
                      <a:cubicBezTo>
                        <a:pt x="14" y="8"/>
                        <a:pt x="14" y="12"/>
                        <a:pt x="14" y="14"/>
                      </a:cubicBezTo>
                      <a:cubicBezTo>
                        <a:pt x="14" y="15"/>
                        <a:pt x="14" y="15"/>
                        <a:pt x="15" y="16"/>
                      </a:cubicBezTo>
                      <a:cubicBezTo>
                        <a:pt x="16" y="16"/>
                        <a:pt x="17" y="18"/>
                        <a:pt x="17" y="20"/>
                      </a:cubicBezTo>
                      <a:cubicBezTo>
                        <a:pt x="17" y="22"/>
                        <a:pt x="16" y="23"/>
                        <a:pt x="15" y="25"/>
                      </a:cubicBezTo>
                      <a:cubicBezTo>
                        <a:pt x="15" y="25"/>
                        <a:pt x="14" y="26"/>
                        <a:pt x="14" y="26"/>
                      </a:cubicBezTo>
                      <a:cubicBezTo>
                        <a:pt x="14" y="29"/>
                        <a:pt x="10" y="30"/>
                        <a:pt x="8" y="31"/>
                      </a:cubicBezTo>
                      <a:cubicBezTo>
                        <a:pt x="8" y="31"/>
                        <a:pt x="7" y="32"/>
                        <a:pt x="7" y="33"/>
                      </a:cubicBezTo>
                      <a:cubicBezTo>
                        <a:pt x="6" y="34"/>
                        <a:pt x="6" y="35"/>
                        <a:pt x="4" y="37"/>
                      </a:cubicBezTo>
                      <a:cubicBezTo>
                        <a:pt x="4" y="37"/>
                        <a:pt x="4" y="38"/>
                        <a:pt x="3" y="40"/>
                      </a:cubicBezTo>
                      <a:cubicBezTo>
                        <a:pt x="3" y="41"/>
                        <a:pt x="3" y="42"/>
                        <a:pt x="2" y="44"/>
                      </a:cubicBezTo>
                      <a:cubicBezTo>
                        <a:pt x="1" y="46"/>
                        <a:pt x="0" y="50"/>
                        <a:pt x="0" y="53"/>
                      </a:cubicBezTo>
                      <a:cubicBezTo>
                        <a:pt x="0" y="53"/>
                        <a:pt x="0" y="54"/>
                        <a:pt x="0" y="55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7"/>
                        <a:pt x="0" y="58"/>
                        <a:pt x="0" y="58"/>
                      </a:cubicBezTo>
                      <a:cubicBezTo>
                        <a:pt x="0" y="58"/>
                        <a:pt x="0" y="59"/>
                        <a:pt x="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58"/>
                        <a:pt x="1" y="58"/>
                        <a:pt x="1" y="58"/>
                      </a:cubicBezTo>
                      <a:cubicBezTo>
                        <a:pt x="2" y="58"/>
                        <a:pt x="2" y="57"/>
                        <a:pt x="6" y="57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10" y="55"/>
                        <a:pt x="11" y="55"/>
                        <a:pt x="11" y="55"/>
                      </a:cubicBezTo>
                      <a:cubicBezTo>
                        <a:pt x="11" y="55"/>
                        <a:pt x="12" y="55"/>
                        <a:pt x="1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5"/>
                        <a:pt x="13" y="55"/>
                        <a:pt x="13" y="55"/>
                      </a:cubicBezTo>
                      <a:cubicBezTo>
                        <a:pt x="13" y="55"/>
                        <a:pt x="13" y="54"/>
                        <a:pt x="13" y="54"/>
                      </a:cubicBezTo>
                      <a:cubicBezTo>
                        <a:pt x="14" y="54"/>
                        <a:pt x="14" y="54"/>
                        <a:pt x="14" y="54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3" y="49"/>
                        <a:pt x="27" y="43"/>
                        <a:pt x="31" y="41"/>
                      </a:cubicBezTo>
                      <a:cubicBezTo>
                        <a:pt x="35" y="40"/>
                        <a:pt x="40" y="40"/>
                        <a:pt x="45" y="41"/>
                      </a:cubicBezTo>
                      <a:cubicBezTo>
                        <a:pt x="45" y="41"/>
                        <a:pt x="45" y="41"/>
                        <a:pt x="46" y="41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6" y="40"/>
                        <a:pt x="46" y="39"/>
                        <a:pt x="46" y="39"/>
                      </a:cubicBezTo>
                      <a:cubicBezTo>
                        <a:pt x="46" y="39"/>
                        <a:pt x="47" y="39"/>
                        <a:pt x="47" y="39"/>
                      </a:cubicBezTo>
                      <a:cubicBezTo>
                        <a:pt x="47" y="38"/>
                        <a:pt x="47" y="38"/>
                        <a:pt x="47" y="38"/>
                      </a:cubicBezTo>
                      <a:cubicBezTo>
                        <a:pt x="47" y="38"/>
                        <a:pt x="47" y="38"/>
                        <a:pt x="47" y="38"/>
                      </a:cubicBezTo>
                      <a:cubicBezTo>
                        <a:pt x="47" y="38"/>
                        <a:pt x="47" y="37"/>
                        <a:pt x="47" y="37"/>
                      </a:cubicBezTo>
                      <a:cubicBezTo>
                        <a:pt x="47" y="37"/>
                        <a:pt x="47" y="37"/>
                        <a:pt x="48" y="37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9" y="35"/>
                        <a:pt x="49" y="35"/>
                      </a:cubicBezTo>
                      <a:cubicBezTo>
                        <a:pt x="51" y="33"/>
                        <a:pt x="55" y="27"/>
                        <a:pt x="56" y="23"/>
                      </a:cubicBezTo>
                      <a:cubicBezTo>
                        <a:pt x="56" y="22"/>
                        <a:pt x="56" y="22"/>
                        <a:pt x="56" y="21"/>
                      </a:cubicBezTo>
                      <a:cubicBezTo>
                        <a:pt x="56" y="18"/>
                        <a:pt x="56" y="16"/>
                        <a:pt x="56" y="15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Freeform 1703">
                  <a:extLst>
                    <a:ext uri="{FF2B5EF4-FFF2-40B4-BE49-F238E27FC236}">
                      <a16:creationId xmlns:a16="http://schemas.microsoft.com/office/drawing/2014/main" id="{E6ED2B25-AFA8-46AF-862A-B0823466D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2984"/>
                  <a:ext cx="5" cy="1"/>
                </a:xfrm>
                <a:custGeom>
                  <a:avLst/>
                  <a:gdLst>
                    <a:gd name="T0" fmla="*/ 5 w 5"/>
                    <a:gd name="T1" fmla="*/ 0 h 1"/>
                    <a:gd name="T2" fmla="*/ 0 w 5"/>
                    <a:gd name="T3" fmla="*/ 1 h 1"/>
                    <a:gd name="T4" fmla="*/ 5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Freeform 1704">
                  <a:extLst>
                    <a:ext uri="{FF2B5EF4-FFF2-40B4-BE49-F238E27FC236}">
                      <a16:creationId xmlns:a16="http://schemas.microsoft.com/office/drawing/2014/main" id="{33BAB3A2-D1FD-4D03-ABD6-D36E49F20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298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Freeform 1705">
                  <a:extLst>
                    <a:ext uri="{FF2B5EF4-FFF2-40B4-BE49-F238E27FC236}">
                      <a16:creationId xmlns:a16="http://schemas.microsoft.com/office/drawing/2014/main" id="{5ACBBC62-FBAF-49D4-88A6-FF717CC93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9" y="2982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  <a:gd name="T8" fmla="*/ 2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Freeform 1706">
                  <a:extLst>
                    <a:ext uri="{FF2B5EF4-FFF2-40B4-BE49-F238E27FC236}">
                      <a16:creationId xmlns:a16="http://schemas.microsoft.com/office/drawing/2014/main" id="{56A7BE6D-C873-4E50-9949-D78C49A54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29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Freeform 1707">
                  <a:extLst>
                    <a:ext uri="{FF2B5EF4-FFF2-40B4-BE49-F238E27FC236}">
                      <a16:creationId xmlns:a16="http://schemas.microsoft.com/office/drawing/2014/main" id="{71EF88B0-5EF5-4539-93BC-E3327FC90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5" y="2935"/>
                  <a:ext cx="3" cy="1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0 h 1"/>
                    <a:gd name="T6" fmla="*/ 0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Freeform 1708">
                  <a:extLst>
                    <a:ext uri="{FF2B5EF4-FFF2-40B4-BE49-F238E27FC236}">
                      <a16:creationId xmlns:a16="http://schemas.microsoft.com/office/drawing/2014/main" id="{044B675A-75A4-4D4C-88F9-D6328C89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1" y="293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Freeform 1709">
                  <a:extLst>
                    <a:ext uri="{FF2B5EF4-FFF2-40B4-BE49-F238E27FC236}">
                      <a16:creationId xmlns:a16="http://schemas.microsoft.com/office/drawing/2014/main" id="{BCD3D790-4749-40E7-81FA-02286393D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9" y="293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Freeform 1710">
                  <a:extLst>
                    <a:ext uri="{FF2B5EF4-FFF2-40B4-BE49-F238E27FC236}">
                      <a16:creationId xmlns:a16="http://schemas.microsoft.com/office/drawing/2014/main" id="{62AE7983-8F83-47DB-9130-B4F043325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5" y="29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Freeform 1711">
                  <a:extLst>
                    <a:ext uri="{FF2B5EF4-FFF2-40B4-BE49-F238E27FC236}">
                      <a16:creationId xmlns:a16="http://schemas.microsoft.com/office/drawing/2014/main" id="{B01BE44F-40FD-40EA-9B72-D9AB01876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Freeform 1712">
                  <a:extLst>
                    <a:ext uri="{FF2B5EF4-FFF2-40B4-BE49-F238E27FC236}">
                      <a16:creationId xmlns:a16="http://schemas.microsoft.com/office/drawing/2014/main" id="{85BBBA84-A9BB-4C76-8AC0-8E24C5FC4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" y="296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Freeform 1713">
                  <a:extLst>
                    <a:ext uri="{FF2B5EF4-FFF2-40B4-BE49-F238E27FC236}">
                      <a16:creationId xmlns:a16="http://schemas.microsoft.com/office/drawing/2014/main" id="{B66D0FF7-64BF-459C-A232-95BBC0D5C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Freeform 1714">
                  <a:extLst>
                    <a:ext uri="{FF2B5EF4-FFF2-40B4-BE49-F238E27FC236}">
                      <a16:creationId xmlns:a16="http://schemas.microsoft.com/office/drawing/2014/main" id="{E5951631-CABE-4E74-AAE6-90C32D554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Freeform 1715">
                  <a:extLst>
                    <a:ext uri="{FF2B5EF4-FFF2-40B4-BE49-F238E27FC236}">
                      <a16:creationId xmlns:a16="http://schemas.microsoft.com/office/drawing/2014/main" id="{AB92AB91-43F5-4101-9895-8B724D7DA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5" y="2944"/>
                  <a:ext cx="0" cy="6"/>
                </a:xfrm>
                <a:custGeom>
                  <a:avLst/>
                  <a:gdLst>
                    <a:gd name="T0" fmla="*/ 0 h 6"/>
                    <a:gd name="T1" fmla="*/ 0 h 6"/>
                    <a:gd name="T2" fmla="*/ 6 h 6"/>
                    <a:gd name="T3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6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Freeform 1716">
                  <a:extLst>
                    <a:ext uri="{FF2B5EF4-FFF2-40B4-BE49-F238E27FC236}">
                      <a16:creationId xmlns:a16="http://schemas.microsoft.com/office/drawing/2014/main" id="{E93DB87B-77F7-4CD4-9204-5C643905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" y="296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Freeform 1717">
                  <a:extLst>
                    <a:ext uri="{FF2B5EF4-FFF2-40B4-BE49-F238E27FC236}">
                      <a16:creationId xmlns:a16="http://schemas.microsoft.com/office/drawing/2014/main" id="{63446ADE-2C8D-40CA-BA5E-987644211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5" y="296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Freeform 1718">
                  <a:extLst>
                    <a:ext uri="{FF2B5EF4-FFF2-40B4-BE49-F238E27FC236}">
                      <a16:creationId xmlns:a16="http://schemas.microsoft.com/office/drawing/2014/main" id="{35C2E6D3-0E54-497C-92A4-60E1BAD22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" y="3108"/>
                  <a:ext cx="75" cy="147"/>
                </a:xfrm>
                <a:custGeom>
                  <a:avLst/>
                  <a:gdLst>
                    <a:gd name="T0" fmla="*/ 69 w 79"/>
                    <a:gd name="T1" fmla="*/ 4 h 154"/>
                    <a:gd name="T2" fmla="*/ 67 w 79"/>
                    <a:gd name="T3" fmla="*/ 0 h 154"/>
                    <a:gd name="T4" fmla="*/ 65 w 79"/>
                    <a:gd name="T5" fmla="*/ 2 h 154"/>
                    <a:gd name="T6" fmla="*/ 64 w 79"/>
                    <a:gd name="T7" fmla="*/ 9 h 154"/>
                    <a:gd name="T8" fmla="*/ 63 w 79"/>
                    <a:gd name="T9" fmla="*/ 13 h 154"/>
                    <a:gd name="T10" fmla="*/ 55 w 79"/>
                    <a:gd name="T11" fmla="*/ 16 h 154"/>
                    <a:gd name="T12" fmla="*/ 52 w 79"/>
                    <a:gd name="T13" fmla="*/ 17 h 154"/>
                    <a:gd name="T14" fmla="*/ 52 w 79"/>
                    <a:gd name="T15" fmla="*/ 18 h 154"/>
                    <a:gd name="T16" fmla="*/ 51 w 79"/>
                    <a:gd name="T17" fmla="*/ 23 h 154"/>
                    <a:gd name="T18" fmla="*/ 51 w 79"/>
                    <a:gd name="T19" fmla="*/ 24 h 154"/>
                    <a:gd name="T20" fmla="*/ 51 w 79"/>
                    <a:gd name="T21" fmla="*/ 28 h 154"/>
                    <a:gd name="T22" fmla="*/ 42 w 79"/>
                    <a:gd name="T23" fmla="*/ 34 h 154"/>
                    <a:gd name="T24" fmla="*/ 36 w 79"/>
                    <a:gd name="T25" fmla="*/ 37 h 154"/>
                    <a:gd name="T26" fmla="*/ 25 w 79"/>
                    <a:gd name="T27" fmla="*/ 42 h 154"/>
                    <a:gd name="T28" fmla="*/ 19 w 79"/>
                    <a:gd name="T29" fmla="*/ 43 h 154"/>
                    <a:gd name="T30" fmla="*/ 11 w 79"/>
                    <a:gd name="T31" fmla="*/ 45 h 154"/>
                    <a:gd name="T32" fmla="*/ 11 w 79"/>
                    <a:gd name="T33" fmla="*/ 49 h 154"/>
                    <a:gd name="T34" fmla="*/ 8 w 79"/>
                    <a:gd name="T35" fmla="*/ 59 h 154"/>
                    <a:gd name="T36" fmla="*/ 10 w 79"/>
                    <a:gd name="T37" fmla="*/ 77 h 154"/>
                    <a:gd name="T38" fmla="*/ 7 w 79"/>
                    <a:gd name="T39" fmla="*/ 102 h 154"/>
                    <a:gd name="T40" fmla="*/ 3 w 79"/>
                    <a:gd name="T41" fmla="*/ 127 h 154"/>
                    <a:gd name="T42" fmla="*/ 6 w 79"/>
                    <a:gd name="T43" fmla="*/ 137 h 154"/>
                    <a:gd name="T44" fmla="*/ 10 w 79"/>
                    <a:gd name="T45" fmla="*/ 148 h 154"/>
                    <a:gd name="T46" fmla="*/ 24 w 79"/>
                    <a:gd name="T47" fmla="*/ 154 h 154"/>
                    <a:gd name="T48" fmla="*/ 27 w 79"/>
                    <a:gd name="T49" fmla="*/ 153 h 154"/>
                    <a:gd name="T50" fmla="*/ 34 w 79"/>
                    <a:gd name="T51" fmla="*/ 151 h 154"/>
                    <a:gd name="T52" fmla="*/ 39 w 79"/>
                    <a:gd name="T53" fmla="*/ 149 h 154"/>
                    <a:gd name="T54" fmla="*/ 49 w 79"/>
                    <a:gd name="T55" fmla="*/ 119 h 154"/>
                    <a:gd name="T56" fmla="*/ 55 w 79"/>
                    <a:gd name="T57" fmla="*/ 102 h 154"/>
                    <a:gd name="T58" fmla="*/ 67 w 79"/>
                    <a:gd name="T59" fmla="*/ 59 h 154"/>
                    <a:gd name="T60" fmla="*/ 68 w 79"/>
                    <a:gd name="T61" fmla="*/ 52 h 154"/>
                    <a:gd name="T62" fmla="*/ 69 w 79"/>
                    <a:gd name="T63" fmla="*/ 47 h 154"/>
                    <a:gd name="T64" fmla="*/ 69 w 79"/>
                    <a:gd name="T65" fmla="*/ 37 h 154"/>
                    <a:gd name="T66" fmla="*/ 72 w 79"/>
                    <a:gd name="T67" fmla="*/ 36 h 154"/>
                    <a:gd name="T68" fmla="*/ 75 w 79"/>
                    <a:gd name="T69" fmla="*/ 38 h 154"/>
                    <a:gd name="T70" fmla="*/ 77 w 79"/>
                    <a:gd name="T71" fmla="*/ 40 h 154"/>
                    <a:gd name="T72" fmla="*/ 78 w 79"/>
                    <a:gd name="T73" fmla="*/ 37 h 154"/>
                    <a:gd name="T74" fmla="*/ 77 w 79"/>
                    <a:gd name="T75" fmla="*/ 28 h 154"/>
                    <a:gd name="T76" fmla="*/ 74 w 79"/>
                    <a:gd name="T77" fmla="*/ 16 h 154"/>
                    <a:gd name="T78" fmla="*/ 69 w 79"/>
                    <a:gd name="T79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9" h="154">
                      <a:moveTo>
                        <a:pt x="69" y="4"/>
                      </a:moveTo>
                      <a:cubicBezTo>
                        <a:pt x="68" y="2"/>
                        <a:pt x="67" y="1"/>
                        <a:pt x="67" y="0"/>
                      </a:cubicBezTo>
                      <a:cubicBezTo>
                        <a:pt x="66" y="1"/>
                        <a:pt x="66" y="2"/>
                        <a:pt x="65" y="2"/>
                      </a:cubicBezTo>
                      <a:cubicBezTo>
                        <a:pt x="65" y="3"/>
                        <a:pt x="64" y="6"/>
                        <a:pt x="64" y="9"/>
                      </a:cubicBezTo>
                      <a:cubicBezTo>
                        <a:pt x="65" y="10"/>
                        <a:pt x="64" y="11"/>
                        <a:pt x="63" y="13"/>
                      </a:cubicBezTo>
                      <a:cubicBezTo>
                        <a:pt x="61" y="15"/>
                        <a:pt x="58" y="16"/>
                        <a:pt x="55" y="16"/>
                      </a:cubicBezTo>
                      <a:cubicBezTo>
                        <a:pt x="54" y="16"/>
                        <a:pt x="53" y="16"/>
                        <a:pt x="52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3" y="21"/>
                        <a:pt x="52" y="23"/>
                        <a:pt x="51" y="23"/>
                      </a:cubicBezTo>
                      <a:cubicBezTo>
                        <a:pt x="51" y="23"/>
                        <a:pt x="51" y="24"/>
                        <a:pt x="51" y="24"/>
                      </a:cubicBezTo>
                      <a:cubicBezTo>
                        <a:pt x="52" y="25"/>
                        <a:pt x="52" y="27"/>
                        <a:pt x="51" y="28"/>
                      </a:cubicBezTo>
                      <a:cubicBezTo>
                        <a:pt x="50" y="31"/>
                        <a:pt x="46" y="34"/>
                        <a:pt x="42" y="34"/>
                      </a:cubicBezTo>
                      <a:cubicBezTo>
                        <a:pt x="40" y="34"/>
                        <a:pt x="38" y="36"/>
                        <a:pt x="36" y="37"/>
                      </a:cubicBezTo>
                      <a:cubicBezTo>
                        <a:pt x="32" y="40"/>
                        <a:pt x="29" y="42"/>
                        <a:pt x="25" y="42"/>
                      </a:cubicBezTo>
                      <a:cubicBezTo>
                        <a:pt x="23" y="42"/>
                        <a:pt x="21" y="42"/>
                        <a:pt x="19" y="43"/>
                      </a:cubicBezTo>
                      <a:cubicBezTo>
                        <a:pt x="16" y="44"/>
                        <a:pt x="14" y="45"/>
                        <a:pt x="11" y="45"/>
                      </a:cubicBezTo>
                      <a:cubicBezTo>
                        <a:pt x="11" y="45"/>
                        <a:pt x="11" y="47"/>
                        <a:pt x="11" y="49"/>
                      </a:cubicBezTo>
                      <a:cubicBezTo>
                        <a:pt x="10" y="52"/>
                        <a:pt x="10" y="55"/>
                        <a:pt x="8" y="59"/>
                      </a:cubicBezTo>
                      <a:cubicBezTo>
                        <a:pt x="6" y="63"/>
                        <a:pt x="6" y="69"/>
                        <a:pt x="10" y="77"/>
                      </a:cubicBezTo>
                      <a:cubicBezTo>
                        <a:pt x="13" y="85"/>
                        <a:pt x="16" y="92"/>
                        <a:pt x="7" y="102"/>
                      </a:cubicBezTo>
                      <a:cubicBezTo>
                        <a:pt x="0" y="111"/>
                        <a:pt x="0" y="121"/>
                        <a:pt x="3" y="127"/>
                      </a:cubicBezTo>
                      <a:cubicBezTo>
                        <a:pt x="4" y="130"/>
                        <a:pt x="5" y="133"/>
                        <a:pt x="6" y="137"/>
                      </a:cubicBezTo>
                      <a:cubicBezTo>
                        <a:pt x="7" y="141"/>
                        <a:pt x="8" y="145"/>
                        <a:pt x="10" y="148"/>
                      </a:cubicBezTo>
                      <a:cubicBezTo>
                        <a:pt x="13" y="151"/>
                        <a:pt x="19" y="154"/>
                        <a:pt x="24" y="154"/>
                      </a:cubicBezTo>
                      <a:cubicBezTo>
                        <a:pt x="25" y="154"/>
                        <a:pt x="26" y="153"/>
                        <a:pt x="27" y="153"/>
                      </a:cubicBezTo>
                      <a:cubicBezTo>
                        <a:pt x="29" y="151"/>
                        <a:pt x="32" y="151"/>
                        <a:pt x="34" y="151"/>
                      </a:cubicBezTo>
                      <a:cubicBezTo>
                        <a:pt x="36" y="151"/>
                        <a:pt x="37" y="150"/>
                        <a:pt x="39" y="149"/>
                      </a:cubicBezTo>
                      <a:cubicBezTo>
                        <a:pt x="41" y="146"/>
                        <a:pt x="45" y="132"/>
                        <a:pt x="49" y="119"/>
                      </a:cubicBezTo>
                      <a:cubicBezTo>
                        <a:pt x="51" y="113"/>
                        <a:pt x="53" y="107"/>
                        <a:pt x="55" y="102"/>
                      </a:cubicBezTo>
                      <a:cubicBezTo>
                        <a:pt x="59" y="89"/>
                        <a:pt x="67" y="63"/>
                        <a:pt x="67" y="59"/>
                      </a:cubicBezTo>
                      <a:cubicBezTo>
                        <a:pt x="66" y="56"/>
                        <a:pt x="67" y="54"/>
                        <a:pt x="68" y="52"/>
                      </a:cubicBezTo>
                      <a:cubicBezTo>
                        <a:pt x="69" y="50"/>
                        <a:pt x="70" y="49"/>
                        <a:pt x="69" y="47"/>
                      </a:cubicBezTo>
                      <a:cubicBezTo>
                        <a:pt x="67" y="43"/>
                        <a:pt x="68" y="39"/>
                        <a:pt x="69" y="37"/>
                      </a:cubicBezTo>
                      <a:cubicBezTo>
                        <a:pt x="70" y="36"/>
                        <a:pt x="72" y="36"/>
                        <a:pt x="72" y="36"/>
                      </a:cubicBezTo>
                      <a:cubicBezTo>
                        <a:pt x="73" y="36"/>
                        <a:pt x="74" y="36"/>
                        <a:pt x="75" y="38"/>
                      </a:cubicBezTo>
                      <a:cubicBezTo>
                        <a:pt x="76" y="39"/>
                        <a:pt x="77" y="40"/>
                        <a:pt x="77" y="40"/>
                      </a:cubicBezTo>
                      <a:cubicBezTo>
                        <a:pt x="77" y="40"/>
                        <a:pt x="78" y="39"/>
                        <a:pt x="78" y="37"/>
                      </a:cubicBezTo>
                      <a:cubicBezTo>
                        <a:pt x="79" y="35"/>
                        <a:pt x="78" y="31"/>
                        <a:pt x="77" y="28"/>
                      </a:cubicBezTo>
                      <a:cubicBezTo>
                        <a:pt x="76" y="24"/>
                        <a:pt x="74" y="20"/>
                        <a:pt x="74" y="16"/>
                      </a:cubicBezTo>
                      <a:cubicBezTo>
                        <a:pt x="74" y="12"/>
                        <a:pt x="71" y="7"/>
                        <a:pt x="6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Freeform 1719">
                  <a:extLst>
                    <a:ext uri="{FF2B5EF4-FFF2-40B4-BE49-F238E27FC236}">
                      <a16:creationId xmlns:a16="http://schemas.microsoft.com/office/drawing/2014/main" id="{C5889B19-CE44-4216-91A6-22EE31201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4" y="279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Freeform 1720">
                  <a:extLst>
                    <a:ext uri="{FF2B5EF4-FFF2-40B4-BE49-F238E27FC236}">
                      <a16:creationId xmlns:a16="http://schemas.microsoft.com/office/drawing/2014/main" id="{055D29C9-1D6D-418A-86E7-2AC3D4671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8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Freeform 1721">
                  <a:extLst>
                    <a:ext uri="{FF2B5EF4-FFF2-40B4-BE49-F238E27FC236}">
                      <a16:creationId xmlns:a16="http://schemas.microsoft.com/office/drawing/2014/main" id="{951531B1-E8C6-40E5-B624-4EBE546359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8" y="27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Freeform 1722">
                  <a:extLst>
                    <a:ext uri="{FF2B5EF4-FFF2-40B4-BE49-F238E27FC236}">
                      <a16:creationId xmlns:a16="http://schemas.microsoft.com/office/drawing/2014/main" id="{50B8DD92-5126-48F7-8176-60B83F265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79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Freeform 1723">
                  <a:extLst>
                    <a:ext uri="{FF2B5EF4-FFF2-40B4-BE49-F238E27FC236}">
                      <a16:creationId xmlns:a16="http://schemas.microsoft.com/office/drawing/2014/main" id="{22A485C7-B80B-454A-AC45-CAAC803F3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Freeform 1724">
                  <a:extLst>
                    <a:ext uri="{FF2B5EF4-FFF2-40B4-BE49-F238E27FC236}">
                      <a16:creationId xmlns:a16="http://schemas.microsoft.com/office/drawing/2014/main" id="{1BCE69B6-55A5-4BEE-8F05-6BFF14094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8" y="27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Freeform 1725">
                  <a:extLst>
                    <a:ext uri="{FF2B5EF4-FFF2-40B4-BE49-F238E27FC236}">
                      <a16:creationId xmlns:a16="http://schemas.microsoft.com/office/drawing/2014/main" id="{34210AC3-3ED7-4355-880F-D9671DD1E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5" y="279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Freeform 1726">
                  <a:extLst>
                    <a:ext uri="{FF2B5EF4-FFF2-40B4-BE49-F238E27FC236}">
                      <a16:creationId xmlns:a16="http://schemas.microsoft.com/office/drawing/2014/main" id="{5EBAC243-1FD2-4C95-ABAE-EE006F28C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" y="3108"/>
                  <a:ext cx="10" cy="9"/>
                </a:xfrm>
                <a:custGeom>
                  <a:avLst/>
                  <a:gdLst>
                    <a:gd name="T0" fmla="*/ 4 w 10"/>
                    <a:gd name="T1" fmla="*/ 9 h 10"/>
                    <a:gd name="T2" fmla="*/ 9 w 10"/>
                    <a:gd name="T3" fmla="*/ 9 h 10"/>
                    <a:gd name="T4" fmla="*/ 10 w 10"/>
                    <a:gd name="T5" fmla="*/ 6 h 10"/>
                    <a:gd name="T6" fmla="*/ 10 w 10"/>
                    <a:gd name="T7" fmla="*/ 0 h 10"/>
                    <a:gd name="T8" fmla="*/ 10 w 10"/>
                    <a:gd name="T9" fmla="*/ 1 h 10"/>
                    <a:gd name="T10" fmla="*/ 3 w 10"/>
                    <a:gd name="T11" fmla="*/ 2 h 10"/>
                    <a:gd name="T12" fmla="*/ 0 w 10"/>
                    <a:gd name="T13" fmla="*/ 0 h 10"/>
                    <a:gd name="T14" fmla="*/ 0 w 10"/>
                    <a:gd name="T15" fmla="*/ 1 h 10"/>
                    <a:gd name="T16" fmla="*/ 4 w 10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0">
                      <a:moveTo>
                        <a:pt x="4" y="9"/>
                      </a:moveTo>
                      <a:cubicBezTo>
                        <a:pt x="5" y="10"/>
                        <a:pt x="8" y="9"/>
                        <a:pt x="9" y="9"/>
                      </a:cubicBezTo>
                      <a:cubicBezTo>
                        <a:pt x="10" y="9"/>
                        <a:pt x="10" y="8"/>
                        <a:pt x="10" y="6"/>
                      </a:cubicBezTo>
                      <a:cubicBezTo>
                        <a:pt x="10" y="5"/>
                        <a:pt x="10" y="2"/>
                        <a:pt x="10" y="0"/>
                      </a:cubicBezTo>
                      <a:cubicBezTo>
                        <a:pt x="10" y="0"/>
                        <a:pt x="10" y="1"/>
                        <a:pt x="10" y="1"/>
                      </a:cubicBezTo>
                      <a:cubicBezTo>
                        <a:pt x="8" y="2"/>
                        <a:pt x="6" y="3"/>
                        <a:pt x="3" y="2"/>
                      </a:cubicBez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"/>
                        <a:pt x="2" y="8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Freeform 1727">
                  <a:extLst>
                    <a:ext uri="{FF2B5EF4-FFF2-40B4-BE49-F238E27FC236}">
                      <a16:creationId xmlns:a16="http://schemas.microsoft.com/office/drawing/2014/main" id="{5A3EF5B6-4808-4B48-8177-3A164E1A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1" y="2916"/>
                  <a:ext cx="193" cy="191"/>
                </a:xfrm>
                <a:custGeom>
                  <a:avLst/>
                  <a:gdLst>
                    <a:gd name="T0" fmla="*/ 128 w 202"/>
                    <a:gd name="T1" fmla="*/ 182 h 199"/>
                    <a:gd name="T2" fmla="*/ 131 w 202"/>
                    <a:gd name="T3" fmla="*/ 186 h 199"/>
                    <a:gd name="T4" fmla="*/ 141 w 202"/>
                    <a:gd name="T5" fmla="*/ 191 h 199"/>
                    <a:gd name="T6" fmla="*/ 159 w 202"/>
                    <a:gd name="T7" fmla="*/ 190 h 199"/>
                    <a:gd name="T8" fmla="*/ 173 w 202"/>
                    <a:gd name="T9" fmla="*/ 195 h 199"/>
                    <a:gd name="T10" fmla="*/ 174 w 202"/>
                    <a:gd name="T11" fmla="*/ 176 h 199"/>
                    <a:gd name="T12" fmla="*/ 176 w 202"/>
                    <a:gd name="T13" fmla="*/ 159 h 199"/>
                    <a:gd name="T14" fmla="*/ 192 w 202"/>
                    <a:gd name="T15" fmla="*/ 152 h 199"/>
                    <a:gd name="T16" fmla="*/ 186 w 202"/>
                    <a:gd name="T17" fmla="*/ 141 h 199"/>
                    <a:gd name="T18" fmla="*/ 180 w 202"/>
                    <a:gd name="T19" fmla="*/ 91 h 199"/>
                    <a:gd name="T20" fmla="*/ 178 w 202"/>
                    <a:gd name="T21" fmla="*/ 88 h 199"/>
                    <a:gd name="T22" fmla="*/ 183 w 202"/>
                    <a:gd name="T23" fmla="*/ 74 h 199"/>
                    <a:gd name="T24" fmla="*/ 188 w 202"/>
                    <a:gd name="T25" fmla="*/ 56 h 199"/>
                    <a:gd name="T26" fmla="*/ 196 w 202"/>
                    <a:gd name="T27" fmla="*/ 41 h 199"/>
                    <a:gd name="T28" fmla="*/ 201 w 202"/>
                    <a:gd name="T29" fmla="*/ 33 h 199"/>
                    <a:gd name="T30" fmla="*/ 199 w 202"/>
                    <a:gd name="T31" fmla="*/ 26 h 199"/>
                    <a:gd name="T32" fmla="*/ 199 w 202"/>
                    <a:gd name="T33" fmla="*/ 23 h 199"/>
                    <a:gd name="T34" fmla="*/ 199 w 202"/>
                    <a:gd name="T35" fmla="*/ 20 h 199"/>
                    <a:gd name="T36" fmla="*/ 198 w 202"/>
                    <a:gd name="T37" fmla="*/ 18 h 199"/>
                    <a:gd name="T38" fmla="*/ 194 w 202"/>
                    <a:gd name="T39" fmla="*/ 14 h 199"/>
                    <a:gd name="T40" fmla="*/ 191 w 202"/>
                    <a:gd name="T41" fmla="*/ 11 h 199"/>
                    <a:gd name="T42" fmla="*/ 188 w 202"/>
                    <a:gd name="T43" fmla="*/ 10 h 199"/>
                    <a:gd name="T44" fmla="*/ 184 w 202"/>
                    <a:gd name="T45" fmla="*/ 10 h 199"/>
                    <a:gd name="T46" fmla="*/ 178 w 202"/>
                    <a:gd name="T47" fmla="*/ 9 h 199"/>
                    <a:gd name="T48" fmla="*/ 163 w 202"/>
                    <a:gd name="T49" fmla="*/ 2 h 199"/>
                    <a:gd name="T50" fmla="*/ 153 w 202"/>
                    <a:gd name="T51" fmla="*/ 3 h 199"/>
                    <a:gd name="T52" fmla="*/ 136 w 202"/>
                    <a:gd name="T53" fmla="*/ 4 h 199"/>
                    <a:gd name="T54" fmla="*/ 113 w 202"/>
                    <a:gd name="T55" fmla="*/ 7 h 199"/>
                    <a:gd name="T56" fmla="*/ 85 w 202"/>
                    <a:gd name="T57" fmla="*/ 9 h 199"/>
                    <a:gd name="T58" fmla="*/ 68 w 202"/>
                    <a:gd name="T59" fmla="*/ 20 h 199"/>
                    <a:gd name="T60" fmla="*/ 57 w 202"/>
                    <a:gd name="T61" fmla="*/ 56 h 199"/>
                    <a:gd name="T62" fmla="*/ 43 w 202"/>
                    <a:gd name="T63" fmla="*/ 85 h 199"/>
                    <a:gd name="T64" fmla="*/ 34 w 202"/>
                    <a:gd name="T65" fmla="*/ 112 h 199"/>
                    <a:gd name="T66" fmla="*/ 24 w 202"/>
                    <a:gd name="T67" fmla="*/ 116 h 199"/>
                    <a:gd name="T68" fmla="*/ 23 w 202"/>
                    <a:gd name="T69" fmla="*/ 115 h 199"/>
                    <a:gd name="T70" fmla="*/ 22 w 202"/>
                    <a:gd name="T71" fmla="*/ 112 h 199"/>
                    <a:gd name="T72" fmla="*/ 8 w 202"/>
                    <a:gd name="T73" fmla="*/ 113 h 199"/>
                    <a:gd name="T74" fmla="*/ 4 w 202"/>
                    <a:gd name="T75" fmla="*/ 115 h 199"/>
                    <a:gd name="T76" fmla="*/ 3 w 202"/>
                    <a:gd name="T77" fmla="*/ 127 h 199"/>
                    <a:gd name="T78" fmla="*/ 6 w 202"/>
                    <a:gd name="T79" fmla="*/ 125 h 199"/>
                    <a:gd name="T80" fmla="*/ 8 w 202"/>
                    <a:gd name="T81" fmla="*/ 125 h 199"/>
                    <a:gd name="T82" fmla="*/ 47 w 202"/>
                    <a:gd name="T83" fmla="*/ 126 h 199"/>
                    <a:gd name="T84" fmla="*/ 58 w 202"/>
                    <a:gd name="T85" fmla="*/ 150 h 199"/>
                    <a:gd name="T86" fmla="*/ 78 w 202"/>
                    <a:gd name="T87" fmla="*/ 138 h 199"/>
                    <a:gd name="T88" fmla="*/ 89 w 202"/>
                    <a:gd name="T89" fmla="*/ 140 h 199"/>
                    <a:gd name="T90" fmla="*/ 102 w 202"/>
                    <a:gd name="T91" fmla="*/ 144 h 199"/>
                    <a:gd name="T92" fmla="*/ 108 w 202"/>
                    <a:gd name="T93" fmla="*/ 178 h 199"/>
                    <a:gd name="T94" fmla="*/ 115 w 202"/>
                    <a:gd name="T95" fmla="*/ 182 h 199"/>
                    <a:gd name="T96" fmla="*/ 126 w 202"/>
                    <a:gd name="T97" fmla="*/ 18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2" h="199">
                      <a:moveTo>
                        <a:pt x="126" y="181"/>
                      </a:moveTo>
                      <a:cubicBezTo>
                        <a:pt x="126" y="181"/>
                        <a:pt x="126" y="181"/>
                        <a:pt x="126" y="181"/>
                      </a:cubicBezTo>
                      <a:cubicBezTo>
                        <a:pt x="128" y="182"/>
                        <a:pt x="128" y="182"/>
                        <a:pt x="128" y="182"/>
                      </a:cubicBezTo>
                      <a:cubicBezTo>
                        <a:pt x="128" y="182"/>
                        <a:pt x="128" y="182"/>
                        <a:pt x="128" y="182"/>
                      </a:cubicBezTo>
                      <a:cubicBezTo>
                        <a:pt x="129" y="183"/>
                        <a:pt x="129" y="184"/>
                        <a:pt x="130" y="184"/>
                      </a:cubicBezTo>
                      <a:cubicBezTo>
                        <a:pt x="130" y="185"/>
                        <a:pt x="130" y="185"/>
                        <a:pt x="130" y="185"/>
                      </a:cubicBezTo>
                      <a:cubicBezTo>
                        <a:pt x="130" y="185"/>
                        <a:pt x="130" y="185"/>
                        <a:pt x="130" y="185"/>
                      </a:cubicBezTo>
                      <a:cubicBezTo>
                        <a:pt x="130" y="186"/>
                        <a:pt x="131" y="186"/>
                        <a:pt x="131" y="186"/>
                      </a:cubicBezTo>
                      <a:cubicBezTo>
                        <a:pt x="132" y="186"/>
                        <a:pt x="135" y="185"/>
                        <a:pt x="137" y="185"/>
                      </a:cubicBezTo>
                      <a:cubicBezTo>
                        <a:pt x="138" y="185"/>
                        <a:pt x="139" y="185"/>
                        <a:pt x="140" y="186"/>
                      </a:cubicBezTo>
                      <a:cubicBezTo>
                        <a:pt x="140" y="187"/>
                        <a:pt x="141" y="188"/>
                        <a:pt x="140" y="188"/>
                      </a:cubicBezTo>
                      <a:cubicBezTo>
                        <a:pt x="140" y="189"/>
                        <a:pt x="141" y="191"/>
                        <a:pt x="141" y="191"/>
                      </a:cubicBezTo>
                      <a:cubicBezTo>
                        <a:pt x="143" y="191"/>
                        <a:pt x="146" y="192"/>
                        <a:pt x="148" y="193"/>
                      </a:cubicBezTo>
                      <a:cubicBezTo>
                        <a:pt x="149" y="194"/>
                        <a:pt x="151" y="194"/>
                        <a:pt x="151" y="194"/>
                      </a:cubicBezTo>
                      <a:cubicBezTo>
                        <a:pt x="152" y="194"/>
                        <a:pt x="154" y="194"/>
                        <a:pt x="154" y="194"/>
                      </a:cubicBezTo>
                      <a:cubicBezTo>
                        <a:pt x="155" y="192"/>
                        <a:pt x="157" y="190"/>
                        <a:pt x="159" y="190"/>
                      </a:cubicBezTo>
                      <a:cubicBezTo>
                        <a:pt x="161" y="190"/>
                        <a:pt x="162" y="191"/>
                        <a:pt x="162" y="192"/>
                      </a:cubicBezTo>
                      <a:cubicBezTo>
                        <a:pt x="164" y="196"/>
                        <a:pt x="166" y="197"/>
                        <a:pt x="166" y="197"/>
                      </a:cubicBezTo>
                      <a:cubicBezTo>
                        <a:pt x="169" y="197"/>
                        <a:pt x="173" y="197"/>
                        <a:pt x="175" y="199"/>
                      </a:cubicBezTo>
                      <a:cubicBezTo>
                        <a:pt x="175" y="198"/>
                        <a:pt x="174" y="196"/>
                        <a:pt x="173" y="195"/>
                      </a:cubicBezTo>
                      <a:cubicBezTo>
                        <a:pt x="173" y="194"/>
                        <a:pt x="172" y="193"/>
                        <a:pt x="172" y="193"/>
                      </a:cubicBezTo>
                      <a:cubicBezTo>
                        <a:pt x="170" y="192"/>
                        <a:pt x="171" y="189"/>
                        <a:pt x="172" y="185"/>
                      </a:cubicBezTo>
                      <a:cubicBezTo>
                        <a:pt x="173" y="184"/>
                        <a:pt x="173" y="182"/>
                        <a:pt x="173" y="181"/>
                      </a:cubicBezTo>
                      <a:cubicBezTo>
                        <a:pt x="173" y="180"/>
                        <a:pt x="174" y="178"/>
                        <a:pt x="174" y="176"/>
                      </a:cubicBezTo>
                      <a:cubicBezTo>
                        <a:pt x="174" y="174"/>
                        <a:pt x="175" y="171"/>
                        <a:pt x="175" y="170"/>
                      </a:cubicBezTo>
                      <a:cubicBezTo>
                        <a:pt x="174" y="169"/>
                        <a:pt x="173" y="168"/>
                        <a:pt x="173" y="167"/>
                      </a:cubicBezTo>
                      <a:cubicBezTo>
                        <a:pt x="173" y="165"/>
                        <a:pt x="174" y="163"/>
                        <a:pt x="176" y="161"/>
                      </a:cubicBezTo>
                      <a:cubicBezTo>
                        <a:pt x="176" y="161"/>
                        <a:pt x="176" y="159"/>
                        <a:pt x="176" y="159"/>
                      </a:cubicBezTo>
                      <a:cubicBezTo>
                        <a:pt x="176" y="157"/>
                        <a:pt x="176" y="155"/>
                        <a:pt x="177" y="154"/>
                      </a:cubicBezTo>
                      <a:cubicBezTo>
                        <a:pt x="178" y="153"/>
                        <a:pt x="179" y="153"/>
                        <a:pt x="180" y="153"/>
                      </a:cubicBezTo>
                      <a:cubicBezTo>
                        <a:pt x="184" y="153"/>
                        <a:pt x="184" y="153"/>
                        <a:pt x="184" y="153"/>
                      </a:cubicBezTo>
                      <a:cubicBezTo>
                        <a:pt x="190" y="153"/>
                        <a:pt x="192" y="152"/>
                        <a:pt x="192" y="152"/>
                      </a:cubicBezTo>
                      <a:cubicBezTo>
                        <a:pt x="193" y="151"/>
                        <a:pt x="193" y="151"/>
                        <a:pt x="193" y="151"/>
                      </a:cubicBezTo>
                      <a:cubicBezTo>
                        <a:pt x="193" y="151"/>
                        <a:pt x="193" y="151"/>
                        <a:pt x="193" y="151"/>
                      </a:cubicBezTo>
                      <a:cubicBezTo>
                        <a:pt x="192" y="150"/>
                        <a:pt x="192" y="149"/>
                        <a:pt x="192" y="149"/>
                      </a:cubicBezTo>
                      <a:cubicBezTo>
                        <a:pt x="190" y="146"/>
                        <a:pt x="188" y="142"/>
                        <a:pt x="186" y="141"/>
                      </a:cubicBezTo>
                      <a:cubicBezTo>
                        <a:pt x="180" y="138"/>
                        <a:pt x="178" y="110"/>
                        <a:pt x="179" y="101"/>
                      </a:cubicBezTo>
                      <a:cubicBezTo>
                        <a:pt x="179" y="98"/>
                        <a:pt x="179" y="97"/>
                        <a:pt x="181" y="96"/>
                      </a:cubicBezTo>
                      <a:cubicBezTo>
                        <a:pt x="180" y="91"/>
                        <a:pt x="180" y="91"/>
                        <a:pt x="180" y="91"/>
                      </a:cubicBezTo>
                      <a:cubicBezTo>
                        <a:pt x="180" y="91"/>
                        <a:pt x="180" y="91"/>
                        <a:pt x="180" y="91"/>
                      </a:cubicBezTo>
                      <a:cubicBezTo>
                        <a:pt x="180" y="91"/>
                        <a:pt x="179" y="91"/>
                        <a:pt x="179" y="91"/>
                      </a:cubicBezTo>
                      <a:cubicBezTo>
                        <a:pt x="179" y="90"/>
                        <a:pt x="179" y="90"/>
                        <a:pt x="179" y="90"/>
                      </a:cubicBezTo>
                      <a:cubicBezTo>
                        <a:pt x="179" y="90"/>
                        <a:pt x="178" y="90"/>
                        <a:pt x="178" y="89"/>
                      </a:cubicBezTo>
                      <a:cubicBezTo>
                        <a:pt x="178" y="89"/>
                        <a:pt x="178" y="89"/>
                        <a:pt x="178" y="88"/>
                      </a:cubicBezTo>
                      <a:cubicBezTo>
                        <a:pt x="178" y="88"/>
                        <a:pt x="178" y="88"/>
                        <a:pt x="178" y="88"/>
                      </a:cubicBezTo>
                      <a:cubicBezTo>
                        <a:pt x="177" y="88"/>
                        <a:pt x="177" y="87"/>
                        <a:pt x="177" y="86"/>
                      </a:cubicBezTo>
                      <a:cubicBezTo>
                        <a:pt x="177" y="84"/>
                        <a:pt x="179" y="83"/>
                        <a:pt x="180" y="82"/>
                      </a:cubicBezTo>
                      <a:cubicBezTo>
                        <a:pt x="180" y="79"/>
                        <a:pt x="180" y="75"/>
                        <a:pt x="183" y="74"/>
                      </a:cubicBezTo>
                      <a:cubicBezTo>
                        <a:pt x="184" y="74"/>
                        <a:pt x="184" y="74"/>
                        <a:pt x="184" y="74"/>
                      </a:cubicBezTo>
                      <a:cubicBezTo>
                        <a:pt x="184" y="73"/>
                        <a:pt x="184" y="73"/>
                        <a:pt x="185" y="72"/>
                      </a:cubicBezTo>
                      <a:cubicBezTo>
                        <a:pt x="185" y="71"/>
                        <a:pt x="185" y="69"/>
                        <a:pt x="185" y="67"/>
                      </a:cubicBezTo>
                      <a:cubicBezTo>
                        <a:pt x="185" y="63"/>
                        <a:pt x="186" y="59"/>
                        <a:pt x="188" y="56"/>
                      </a:cubicBezTo>
                      <a:cubicBezTo>
                        <a:pt x="188" y="55"/>
                        <a:pt x="188" y="54"/>
                        <a:pt x="188" y="53"/>
                      </a:cubicBezTo>
                      <a:cubicBezTo>
                        <a:pt x="189" y="51"/>
                        <a:pt x="189" y="49"/>
                        <a:pt x="191" y="47"/>
                      </a:cubicBezTo>
                      <a:cubicBezTo>
                        <a:pt x="191" y="47"/>
                        <a:pt x="192" y="46"/>
                        <a:pt x="192" y="45"/>
                      </a:cubicBezTo>
                      <a:cubicBezTo>
                        <a:pt x="193" y="44"/>
                        <a:pt x="194" y="41"/>
                        <a:pt x="196" y="41"/>
                      </a:cubicBezTo>
                      <a:cubicBezTo>
                        <a:pt x="199" y="40"/>
                        <a:pt x="199" y="39"/>
                        <a:pt x="199" y="39"/>
                      </a:cubicBezTo>
                      <a:cubicBezTo>
                        <a:pt x="199" y="38"/>
                        <a:pt x="200" y="37"/>
                        <a:pt x="201" y="36"/>
                      </a:cubicBezTo>
                      <a:cubicBezTo>
                        <a:pt x="202" y="35"/>
                        <a:pt x="202" y="34"/>
                        <a:pt x="202" y="34"/>
                      </a:cubicBezTo>
                      <a:cubicBezTo>
                        <a:pt x="202" y="33"/>
                        <a:pt x="202" y="33"/>
                        <a:pt x="201" y="33"/>
                      </a:cubicBezTo>
                      <a:cubicBezTo>
                        <a:pt x="200" y="32"/>
                        <a:pt x="199" y="31"/>
                        <a:pt x="199" y="28"/>
                      </a:cubicBezTo>
                      <a:cubicBezTo>
                        <a:pt x="199" y="28"/>
                        <a:pt x="199" y="27"/>
                        <a:pt x="199" y="27"/>
                      </a:cubicBezTo>
                      <a:cubicBezTo>
                        <a:pt x="199" y="27"/>
                        <a:pt x="199" y="27"/>
                        <a:pt x="199" y="27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25"/>
                        <a:pt x="199" y="25"/>
                        <a:pt x="199" y="25"/>
                      </a:cubicBezTo>
                      <a:cubicBezTo>
                        <a:pt x="199" y="25"/>
                        <a:pt x="199" y="25"/>
                        <a:pt x="199" y="24"/>
                      </a:cubicBezTo>
                      <a:cubicBezTo>
                        <a:pt x="199" y="24"/>
                        <a:pt x="199" y="24"/>
                        <a:pt x="199" y="24"/>
                      </a:cubicBezTo>
                      <a:cubicBezTo>
                        <a:pt x="199" y="23"/>
                        <a:pt x="199" y="23"/>
                        <a:pt x="199" y="23"/>
                      </a:cubicBezTo>
                      <a:cubicBezTo>
                        <a:pt x="199" y="22"/>
                        <a:pt x="199" y="22"/>
                        <a:pt x="199" y="21"/>
                      </a:cubicBezTo>
                      <a:cubicBezTo>
                        <a:pt x="199" y="21"/>
                        <a:pt x="199" y="21"/>
                        <a:pt x="199" y="21"/>
                      </a:cubicBezTo>
                      <a:cubicBezTo>
                        <a:pt x="199" y="21"/>
                        <a:pt x="199" y="20"/>
                        <a:pt x="199" y="20"/>
                      </a:cubicBezTo>
                      <a:cubicBezTo>
                        <a:pt x="199" y="20"/>
                        <a:pt x="199" y="20"/>
                        <a:pt x="199" y="20"/>
                      </a:cubicBezTo>
                      <a:cubicBezTo>
                        <a:pt x="199" y="20"/>
                        <a:pt x="200" y="19"/>
                        <a:pt x="200" y="19"/>
                      </a:cubicBezTo>
                      <a:cubicBezTo>
                        <a:pt x="200" y="19"/>
                        <a:pt x="200" y="19"/>
                        <a:pt x="200" y="19"/>
                      </a:cubicBezTo>
                      <a:cubicBezTo>
                        <a:pt x="199" y="19"/>
                        <a:pt x="199" y="19"/>
                        <a:pt x="199" y="18"/>
                      </a:cubicBezTo>
                      <a:cubicBezTo>
                        <a:pt x="199" y="18"/>
                        <a:pt x="198" y="18"/>
                        <a:pt x="198" y="18"/>
                      </a:cubicBezTo>
                      <a:cubicBezTo>
                        <a:pt x="198" y="17"/>
                        <a:pt x="197" y="17"/>
                        <a:pt x="197" y="17"/>
                      </a:cubicBezTo>
                      <a:cubicBezTo>
                        <a:pt x="197" y="16"/>
                        <a:pt x="196" y="16"/>
                        <a:pt x="196" y="16"/>
                      </a:cubicBezTo>
                      <a:cubicBezTo>
                        <a:pt x="196" y="16"/>
                        <a:pt x="195" y="15"/>
                        <a:pt x="195" y="15"/>
                      </a:cubicBezTo>
                      <a:cubicBezTo>
                        <a:pt x="195" y="15"/>
                        <a:pt x="194" y="14"/>
                        <a:pt x="194" y="14"/>
                      </a:cubicBezTo>
                      <a:cubicBezTo>
                        <a:pt x="194" y="14"/>
                        <a:pt x="194" y="14"/>
                        <a:pt x="193" y="14"/>
                      </a:cubicBezTo>
                      <a:cubicBezTo>
                        <a:pt x="193" y="13"/>
                        <a:pt x="193" y="13"/>
                        <a:pt x="192" y="13"/>
                      </a:cubicBezTo>
                      <a:cubicBezTo>
                        <a:pt x="192" y="12"/>
                        <a:pt x="192" y="12"/>
                        <a:pt x="192" y="12"/>
                      </a:cubicBezTo>
                      <a:cubicBezTo>
                        <a:pt x="191" y="12"/>
                        <a:pt x="191" y="12"/>
                        <a:pt x="191" y="11"/>
                      </a:cubicBezTo>
                      <a:cubicBezTo>
                        <a:pt x="190" y="11"/>
                        <a:pt x="190" y="11"/>
                        <a:pt x="190" y="11"/>
                      </a:cubicBezTo>
                      <a:cubicBezTo>
                        <a:pt x="190" y="11"/>
                        <a:pt x="190" y="10"/>
                        <a:pt x="189" y="10"/>
                      </a:cubicBezTo>
                      <a:cubicBezTo>
                        <a:pt x="189" y="10"/>
                        <a:pt x="189" y="10"/>
                        <a:pt x="189" y="10"/>
                      </a:cubicBezTo>
                      <a:cubicBezTo>
                        <a:pt x="189" y="10"/>
                        <a:pt x="188" y="10"/>
                        <a:pt x="188" y="10"/>
                      </a:cubicBezTo>
                      <a:cubicBezTo>
                        <a:pt x="188" y="9"/>
                        <a:pt x="188" y="9"/>
                        <a:pt x="188" y="9"/>
                      </a:cubicBezTo>
                      <a:cubicBezTo>
                        <a:pt x="187" y="9"/>
                        <a:pt x="185" y="10"/>
                        <a:pt x="185" y="10"/>
                      </a:cubicBezTo>
                      <a:cubicBezTo>
                        <a:pt x="185" y="10"/>
                        <a:pt x="185" y="10"/>
                        <a:pt x="184" y="10"/>
                      </a:cubicBezTo>
                      <a:cubicBezTo>
                        <a:pt x="184" y="10"/>
                        <a:pt x="184" y="10"/>
                        <a:pt x="184" y="10"/>
                      </a:cubicBezTo>
                      <a:cubicBezTo>
                        <a:pt x="183" y="11"/>
                        <a:pt x="183" y="11"/>
                        <a:pt x="183" y="11"/>
                      </a:cubicBezTo>
                      <a:cubicBezTo>
                        <a:pt x="182" y="10"/>
                        <a:pt x="182" y="10"/>
                        <a:pt x="182" y="10"/>
                      </a:cubicBezTo>
                      <a:cubicBezTo>
                        <a:pt x="181" y="10"/>
                        <a:pt x="180" y="9"/>
                        <a:pt x="179" y="9"/>
                      </a:cubicBezTo>
                      <a:cubicBezTo>
                        <a:pt x="179" y="9"/>
                        <a:pt x="179" y="9"/>
                        <a:pt x="178" y="9"/>
                      </a:cubicBezTo>
                      <a:cubicBezTo>
                        <a:pt x="177" y="11"/>
                        <a:pt x="176" y="11"/>
                        <a:pt x="174" y="11"/>
                      </a:cubicBezTo>
                      <a:cubicBezTo>
                        <a:pt x="171" y="11"/>
                        <a:pt x="169" y="10"/>
                        <a:pt x="169" y="10"/>
                      </a:cubicBezTo>
                      <a:cubicBezTo>
                        <a:pt x="169" y="10"/>
                        <a:pt x="165" y="7"/>
                        <a:pt x="163" y="3"/>
                      </a:cubicBezTo>
                      <a:cubicBezTo>
                        <a:pt x="163" y="3"/>
                        <a:pt x="163" y="3"/>
                        <a:pt x="163" y="2"/>
                      </a:cubicBezTo>
                      <a:cubicBezTo>
                        <a:pt x="163" y="2"/>
                        <a:pt x="163" y="2"/>
                        <a:pt x="162" y="2"/>
                      </a:cubicBezTo>
                      <a:cubicBezTo>
                        <a:pt x="162" y="2"/>
                        <a:pt x="162" y="2"/>
                        <a:pt x="162" y="2"/>
                      </a:cubicBezTo>
                      <a:cubicBezTo>
                        <a:pt x="154" y="3"/>
                        <a:pt x="154" y="3"/>
                        <a:pt x="154" y="3"/>
                      </a:cubicBezTo>
                      <a:cubicBezTo>
                        <a:pt x="153" y="3"/>
                        <a:pt x="153" y="3"/>
                        <a:pt x="153" y="3"/>
                      </a:cubicBezTo>
                      <a:cubicBezTo>
                        <a:pt x="152" y="2"/>
                        <a:pt x="147" y="0"/>
                        <a:pt x="145" y="0"/>
                      </a:cubicBezTo>
                      <a:cubicBezTo>
                        <a:pt x="144" y="0"/>
                        <a:pt x="143" y="1"/>
                        <a:pt x="143" y="1"/>
                      </a:cubicBezTo>
                      <a:cubicBezTo>
                        <a:pt x="143" y="2"/>
                        <a:pt x="141" y="4"/>
                        <a:pt x="139" y="4"/>
                      </a:cubicBezTo>
                      <a:cubicBezTo>
                        <a:pt x="138" y="4"/>
                        <a:pt x="137" y="4"/>
                        <a:pt x="136" y="4"/>
                      </a:cubicBezTo>
                      <a:cubicBezTo>
                        <a:pt x="135" y="4"/>
                        <a:pt x="134" y="3"/>
                        <a:pt x="132" y="3"/>
                      </a:cubicBezTo>
                      <a:cubicBezTo>
                        <a:pt x="128" y="3"/>
                        <a:pt x="124" y="5"/>
                        <a:pt x="122" y="7"/>
                      </a:cubicBezTo>
                      <a:cubicBezTo>
                        <a:pt x="120" y="8"/>
                        <a:pt x="117" y="7"/>
                        <a:pt x="115" y="7"/>
                      </a:cubicBezTo>
                      <a:cubicBezTo>
                        <a:pt x="114" y="7"/>
                        <a:pt x="113" y="7"/>
                        <a:pt x="113" y="7"/>
                      </a:cubicBezTo>
                      <a:cubicBezTo>
                        <a:pt x="112" y="7"/>
                        <a:pt x="111" y="10"/>
                        <a:pt x="110" y="13"/>
                      </a:cubicBezTo>
                      <a:cubicBezTo>
                        <a:pt x="110" y="15"/>
                        <a:pt x="110" y="15"/>
                        <a:pt x="110" y="15"/>
                      </a:cubicBezTo>
                      <a:cubicBezTo>
                        <a:pt x="85" y="10"/>
                        <a:pt x="85" y="10"/>
                        <a:pt x="85" y="10"/>
                      </a:cubicBezTo>
                      <a:cubicBezTo>
                        <a:pt x="85" y="9"/>
                        <a:pt x="85" y="9"/>
                        <a:pt x="85" y="9"/>
                      </a:cubicBezTo>
                      <a:cubicBezTo>
                        <a:pt x="84" y="8"/>
                        <a:pt x="81" y="4"/>
                        <a:pt x="78" y="4"/>
                      </a:cubicBezTo>
                      <a:cubicBezTo>
                        <a:pt x="75" y="4"/>
                        <a:pt x="70" y="8"/>
                        <a:pt x="68" y="12"/>
                      </a:cubicBezTo>
                      <a:cubicBezTo>
                        <a:pt x="68" y="19"/>
                        <a:pt x="68" y="19"/>
                        <a:pt x="68" y="19"/>
                      </a:cubicBezTo>
                      <a:cubicBezTo>
                        <a:pt x="68" y="19"/>
                        <a:pt x="68" y="20"/>
                        <a:pt x="68" y="20"/>
                      </a:cubicBezTo>
                      <a:cubicBezTo>
                        <a:pt x="68" y="25"/>
                        <a:pt x="67" y="29"/>
                        <a:pt x="66" y="31"/>
                      </a:cubicBezTo>
                      <a:cubicBezTo>
                        <a:pt x="65" y="32"/>
                        <a:pt x="65" y="33"/>
                        <a:pt x="65" y="33"/>
                      </a:cubicBezTo>
                      <a:cubicBezTo>
                        <a:pt x="63" y="36"/>
                        <a:pt x="62" y="37"/>
                        <a:pt x="62" y="42"/>
                      </a:cubicBezTo>
                      <a:cubicBezTo>
                        <a:pt x="62" y="46"/>
                        <a:pt x="59" y="51"/>
                        <a:pt x="57" y="56"/>
                      </a:cubicBezTo>
                      <a:cubicBezTo>
                        <a:pt x="55" y="60"/>
                        <a:pt x="54" y="64"/>
                        <a:pt x="54" y="66"/>
                      </a:cubicBezTo>
                      <a:cubicBezTo>
                        <a:pt x="54" y="70"/>
                        <a:pt x="50" y="73"/>
                        <a:pt x="47" y="75"/>
                      </a:cubicBezTo>
                      <a:cubicBezTo>
                        <a:pt x="46" y="76"/>
                        <a:pt x="44" y="78"/>
                        <a:pt x="44" y="78"/>
                      </a:cubicBezTo>
                      <a:cubicBezTo>
                        <a:pt x="44" y="80"/>
                        <a:pt x="44" y="82"/>
                        <a:pt x="43" y="85"/>
                      </a:cubicBezTo>
                      <a:cubicBezTo>
                        <a:pt x="43" y="88"/>
                        <a:pt x="43" y="93"/>
                        <a:pt x="43" y="97"/>
                      </a:cubicBezTo>
                      <a:cubicBezTo>
                        <a:pt x="43" y="102"/>
                        <a:pt x="42" y="103"/>
                        <a:pt x="39" y="104"/>
                      </a:cubicBezTo>
                      <a:cubicBezTo>
                        <a:pt x="39" y="104"/>
                        <a:pt x="39" y="104"/>
                        <a:pt x="39" y="106"/>
                      </a:cubicBezTo>
                      <a:cubicBezTo>
                        <a:pt x="39" y="111"/>
                        <a:pt x="37" y="112"/>
                        <a:pt x="34" y="112"/>
                      </a:cubicBezTo>
                      <a:cubicBezTo>
                        <a:pt x="33" y="112"/>
                        <a:pt x="32" y="112"/>
                        <a:pt x="31" y="113"/>
                      </a:cubicBezTo>
                      <a:cubicBezTo>
                        <a:pt x="29" y="116"/>
                        <a:pt x="27" y="117"/>
                        <a:pt x="26" y="117"/>
                      </a:cubicBezTo>
                      <a:cubicBezTo>
                        <a:pt x="25" y="117"/>
                        <a:pt x="25" y="117"/>
                        <a:pt x="24" y="116"/>
                      </a:cubicBezTo>
                      <a:cubicBezTo>
                        <a:pt x="24" y="116"/>
                        <a:pt x="24" y="116"/>
                        <a:pt x="24" y="116"/>
                      </a:cubicBezTo>
                      <a:cubicBezTo>
                        <a:pt x="24" y="116"/>
                        <a:pt x="24" y="116"/>
                        <a:pt x="24" y="116"/>
                      </a:cubicBezTo>
                      <a:cubicBezTo>
                        <a:pt x="24" y="116"/>
                        <a:pt x="24" y="116"/>
                        <a:pt x="24" y="116"/>
                      </a:cubicBezTo>
                      <a:cubicBezTo>
                        <a:pt x="24" y="116"/>
                        <a:pt x="24" y="116"/>
                        <a:pt x="24" y="115"/>
                      </a:cubicBezTo>
                      <a:cubicBezTo>
                        <a:pt x="24" y="115"/>
                        <a:pt x="23" y="115"/>
                        <a:pt x="23" y="115"/>
                      </a:cubicBezTo>
                      <a:cubicBezTo>
                        <a:pt x="23" y="115"/>
                        <a:pt x="23" y="115"/>
                        <a:pt x="23" y="115"/>
                      </a:cubicBezTo>
                      <a:cubicBezTo>
                        <a:pt x="23" y="115"/>
                        <a:pt x="23" y="115"/>
                        <a:pt x="23" y="115"/>
                      </a:cubicBezTo>
                      <a:cubicBezTo>
                        <a:pt x="23" y="114"/>
                        <a:pt x="23" y="114"/>
                        <a:pt x="23" y="113"/>
                      </a:cubicBezTo>
                      <a:cubicBezTo>
                        <a:pt x="23" y="112"/>
                        <a:pt x="23" y="112"/>
                        <a:pt x="22" y="112"/>
                      </a:cubicBezTo>
                      <a:cubicBezTo>
                        <a:pt x="20" y="112"/>
                        <a:pt x="19" y="112"/>
                        <a:pt x="17" y="113"/>
                      </a:cubicBezTo>
                      <a:cubicBezTo>
                        <a:pt x="16" y="115"/>
                        <a:pt x="14" y="115"/>
                        <a:pt x="13" y="115"/>
                      </a:cubicBezTo>
                      <a:cubicBezTo>
                        <a:pt x="11" y="115"/>
                        <a:pt x="10" y="114"/>
                        <a:pt x="9" y="114"/>
                      </a:cubicBezTo>
                      <a:cubicBezTo>
                        <a:pt x="8" y="114"/>
                        <a:pt x="8" y="113"/>
                        <a:pt x="8" y="113"/>
                      </a:cubicBezTo>
                      <a:cubicBezTo>
                        <a:pt x="8" y="113"/>
                        <a:pt x="7" y="113"/>
                        <a:pt x="7" y="114"/>
                      </a:cubicBezTo>
                      <a:cubicBezTo>
                        <a:pt x="7" y="114"/>
                        <a:pt x="6" y="114"/>
                        <a:pt x="6" y="114"/>
                      </a:cubicBezTo>
                      <a:cubicBezTo>
                        <a:pt x="6" y="114"/>
                        <a:pt x="6" y="114"/>
                        <a:pt x="5" y="115"/>
                      </a:cubicBezTo>
                      <a:cubicBezTo>
                        <a:pt x="5" y="115"/>
                        <a:pt x="4" y="115"/>
                        <a:pt x="4" y="115"/>
                      </a:cubicBezTo>
                      <a:cubicBezTo>
                        <a:pt x="4" y="115"/>
                        <a:pt x="3" y="116"/>
                        <a:pt x="3" y="116"/>
                      </a:cubicBezTo>
                      <a:cubicBezTo>
                        <a:pt x="2" y="116"/>
                        <a:pt x="2" y="117"/>
                        <a:pt x="1" y="117"/>
                      </a:cubicBezTo>
                      <a:cubicBezTo>
                        <a:pt x="1" y="117"/>
                        <a:pt x="1" y="117"/>
                        <a:pt x="0" y="118"/>
                      </a:cubicBezTo>
                      <a:cubicBezTo>
                        <a:pt x="2" y="121"/>
                        <a:pt x="3" y="124"/>
                        <a:pt x="3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4" y="127"/>
                        <a:pt x="5" y="126"/>
                        <a:pt x="5" y="126"/>
                      </a:cubicBezTo>
                      <a:cubicBezTo>
                        <a:pt x="5" y="126"/>
                        <a:pt x="5" y="126"/>
                        <a:pt x="5" y="126"/>
                      </a:cubicBezTo>
                      <a:cubicBezTo>
                        <a:pt x="6" y="126"/>
                        <a:pt x="6" y="126"/>
                        <a:pt x="6" y="125"/>
                      </a:cubicBezTo>
                      <a:cubicBezTo>
                        <a:pt x="6" y="125"/>
                        <a:pt x="6" y="125"/>
                        <a:pt x="6" y="125"/>
                      </a:cubicBezTo>
                      <a:cubicBezTo>
                        <a:pt x="7" y="125"/>
                        <a:pt x="7" y="125"/>
                        <a:pt x="7" y="125"/>
                      </a:cubicBezTo>
                      <a:cubicBezTo>
                        <a:pt x="7" y="125"/>
                        <a:pt x="7" y="125"/>
                        <a:pt x="8" y="125"/>
                      </a:cubicBezTo>
                      <a:cubicBezTo>
                        <a:pt x="8" y="125"/>
                        <a:pt x="8" y="125"/>
                        <a:pt x="8" y="125"/>
                      </a:cubicBezTo>
                      <a:cubicBezTo>
                        <a:pt x="9" y="125"/>
                        <a:pt x="11" y="125"/>
                        <a:pt x="19" y="125"/>
                      </a:cubicBezTo>
                      <a:cubicBezTo>
                        <a:pt x="30" y="125"/>
                        <a:pt x="45" y="125"/>
                        <a:pt x="45" y="125"/>
                      </a:cubicBezTo>
                      <a:cubicBezTo>
                        <a:pt x="46" y="125"/>
                        <a:pt x="46" y="125"/>
                        <a:pt x="46" y="125"/>
                      </a:cubicBezTo>
                      <a:cubicBezTo>
                        <a:pt x="47" y="126"/>
                        <a:pt x="47" y="126"/>
                        <a:pt x="47" y="126"/>
                      </a:cubicBezTo>
                      <a:cubicBezTo>
                        <a:pt x="47" y="126"/>
                        <a:pt x="50" y="132"/>
                        <a:pt x="49" y="137"/>
                      </a:cubicBezTo>
                      <a:cubicBezTo>
                        <a:pt x="49" y="138"/>
                        <a:pt x="49" y="138"/>
                        <a:pt x="49" y="139"/>
                      </a:cubicBezTo>
                      <a:cubicBezTo>
                        <a:pt x="50" y="140"/>
                        <a:pt x="52" y="141"/>
                        <a:pt x="53" y="144"/>
                      </a:cubicBezTo>
                      <a:cubicBezTo>
                        <a:pt x="55" y="149"/>
                        <a:pt x="57" y="150"/>
                        <a:pt x="58" y="150"/>
                      </a:cubicBezTo>
                      <a:cubicBezTo>
                        <a:pt x="59" y="150"/>
                        <a:pt x="60" y="150"/>
                        <a:pt x="60" y="150"/>
                      </a:cubicBezTo>
                      <a:cubicBezTo>
                        <a:pt x="65" y="149"/>
                        <a:pt x="71" y="148"/>
                        <a:pt x="73" y="148"/>
                      </a:cubicBezTo>
                      <a:cubicBezTo>
                        <a:pt x="73" y="147"/>
                        <a:pt x="74" y="146"/>
                        <a:pt x="74" y="146"/>
                      </a:cubicBezTo>
                      <a:cubicBezTo>
                        <a:pt x="74" y="143"/>
                        <a:pt x="75" y="139"/>
                        <a:pt x="78" y="138"/>
                      </a:cubicBezTo>
                      <a:cubicBezTo>
                        <a:pt x="79" y="138"/>
                        <a:pt x="80" y="137"/>
                        <a:pt x="82" y="137"/>
                      </a:cubicBezTo>
                      <a:cubicBezTo>
                        <a:pt x="85" y="137"/>
                        <a:pt x="88" y="138"/>
                        <a:pt x="88" y="138"/>
                      </a:cubicBezTo>
                      <a:cubicBezTo>
                        <a:pt x="89" y="138"/>
                        <a:pt x="89" y="138"/>
                        <a:pt x="89" y="138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89" y="140"/>
                        <a:pt x="90" y="140"/>
                        <a:pt x="93" y="140"/>
                      </a:cubicBezTo>
                      <a:cubicBezTo>
                        <a:pt x="94" y="140"/>
                        <a:pt x="96" y="140"/>
                        <a:pt x="97" y="140"/>
                      </a:cubicBezTo>
                      <a:cubicBezTo>
                        <a:pt x="97" y="140"/>
                        <a:pt x="98" y="140"/>
                        <a:pt x="99" y="140"/>
                      </a:cubicBezTo>
                      <a:cubicBezTo>
                        <a:pt x="100" y="140"/>
                        <a:pt x="102" y="140"/>
                        <a:pt x="102" y="144"/>
                      </a:cubicBezTo>
                      <a:cubicBezTo>
                        <a:pt x="102" y="148"/>
                        <a:pt x="103" y="151"/>
                        <a:pt x="104" y="151"/>
                      </a:cubicBezTo>
                      <a:cubicBezTo>
                        <a:pt x="105" y="153"/>
                        <a:pt x="105" y="156"/>
                        <a:pt x="104" y="160"/>
                      </a:cubicBezTo>
                      <a:cubicBezTo>
                        <a:pt x="103" y="162"/>
                        <a:pt x="102" y="167"/>
                        <a:pt x="102" y="168"/>
                      </a:cubicBezTo>
                      <a:cubicBezTo>
                        <a:pt x="104" y="169"/>
                        <a:pt x="109" y="174"/>
                        <a:pt x="108" y="178"/>
                      </a:cubicBezTo>
                      <a:cubicBezTo>
                        <a:pt x="108" y="179"/>
                        <a:pt x="108" y="179"/>
                        <a:pt x="108" y="179"/>
                      </a:cubicBezTo>
                      <a:cubicBezTo>
                        <a:pt x="108" y="180"/>
                        <a:pt x="107" y="183"/>
                        <a:pt x="107" y="184"/>
                      </a:cubicBezTo>
                      <a:cubicBezTo>
                        <a:pt x="108" y="183"/>
                        <a:pt x="110" y="182"/>
                        <a:pt x="112" y="182"/>
                      </a:cubicBezTo>
                      <a:cubicBezTo>
                        <a:pt x="113" y="182"/>
                        <a:pt x="114" y="182"/>
                        <a:pt x="115" y="182"/>
                      </a:cubicBezTo>
                      <a:cubicBezTo>
                        <a:pt x="117" y="182"/>
                        <a:pt x="119" y="182"/>
                        <a:pt x="122" y="181"/>
                      </a:cubicBezTo>
                      <a:cubicBezTo>
                        <a:pt x="122" y="181"/>
                        <a:pt x="123" y="181"/>
                        <a:pt x="124" y="181"/>
                      </a:cubicBezTo>
                      <a:cubicBezTo>
                        <a:pt x="124" y="180"/>
                        <a:pt x="124" y="180"/>
                        <a:pt x="124" y="180"/>
                      </a:cubicBezTo>
                      <a:lnTo>
                        <a:pt x="126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Freeform 1728">
                  <a:extLst>
                    <a:ext uri="{FF2B5EF4-FFF2-40B4-BE49-F238E27FC236}">
                      <a16:creationId xmlns:a16="http://schemas.microsoft.com/office/drawing/2014/main" id="{A25587A7-5D65-42CA-BCFD-B2DBCBB2A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" y="303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Freeform 1729">
                  <a:extLst>
                    <a:ext uri="{FF2B5EF4-FFF2-40B4-BE49-F238E27FC236}">
                      <a16:creationId xmlns:a16="http://schemas.microsoft.com/office/drawing/2014/main" id="{712837E9-2B58-40F2-AD43-F2EFDC301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" y="3036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Freeform 1730">
                  <a:extLst>
                    <a:ext uri="{FF2B5EF4-FFF2-40B4-BE49-F238E27FC236}">
                      <a16:creationId xmlns:a16="http://schemas.microsoft.com/office/drawing/2014/main" id="{C5A42620-10C2-4644-B99F-B427C8151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1" y="3090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Freeform 1731">
                  <a:extLst>
                    <a:ext uri="{FF2B5EF4-FFF2-40B4-BE49-F238E27FC236}">
                      <a16:creationId xmlns:a16="http://schemas.microsoft.com/office/drawing/2014/main" id="{74278F1F-F309-4420-A18A-44C95B7CC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30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Freeform 1732">
                  <a:extLst>
                    <a:ext uri="{FF2B5EF4-FFF2-40B4-BE49-F238E27FC236}">
                      <a16:creationId xmlns:a16="http://schemas.microsoft.com/office/drawing/2014/main" id="{65789A16-AE5B-471A-BF2C-B8198D8FB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4" y="3037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Freeform 1733">
                  <a:extLst>
                    <a:ext uri="{FF2B5EF4-FFF2-40B4-BE49-F238E27FC236}">
                      <a16:creationId xmlns:a16="http://schemas.microsoft.com/office/drawing/2014/main" id="{03DF6A15-7002-40A5-8E65-B6C8DCAC1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4" y="306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Freeform 1734">
                  <a:extLst>
                    <a:ext uri="{FF2B5EF4-FFF2-40B4-BE49-F238E27FC236}">
                      <a16:creationId xmlns:a16="http://schemas.microsoft.com/office/drawing/2014/main" id="{7EEE825D-B432-42DF-8FE1-AEB777B91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3" y="3091"/>
                  <a:ext cx="2" cy="1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0 w 2"/>
                    <a:gd name="T5" fmla="*/ 0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Freeform 1735">
                  <a:extLst>
                    <a:ext uri="{FF2B5EF4-FFF2-40B4-BE49-F238E27FC236}">
                      <a16:creationId xmlns:a16="http://schemas.microsoft.com/office/drawing/2014/main" id="{4746FFD2-698B-4467-8C5B-7CB36FCEC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" y="3089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1 h 1"/>
                    <a:gd name="T6" fmla="*/ 0 w 2"/>
                    <a:gd name="T7" fmla="*/ 0 h 1"/>
                    <a:gd name="T8" fmla="*/ 0 w 2"/>
                    <a:gd name="T9" fmla="*/ 1 h 1"/>
                    <a:gd name="T10" fmla="*/ 2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Freeform 1736">
                  <a:extLst>
                    <a:ext uri="{FF2B5EF4-FFF2-40B4-BE49-F238E27FC236}">
                      <a16:creationId xmlns:a16="http://schemas.microsoft.com/office/drawing/2014/main" id="{0D0E01A7-1461-431D-B31C-EA1A9F1A1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1" y="3090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Freeform 1737">
                  <a:extLst>
                    <a:ext uri="{FF2B5EF4-FFF2-40B4-BE49-F238E27FC236}">
                      <a16:creationId xmlns:a16="http://schemas.microsoft.com/office/drawing/2014/main" id="{D81B112E-693B-4D53-B69F-704DA923C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2" y="300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Freeform 1738">
                  <a:extLst>
                    <a:ext uri="{FF2B5EF4-FFF2-40B4-BE49-F238E27FC236}">
                      <a16:creationId xmlns:a16="http://schemas.microsoft.com/office/drawing/2014/main" id="{3E6FAAD0-4554-4C95-BAC7-37F6D1636C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1" y="30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Freeform 1739">
                  <a:extLst>
                    <a:ext uri="{FF2B5EF4-FFF2-40B4-BE49-F238E27FC236}">
                      <a16:creationId xmlns:a16="http://schemas.microsoft.com/office/drawing/2014/main" id="{A328438A-E544-41AF-8C89-CAB172E2D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1" y="300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Freeform 1740">
                  <a:extLst>
                    <a:ext uri="{FF2B5EF4-FFF2-40B4-BE49-F238E27FC236}">
                      <a16:creationId xmlns:a16="http://schemas.microsoft.com/office/drawing/2014/main" id="{57301C1A-C953-4A49-BDCC-26DB08CE4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7" y="3025"/>
                  <a:ext cx="1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Freeform 1741">
                  <a:extLst>
                    <a:ext uri="{FF2B5EF4-FFF2-40B4-BE49-F238E27FC236}">
                      <a16:creationId xmlns:a16="http://schemas.microsoft.com/office/drawing/2014/main" id="{B9EA8F4E-64AC-441C-AEE6-E05D0034D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1" y="302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Freeform 1742">
                  <a:extLst>
                    <a:ext uri="{FF2B5EF4-FFF2-40B4-BE49-F238E27FC236}">
                      <a16:creationId xmlns:a16="http://schemas.microsoft.com/office/drawing/2014/main" id="{6A0DE869-8DEF-404A-9DA1-1D587628F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3" y="30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Freeform 1743">
                  <a:extLst>
                    <a:ext uri="{FF2B5EF4-FFF2-40B4-BE49-F238E27FC236}">
                      <a16:creationId xmlns:a16="http://schemas.microsoft.com/office/drawing/2014/main" id="{A35759D2-7CE0-4801-997E-0BC46205C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6" y="293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Freeform 1744">
                  <a:extLst>
                    <a:ext uri="{FF2B5EF4-FFF2-40B4-BE49-F238E27FC236}">
                      <a16:creationId xmlns:a16="http://schemas.microsoft.com/office/drawing/2014/main" id="{0A6B4C15-259F-496B-B1DE-C01C0E085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" y="302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Freeform 1745">
                  <a:extLst>
                    <a:ext uri="{FF2B5EF4-FFF2-40B4-BE49-F238E27FC236}">
                      <a16:creationId xmlns:a16="http://schemas.microsoft.com/office/drawing/2014/main" id="{02ABDF95-AB09-42B6-BDB5-DE8658A0D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30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Freeform 1746">
                  <a:extLst>
                    <a:ext uri="{FF2B5EF4-FFF2-40B4-BE49-F238E27FC236}">
                      <a16:creationId xmlns:a16="http://schemas.microsoft.com/office/drawing/2014/main" id="{C4247D27-6180-49CF-9BBD-D90D50F84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302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Freeform 1747">
                  <a:extLst>
                    <a:ext uri="{FF2B5EF4-FFF2-40B4-BE49-F238E27FC236}">
                      <a16:creationId xmlns:a16="http://schemas.microsoft.com/office/drawing/2014/main" id="{12748B72-B075-4046-887F-C7474F2EE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3027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Freeform 1748">
                  <a:extLst>
                    <a:ext uri="{FF2B5EF4-FFF2-40B4-BE49-F238E27FC236}">
                      <a16:creationId xmlns:a16="http://schemas.microsoft.com/office/drawing/2014/main" id="{151202DC-056F-4C2E-A353-84D82F7B7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4" y="302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Freeform 1749">
                  <a:extLst>
                    <a:ext uri="{FF2B5EF4-FFF2-40B4-BE49-F238E27FC236}">
                      <a16:creationId xmlns:a16="http://schemas.microsoft.com/office/drawing/2014/main" id="{BEA729ED-A84B-4F1F-AF14-0EF3B6A27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5" y="293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Freeform 1750">
                  <a:extLst>
                    <a:ext uri="{FF2B5EF4-FFF2-40B4-BE49-F238E27FC236}">
                      <a16:creationId xmlns:a16="http://schemas.microsoft.com/office/drawing/2014/main" id="{FB5E6702-0CE4-48AB-ABA7-B0B1F3507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9" y="293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Freeform 1751">
                  <a:extLst>
                    <a:ext uri="{FF2B5EF4-FFF2-40B4-BE49-F238E27FC236}">
                      <a16:creationId xmlns:a16="http://schemas.microsoft.com/office/drawing/2014/main" id="{0AC65062-1345-4BEB-9F63-433A5937F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29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Freeform 1752">
                  <a:extLst>
                    <a:ext uri="{FF2B5EF4-FFF2-40B4-BE49-F238E27FC236}">
                      <a16:creationId xmlns:a16="http://schemas.microsoft.com/office/drawing/2014/main" id="{7A9CDEF9-3847-40D4-9363-1B6AD65A9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3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Freeform 1753">
                  <a:extLst>
                    <a:ext uri="{FF2B5EF4-FFF2-40B4-BE49-F238E27FC236}">
                      <a16:creationId xmlns:a16="http://schemas.microsoft.com/office/drawing/2014/main" id="{96816631-5792-4778-ACAF-F9702549A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7" y="291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Freeform 1754">
                  <a:extLst>
                    <a:ext uri="{FF2B5EF4-FFF2-40B4-BE49-F238E27FC236}">
                      <a16:creationId xmlns:a16="http://schemas.microsoft.com/office/drawing/2014/main" id="{8FCE86FF-390E-4563-B495-CB398B964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292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Freeform 1755">
                  <a:extLst>
                    <a:ext uri="{FF2B5EF4-FFF2-40B4-BE49-F238E27FC236}">
                      <a16:creationId xmlns:a16="http://schemas.microsoft.com/office/drawing/2014/main" id="{1899F607-C839-4BAF-879A-977454261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4" y="292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Freeform 1756">
                  <a:extLst>
                    <a:ext uri="{FF2B5EF4-FFF2-40B4-BE49-F238E27FC236}">
                      <a16:creationId xmlns:a16="http://schemas.microsoft.com/office/drawing/2014/main" id="{D13B0C2B-5C5B-4131-96AE-425CD6CA3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7" y="2931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Freeform 1757">
                  <a:extLst>
                    <a:ext uri="{FF2B5EF4-FFF2-40B4-BE49-F238E27FC236}">
                      <a16:creationId xmlns:a16="http://schemas.microsoft.com/office/drawing/2014/main" id="{BF8C379D-3112-4B02-95ED-6CC9C5869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5" y="292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Freeform 1758">
                  <a:extLst>
                    <a:ext uri="{FF2B5EF4-FFF2-40B4-BE49-F238E27FC236}">
                      <a16:creationId xmlns:a16="http://schemas.microsoft.com/office/drawing/2014/main" id="{F094CCB1-57A7-4DAB-B4AC-B1F06B1B5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2925"/>
                  <a:ext cx="2" cy="1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0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Freeform 1759">
                  <a:extLst>
                    <a:ext uri="{FF2B5EF4-FFF2-40B4-BE49-F238E27FC236}">
                      <a16:creationId xmlns:a16="http://schemas.microsoft.com/office/drawing/2014/main" id="{5C5E2551-61FE-4671-BF29-71710CBCE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292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Freeform 1760">
                  <a:extLst>
                    <a:ext uri="{FF2B5EF4-FFF2-40B4-BE49-F238E27FC236}">
                      <a16:creationId xmlns:a16="http://schemas.microsoft.com/office/drawing/2014/main" id="{3DACA9FD-B3D6-4343-AB58-98C251D8F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6" y="29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Freeform 1761">
                  <a:extLst>
                    <a:ext uri="{FF2B5EF4-FFF2-40B4-BE49-F238E27FC236}">
                      <a16:creationId xmlns:a16="http://schemas.microsoft.com/office/drawing/2014/main" id="{FAD5F2CA-69C6-4F5D-9E36-1D1141444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3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Freeform 1762">
                  <a:extLst>
                    <a:ext uri="{FF2B5EF4-FFF2-40B4-BE49-F238E27FC236}">
                      <a16:creationId xmlns:a16="http://schemas.microsoft.com/office/drawing/2014/main" id="{46201301-C462-457B-B016-5F3C4CBC8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37"/>
                  <a:ext cx="0" cy="1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Freeform 1763">
                  <a:extLst>
                    <a:ext uri="{FF2B5EF4-FFF2-40B4-BE49-F238E27FC236}">
                      <a16:creationId xmlns:a16="http://schemas.microsoft.com/office/drawing/2014/main" id="{EF46F77E-57A6-4100-97DA-EA824D11C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4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Freeform 1764">
                  <a:extLst>
                    <a:ext uri="{FF2B5EF4-FFF2-40B4-BE49-F238E27FC236}">
                      <a16:creationId xmlns:a16="http://schemas.microsoft.com/office/drawing/2014/main" id="{24234419-E149-4AF7-92C0-A24BDBE3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Freeform 1765">
                  <a:extLst>
                    <a:ext uri="{FF2B5EF4-FFF2-40B4-BE49-F238E27FC236}">
                      <a16:creationId xmlns:a16="http://schemas.microsoft.com/office/drawing/2014/main" id="{D5D84A8A-1439-4438-94EB-29058AB86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2981"/>
                  <a:ext cx="0" cy="4"/>
                </a:xfrm>
                <a:custGeom>
                  <a:avLst/>
                  <a:gdLst>
                    <a:gd name="T0" fmla="*/ 5 h 5"/>
                    <a:gd name="T1" fmla="*/ 0 h 5"/>
                    <a:gd name="T2" fmla="*/ 5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5">
                      <a:moveTo>
                        <a:pt x="0" y="5"/>
                      </a:moveTo>
                      <a:cubicBezTo>
                        <a:pt x="0" y="4"/>
                        <a:pt x="0" y="2"/>
                        <a:pt x="0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Freeform 1766">
                  <a:extLst>
                    <a:ext uri="{FF2B5EF4-FFF2-40B4-BE49-F238E27FC236}">
                      <a16:creationId xmlns:a16="http://schemas.microsoft.com/office/drawing/2014/main" id="{148722B1-406E-4C60-8BB2-552F5E1A54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Freeform 1767">
                  <a:extLst>
                    <a:ext uri="{FF2B5EF4-FFF2-40B4-BE49-F238E27FC236}">
                      <a16:creationId xmlns:a16="http://schemas.microsoft.com/office/drawing/2014/main" id="{37687382-6F87-4E93-B16A-BE0B1F430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3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Freeform 1768">
                  <a:extLst>
                    <a:ext uri="{FF2B5EF4-FFF2-40B4-BE49-F238E27FC236}">
                      <a16:creationId xmlns:a16="http://schemas.microsoft.com/office/drawing/2014/main" id="{785D33A0-3CFA-4646-B087-F0E277C1B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3002"/>
                  <a:ext cx="11" cy="17"/>
                </a:xfrm>
                <a:custGeom>
                  <a:avLst/>
                  <a:gdLst>
                    <a:gd name="T0" fmla="*/ 8 w 12"/>
                    <a:gd name="T1" fmla="*/ 0 h 18"/>
                    <a:gd name="T2" fmla="*/ 8 w 12"/>
                    <a:gd name="T3" fmla="*/ 0 h 18"/>
                    <a:gd name="T4" fmla="*/ 8 w 12"/>
                    <a:gd name="T5" fmla="*/ 0 h 18"/>
                    <a:gd name="T6" fmla="*/ 8 w 12"/>
                    <a:gd name="T7" fmla="*/ 1 h 18"/>
                    <a:gd name="T8" fmla="*/ 7 w 12"/>
                    <a:gd name="T9" fmla="*/ 1 h 18"/>
                    <a:gd name="T10" fmla="*/ 6 w 12"/>
                    <a:gd name="T11" fmla="*/ 2 h 18"/>
                    <a:gd name="T12" fmla="*/ 6 w 12"/>
                    <a:gd name="T13" fmla="*/ 2 h 18"/>
                    <a:gd name="T14" fmla="*/ 5 w 12"/>
                    <a:gd name="T15" fmla="*/ 3 h 18"/>
                    <a:gd name="T16" fmla="*/ 4 w 12"/>
                    <a:gd name="T17" fmla="*/ 3 h 18"/>
                    <a:gd name="T18" fmla="*/ 3 w 12"/>
                    <a:gd name="T19" fmla="*/ 3 h 18"/>
                    <a:gd name="T20" fmla="*/ 2 w 12"/>
                    <a:gd name="T21" fmla="*/ 3 h 18"/>
                    <a:gd name="T22" fmla="*/ 2 w 12"/>
                    <a:gd name="T23" fmla="*/ 3 h 18"/>
                    <a:gd name="T24" fmla="*/ 0 w 12"/>
                    <a:gd name="T25" fmla="*/ 3 h 18"/>
                    <a:gd name="T26" fmla="*/ 0 w 12"/>
                    <a:gd name="T27" fmla="*/ 3 h 18"/>
                    <a:gd name="T28" fmla="*/ 0 w 12"/>
                    <a:gd name="T29" fmla="*/ 9 h 18"/>
                    <a:gd name="T30" fmla="*/ 0 w 12"/>
                    <a:gd name="T31" fmla="*/ 9 h 18"/>
                    <a:gd name="T32" fmla="*/ 2 w 12"/>
                    <a:gd name="T33" fmla="*/ 18 h 18"/>
                    <a:gd name="T34" fmla="*/ 3 w 12"/>
                    <a:gd name="T35" fmla="*/ 17 h 18"/>
                    <a:gd name="T36" fmla="*/ 4 w 12"/>
                    <a:gd name="T37" fmla="*/ 17 h 18"/>
                    <a:gd name="T38" fmla="*/ 4 w 12"/>
                    <a:gd name="T39" fmla="*/ 17 h 18"/>
                    <a:gd name="T40" fmla="*/ 4 w 12"/>
                    <a:gd name="T41" fmla="*/ 17 h 18"/>
                    <a:gd name="T42" fmla="*/ 5 w 12"/>
                    <a:gd name="T43" fmla="*/ 16 h 18"/>
                    <a:gd name="T44" fmla="*/ 12 w 12"/>
                    <a:gd name="T45" fmla="*/ 6 h 18"/>
                    <a:gd name="T46" fmla="*/ 10 w 12"/>
                    <a:gd name="T47" fmla="*/ 4 h 18"/>
                    <a:gd name="T48" fmla="*/ 10 w 12"/>
                    <a:gd name="T49" fmla="*/ 3 h 18"/>
                    <a:gd name="T50" fmla="*/ 10 w 12"/>
                    <a:gd name="T51" fmla="*/ 3 h 18"/>
                    <a:gd name="T52" fmla="*/ 10 w 12"/>
                    <a:gd name="T53" fmla="*/ 3 h 18"/>
                    <a:gd name="T54" fmla="*/ 10 w 12"/>
                    <a:gd name="T55" fmla="*/ 2 h 18"/>
                    <a:gd name="T56" fmla="*/ 10 w 12"/>
                    <a:gd name="T57" fmla="*/ 1 h 18"/>
                    <a:gd name="T58" fmla="*/ 10 w 12"/>
                    <a:gd name="T59" fmla="*/ 0 h 18"/>
                    <a:gd name="T60" fmla="*/ 10 w 12"/>
                    <a:gd name="T61" fmla="*/ 0 h 18"/>
                    <a:gd name="T62" fmla="*/ 10 w 12"/>
                    <a:gd name="T63" fmla="*/ 0 h 18"/>
                    <a:gd name="T64" fmla="*/ 8 w 12"/>
                    <a:gd name="T6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" h="18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1"/>
                        <a:pt x="1" y="14"/>
                        <a:pt x="2" y="18"/>
                      </a:cubicBezTo>
                      <a:cubicBezTo>
                        <a:pt x="3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5" y="17"/>
                        <a:pt x="5" y="17"/>
                        <a:pt x="5" y="16"/>
                      </a:cubicBezTo>
                      <a:cubicBezTo>
                        <a:pt x="6" y="16"/>
                        <a:pt x="9" y="11"/>
                        <a:pt x="12" y="6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Freeform 1769">
                  <a:extLst>
                    <a:ext uri="{FF2B5EF4-FFF2-40B4-BE49-F238E27FC236}">
                      <a16:creationId xmlns:a16="http://schemas.microsoft.com/office/drawing/2014/main" id="{D5E53BDD-2365-44AC-A3EC-F1178603F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30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Freeform 1770">
                  <a:extLst>
                    <a:ext uri="{FF2B5EF4-FFF2-40B4-BE49-F238E27FC236}">
                      <a16:creationId xmlns:a16="http://schemas.microsoft.com/office/drawing/2014/main" id="{782A4DBD-556C-43CA-896E-990844FA7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5" y="3002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2 w 2"/>
                    <a:gd name="T4" fmla="*/ 2 w 2"/>
                    <a:gd name="T5" fmla="*/ 0 w 2"/>
                    <a:gd name="T6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Freeform 1771">
                  <a:extLst>
                    <a:ext uri="{FF2B5EF4-FFF2-40B4-BE49-F238E27FC236}">
                      <a16:creationId xmlns:a16="http://schemas.microsoft.com/office/drawing/2014/main" id="{97E49D88-169E-4A03-BDCC-DBA99F44F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300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Freeform 1772">
                  <a:extLst>
                    <a:ext uri="{FF2B5EF4-FFF2-40B4-BE49-F238E27FC236}">
                      <a16:creationId xmlns:a16="http://schemas.microsoft.com/office/drawing/2014/main" id="{86AADD1C-7831-4B42-B9F4-2A6B4E1AD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3004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Freeform 1773">
                  <a:extLst>
                    <a:ext uri="{FF2B5EF4-FFF2-40B4-BE49-F238E27FC236}">
                      <a16:creationId xmlns:a16="http://schemas.microsoft.com/office/drawing/2014/main" id="{E1E500B2-A17E-4EB1-AE02-B43E61F00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300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Freeform 1774">
                  <a:extLst>
                    <a:ext uri="{FF2B5EF4-FFF2-40B4-BE49-F238E27FC236}">
                      <a16:creationId xmlns:a16="http://schemas.microsoft.com/office/drawing/2014/main" id="{73A6D92F-5DCD-4AB5-B4C0-63493BC09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3003"/>
                  <a:ext cx="2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  <a:gd name="T8" fmla="*/ 2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Freeform 1775">
                  <a:extLst>
                    <a:ext uri="{FF2B5EF4-FFF2-40B4-BE49-F238E27FC236}">
                      <a16:creationId xmlns:a16="http://schemas.microsoft.com/office/drawing/2014/main" id="{EA0242DC-143B-4E04-98F1-32C0C1969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30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Freeform 1776">
                  <a:extLst>
                    <a:ext uri="{FF2B5EF4-FFF2-40B4-BE49-F238E27FC236}">
                      <a16:creationId xmlns:a16="http://schemas.microsoft.com/office/drawing/2014/main" id="{061BA569-D65B-4762-80B3-DEE8FAD37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7" y="3091"/>
                  <a:ext cx="110" cy="179"/>
                </a:xfrm>
                <a:custGeom>
                  <a:avLst/>
                  <a:gdLst>
                    <a:gd name="T0" fmla="*/ 56 w 115"/>
                    <a:gd name="T1" fmla="*/ 35 h 187"/>
                    <a:gd name="T2" fmla="*/ 59 w 115"/>
                    <a:gd name="T3" fmla="*/ 38 h 187"/>
                    <a:gd name="T4" fmla="*/ 61 w 115"/>
                    <a:gd name="T5" fmla="*/ 40 h 187"/>
                    <a:gd name="T6" fmla="*/ 63 w 115"/>
                    <a:gd name="T7" fmla="*/ 54 h 187"/>
                    <a:gd name="T8" fmla="*/ 56 w 115"/>
                    <a:gd name="T9" fmla="*/ 68 h 187"/>
                    <a:gd name="T10" fmla="*/ 54 w 115"/>
                    <a:gd name="T11" fmla="*/ 74 h 187"/>
                    <a:gd name="T12" fmla="*/ 44 w 115"/>
                    <a:gd name="T13" fmla="*/ 44 h 187"/>
                    <a:gd name="T14" fmla="*/ 37 w 115"/>
                    <a:gd name="T15" fmla="*/ 44 h 187"/>
                    <a:gd name="T16" fmla="*/ 30 w 115"/>
                    <a:gd name="T17" fmla="*/ 39 h 187"/>
                    <a:gd name="T18" fmla="*/ 0 w 115"/>
                    <a:gd name="T19" fmla="*/ 49 h 187"/>
                    <a:gd name="T20" fmla="*/ 4 w 115"/>
                    <a:gd name="T21" fmla="*/ 58 h 187"/>
                    <a:gd name="T22" fmla="*/ 7 w 115"/>
                    <a:gd name="T23" fmla="*/ 59 h 187"/>
                    <a:gd name="T24" fmla="*/ 10 w 115"/>
                    <a:gd name="T25" fmla="*/ 59 h 187"/>
                    <a:gd name="T26" fmla="*/ 13 w 115"/>
                    <a:gd name="T27" fmla="*/ 60 h 187"/>
                    <a:gd name="T28" fmla="*/ 15 w 115"/>
                    <a:gd name="T29" fmla="*/ 61 h 187"/>
                    <a:gd name="T30" fmla="*/ 30 w 115"/>
                    <a:gd name="T31" fmla="*/ 66 h 187"/>
                    <a:gd name="T32" fmla="*/ 29 w 115"/>
                    <a:gd name="T33" fmla="*/ 93 h 187"/>
                    <a:gd name="T34" fmla="*/ 31 w 115"/>
                    <a:gd name="T35" fmla="*/ 102 h 187"/>
                    <a:gd name="T36" fmla="*/ 25 w 115"/>
                    <a:gd name="T37" fmla="*/ 117 h 187"/>
                    <a:gd name="T38" fmla="*/ 12 w 115"/>
                    <a:gd name="T39" fmla="*/ 135 h 187"/>
                    <a:gd name="T40" fmla="*/ 12 w 115"/>
                    <a:gd name="T41" fmla="*/ 136 h 187"/>
                    <a:gd name="T42" fmla="*/ 13 w 115"/>
                    <a:gd name="T43" fmla="*/ 138 h 187"/>
                    <a:gd name="T44" fmla="*/ 18 w 115"/>
                    <a:gd name="T45" fmla="*/ 154 h 187"/>
                    <a:gd name="T46" fmla="*/ 20 w 115"/>
                    <a:gd name="T47" fmla="*/ 179 h 187"/>
                    <a:gd name="T48" fmla="*/ 23 w 115"/>
                    <a:gd name="T49" fmla="*/ 187 h 187"/>
                    <a:gd name="T50" fmla="*/ 26 w 115"/>
                    <a:gd name="T51" fmla="*/ 183 h 187"/>
                    <a:gd name="T52" fmla="*/ 26 w 115"/>
                    <a:gd name="T53" fmla="*/ 183 h 187"/>
                    <a:gd name="T54" fmla="*/ 53 w 115"/>
                    <a:gd name="T55" fmla="*/ 157 h 187"/>
                    <a:gd name="T56" fmla="*/ 54 w 115"/>
                    <a:gd name="T57" fmla="*/ 135 h 187"/>
                    <a:gd name="T58" fmla="*/ 47 w 115"/>
                    <a:gd name="T59" fmla="*/ 113 h 187"/>
                    <a:gd name="T60" fmla="*/ 53 w 115"/>
                    <a:gd name="T61" fmla="*/ 99 h 187"/>
                    <a:gd name="T62" fmla="*/ 64 w 115"/>
                    <a:gd name="T63" fmla="*/ 90 h 187"/>
                    <a:gd name="T64" fmla="*/ 89 w 115"/>
                    <a:gd name="T65" fmla="*/ 71 h 187"/>
                    <a:gd name="T66" fmla="*/ 112 w 115"/>
                    <a:gd name="T67" fmla="*/ 24 h 187"/>
                    <a:gd name="T68" fmla="*/ 111 w 115"/>
                    <a:gd name="T69" fmla="*/ 0 h 187"/>
                    <a:gd name="T70" fmla="*/ 108 w 115"/>
                    <a:gd name="T71" fmla="*/ 1 h 187"/>
                    <a:gd name="T72" fmla="*/ 105 w 115"/>
                    <a:gd name="T73" fmla="*/ 3 h 187"/>
                    <a:gd name="T74" fmla="*/ 104 w 115"/>
                    <a:gd name="T75" fmla="*/ 3 h 187"/>
                    <a:gd name="T76" fmla="*/ 103 w 115"/>
                    <a:gd name="T77" fmla="*/ 4 h 187"/>
                    <a:gd name="T78" fmla="*/ 99 w 115"/>
                    <a:gd name="T79" fmla="*/ 6 h 187"/>
                    <a:gd name="T80" fmla="*/ 88 w 115"/>
                    <a:gd name="T81" fmla="*/ 7 h 187"/>
                    <a:gd name="T82" fmla="*/ 81 w 115"/>
                    <a:gd name="T83" fmla="*/ 12 h 187"/>
                    <a:gd name="T84" fmla="*/ 67 w 115"/>
                    <a:gd name="T85" fmla="*/ 13 h 187"/>
                    <a:gd name="T86" fmla="*/ 59 w 115"/>
                    <a:gd name="T87" fmla="*/ 10 h 187"/>
                    <a:gd name="T88" fmla="*/ 55 w 115"/>
                    <a:gd name="T89" fmla="*/ 11 h 187"/>
                    <a:gd name="T90" fmla="*/ 52 w 115"/>
                    <a:gd name="T91" fmla="*/ 1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5" h="187">
                      <a:moveTo>
                        <a:pt x="51" y="13"/>
                      </a:moveTo>
                      <a:cubicBezTo>
                        <a:pt x="50" y="16"/>
                        <a:pt x="52" y="22"/>
                        <a:pt x="54" y="27"/>
                      </a:cubicBezTo>
                      <a:cubicBezTo>
                        <a:pt x="55" y="30"/>
                        <a:pt x="56" y="33"/>
                        <a:pt x="56" y="35"/>
                      </a:cubicBezTo>
                      <a:cubicBezTo>
                        <a:pt x="56" y="35"/>
                        <a:pt x="57" y="36"/>
                        <a:pt x="57" y="36"/>
                      </a:cubicBezTo>
                      <a:cubicBezTo>
                        <a:pt x="57" y="36"/>
                        <a:pt x="58" y="36"/>
                        <a:pt x="58" y="37"/>
                      </a:cubicBezTo>
                      <a:cubicBezTo>
                        <a:pt x="58" y="37"/>
                        <a:pt x="59" y="37"/>
                        <a:pt x="59" y="38"/>
                      </a:cubicBezTo>
                      <a:cubicBezTo>
                        <a:pt x="59" y="38"/>
                        <a:pt x="60" y="38"/>
                        <a:pt x="60" y="38"/>
                      </a:cubicBezTo>
                      <a:cubicBezTo>
                        <a:pt x="60" y="39"/>
                        <a:pt x="61" y="39"/>
                        <a:pt x="61" y="39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2" y="40"/>
                        <a:pt x="62" y="41"/>
                        <a:pt x="63" y="41"/>
                      </a:cubicBezTo>
                      <a:cubicBezTo>
                        <a:pt x="65" y="44"/>
                        <a:pt x="65" y="45"/>
                        <a:pt x="64" y="48"/>
                      </a:cubicBezTo>
                      <a:cubicBezTo>
                        <a:pt x="64" y="49"/>
                        <a:pt x="63" y="51"/>
                        <a:pt x="63" y="54"/>
                      </a:cubicBezTo>
                      <a:cubicBezTo>
                        <a:pt x="64" y="60"/>
                        <a:pt x="62" y="61"/>
                        <a:pt x="59" y="62"/>
                      </a:cubicBezTo>
                      <a:cubicBezTo>
                        <a:pt x="58" y="62"/>
                        <a:pt x="57" y="62"/>
                        <a:pt x="56" y="63"/>
                      </a:cubicBezTo>
                      <a:cubicBezTo>
                        <a:pt x="55" y="64"/>
                        <a:pt x="56" y="66"/>
                        <a:pt x="56" y="68"/>
                      </a:cubicBezTo>
                      <a:cubicBezTo>
                        <a:pt x="56" y="70"/>
                        <a:pt x="56" y="71"/>
                        <a:pt x="56" y="72"/>
                      </a:cubicBez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4" y="74"/>
                        <a:pt x="54" y="74"/>
                        <a:pt x="54" y="74"/>
                      </a:cubicBezTo>
                      <a:cubicBezTo>
                        <a:pt x="50" y="74"/>
                        <a:pt x="42" y="59"/>
                        <a:pt x="42" y="59"/>
                      </a:cubicBezTo>
                      <a:cubicBezTo>
                        <a:pt x="41" y="57"/>
                        <a:pt x="42" y="55"/>
                        <a:pt x="43" y="52"/>
                      </a:cubicBezTo>
                      <a:cubicBezTo>
                        <a:pt x="44" y="49"/>
                        <a:pt x="45" y="46"/>
                        <a:pt x="44" y="44"/>
                      </a:cubicBezTo>
                      <a:cubicBezTo>
                        <a:pt x="44" y="43"/>
                        <a:pt x="44" y="43"/>
                        <a:pt x="43" y="43"/>
                      </a:cubicBezTo>
                      <a:cubicBezTo>
                        <a:pt x="42" y="43"/>
                        <a:pt x="40" y="43"/>
                        <a:pt x="39" y="43"/>
                      </a:cubicBezTo>
                      <a:cubicBezTo>
                        <a:pt x="38" y="44"/>
                        <a:pt x="38" y="44"/>
                        <a:pt x="37" y="44"/>
                      </a:cubicBezTo>
                      <a:cubicBezTo>
                        <a:pt x="37" y="44"/>
                        <a:pt x="37" y="44"/>
                        <a:pt x="37" y="44"/>
                      </a:cubicBezTo>
                      <a:cubicBezTo>
                        <a:pt x="35" y="44"/>
                        <a:pt x="33" y="42"/>
                        <a:pt x="31" y="40"/>
                      </a:cubicBezTo>
                      <a:cubicBezTo>
                        <a:pt x="30" y="40"/>
                        <a:pt x="30" y="40"/>
                        <a:pt x="30" y="39"/>
                      </a:cubicBezTo>
                      <a:cubicBezTo>
                        <a:pt x="30" y="39"/>
                        <a:pt x="30" y="39"/>
                        <a:pt x="30" y="39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26" y="40"/>
                        <a:pt x="11" y="45"/>
                        <a:pt x="0" y="49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4" y="58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58"/>
                        <a:pt x="5" y="58"/>
                        <a:pt x="5" y="58"/>
                      </a:cubicBezTo>
                      <a:cubicBezTo>
                        <a:pt x="5" y="58"/>
                        <a:pt x="6" y="58"/>
                        <a:pt x="6" y="58"/>
                      </a:cubicBezTo>
                      <a:cubicBezTo>
                        <a:pt x="6" y="58"/>
                        <a:pt x="6" y="58"/>
                        <a:pt x="7" y="59"/>
                      </a:cubicBezTo>
                      <a:cubicBezTo>
                        <a:pt x="7" y="59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9" y="59"/>
                      </a:cubicBezTo>
                      <a:cubicBezTo>
                        <a:pt x="9" y="59"/>
                        <a:pt x="9" y="59"/>
                        <a:pt x="10" y="59"/>
                      </a:cubicBezTo>
                      <a:cubicBezTo>
                        <a:pt x="10" y="59"/>
                        <a:pt x="10" y="59"/>
                        <a:pt x="11" y="59"/>
                      </a:cubicBezTo>
                      <a:cubicBezTo>
                        <a:pt x="11" y="59"/>
                        <a:pt x="11" y="59"/>
                        <a:pt x="12" y="59"/>
                      </a:cubicBezTo>
                      <a:cubicBezTo>
                        <a:pt x="12" y="60"/>
                        <a:pt x="12" y="60"/>
                        <a:pt x="13" y="60"/>
                      </a:cubicBezTo>
                      <a:cubicBezTo>
                        <a:pt x="13" y="60"/>
                        <a:pt x="13" y="60"/>
                        <a:pt x="14" y="60"/>
                      </a:cubicBezTo>
                      <a:cubicBezTo>
                        <a:pt x="14" y="60"/>
                        <a:pt x="14" y="60"/>
                        <a:pt x="15" y="61"/>
                      </a:cubicBezTo>
                      <a:cubicBezTo>
                        <a:pt x="15" y="61"/>
                        <a:pt x="15" y="61"/>
                        <a:pt x="15" y="61"/>
                      </a:cubicBezTo>
                      <a:cubicBezTo>
                        <a:pt x="16" y="61"/>
                        <a:pt x="17" y="61"/>
                        <a:pt x="17" y="62"/>
                      </a:cubicBezTo>
                      <a:cubicBezTo>
                        <a:pt x="20" y="63"/>
                        <a:pt x="23" y="64"/>
                        <a:pt x="26" y="65"/>
                      </a:cubicBezTo>
                      <a:cubicBezTo>
                        <a:pt x="28" y="65"/>
                        <a:pt x="29" y="66"/>
                        <a:pt x="30" y="66"/>
                      </a:cubicBezTo>
                      <a:cubicBezTo>
                        <a:pt x="32" y="67"/>
                        <a:pt x="32" y="70"/>
                        <a:pt x="31" y="77"/>
                      </a:cubicBezTo>
                      <a:cubicBezTo>
                        <a:pt x="31" y="80"/>
                        <a:pt x="31" y="83"/>
                        <a:pt x="31" y="85"/>
                      </a:cubicBezTo>
                      <a:cubicBezTo>
                        <a:pt x="32" y="89"/>
                        <a:pt x="30" y="91"/>
                        <a:pt x="29" y="93"/>
                      </a:cubicBezTo>
                      <a:cubicBezTo>
                        <a:pt x="28" y="93"/>
                        <a:pt x="28" y="94"/>
                        <a:pt x="28" y="94"/>
                      </a:cubicBezTo>
                      <a:cubicBezTo>
                        <a:pt x="30" y="96"/>
                        <a:pt x="30" y="99"/>
                        <a:pt x="31" y="101"/>
                      </a:cubicBezTo>
                      <a:cubicBezTo>
                        <a:pt x="31" y="101"/>
                        <a:pt x="31" y="102"/>
                        <a:pt x="31" y="102"/>
                      </a:cubicBezTo>
                      <a:cubicBezTo>
                        <a:pt x="32" y="102"/>
                        <a:pt x="32" y="103"/>
                        <a:pt x="32" y="104"/>
                      </a:cubicBezTo>
                      <a:cubicBezTo>
                        <a:pt x="33" y="107"/>
                        <a:pt x="27" y="113"/>
                        <a:pt x="25" y="114"/>
                      </a:cubicBezTo>
                      <a:cubicBezTo>
                        <a:pt x="25" y="114"/>
                        <a:pt x="25" y="116"/>
                        <a:pt x="25" y="117"/>
                      </a:cubicBezTo>
                      <a:cubicBezTo>
                        <a:pt x="25" y="119"/>
                        <a:pt x="24" y="122"/>
                        <a:pt x="23" y="125"/>
                      </a:cubicBezTo>
                      <a:cubicBezTo>
                        <a:pt x="21" y="127"/>
                        <a:pt x="18" y="130"/>
                        <a:pt x="14" y="133"/>
                      </a:cubicBezTo>
                      <a:cubicBezTo>
                        <a:pt x="14" y="134"/>
                        <a:pt x="13" y="134"/>
                        <a:pt x="12" y="135"/>
                      </a:cubicBezTo>
                      <a:cubicBezTo>
                        <a:pt x="12" y="135"/>
                        <a:pt x="12" y="135"/>
                        <a:pt x="12" y="135"/>
                      </a:cubicBezTo>
                      <a:cubicBezTo>
                        <a:pt x="12" y="135"/>
                        <a:pt x="12" y="136"/>
                        <a:pt x="12" y="136"/>
                      </a:cubicBezTo>
                      <a:cubicBezTo>
                        <a:pt x="12" y="136"/>
                        <a:pt x="12" y="136"/>
                        <a:pt x="12" y="136"/>
                      </a:cubicBezTo>
                      <a:cubicBezTo>
                        <a:pt x="12" y="136"/>
                        <a:pt x="12" y="137"/>
                        <a:pt x="13" y="137"/>
                      </a:cubicBezTo>
                      <a:cubicBezTo>
                        <a:pt x="13" y="137"/>
                        <a:pt x="13" y="137"/>
                        <a:pt x="13" y="137"/>
                      </a:cubicBezTo>
                      <a:cubicBezTo>
                        <a:pt x="13" y="138"/>
                        <a:pt x="13" y="138"/>
                        <a:pt x="13" y="138"/>
                      </a:cubicBezTo>
                      <a:cubicBezTo>
                        <a:pt x="13" y="138"/>
                        <a:pt x="13" y="138"/>
                        <a:pt x="13" y="139"/>
                      </a:cubicBezTo>
                      <a:cubicBezTo>
                        <a:pt x="13" y="139"/>
                        <a:pt x="13" y="140"/>
                        <a:pt x="13" y="140"/>
                      </a:cubicBezTo>
                      <a:cubicBezTo>
                        <a:pt x="14" y="144"/>
                        <a:pt x="17" y="153"/>
                        <a:pt x="18" y="154"/>
                      </a:cubicBezTo>
                      <a:cubicBezTo>
                        <a:pt x="23" y="157"/>
                        <a:pt x="20" y="177"/>
                        <a:pt x="20" y="177"/>
                      </a:cubicBezTo>
                      <a:cubicBezTo>
                        <a:pt x="20" y="177"/>
                        <a:pt x="20" y="178"/>
                        <a:pt x="20" y="178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0" y="181"/>
                        <a:pt x="21" y="185"/>
                        <a:pt x="21" y="187"/>
                      </a:cubicBezTo>
                      <a:cubicBezTo>
                        <a:pt x="21" y="187"/>
                        <a:pt x="22" y="187"/>
                        <a:pt x="23" y="187"/>
                      </a:cubicBezTo>
                      <a:cubicBezTo>
                        <a:pt x="23" y="187"/>
                        <a:pt x="23" y="187"/>
                        <a:pt x="23" y="187"/>
                      </a:cubicBezTo>
                      <a:cubicBezTo>
                        <a:pt x="24" y="187"/>
                        <a:pt x="25" y="187"/>
                        <a:pt x="26" y="187"/>
                      </a:cubicBezTo>
                      <a:cubicBezTo>
                        <a:pt x="26" y="187"/>
                        <a:pt x="26" y="187"/>
                        <a:pt x="26" y="187"/>
                      </a:cubicBezTo>
                      <a:cubicBezTo>
                        <a:pt x="26" y="186"/>
                        <a:pt x="26" y="184"/>
                        <a:pt x="26" y="183"/>
                      </a:cubicBezTo>
                      <a:cubicBezTo>
                        <a:pt x="26" y="183"/>
                        <a:pt x="26" y="183"/>
                        <a:pt x="26" y="182"/>
                      </a:cubicBezTo>
                      <a:cubicBezTo>
                        <a:pt x="26" y="182"/>
                        <a:pt x="26" y="182"/>
                        <a:pt x="26" y="182"/>
                      </a:cubicBezTo>
                      <a:cubicBezTo>
                        <a:pt x="26" y="183"/>
                        <a:pt x="26" y="183"/>
                        <a:pt x="26" y="183"/>
                      </a:cubicBezTo>
                      <a:cubicBezTo>
                        <a:pt x="24" y="183"/>
                        <a:pt x="22" y="182"/>
                        <a:pt x="22" y="180"/>
                      </a:cubicBezTo>
                      <a:cubicBezTo>
                        <a:pt x="19" y="174"/>
                        <a:pt x="35" y="166"/>
                        <a:pt x="41" y="164"/>
                      </a:cubicBezTo>
                      <a:cubicBezTo>
                        <a:pt x="50" y="161"/>
                        <a:pt x="53" y="159"/>
                        <a:pt x="53" y="157"/>
                      </a:cubicBezTo>
                      <a:cubicBezTo>
                        <a:pt x="54" y="155"/>
                        <a:pt x="54" y="153"/>
                        <a:pt x="54" y="150"/>
                      </a:cubicBezTo>
                      <a:cubicBezTo>
                        <a:pt x="54" y="146"/>
                        <a:pt x="54" y="143"/>
                        <a:pt x="55" y="140"/>
                      </a:cubicBezTo>
                      <a:cubicBezTo>
                        <a:pt x="55" y="139"/>
                        <a:pt x="55" y="138"/>
                        <a:pt x="54" y="135"/>
                      </a:cubicBezTo>
                      <a:cubicBezTo>
                        <a:pt x="54" y="133"/>
                        <a:pt x="53" y="131"/>
                        <a:pt x="53" y="127"/>
                      </a:cubicBezTo>
                      <a:cubicBezTo>
                        <a:pt x="52" y="122"/>
                        <a:pt x="51" y="120"/>
                        <a:pt x="49" y="118"/>
                      </a:cubicBezTo>
                      <a:cubicBezTo>
                        <a:pt x="49" y="116"/>
                        <a:pt x="48" y="115"/>
                        <a:pt x="47" y="113"/>
                      </a:cubicBezTo>
                      <a:cubicBezTo>
                        <a:pt x="46" y="110"/>
                        <a:pt x="46" y="106"/>
                        <a:pt x="47" y="104"/>
                      </a:cubicBezTo>
                      <a:cubicBezTo>
                        <a:pt x="48" y="103"/>
                        <a:pt x="49" y="102"/>
                        <a:pt x="51" y="102"/>
                      </a:cubicBezTo>
                      <a:cubicBezTo>
                        <a:pt x="52" y="102"/>
                        <a:pt x="52" y="102"/>
                        <a:pt x="53" y="99"/>
                      </a:cubicBezTo>
                      <a:cubicBezTo>
                        <a:pt x="53" y="99"/>
                        <a:pt x="54" y="98"/>
                        <a:pt x="54" y="97"/>
                      </a:cubicBezTo>
                      <a:cubicBezTo>
                        <a:pt x="56" y="94"/>
                        <a:pt x="58" y="93"/>
                        <a:pt x="60" y="92"/>
                      </a:cubicBezTo>
                      <a:cubicBezTo>
                        <a:pt x="61" y="92"/>
                        <a:pt x="63" y="91"/>
                        <a:pt x="64" y="90"/>
                      </a:cubicBezTo>
                      <a:cubicBezTo>
                        <a:pt x="66" y="89"/>
                        <a:pt x="67" y="88"/>
                        <a:pt x="68" y="86"/>
                      </a:cubicBezTo>
                      <a:cubicBezTo>
                        <a:pt x="70" y="83"/>
                        <a:pt x="72" y="81"/>
                        <a:pt x="76" y="77"/>
                      </a:cubicBezTo>
                      <a:cubicBezTo>
                        <a:pt x="80" y="74"/>
                        <a:pt x="85" y="73"/>
                        <a:pt x="89" y="71"/>
                      </a:cubicBezTo>
                      <a:cubicBezTo>
                        <a:pt x="92" y="70"/>
                        <a:pt x="96" y="69"/>
                        <a:pt x="98" y="68"/>
                      </a:cubicBezTo>
                      <a:cubicBezTo>
                        <a:pt x="105" y="64"/>
                        <a:pt x="115" y="49"/>
                        <a:pt x="115" y="46"/>
                      </a:cubicBezTo>
                      <a:cubicBezTo>
                        <a:pt x="114" y="44"/>
                        <a:pt x="112" y="30"/>
                        <a:pt x="112" y="24"/>
                      </a:cubicBezTo>
                      <a:cubicBezTo>
                        <a:pt x="113" y="21"/>
                        <a:pt x="112" y="14"/>
                        <a:pt x="112" y="8"/>
                      </a:cubicBezTo>
                      <a:cubicBezTo>
                        <a:pt x="112" y="5"/>
                        <a:pt x="112" y="2"/>
                        <a:pt x="111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0"/>
                        <a:pt x="111" y="0"/>
                        <a:pt x="110" y="0"/>
                      </a:cubicBezTo>
                      <a:cubicBezTo>
                        <a:pt x="110" y="0"/>
                        <a:pt x="109" y="1"/>
                        <a:pt x="109" y="1"/>
                      </a:cubicBezTo>
                      <a:cubicBezTo>
                        <a:pt x="108" y="1"/>
                        <a:pt x="108" y="1"/>
                        <a:pt x="108" y="1"/>
                      </a:cubicBezTo>
                      <a:cubicBezTo>
                        <a:pt x="108" y="1"/>
                        <a:pt x="107" y="2"/>
                        <a:pt x="107" y="2"/>
                      </a:cubicBezTo>
                      <a:cubicBezTo>
                        <a:pt x="107" y="2"/>
                        <a:pt x="106" y="2"/>
                        <a:pt x="106" y="2"/>
                      </a:cubicBezTo>
                      <a:cubicBezTo>
                        <a:pt x="106" y="2"/>
                        <a:pt x="106" y="2"/>
                        <a:pt x="105" y="3"/>
                      </a:cubicBezTo>
                      <a:cubicBezTo>
                        <a:pt x="105" y="3"/>
                        <a:pt x="105" y="3"/>
                        <a:pt x="105" y="3"/>
                      </a:cubicBezTo>
                      <a:cubicBezTo>
                        <a:pt x="105" y="3"/>
                        <a:pt x="105" y="3"/>
                        <a:pt x="104" y="3"/>
                      </a:cubicBezTo>
                      <a:cubicBezTo>
                        <a:pt x="104" y="3"/>
                        <a:pt x="104" y="3"/>
                        <a:pt x="104" y="3"/>
                      </a:cubicBezTo>
                      <a:cubicBezTo>
                        <a:pt x="104" y="3"/>
                        <a:pt x="104" y="3"/>
                        <a:pt x="104" y="4"/>
                      </a:cubicBezTo>
                      <a:cubicBezTo>
                        <a:pt x="104" y="4"/>
                        <a:pt x="104" y="4"/>
                        <a:pt x="103" y="4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2" y="6"/>
                        <a:pt x="100" y="6"/>
                        <a:pt x="99" y="6"/>
                      </a:cubicBezTo>
                      <a:cubicBezTo>
                        <a:pt x="97" y="6"/>
                        <a:pt x="97" y="6"/>
                        <a:pt x="97" y="6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2" y="9"/>
                        <a:pt x="90" y="8"/>
                        <a:pt x="88" y="7"/>
                      </a:cubicBezTo>
                      <a:cubicBezTo>
                        <a:pt x="87" y="7"/>
                        <a:pt x="87" y="7"/>
                        <a:pt x="86" y="7"/>
                      </a:cubicBezTo>
                      <a:cubicBezTo>
                        <a:pt x="86" y="7"/>
                        <a:pt x="85" y="8"/>
                        <a:pt x="85" y="9"/>
                      </a:cubicBezTo>
                      <a:cubicBezTo>
                        <a:pt x="85" y="10"/>
                        <a:pt x="84" y="12"/>
                        <a:pt x="81" y="12"/>
                      </a:cubicBezTo>
                      <a:cubicBezTo>
                        <a:pt x="79" y="12"/>
                        <a:pt x="77" y="12"/>
                        <a:pt x="76" y="12"/>
                      </a:cubicBezTo>
                      <a:cubicBezTo>
                        <a:pt x="75" y="11"/>
                        <a:pt x="74" y="12"/>
                        <a:pt x="72" y="12"/>
                      </a:cubicBezTo>
                      <a:cubicBezTo>
                        <a:pt x="70" y="13"/>
                        <a:pt x="68" y="13"/>
                        <a:pt x="67" y="13"/>
                      </a:cubicBezTo>
                      <a:cubicBezTo>
                        <a:pt x="64" y="13"/>
                        <a:pt x="63" y="11"/>
                        <a:pt x="63" y="10"/>
                      </a:cubicBezTo>
                      <a:cubicBezTo>
                        <a:pt x="63" y="10"/>
                        <a:pt x="63" y="10"/>
                        <a:pt x="62" y="9"/>
                      </a:cubicBezTo>
                      <a:cubicBezTo>
                        <a:pt x="61" y="9"/>
                        <a:pt x="60" y="10"/>
                        <a:pt x="59" y="10"/>
                      </a:cubicBezTo>
                      <a:cubicBezTo>
                        <a:pt x="58" y="10"/>
                        <a:pt x="57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3" y="11"/>
                        <a:pt x="53" y="11"/>
                        <a:pt x="52" y="10"/>
                      </a:cubicBezTo>
                      <a:cubicBezTo>
                        <a:pt x="52" y="11"/>
                        <a:pt x="52" y="12"/>
                        <a:pt x="5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Freeform 1777">
                  <a:extLst>
                    <a:ext uri="{FF2B5EF4-FFF2-40B4-BE49-F238E27FC236}">
                      <a16:creationId xmlns:a16="http://schemas.microsoft.com/office/drawing/2014/main" id="{57B8DFA1-02A9-494A-BFD9-2DCD49895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4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Freeform 1778">
                  <a:extLst>
                    <a:ext uri="{FF2B5EF4-FFF2-40B4-BE49-F238E27FC236}">
                      <a16:creationId xmlns:a16="http://schemas.microsoft.com/office/drawing/2014/main" id="{4701395E-0FEF-482F-8426-C935926D1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6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Freeform 1779">
                  <a:extLst>
                    <a:ext uri="{FF2B5EF4-FFF2-40B4-BE49-F238E27FC236}">
                      <a16:creationId xmlns:a16="http://schemas.microsoft.com/office/drawing/2014/main" id="{08F93E9C-3CDB-4076-982B-42116BE72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" y="3147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Freeform 1780">
                  <a:extLst>
                    <a:ext uri="{FF2B5EF4-FFF2-40B4-BE49-F238E27FC236}">
                      <a16:creationId xmlns:a16="http://schemas.microsoft.com/office/drawing/2014/main" id="{7BE5307E-2AB4-46E5-BE2D-C573924493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9" y="3219"/>
                  <a:ext cx="2" cy="2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Freeform 1781">
                  <a:extLst>
                    <a:ext uri="{FF2B5EF4-FFF2-40B4-BE49-F238E27FC236}">
                      <a16:creationId xmlns:a16="http://schemas.microsoft.com/office/drawing/2014/main" id="{37D7EA16-48DB-41EB-95CC-8A22E2D5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314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Freeform 1782">
                  <a:extLst>
                    <a:ext uri="{FF2B5EF4-FFF2-40B4-BE49-F238E27FC236}">
                      <a16:creationId xmlns:a16="http://schemas.microsoft.com/office/drawing/2014/main" id="{26B36777-2EA1-4452-A588-44F2DF70A0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3149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Freeform 1783">
                  <a:extLst>
                    <a:ext uri="{FF2B5EF4-FFF2-40B4-BE49-F238E27FC236}">
                      <a16:creationId xmlns:a16="http://schemas.microsoft.com/office/drawing/2014/main" id="{E9072938-36E9-40A6-88C2-A9BC2D160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2" y="31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Freeform 1784">
                  <a:extLst>
                    <a:ext uri="{FF2B5EF4-FFF2-40B4-BE49-F238E27FC236}">
                      <a16:creationId xmlns:a16="http://schemas.microsoft.com/office/drawing/2014/main" id="{2AEDC30B-D6D1-40D0-A911-E89976098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Freeform 1785">
                  <a:extLst>
                    <a:ext uri="{FF2B5EF4-FFF2-40B4-BE49-F238E27FC236}">
                      <a16:creationId xmlns:a16="http://schemas.microsoft.com/office/drawing/2014/main" id="{D5606375-604E-4DC5-81D2-7559796D2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6" y="3262"/>
                  <a:ext cx="1" cy="8"/>
                </a:xfrm>
                <a:custGeom>
                  <a:avLst/>
                  <a:gdLst>
                    <a:gd name="T0" fmla="*/ 0 w 1"/>
                    <a:gd name="T1" fmla="*/ 2 h 9"/>
                    <a:gd name="T2" fmla="*/ 1 w 1"/>
                    <a:gd name="T3" fmla="*/ 9 h 9"/>
                    <a:gd name="T4" fmla="*/ 1 w 1"/>
                    <a:gd name="T5" fmla="*/ 9 h 9"/>
                    <a:gd name="T6" fmla="*/ 0 w 1"/>
                    <a:gd name="T7" fmla="*/ 1 h 9"/>
                    <a:gd name="T8" fmla="*/ 0 w 1"/>
                    <a:gd name="T9" fmla="*/ 0 h 9"/>
                    <a:gd name="T10" fmla="*/ 0 w 1"/>
                    <a:gd name="T11" fmla="*/ 1 h 9"/>
                    <a:gd name="T12" fmla="*/ 0 w 1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9">
                      <a:moveTo>
                        <a:pt x="0" y="2"/>
                      </a:moveTo>
                      <a:cubicBezTo>
                        <a:pt x="0" y="4"/>
                        <a:pt x="1" y="7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7"/>
                        <a:pt x="0" y="3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Freeform 1786">
                  <a:extLst>
                    <a:ext uri="{FF2B5EF4-FFF2-40B4-BE49-F238E27FC236}">
                      <a16:creationId xmlns:a16="http://schemas.microsoft.com/office/drawing/2014/main" id="{0C897CAA-434E-441E-ABB5-D899BC2F2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9" y="3270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Freeform 1787">
                  <a:extLst>
                    <a:ext uri="{FF2B5EF4-FFF2-40B4-BE49-F238E27FC236}">
                      <a16:creationId xmlns:a16="http://schemas.microsoft.com/office/drawing/2014/main" id="{A05E90F8-1D8D-4D09-825D-69D9D9ED2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322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Freeform 1788">
                  <a:extLst>
                    <a:ext uri="{FF2B5EF4-FFF2-40B4-BE49-F238E27FC236}">
                      <a16:creationId xmlns:a16="http://schemas.microsoft.com/office/drawing/2014/main" id="{B25B80B8-D354-4B43-A9E4-4BE263A05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9" y="322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Freeform 1789">
                  <a:extLst>
                    <a:ext uri="{FF2B5EF4-FFF2-40B4-BE49-F238E27FC236}">
                      <a16:creationId xmlns:a16="http://schemas.microsoft.com/office/drawing/2014/main" id="{77F1B319-6359-4D80-9D02-3C67A5BA4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0" y="322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Freeform 1790">
                  <a:extLst>
                    <a:ext uri="{FF2B5EF4-FFF2-40B4-BE49-F238E27FC236}">
                      <a16:creationId xmlns:a16="http://schemas.microsoft.com/office/drawing/2014/main" id="{440A063B-58BC-4A64-8FE4-56CEC71EE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6" y="3261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Freeform 1791">
                  <a:extLst>
                    <a:ext uri="{FF2B5EF4-FFF2-40B4-BE49-F238E27FC236}">
                      <a16:creationId xmlns:a16="http://schemas.microsoft.com/office/drawing/2014/main" id="{CB858526-13B0-4C70-9B46-5CC7F28B9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9" y="32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Freeform 1792">
                  <a:extLst>
                    <a:ext uri="{FF2B5EF4-FFF2-40B4-BE49-F238E27FC236}">
                      <a16:creationId xmlns:a16="http://schemas.microsoft.com/office/drawing/2014/main" id="{2C73F014-A9D8-46AD-8D9C-30F032F1D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7" y="3270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Freeform 1793">
                  <a:extLst>
                    <a:ext uri="{FF2B5EF4-FFF2-40B4-BE49-F238E27FC236}">
                      <a16:creationId xmlns:a16="http://schemas.microsoft.com/office/drawing/2014/main" id="{44EABC72-D238-4714-8302-2434C7883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6" y="326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0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Freeform 1794">
                  <a:extLst>
                    <a:ext uri="{FF2B5EF4-FFF2-40B4-BE49-F238E27FC236}">
                      <a16:creationId xmlns:a16="http://schemas.microsoft.com/office/drawing/2014/main" id="{0C649B56-C3A9-4820-BE35-1E92AAD2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7" y="32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Freeform 1795">
                  <a:extLst>
                    <a:ext uri="{FF2B5EF4-FFF2-40B4-BE49-F238E27FC236}">
                      <a16:creationId xmlns:a16="http://schemas.microsoft.com/office/drawing/2014/main" id="{226D857A-709A-44A7-88D6-12C027F15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7" y="3129"/>
                  <a:ext cx="28" cy="9"/>
                </a:xfrm>
                <a:custGeom>
                  <a:avLst/>
                  <a:gdLst>
                    <a:gd name="T0" fmla="*/ 0 w 29"/>
                    <a:gd name="T1" fmla="*/ 10 h 10"/>
                    <a:gd name="T2" fmla="*/ 29 w 29"/>
                    <a:gd name="T3" fmla="*/ 0 h 10"/>
                    <a:gd name="T4" fmla="*/ 29 w 29"/>
                    <a:gd name="T5" fmla="*/ 0 h 10"/>
                    <a:gd name="T6" fmla="*/ 0 w 29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0">
                      <a:moveTo>
                        <a:pt x="0" y="10"/>
                      </a:moveTo>
                      <a:cubicBezTo>
                        <a:pt x="11" y="6"/>
                        <a:pt x="26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6" y="1"/>
                        <a:pt x="11" y="6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Freeform 1796">
                  <a:extLst>
                    <a:ext uri="{FF2B5EF4-FFF2-40B4-BE49-F238E27FC236}">
                      <a16:creationId xmlns:a16="http://schemas.microsoft.com/office/drawing/2014/main" id="{E858B629-BDA7-433F-8EA5-46E9FF724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7" y="3138"/>
                  <a:ext cx="3" cy="9"/>
                </a:xfrm>
                <a:custGeom>
                  <a:avLst/>
                  <a:gdLst>
                    <a:gd name="T0" fmla="*/ 3 w 3"/>
                    <a:gd name="T1" fmla="*/ 9 h 9"/>
                    <a:gd name="T2" fmla="*/ 0 w 3"/>
                    <a:gd name="T3" fmla="*/ 0 h 9"/>
                    <a:gd name="T4" fmla="*/ 3 w 3"/>
                    <a:gd name="T5" fmla="*/ 9 h 9"/>
                    <a:gd name="T6" fmla="*/ 3 w 3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9">
                      <a:moveTo>
                        <a:pt x="3" y="9"/>
                      </a:moveTo>
                      <a:lnTo>
                        <a:pt x="0" y="0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Freeform 1797">
                  <a:extLst>
                    <a:ext uri="{FF2B5EF4-FFF2-40B4-BE49-F238E27FC236}">
                      <a16:creationId xmlns:a16="http://schemas.microsoft.com/office/drawing/2014/main" id="{BF254530-4A95-413E-B9D9-CC262CD93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2985"/>
                  <a:ext cx="113" cy="115"/>
                </a:xfrm>
                <a:custGeom>
                  <a:avLst/>
                  <a:gdLst>
                    <a:gd name="T0" fmla="*/ 45 w 118"/>
                    <a:gd name="T1" fmla="*/ 16 h 120"/>
                    <a:gd name="T2" fmla="*/ 25 w 118"/>
                    <a:gd name="T3" fmla="*/ 17 h 120"/>
                    <a:gd name="T4" fmla="*/ 21 w 118"/>
                    <a:gd name="T5" fmla="*/ 0 h 120"/>
                    <a:gd name="T6" fmla="*/ 13 w 118"/>
                    <a:gd name="T7" fmla="*/ 4 h 120"/>
                    <a:gd name="T8" fmla="*/ 14 w 118"/>
                    <a:gd name="T9" fmla="*/ 14 h 120"/>
                    <a:gd name="T10" fmla="*/ 11 w 118"/>
                    <a:gd name="T11" fmla="*/ 16 h 120"/>
                    <a:gd name="T12" fmla="*/ 11 w 118"/>
                    <a:gd name="T13" fmla="*/ 18 h 120"/>
                    <a:gd name="T14" fmla="*/ 14 w 118"/>
                    <a:gd name="T15" fmla="*/ 21 h 120"/>
                    <a:gd name="T16" fmla="*/ 3 w 118"/>
                    <a:gd name="T17" fmla="*/ 37 h 120"/>
                    <a:gd name="T18" fmla="*/ 2 w 118"/>
                    <a:gd name="T19" fmla="*/ 38 h 120"/>
                    <a:gd name="T20" fmla="*/ 0 w 118"/>
                    <a:gd name="T21" fmla="*/ 39 h 120"/>
                    <a:gd name="T22" fmla="*/ 13 w 118"/>
                    <a:gd name="T23" fmla="*/ 74 h 120"/>
                    <a:gd name="T24" fmla="*/ 16 w 118"/>
                    <a:gd name="T25" fmla="*/ 84 h 120"/>
                    <a:gd name="T26" fmla="*/ 19 w 118"/>
                    <a:gd name="T27" fmla="*/ 85 h 120"/>
                    <a:gd name="T28" fmla="*/ 41 w 118"/>
                    <a:gd name="T29" fmla="*/ 95 h 120"/>
                    <a:gd name="T30" fmla="*/ 44 w 118"/>
                    <a:gd name="T31" fmla="*/ 95 h 120"/>
                    <a:gd name="T32" fmla="*/ 47 w 118"/>
                    <a:gd name="T33" fmla="*/ 95 h 120"/>
                    <a:gd name="T34" fmla="*/ 52 w 118"/>
                    <a:gd name="T35" fmla="*/ 96 h 120"/>
                    <a:gd name="T36" fmla="*/ 59 w 118"/>
                    <a:gd name="T37" fmla="*/ 118 h 120"/>
                    <a:gd name="T38" fmla="*/ 61 w 118"/>
                    <a:gd name="T39" fmla="*/ 118 h 120"/>
                    <a:gd name="T40" fmla="*/ 63 w 118"/>
                    <a:gd name="T41" fmla="*/ 118 h 120"/>
                    <a:gd name="T42" fmla="*/ 69 w 118"/>
                    <a:gd name="T43" fmla="*/ 116 h 120"/>
                    <a:gd name="T44" fmla="*/ 72 w 118"/>
                    <a:gd name="T45" fmla="*/ 117 h 120"/>
                    <a:gd name="T46" fmla="*/ 74 w 118"/>
                    <a:gd name="T47" fmla="*/ 120 h 120"/>
                    <a:gd name="T48" fmla="*/ 88 w 118"/>
                    <a:gd name="T49" fmla="*/ 119 h 120"/>
                    <a:gd name="T50" fmla="*/ 96 w 118"/>
                    <a:gd name="T51" fmla="*/ 114 h 120"/>
                    <a:gd name="T52" fmla="*/ 104 w 118"/>
                    <a:gd name="T53" fmla="*/ 113 h 120"/>
                    <a:gd name="T54" fmla="*/ 107 w 118"/>
                    <a:gd name="T55" fmla="*/ 113 h 120"/>
                    <a:gd name="T56" fmla="*/ 107 w 118"/>
                    <a:gd name="T57" fmla="*/ 112 h 120"/>
                    <a:gd name="T58" fmla="*/ 107 w 118"/>
                    <a:gd name="T59" fmla="*/ 112 h 120"/>
                    <a:gd name="T60" fmla="*/ 108 w 118"/>
                    <a:gd name="T61" fmla="*/ 112 h 120"/>
                    <a:gd name="T62" fmla="*/ 108 w 118"/>
                    <a:gd name="T63" fmla="*/ 111 h 120"/>
                    <a:gd name="T64" fmla="*/ 109 w 118"/>
                    <a:gd name="T65" fmla="*/ 111 h 120"/>
                    <a:gd name="T66" fmla="*/ 110 w 118"/>
                    <a:gd name="T67" fmla="*/ 110 h 120"/>
                    <a:gd name="T68" fmla="*/ 112 w 118"/>
                    <a:gd name="T69" fmla="*/ 109 h 120"/>
                    <a:gd name="T70" fmla="*/ 114 w 118"/>
                    <a:gd name="T71" fmla="*/ 108 h 120"/>
                    <a:gd name="T72" fmla="*/ 116 w 118"/>
                    <a:gd name="T73" fmla="*/ 107 h 120"/>
                    <a:gd name="T74" fmla="*/ 118 w 118"/>
                    <a:gd name="T75" fmla="*/ 106 h 120"/>
                    <a:gd name="T76" fmla="*/ 108 w 118"/>
                    <a:gd name="T77" fmla="*/ 92 h 120"/>
                    <a:gd name="T78" fmla="*/ 106 w 118"/>
                    <a:gd name="T79" fmla="*/ 78 h 120"/>
                    <a:gd name="T80" fmla="*/ 108 w 118"/>
                    <a:gd name="T81" fmla="*/ 66 h 120"/>
                    <a:gd name="T82" fmla="*/ 106 w 118"/>
                    <a:gd name="T83" fmla="*/ 42 h 120"/>
                    <a:gd name="T84" fmla="*/ 101 w 118"/>
                    <a:gd name="T85" fmla="*/ 39 h 120"/>
                    <a:gd name="T86" fmla="*/ 97 w 118"/>
                    <a:gd name="T87" fmla="*/ 36 h 120"/>
                    <a:gd name="T88" fmla="*/ 92 w 118"/>
                    <a:gd name="T89" fmla="*/ 33 h 120"/>
                    <a:gd name="T90" fmla="*/ 90 w 118"/>
                    <a:gd name="T91" fmla="*/ 31 h 120"/>
                    <a:gd name="T92" fmla="*/ 87 w 118"/>
                    <a:gd name="T93" fmla="*/ 29 h 120"/>
                    <a:gd name="T94" fmla="*/ 43 w 118"/>
                    <a:gd name="T95" fmla="*/ 1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8" h="120">
                      <a:moveTo>
                        <a:pt x="43" y="10"/>
                      </a:moveTo>
                      <a:cubicBezTo>
                        <a:pt x="43" y="11"/>
                        <a:pt x="44" y="11"/>
                        <a:pt x="44" y="12"/>
                      </a:cubicBezTo>
                      <a:cubicBezTo>
                        <a:pt x="45" y="13"/>
                        <a:pt x="46" y="14"/>
                        <a:pt x="45" y="16"/>
                      </a:cubicBezTo>
                      <a:cubicBezTo>
                        <a:pt x="45" y="17"/>
                        <a:pt x="44" y="18"/>
                        <a:pt x="43" y="18"/>
                      </a:cubicBezTo>
                      <a:cubicBezTo>
                        <a:pt x="41" y="18"/>
                        <a:pt x="39" y="18"/>
                        <a:pt x="36" y="17"/>
                      </a:cubicBezTo>
                      <a:cubicBezTo>
                        <a:pt x="32" y="16"/>
                        <a:pt x="28" y="16"/>
                        <a:pt x="25" y="17"/>
                      </a:cubicBezTo>
                      <a:cubicBezTo>
                        <a:pt x="23" y="17"/>
                        <a:pt x="22" y="17"/>
                        <a:pt x="21" y="16"/>
                      </a:cubicBezTo>
                      <a:cubicBezTo>
                        <a:pt x="18" y="13"/>
                        <a:pt x="20" y="5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4" y="1"/>
                        <a:pt x="12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6" y="9"/>
                        <a:pt x="15" y="13"/>
                      </a:cubicBezTo>
                      <a:cubicBezTo>
                        <a:pt x="15" y="13"/>
                        <a:pt x="15" y="13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4"/>
                        <a:pt x="14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2" y="16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7"/>
                        <a:pt x="11" y="17"/>
                        <a:pt x="11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11" y="18"/>
                        <a:pt x="11" y="19"/>
                        <a:pt x="11" y="19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2" y="27"/>
                        <a:pt x="7" y="36"/>
                        <a:pt x="3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37"/>
                        <a:pt x="3" y="38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8"/>
                      </a:cubicBezTo>
                      <a:cubicBezTo>
                        <a:pt x="1" y="39"/>
                        <a:pt x="1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" y="46"/>
                        <a:pt x="3" y="56"/>
                        <a:pt x="6" y="58"/>
                      </a:cubicBezTo>
                      <a:cubicBezTo>
                        <a:pt x="11" y="62"/>
                        <a:pt x="11" y="67"/>
                        <a:pt x="12" y="71"/>
                      </a:cubicBezTo>
                      <a:cubicBezTo>
                        <a:pt x="12" y="72"/>
                        <a:pt x="12" y="73"/>
                        <a:pt x="13" y="74"/>
                      </a:cubicBezTo>
                      <a:cubicBezTo>
                        <a:pt x="13" y="75"/>
                        <a:pt x="14" y="76"/>
                        <a:pt x="14" y="77"/>
                      </a:cubicBezTo>
                      <a:cubicBezTo>
                        <a:pt x="16" y="79"/>
                        <a:pt x="17" y="81"/>
                        <a:pt x="16" y="83"/>
                      </a:cubicBezTo>
                      <a:cubicBezTo>
                        <a:pt x="16" y="83"/>
                        <a:pt x="16" y="83"/>
                        <a:pt x="1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7" y="84"/>
                        <a:pt x="18" y="84"/>
                        <a:pt x="18" y="85"/>
                      </a:cubicBezTo>
                      <a:cubicBezTo>
                        <a:pt x="18" y="85"/>
                        <a:pt x="19" y="85"/>
                        <a:pt x="19" y="85"/>
                      </a:cubicBezTo>
                      <a:cubicBezTo>
                        <a:pt x="20" y="85"/>
                        <a:pt x="20" y="86"/>
                        <a:pt x="21" y="86"/>
                      </a:cubicBezTo>
                      <a:cubicBezTo>
                        <a:pt x="22" y="87"/>
                        <a:pt x="24" y="87"/>
                        <a:pt x="25" y="88"/>
                      </a:cubicBezTo>
                      <a:cubicBezTo>
                        <a:pt x="28" y="88"/>
                        <a:pt x="39" y="92"/>
                        <a:pt x="41" y="95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5"/>
                        <a:pt x="43" y="95"/>
                        <a:pt x="44" y="95"/>
                      </a:cubicBezTo>
                      <a:cubicBezTo>
                        <a:pt x="44" y="95"/>
                        <a:pt x="44" y="95"/>
                        <a:pt x="44" y="95"/>
                      </a:cubicBezTo>
                      <a:cubicBezTo>
                        <a:pt x="45" y="95"/>
                        <a:pt x="46" y="95"/>
                        <a:pt x="46" y="95"/>
                      </a:cubicBezTo>
                      <a:cubicBezTo>
                        <a:pt x="46" y="95"/>
                        <a:pt x="47" y="95"/>
                        <a:pt x="47" y="95"/>
                      </a:cubicBezTo>
                      <a:cubicBezTo>
                        <a:pt x="48" y="94"/>
                        <a:pt x="50" y="94"/>
                        <a:pt x="52" y="96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cubicBezTo>
                        <a:pt x="56" y="100"/>
                        <a:pt x="59" y="110"/>
                        <a:pt x="59" y="117"/>
                      </a:cubicBezTo>
                      <a:cubicBezTo>
                        <a:pt x="59" y="117"/>
                        <a:pt x="59" y="118"/>
                        <a:pt x="59" y="118"/>
                      </a:cubicBezTo>
                      <a:cubicBezTo>
                        <a:pt x="59" y="118"/>
                        <a:pt x="60" y="118"/>
                        <a:pt x="60" y="118"/>
                      </a:cubicBezTo>
                      <a:cubicBezTo>
                        <a:pt x="60" y="118"/>
                        <a:pt x="61" y="118"/>
                        <a:pt x="61" y="118"/>
                      </a:cubicBezTo>
                      <a:cubicBezTo>
                        <a:pt x="61" y="118"/>
                        <a:pt x="61" y="118"/>
                        <a:pt x="61" y="118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8"/>
                        <a:pt x="63" y="118"/>
                        <a:pt x="63" y="118"/>
                      </a:cubicBezTo>
                      <a:cubicBezTo>
                        <a:pt x="63" y="118"/>
                        <a:pt x="63" y="118"/>
                        <a:pt x="63" y="118"/>
                      </a:cubicBezTo>
                      <a:cubicBezTo>
                        <a:pt x="64" y="118"/>
                        <a:pt x="64" y="118"/>
                        <a:pt x="65" y="117"/>
                      </a:cubicBezTo>
                      <a:cubicBezTo>
                        <a:pt x="66" y="117"/>
                        <a:pt x="67" y="116"/>
                        <a:pt x="69" y="116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69" y="116"/>
                        <a:pt x="70" y="116"/>
                        <a:pt x="71" y="117"/>
                      </a:cubicBezTo>
                      <a:cubicBezTo>
                        <a:pt x="71" y="117"/>
                        <a:pt x="72" y="117"/>
                        <a:pt x="72" y="117"/>
                      </a:cubicBezTo>
                      <a:cubicBezTo>
                        <a:pt x="72" y="117"/>
                        <a:pt x="72" y="117"/>
                        <a:pt x="72" y="117"/>
                      </a:cubicBezTo>
                      <a:cubicBezTo>
                        <a:pt x="73" y="118"/>
                        <a:pt x="73" y="118"/>
                        <a:pt x="73" y="118"/>
                      </a:cubicBezTo>
                      <a:cubicBezTo>
                        <a:pt x="73" y="118"/>
                        <a:pt x="73" y="118"/>
                        <a:pt x="73" y="118"/>
                      </a:cubicBezTo>
                      <a:cubicBezTo>
                        <a:pt x="74" y="119"/>
                        <a:pt x="74" y="119"/>
                        <a:pt x="74" y="120"/>
                      </a:cubicBezTo>
                      <a:cubicBezTo>
                        <a:pt x="75" y="120"/>
                        <a:pt x="77" y="120"/>
                        <a:pt x="78" y="119"/>
                      </a:cubicBezTo>
                      <a:cubicBezTo>
                        <a:pt x="81" y="119"/>
                        <a:pt x="83" y="118"/>
                        <a:pt x="84" y="119"/>
                      </a:cubicBezTo>
                      <a:cubicBezTo>
                        <a:pt x="85" y="119"/>
                        <a:pt x="86" y="119"/>
                        <a:pt x="88" y="119"/>
                      </a:cubicBezTo>
                      <a:cubicBezTo>
                        <a:pt x="88" y="119"/>
                        <a:pt x="88" y="119"/>
                        <a:pt x="88" y="119"/>
                      </a:cubicBezTo>
                      <a:cubicBezTo>
                        <a:pt x="89" y="115"/>
                        <a:pt x="91" y="113"/>
                        <a:pt x="94" y="114"/>
                      </a:cubicBezTo>
                      <a:cubicBezTo>
                        <a:pt x="95" y="114"/>
                        <a:pt x="96" y="114"/>
                        <a:pt x="96" y="114"/>
                      </a:cubicBezTo>
                      <a:cubicBezTo>
                        <a:pt x="97" y="115"/>
                        <a:pt x="97" y="115"/>
                        <a:pt x="98" y="115"/>
                      </a:cubicBezTo>
                      <a:cubicBezTo>
                        <a:pt x="98" y="115"/>
                        <a:pt x="98" y="115"/>
                        <a:pt x="99" y="114"/>
                      </a:cubicBezTo>
                      <a:cubicBezTo>
                        <a:pt x="101" y="113"/>
                        <a:pt x="103" y="113"/>
                        <a:pt x="104" y="113"/>
                      </a:cubicBezTo>
                      <a:cubicBezTo>
                        <a:pt x="106" y="113"/>
                        <a:pt x="106" y="113"/>
                        <a:pt x="106" y="113"/>
                      </a:cubicBezTo>
                      <a:cubicBezTo>
                        <a:pt x="107" y="113"/>
                        <a:pt x="107" y="113"/>
                        <a:pt x="107" y="113"/>
                      </a:cubicBezTo>
                      <a:cubicBezTo>
                        <a:pt x="107" y="113"/>
                        <a:pt x="107" y="113"/>
                        <a:pt x="107" y="113"/>
                      </a:cubicBezTo>
                      <a:cubicBezTo>
                        <a:pt x="107" y="113"/>
                        <a:pt x="107" y="113"/>
                        <a:pt x="107" y="113"/>
                      </a:cubicBezTo>
                      <a:cubicBezTo>
                        <a:pt x="107" y="113"/>
                        <a:pt x="107" y="113"/>
                        <a:pt x="107" y="113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7" y="112"/>
                        <a:pt x="107" y="112"/>
                      </a:cubicBezTo>
                      <a:cubicBezTo>
                        <a:pt x="107" y="112"/>
                        <a:pt x="108" y="112"/>
                        <a:pt x="108" y="112"/>
                      </a:cubicBezTo>
                      <a:cubicBezTo>
                        <a:pt x="108" y="112"/>
                        <a:pt x="108" y="112"/>
                        <a:pt x="108" y="112"/>
                      </a:cubicBezTo>
                      <a:cubicBezTo>
                        <a:pt x="108" y="112"/>
                        <a:pt x="108" y="112"/>
                        <a:pt x="108" y="112"/>
                      </a:cubicBezTo>
                      <a:cubicBezTo>
                        <a:pt x="108" y="112"/>
                        <a:pt x="108" y="111"/>
                        <a:pt x="108" y="111"/>
                      </a:cubicBezTo>
                      <a:cubicBezTo>
                        <a:pt x="108" y="111"/>
                        <a:pt x="108" y="111"/>
                        <a:pt x="108" y="111"/>
                      </a:cubicBezTo>
                      <a:cubicBezTo>
                        <a:pt x="109" y="111"/>
                        <a:pt x="109" y="111"/>
                        <a:pt x="109" y="111"/>
                      </a:cubicBezTo>
                      <a:cubicBezTo>
                        <a:pt x="109" y="111"/>
                        <a:pt x="109" y="111"/>
                        <a:pt x="109" y="111"/>
                      </a:cubicBezTo>
                      <a:cubicBezTo>
                        <a:pt x="109" y="111"/>
                        <a:pt x="109" y="111"/>
                        <a:pt x="109" y="111"/>
                      </a:cubicBezTo>
                      <a:cubicBezTo>
                        <a:pt x="109" y="111"/>
                        <a:pt x="110" y="111"/>
                        <a:pt x="110" y="110"/>
                      </a:cubicBezTo>
                      <a:cubicBezTo>
                        <a:pt x="110" y="110"/>
                        <a:pt x="110" y="110"/>
                        <a:pt x="110" y="110"/>
                      </a:cubicBezTo>
                      <a:cubicBezTo>
                        <a:pt x="110" y="110"/>
                        <a:pt x="110" y="110"/>
                        <a:pt x="111" y="110"/>
                      </a:cubicBezTo>
                      <a:cubicBezTo>
                        <a:pt x="111" y="110"/>
                        <a:pt x="111" y="110"/>
                        <a:pt x="111" y="110"/>
                      </a:cubicBezTo>
                      <a:cubicBezTo>
                        <a:pt x="111" y="110"/>
                        <a:pt x="111" y="110"/>
                        <a:pt x="112" y="109"/>
                      </a:cubicBezTo>
                      <a:cubicBezTo>
                        <a:pt x="112" y="109"/>
                        <a:pt x="112" y="109"/>
                        <a:pt x="112" y="109"/>
                      </a:cubicBezTo>
                      <a:cubicBezTo>
                        <a:pt x="112" y="109"/>
                        <a:pt x="113" y="109"/>
                        <a:pt x="113" y="109"/>
                      </a:cubicBezTo>
                      <a:cubicBezTo>
                        <a:pt x="113" y="109"/>
                        <a:pt x="113" y="109"/>
                        <a:pt x="114" y="108"/>
                      </a:cubicBezTo>
                      <a:cubicBezTo>
                        <a:pt x="114" y="108"/>
                        <a:pt x="114" y="108"/>
                        <a:pt x="114" y="108"/>
                      </a:cubicBezTo>
                      <a:cubicBezTo>
                        <a:pt x="115" y="108"/>
                        <a:pt x="115" y="108"/>
                        <a:pt x="115" y="108"/>
                      </a:cubicBezTo>
                      <a:cubicBezTo>
                        <a:pt x="115" y="108"/>
                        <a:pt x="116" y="107"/>
                        <a:pt x="116" y="107"/>
                      </a:cubicBezTo>
                      <a:cubicBezTo>
                        <a:pt x="116" y="107"/>
                        <a:pt x="117" y="107"/>
                        <a:pt x="117" y="107"/>
                      </a:cubicBezTo>
                      <a:cubicBezTo>
                        <a:pt x="117" y="107"/>
                        <a:pt x="117" y="107"/>
                        <a:pt x="118" y="107"/>
                      </a:cubicBezTo>
                      <a:cubicBezTo>
                        <a:pt x="118" y="106"/>
                        <a:pt x="118" y="106"/>
                        <a:pt x="118" y="106"/>
                      </a:cubicBezTo>
                      <a:cubicBezTo>
                        <a:pt x="118" y="105"/>
                        <a:pt x="117" y="105"/>
                        <a:pt x="116" y="104"/>
                      </a:cubicBezTo>
                      <a:cubicBezTo>
                        <a:pt x="114" y="103"/>
                        <a:pt x="111" y="102"/>
                        <a:pt x="110" y="97"/>
                      </a:cubicBezTo>
                      <a:cubicBezTo>
                        <a:pt x="110" y="94"/>
                        <a:pt x="109" y="93"/>
                        <a:pt x="108" y="92"/>
                      </a:cubicBezTo>
                      <a:cubicBezTo>
                        <a:pt x="107" y="90"/>
                        <a:pt x="106" y="89"/>
                        <a:pt x="106" y="86"/>
                      </a:cubicBezTo>
                      <a:cubicBezTo>
                        <a:pt x="106" y="84"/>
                        <a:pt x="106" y="84"/>
                        <a:pt x="106" y="84"/>
                      </a:cubicBezTo>
                      <a:cubicBezTo>
                        <a:pt x="106" y="82"/>
                        <a:pt x="106" y="79"/>
                        <a:pt x="106" y="78"/>
                      </a:cubicBezTo>
                      <a:cubicBezTo>
                        <a:pt x="105" y="78"/>
                        <a:pt x="105" y="77"/>
                        <a:pt x="104" y="76"/>
                      </a:cubicBezTo>
                      <a:cubicBezTo>
                        <a:pt x="104" y="74"/>
                        <a:pt x="105" y="70"/>
                        <a:pt x="107" y="67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6" y="65"/>
                        <a:pt x="106" y="65"/>
                      </a:cubicBezTo>
                      <a:cubicBezTo>
                        <a:pt x="104" y="64"/>
                        <a:pt x="102" y="62"/>
                        <a:pt x="101" y="59"/>
                      </a:cubicBezTo>
                      <a:cubicBezTo>
                        <a:pt x="101" y="58"/>
                        <a:pt x="100" y="56"/>
                        <a:pt x="106" y="42"/>
                      </a:cubicBezTo>
                      <a:cubicBezTo>
                        <a:pt x="105" y="42"/>
                        <a:pt x="105" y="42"/>
                        <a:pt x="105" y="41"/>
                      </a:cubicBezTo>
                      <a:cubicBezTo>
                        <a:pt x="104" y="41"/>
                        <a:pt x="103" y="40"/>
                        <a:pt x="103" y="40"/>
                      </a:cubicBezTo>
                      <a:cubicBezTo>
                        <a:pt x="102" y="40"/>
                        <a:pt x="102" y="39"/>
                        <a:pt x="101" y="39"/>
                      </a:cubicBezTo>
                      <a:cubicBezTo>
                        <a:pt x="100" y="38"/>
                        <a:pt x="100" y="38"/>
                        <a:pt x="100" y="38"/>
                      </a:cubicBezTo>
                      <a:cubicBezTo>
                        <a:pt x="99" y="37"/>
                        <a:pt x="98" y="37"/>
                        <a:pt x="97" y="36"/>
                      </a:cubicBezTo>
                      <a:cubicBezTo>
                        <a:pt x="97" y="36"/>
                        <a:pt x="97" y="36"/>
                        <a:pt x="97" y="36"/>
                      </a:cubicBezTo>
                      <a:cubicBezTo>
                        <a:pt x="96" y="35"/>
                        <a:pt x="95" y="35"/>
                        <a:pt x="95" y="34"/>
                      </a:cubicBezTo>
                      <a:cubicBezTo>
                        <a:pt x="94" y="34"/>
                        <a:pt x="94" y="34"/>
                        <a:pt x="94" y="34"/>
                      </a:cubicBezTo>
                      <a:cubicBezTo>
                        <a:pt x="93" y="33"/>
                        <a:pt x="93" y="33"/>
                        <a:pt x="92" y="33"/>
                      </a:cubicBezTo>
                      <a:cubicBezTo>
                        <a:pt x="92" y="32"/>
                        <a:pt x="92" y="32"/>
                        <a:pt x="91" y="32"/>
                      </a:cubicBezTo>
                      <a:cubicBezTo>
                        <a:pt x="91" y="32"/>
                        <a:pt x="91" y="31"/>
                        <a:pt x="90" y="31"/>
                      </a:cubicBezTo>
                      <a:cubicBezTo>
                        <a:pt x="90" y="31"/>
                        <a:pt x="90" y="31"/>
                        <a:pt x="90" y="31"/>
                      </a:cubicBezTo>
                      <a:cubicBezTo>
                        <a:pt x="89" y="31"/>
                        <a:pt x="89" y="31"/>
                        <a:pt x="89" y="31"/>
                      </a:cubicBezTo>
                      <a:cubicBezTo>
                        <a:pt x="89" y="30"/>
                        <a:pt x="88" y="29"/>
                        <a:pt x="88" y="29"/>
                      </a:cubicBezTo>
                      <a:cubicBezTo>
                        <a:pt x="87" y="29"/>
                        <a:pt x="87" y="29"/>
                        <a:pt x="87" y="29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8" y="6"/>
                        <a:pt x="46" y="9"/>
                        <a:pt x="4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Freeform 1798">
                  <a:extLst>
                    <a:ext uri="{FF2B5EF4-FFF2-40B4-BE49-F238E27FC236}">
                      <a16:creationId xmlns:a16="http://schemas.microsoft.com/office/drawing/2014/main" id="{87FC7DC8-D405-4AEE-AB78-9600716C9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6" y="306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2" y="0"/>
                        <a:pt x="2" y="1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Freeform 1799">
                  <a:extLst>
                    <a:ext uri="{FF2B5EF4-FFF2-40B4-BE49-F238E27FC236}">
                      <a16:creationId xmlns:a16="http://schemas.microsoft.com/office/drawing/2014/main" id="{7AF2DBC8-C258-42EE-BEF2-590424313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9" y="3067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Freeform 1800">
                  <a:extLst>
                    <a:ext uri="{FF2B5EF4-FFF2-40B4-BE49-F238E27FC236}">
                      <a16:creationId xmlns:a16="http://schemas.microsoft.com/office/drawing/2014/main" id="{222F90A7-B7F4-4C62-A6ED-CA83A1745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4" y="2998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Freeform 1801">
                  <a:extLst>
                    <a:ext uri="{FF2B5EF4-FFF2-40B4-BE49-F238E27FC236}">
                      <a16:creationId xmlns:a16="http://schemas.microsoft.com/office/drawing/2014/main" id="{F32C0152-2C62-41AA-9576-D092A6025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3000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Freeform 1802">
                  <a:extLst>
                    <a:ext uri="{FF2B5EF4-FFF2-40B4-BE49-F238E27FC236}">
                      <a16:creationId xmlns:a16="http://schemas.microsoft.com/office/drawing/2014/main" id="{615A30FF-2B9F-4B68-ADAB-1EE9453D8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999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Freeform 1803">
                  <a:extLst>
                    <a:ext uri="{FF2B5EF4-FFF2-40B4-BE49-F238E27FC236}">
                      <a16:creationId xmlns:a16="http://schemas.microsoft.com/office/drawing/2014/main" id="{43A454A7-04FA-4F21-9025-82BD14A73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" y="3013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Freeform 1804">
                  <a:extLst>
                    <a:ext uri="{FF2B5EF4-FFF2-40B4-BE49-F238E27FC236}">
                      <a16:creationId xmlns:a16="http://schemas.microsoft.com/office/drawing/2014/main" id="{0ADCA039-97C5-4788-AC46-5B475A94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7" y="30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Freeform 1805">
                  <a:extLst>
                    <a:ext uri="{FF2B5EF4-FFF2-40B4-BE49-F238E27FC236}">
                      <a16:creationId xmlns:a16="http://schemas.microsoft.com/office/drawing/2014/main" id="{EBBC1F3A-E4DF-401D-98E8-FFE34B58C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3" y="30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Freeform 1806">
                  <a:extLst>
                    <a:ext uri="{FF2B5EF4-FFF2-40B4-BE49-F238E27FC236}">
                      <a16:creationId xmlns:a16="http://schemas.microsoft.com/office/drawing/2014/main" id="{09E666D0-2793-40F0-A7B0-AA517FC12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8" y="3016"/>
                  <a:ext cx="0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Freeform 1807">
                  <a:extLst>
                    <a:ext uri="{FF2B5EF4-FFF2-40B4-BE49-F238E27FC236}">
                      <a16:creationId xmlns:a16="http://schemas.microsoft.com/office/drawing/2014/main" id="{FA8F7A9B-A35C-4261-A782-A7A509C7A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6" y="302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Freeform 1808">
                  <a:extLst>
                    <a:ext uri="{FF2B5EF4-FFF2-40B4-BE49-F238E27FC236}">
                      <a16:creationId xmlns:a16="http://schemas.microsoft.com/office/drawing/2014/main" id="{8B3FC260-2A84-406B-83C1-ECD386626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0" y="301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Freeform 1809">
                  <a:extLst>
                    <a:ext uri="{FF2B5EF4-FFF2-40B4-BE49-F238E27FC236}">
                      <a16:creationId xmlns:a16="http://schemas.microsoft.com/office/drawing/2014/main" id="{EB903A98-A535-4DD0-8B77-3A6F9E7FE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3024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Rectangle 1810">
                  <a:extLst>
                    <a:ext uri="{FF2B5EF4-FFF2-40B4-BE49-F238E27FC236}">
                      <a16:creationId xmlns:a16="http://schemas.microsoft.com/office/drawing/2014/main" id="{132923EC-A5FB-445D-87F2-7D32193C8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1" y="2985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Freeform 1811">
                  <a:extLst>
                    <a:ext uri="{FF2B5EF4-FFF2-40B4-BE49-F238E27FC236}">
                      <a16:creationId xmlns:a16="http://schemas.microsoft.com/office/drawing/2014/main" id="{BBB00429-6F16-400E-A5BC-AB92ADDED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302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Freeform 1812">
                  <a:extLst>
                    <a:ext uri="{FF2B5EF4-FFF2-40B4-BE49-F238E27FC236}">
                      <a16:creationId xmlns:a16="http://schemas.microsoft.com/office/drawing/2014/main" id="{F1312478-6105-417A-B202-5888022A1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302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Freeform 1813">
                  <a:extLst>
                    <a:ext uri="{FF2B5EF4-FFF2-40B4-BE49-F238E27FC236}">
                      <a16:creationId xmlns:a16="http://schemas.microsoft.com/office/drawing/2014/main" id="{101D819D-C21C-43E3-ADB4-F9B44B070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302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Freeform 1814">
                  <a:extLst>
                    <a:ext uri="{FF2B5EF4-FFF2-40B4-BE49-F238E27FC236}">
                      <a16:creationId xmlns:a16="http://schemas.microsoft.com/office/drawing/2014/main" id="{9AAB941B-8831-4E33-A22E-B3BE95600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30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Freeform 1815">
                  <a:extLst>
                    <a:ext uri="{FF2B5EF4-FFF2-40B4-BE49-F238E27FC236}">
                      <a16:creationId xmlns:a16="http://schemas.microsoft.com/office/drawing/2014/main" id="{83ECB8D5-89D2-418F-8F7E-5D8315978C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3003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Freeform 1816">
                  <a:extLst>
                    <a:ext uri="{FF2B5EF4-FFF2-40B4-BE49-F238E27FC236}">
                      <a16:creationId xmlns:a16="http://schemas.microsoft.com/office/drawing/2014/main" id="{3A74C2CF-36B8-4216-A57D-B8AD48B33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3001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Freeform 1817">
                  <a:extLst>
                    <a:ext uri="{FF2B5EF4-FFF2-40B4-BE49-F238E27FC236}">
                      <a16:creationId xmlns:a16="http://schemas.microsoft.com/office/drawing/2014/main" id="{F36659B8-F7A2-4AE2-BD7F-4BDDA832A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4" y="30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Freeform 1818">
                  <a:extLst>
                    <a:ext uri="{FF2B5EF4-FFF2-40B4-BE49-F238E27FC236}">
                      <a16:creationId xmlns:a16="http://schemas.microsoft.com/office/drawing/2014/main" id="{880E0DE4-2851-4054-8C85-A229A3271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30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Freeform 1819">
                  <a:extLst>
                    <a:ext uri="{FF2B5EF4-FFF2-40B4-BE49-F238E27FC236}">
                      <a16:creationId xmlns:a16="http://schemas.microsoft.com/office/drawing/2014/main" id="{BA8C1FC0-2FC9-48FC-AF80-EE0C0E7C25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3091"/>
                  <a:ext cx="1" cy="0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Freeform 1820">
                  <a:extLst>
                    <a:ext uri="{FF2B5EF4-FFF2-40B4-BE49-F238E27FC236}">
                      <a16:creationId xmlns:a16="http://schemas.microsoft.com/office/drawing/2014/main" id="{2B26D62A-019E-4375-8D3F-D24868E72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4" y="30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Freeform 1821">
                  <a:extLst>
                    <a:ext uri="{FF2B5EF4-FFF2-40B4-BE49-F238E27FC236}">
                      <a16:creationId xmlns:a16="http://schemas.microsoft.com/office/drawing/2014/main" id="{AFDA849D-BB5A-4240-A4A1-1B3DADB6C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2" y="308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Freeform 1822">
                  <a:extLst>
                    <a:ext uri="{FF2B5EF4-FFF2-40B4-BE49-F238E27FC236}">
                      <a16:creationId xmlns:a16="http://schemas.microsoft.com/office/drawing/2014/main" id="{2CC38FD5-7F5B-477E-A538-F6DC3E345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" y="309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Freeform 1823">
                  <a:extLst>
                    <a:ext uri="{FF2B5EF4-FFF2-40B4-BE49-F238E27FC236}">
                      <a16:creationId xmlns:a16="http://schemas.microsoft.com/office/drawing/2014/main" id="{2EF1CD12-272D-4AA8-82A6-271CF40F5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" y="30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Freeform 1824">
                  <a:extLst>
                    <a:ext uri="{FF2B5EF4-FFF2-40B4-BE49-F238E27FC236}">
                      <a16:creationId xmlns:a16="http://schemas.microsoft.com/office/drawing/2014/main" id="{86BA279B-F0B9-4710-841E-E1CD280BF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30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Freeform 1825">
                  <a:extLst>
                    <a:ext uri="{FF2B5EF4-FFF2-40B4-BE49-F238E27FC236}">
                      <a16:creationId xmlns:a16="http://schemas.microsoft.com/office/drawing/2014/main" id="{F955A95F-016B-45DD-963C-92364E97F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1" y="30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Freeform 1826">
                  <a:extLst>
                    <a:ext uri="{FF2B5EF4-FFF2-40B4-BE49-F238E27FC236}">
                      <a16:creationId xmlns:a16="http://schemas.microsoft.com/office/drawing/2014/main" id="{25817882-37D4-45F7-8F62-968E706A5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309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Freeform 1827">
                  <a:extLst>
                    <a:ext uri="{FF2B5EF4-FFF2-40B4-BE49-F238E27FC236}">
                      <a16:creationId xmlns:a16="http://schemas.microsoft.com/office/drawing/2014/main" id="{5B7A6B68-D9CC-457C-9B67-1EA3C96979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30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Freeform 1828">
                  <a:extLst>
                    <a:ext uri="{FF2B5EF4-FFF2-40B4-BE49-F238E27FC236}">
                      <a16:creationId xmlns:a16="http://schemas.microsoft.com/office/drawing/2014/main" id="{B0B54BEF-3972-43EF-8C68-7531FFCA2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30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Freeform 1829">
                  <a:extLst>
                    <a:ext uri="{FF2B5EF4-FFF2-40B4-BE49-F238E27FC236}">
                      <a16:creationId xmlns:a16="http://schemas.microsoft.com/office/drawing/2014/main" id="{877115C9-2D93-4691-91E5-5A21610D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309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Freeform 1830">
                  <a:extLst>
                    <a:ext uri="{FF2B5EF4-FFF2-40B4-BE49-F238E27FC236}">
                      <a16:creationId xmlns:a16="http://schemas.microsoft.com/office/drawing/2014/main" id="{5335A9D7-2047-43DA-A52E-D67555616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0" y="3088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Freeform 1831">
                  <a:extLst>
                    <a:ext uri="{FF2B5EF4-FFF2-40B4-BE49-F238E27FC236}">
                      <a16:creationId xmlns:a16="http://schemas.microsoft.com/office/drawing/2014/main" id="{D498B755-9DEA-4D34-BAC7-2B1653B02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9" y="30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5" name="Freeform 1833">
                <a:extLst>
                  <a:ext uri="{FF2B5EF4-FFF2-40B4-BE49-F238E27FC236}">
                    <a16:creationId xmlns:a16="http://schemas.microsoft.com/office/drawing/2014/main" id="{828BF1D0-FF32-450B-825B-DBA77470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" y="3098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1 w 5"/>
                  <a:gd name="T3" fmla="*/ 2 h 2"/>
                  <a:gd name="T4" fmla="*/ 5 w 5"/>
                  <a:gd name="T5" fmla="*/ 1 h 2"/>
                  <a:gd name="T6" fmla="*/ 1 w 5"/>
                  <a:gd name="T7" fmla="*/ 2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4" y="2"/>
                      <a:pt x="5" y="1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Freeform 1834">
                <a:extLst>
                  <a:ext uri="{FF2B5EF4-FFF2-40B4-BE49-F238E27FC236}">
                    <a16:creationId xmlns:a16="http://schemas.microsoft.com/office/drawing/2014/main" id="{872543A6-60BC-4BF8-86DB-79AF39AB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30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Freeform 1835">
                <a:extLst>
                  <a:ext uri="{FF2B5EF4-FFF2-40B4-BE49-F238E27FC236}">
                    <a16:creationId xmlns:a16="http://schemas.microsoft.com/office/drawing/2014/main" id="{38CB9729-C14E-456D-9878-DDF25F6F2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309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Freeform 1836">
                <a:extLst>
                  <a:ext uri="{FF2B5EF4-FFF2-40B4-BE49-F238E27FC236}">
                    <a16:creationId xmlns:a16="http://schemas.microsoft.com/office/drawing/2014/main" id="{9FE618D6-3F17-4288-96EE-59578E842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30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Freeform 1837">
                <a:extLst>
                  <a:ext uri="{FF2B5EF4-FFF2-40B4-BE49-F238E27FC236}">
                    <a16:creationId xmlns:a16="http://schemas.microsoft.com/office/drawing/2014/main" id="{70D29A4F-6554-49AD-895B-A0886B209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309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Freeform 1838">
                <a:extLst>
                  <a:ext uri="{FF2B5EF4-FFF2-40B4-BE49-F238E27FC236}">
                    <a16:creationId xmlns:a16="http://schemas.microsoft.com/office/drawing/2014/main" id="{C32DA81A-2AC9-4C3A-9933-58F5B0BAB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Freeform 1839">
                <a:extLst>
                  <a:ext uri="{FF2B5EF4-FFF2-40B4-BE49-F238E27FC236}">
                    <a16:creationId xmlns:a16="http://schemas.microsoft.com/office/drawing/2014/main" id="{E82B96AC-BE22-437C-813E-7C19C4BA1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" y="309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Freeform 1840">
                <a:extLst>
                  <a:ext uri="{FF2B5EF4-FFF2-40B4-BE49-F238E27FC236}">
                    <a16:creationId xmlns:a16="http://schemas.microsoft.com/office/drawing/2014/main" id="{D02B4F22-9B95-477C-A74C-46C19AD1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" y="309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Freeform 1841">
                <a:extLst>
                  <a:ext uri="{FF2B5EF4-FFF2-40B4-BE49-F238E27FC236}">
                    <a16:creationId xmlns:a16="http://schemas.microsoft.com/office/drawing/2014/main" id="{719276EF-4268-46C0-84DD-07515C07E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5" y="3089"/>
                <a:ext cx="31" cy="67"/>
              </a:xfrm>
              <a:custGeom>
                <a:avLst/>
                <a:gdLst>
                  <a:gd name="T0" fmla="*/ 10 w 32"/>
                  <a:gd name="T1" fmla="*/ 2 h 70"/>
                  <a:gd name="T2" fmla="*/ 9 w 32"/>
                  <a:gd name="T3" fmla="*/ 2 h 70"/>
                  <a:gd name="T4" fmla="*/ 9 w 32"/>
                  <a:gd name="T5" fmla="*/ 2 h 70"/>
                  <a:gd name="T6" fmla="*/ 9 w 32"/>
                  <a:gd name="T7" fmla="*/ 2 h 70"/>
                  <a:gd name="T8" fmla="*/ 8 w 32"/>
                  <a:gd name="T9" fmla="*/ 3 h 70"/>
                  <a:gd name="T10" fmla="*/ 8 w 32"/>
                  <a:gd name="T11" fmla="*/ 3 h 70"/>
                  <a:gd name="T12" fmla="*/ 7 w 32"/>
                  <a:gd name="T13" fmla="*/ 3 h 70"/>
                  <a:gd name="T14" fmla="*/ 7 w 32"/>
                  <a:gd name="T15" fmla="*/ 3 h 70"/>
                  <a:gd name="T16" fmla="*/ 6 w 32"/>
                  <a:gd name="T17" fmla="*/ 3 h 70"/>
                  <a:gd name="T18" fmla="*/ 6 w 32"/>
                  <a:gd name="T19" fmla="*/ 19 h 70"/>
                  <a:gd name="T20" fmla="*/ 7 w 32"/>
                  <a:gd name="T21" fmla="*/ 22 h 70"/>
                  <a:gd name="T22" fmla="*/ 3 w 32"/>
                  <a:gd name="T23" fmla="*/ 24 h 70"/>
                  <a:gd name="T24" fmla="*/ 2 w 32"/>
                  <a:gd name="T25" fmla="*/ 24 h 70"/>
                  <a:gd name="T26" fmla="*/ 0 w 32"/>
                  <a:gd name="T27" fmla="*/ 35 h 70"/>
                  <a:gd name="T28" fmla="*/ 1 w 32"/>
                  <a:gd name="T29" fmla="*/ 37 h 70"/>
                  <a:gd name="T30" fmla="*/ 2 w 32"/>
                  <a:gd name="T31" fmla="*/ 38 h 70"/>
                  <a:gd name="T32" fmla="*/ 2 w 32"/>
                  <a:gd name="T33" fmla="*/ 38 h 70"/>
                  <a:gd name="T34" fmla="*/ 3 w 32"/>
                  <a:gd name="T35" fmla="*/ 39 h 70"/>
                  <a:gd name="T36" fmla="*/ 3 w 32"/>
                  <a:gd name="T37" fmla="*/ 39 h 70"/>
                  <a:gd name="T38" fmla="*/ 4 w 32"/>
                  <a:gd name="T39" fmla="*/ 40 h 70"/>
                  <a:gd name="T40" fmla="*/ 8 w 32"/>
                  <a:gd name="T41" fmla="*/ 43 h 70"/>
                  <a:gd name="T42" fmla="*/ 9 w 32"/>
                  <a:gd name="T43" fmla="*/ 43 h 70"/>
                  <a:gd name="T44" fmla="*/ 14 w 32"/>
                  <a:gd name="T45" fmla="*/ 42 h 70"/>
                  <a:gd name="T46" fmla="*/ 19 w 32"/>
                  <a:gd name="T47" fmla="*/ 46 h 70"/>
                  <a:gd name="T48" fmla="*/ 18 w 32"/>
                  <a:gd name="T49" fmla="*/ 56 h 70"/>
                  <a:gd name="T50" fmla="*/ 17 w 32"/>
                  <a:gd name="T51" fmla="*/ 60 h 70"/>
                  <a:gd name="T52" fmla="*/ 17 w 32"/>
                  <a:gd name="T53" fmla="*/ 61 h 70"/>
                  <a:gd name="T54" fmla="*/ 23 w 32"/>
                  <a:gd name="T55" fmla="*/ 70 h 70"/>
                  <a:gd name="T56" fmla="*/ 25 w 32"/>
                  <a:gd name="T57" fmla="*/ 63 h 70"/>
                  <a:gd name="T58" fmla="*/ 29 w 32"/>
                  <a:gd name="T59" fmla="*/ 61 h 70"/>
                  <a:gd name="T60" fmla="*/ 30 w 32"/>
                  <a:gd name="T61" fmla="*/ 57 h 70"/>
                  <a:gd name="T62" fmla="*/ 31 w 32"/>
                  <a:gd name="T63" fmla="*/ 50 h 70"/>
                  <a:gd name="T64" fmla="*/ 31 w 32"/>
                  <a:gd name="T65" fmla="*/ 47 h 70"/>
                  <a:gd name="T66" fmla="*/ 30 w 32"/>
                  <a:gd name="T67" fmla="*/ 46 h 70"/>
                  <a:gd name="T68" fmla="*/ 29 w 32"/>
                  <a:gd name="T69" fmla="*/ 45 h 70"/>
                  <a:gd name="T70" fmla="*/ 28 w 32"/>
                  <a:gd name="T71" fmla="*/ 44 h 70"/>
                  <a:gd name="T72" fmla="*/ 28 w 32"/>
                  <a:gd name="T73" fmla="*/ 44 h 70"/>
                  <a:gd name="T74" fmla="*/ 26 w 32"/>
                  <a:gd name="T75" fmla="*/ 43 h 70"/>
                  <a:gd name="T76" fmla="*/ 23 w 32"/>
                  <a:gd name="T77" fmla="*/ 44 h 70"/>
                  <a:gd name="T78" fmla="*/ 23 w 32"/>
                  <a:gd name="T79" fmla="*/ 44 h 70"/>
                  <a:gd name="T80" fmla="*/ 11 w 32"/>
                  <a:gd name="T81" fmla="*/ 24 h 70"/>
                  <a:gd name="T82" fmla="*/ 12 w 32"/>
                  <a:gd name="T83" fmla="*/ 14 h 70"/>
                  <a:gd name="T84" fmla="*/ 12 w 32"/>
                  <a:gd name="T85" fmla="*/ 4 h 70"/>
                  <a:gd name="T86" fmla="*/ 10 w 32"/>
                  <a:gd name="T87" fmla="*/ 0 h 70"/>
                  <a:gd name="T88" fmla="*/ 10 w 32"/>
                  <a:gd name="T89" fmla="*/ 0 h 70"/>
                  <a:gd name="T90" fmla="*/ 10 w 32"/>
                  <a:gd name="T91" fmla="*/ 1 h 70"/>
                  <a:gd name="T92" fmla="*/ 10 w 32"/>
                  <a:gd name="T93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" h="70">
                    <a:moveTo>
                      <a:pt x="10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6"/>
                      <a:pt x="5" y="18"/>
                      <a:pt x="6" y="19"/>
                    </a:cubicBezTo>
                    <a:cubicBezTo>
                      <a:pt x="7" y="21"/>
                      <a:pt x="7" y="22"/>
                      <a:pt x="7" y="22"/>
                    </a:cubicBezTo>
                    <a:cubicBezTo>
                      <a:pt x="6" y="24"/>
                      <a:pt x="5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7"/>
                      <a:pt x="2" y="33"/>
                      <a:pt x="0" y="35"/>
                    </a:cubicBezTo>
                    <a:cubicBezTo>
                      <a:pt x="0" y="36"/>
                      <a:pt x="1" y="36"/>
                      <a:pt x="1" y="37"/>
                    </a:cubicBezTo>
                    <a:cubicBezTo>
                      <a:pt x="1" y="37"/>
                      <a:pt x="1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4" y="40"/>
                      <a:pt x="4" y="40"/>
                    </a:cubicBezTo>
                    <a:cubicBezTo>
                      <a:pt x="5" y="41"/>
                      <a:pt x="7" y="43"/>
                      <a:pt x="8" y="43"/>
                    </a:cubicBezTo>
                    <a:cubicBezTo>
                      <a:pt x="8" y="43"/>
                      <a:pt x="9" y="43"/>
                      <a:pt x="9" y="43"/>
                    </a:cubicBezTo>
                    <a:cubicBezTo>
                      <a:pt x="10" y="42"/>
                      <a:pt x="12" y="42"/>
                      <a:pt x="14" y="42"/>
                    </a:cubicBezTo>
                    <a:cubicBezTo>
                      <a:pt x="17" y="42"/>
                      <a:pt x="18" y="43"/>
                      <a:pt x="19" y="46"/>
                    </a:cubicBezTo>
                    <a:cubicBezTo>
                      <a:pt x="20" y="49"/>
                      <a:pt x="19" y="53"/>
                      <a:pt x="18" y="56"/>
                    </a:cubicBezTo>
                    <a:cubicBezTo>
                      <a:pt x="17" y="58"/>
                      <a:pt x="17" y="60"/>
                      <a:pt x="17" y="60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8" y="63"/>
                      <a:pt x="20" y="67"/>
                      <a:pt x="23" y="70"/>
                    </a:cubicBezTo>
                    <a:cubicBezTo>
                      <a:pt x="22" y="67"/>
                      <a:pt x="23" y="65"/>
                      <a:pt x="25" y="63"/>
                    </a:cubicBezTo>
                    <a:cubicBezTo>
                      <a:pt x="26" y="61"/>
                      <a:pt x="28" y="61"/>
                      <a:pt x="29" y="61"/>
                    </a:cubicBezTo>
                    <a:cubicBezTo>
                      <a:pt x="30" y="61"/>
                      <a:pt x="31" y="61"/>
                      <a:pt x="30" y="57"/>
                    </a:cubicBezTo>
                    <a:cubicBezTo>
                      <a:pt x="30" y="53"/>
                      <a:pt x="31" y="51"/>
                      <a:pt x="31" y="50"/>
                    </a:cubicBezTo>
                    <a:cubicBezTo>
                      <a:pt x="32" y="48"/>
                      <a:pt x="32" y="48"/>
                      <a:pt x="31" y="47"/>
                    </a:cubicBezTo>
                    <a:cubicBezTo>
                      <a:pt x="30" y="47"/>
                      <a:pt x="30" y="46"/>
                      <a:pt x="30" y="46"/>
                    </a:cubicBezTo>
                    <a:cubicBezTo>
                      <a:pt x="29" y="46"/>
                      <a:pt x="29" y="46"/>
                      <a:pt x="29" y="45"/>
                    </a:cubicBezTo>
                    <a:cubicBezTo>
                      <a:pt x="29" y="45"/>
                      <a:pt x="29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7" y="44"/>
                      <a:pt x="27" y="43"/>
                      <a:pt x="26" y="43"/>
                    </a:cubicBezTo>
                    <a:cubicBezTo>
                      <a:pt x="25" y="43"/>
                      <a:pt x="25" y="44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8" y="44"/>
                      <a:pt x="12" y="31"/>
                      <a:pt x="11" y="24"/>
                    </a:cubicBezTo>
                    <a:cubicBezTo>
                      <a:pt x="10" y="20"/>
                      <a:pt x="11" y="17"/>
                      <a:pt x="12" y="14"/>
                    </a:cubicBezTo>
                    <a:cubicBezTo>
                      <a:pt x="13" y="11"/>
                      <a:pt x="14" y="8"/>
                      <a:pt x="12" y="4"/>
                    </a:cubicBezTo>
                    <a:cubicBezTo>
                      <a:pt x="11" y="3"/>
                      <a:pt x="11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Freeform 1842">
                <a:extLst>
                  <a:ext uri="{FF2B5EF4-FFF2-40B4-BE49-F238E27FC236}">
                    <a16:creationId xmlns:a16="http://schemas.microsoft.com/office/drawing/2014/main" id="{FB36CC4C-D6C4-4C7B-B1EA-333A7D6EB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3080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1 w 2"/>
                  <a:gd name="T7" fmla="*/ 0 h 4"/>
                  <a:gd name="T8" fmla="*/ 1 w 2"/>
                  <a:gd name="T9" fmla="*/ 0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1"/>
                      <a:pt x="1" y="2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Freeform 1843">
                <a:extLst>
                  <a:ext uri="{FF2B5EF4-FFF2-40B4-BE49-F238E27FC236}">
                    <a16:creationId xmlns:a16="http://schemas.microsoft.com/office/drawing/2014/main" id="{4BB9986E-0A97-4F71-B942-150C5B666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3" y="3091"/>
                <a:ext cx="1" cy="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Freeform 1844">
                <a:extLst>
                  <a:ext uri="{FF2B5EF4-FFF2-40B4-BE49-F238E27FC236}">
                    <a16:creationId xmlns:a16="http://schemas.microsoft.com/office/drawing/2014/main" id="{2F37AAB7-F1D8-49AD-95CB-8B9DE4A2F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09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Freeform 1845">
                <a:extLst>
                  <a:ext uri="{FF2B5EF4-FFF2-40B4-BE49-F238E27FC236}">
                    <a16:creationId xmlns:a16="http://schemas.microsoft.com/office/drawing/2014/main" id="{8317F3CE-EBD9-4CD4-87F9-3575CD9C8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08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Freeform 1846">
                <a:extLst>
                  <a:ext uri="{FF2B5EF4-FFF2-40B4-BE49-F238E27FC236}">
                    <a16:creationId xmlns:a16="http://schemas.microsoft.com/office/drawing/2014/main" id="{D374DB50-8229-43B9-9CC6-ADCF6C2D8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308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Freeform 1847">
                <a:extLst>
                  <a:ext uri="{FF2B5EF4-FFF2-40B4-BE49-F238E27FC236}">
                    <a16:creationId xmlns:a16="http://schemas.microsoft.com/office/drawing/2014/main" id="{17E0FDF5-1ACE-44B8-B48B-E5F6D709A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30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Freeform 1848">
                <a:extLst>
                  <a:ext uri="{FF2B5EF4-FFF2-40B4-BE49-F238E27FC236}">
                    <a16:creationId xmlns:a16="http://schemas.microsoft.com/office/drawing/2014/main" id="{D9EC853B-0BF9-4B65-90AA-489A9A450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31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Freeform 1849">
                <a:extLst>
                  <a:ext uri="{FF2B5EF4-FFF2-40B4-BE49-F238E27FC236}">
                    <a16:creationId xmlns:a16="http://schemas.microsoft.com/office/drawing/2014/main" id="{917868CF-C246-4751-88DD-6A18ED6B0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312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Freeform 1850">
                <a:extLst>
                  <a:ext uri="{FF2B5EF4-FFF2-40B4-BE49-F238E27FC236}">
                    <a16:creationId xmlns:a16="http://schemas.microsoft.com/office/drawing/2014/main" id="{F04A4EBE-EC8E-45BA-B70C-CEC42BBE4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313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Freeform 1851">
                <a:extLst>
                  <a:ext uri="{FF2B5EF4-FFF2-40B4-BE49-F238E27FC236}">
                    <a16:creationId xmlns:a16="http://schemas.microsoft.com/office/drawing/2014/main" id="{DCD8C473-EA06-4341-B1E1-EC987502B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312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Freeform 1852">
                <a:extLst>
                  <a:ext uri="{FF2B5EF4-FFF2-40B4-BE49-F238E27FC236}">
                    <a16:creationId xmlns:a16="http://schemas.microsoft.com/office/drawing/2014/main" id="{48B51774-54E3-4E43-B9C1-BA05BAD3A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313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Freeform 1853">
                <a:extLst>
                  <a:ext uri="{FF2B5EF4-FFF2-40B4-BE49-F238E27FC236}">
                    <a16:creationId xmlns:a16="http://schemas.microsoft.com/office/drawing/2014/main" id="{3F2125BC-BE2F-474F-868F-B4A7D9D04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3" y="30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roup 1856">
              <a:extLst>
                <a:ext uri="{FF2B5EF4-FFF2-40B4-BE49-F238E27FC236}">
                  <a16:creationId xmlns:a16="http://schemas.microsoft.com/office/drawing/2014/main" id="{4C6D4F80-8D82-4B5B-81FC-D44FDFAF74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02605" y="4031796"/>
              <a:ext cx="695604" cy="1163828"/>
              <a:chOff x="1928" y="1721"/>
              <a:chExt cx="507" cy="812"/>
            </a:xfrm>
            <a:solidFill>
              <a:srgbClr val="262626"/>
            </a:solidFill>
          </p:grpSpPr>
          <p:grpSp>
            <p:nvGrpSpPr>
              <p:cNvPr id="193" name="Group 2057">
                <a:extLst>
                  <a:ext uri="{FF2B5EF4-FFF2-40B4-BE49-F238E27FC236}">
                    <a16:creationId xmlns:a16="http://schemas.microsoft.com/office/drawing/2014/main" id="{996BAFE4-7052-45E9-BF9E-5BEA7015A1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8" y="1721"/>
                <a:ext cx="507" cy="812"/>
                <a:chOff x="1928" y="1721"/>
                <a:chExt cx="507" cy="812"/>
              </a:xfrm>
              <a:grpFill/>
            </p:grpSpPr>
            <p:sp>
              <p:nvSpPr>
                <p:cNvPr id="242" name="Freeform 1857">
                  <a:extLst>
                    <a:ext uri="{FF2B5EF4-FFF2-40B4-BE49-F238E27FC236}">
                      <a16:creationId xmlns:a16="http://schemas.microsoft.com/office/drawing/2014/main" id="{B9349473-BBA5-4E9F-94F1-161667760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0" y="1800"/>
                  <a:ext cx="425" cy="434"/>
                </a:xfrm>
                <a:custGeom>
                  <a:avLst/>
                  <a:gdLst>
                    <a:gd name="T0" fmla="*/ 216 w 444"/>
                    <a:gd name="T1" fmla="*/ 30 h 453"/>
                    <a:gd name="T2" fmla="*/ 200 w 444"/>
                    <a:gd name="T3" fmla="*/ 39 h 453"/>
                    <a:gd name="T4" fmla="*/ 195 w 444"/>
                    <a:gd name="T5" fmla="*/ 38 h 453"/>
                    <a:gd name="T6" fmla="*/ 178 w 444"/>
                    <a:gd name="T7" fmla="*/ 43 h 453"/>
                    <a:gd name="T8" fmla="*/ 160 w 444"/>
                    <a:gd name="T9" fmla="*/ 13 h 453"/>
                    <a:gd name="T10" fmla="*/ 153 w 444"/>
                    <a:gd name="T11" fmla="*/ 1 h 453"/>
                    <a:gd name="T12" fmla="*/ 151 w 444"/>
                    <a:gd name="T13" fmla="*/ 5 h 453"/>
                    <a:gd name="T14" fmla="*/ 119 w 444"/>
                    <a:gd name="T15" fmla="*/ 15 h 453"/>
                    <a:gd name="T16" fmla="*/ 113 w 444"/>
                    <a:gd name="T17" fmla="*/ 28 h 453"/>
                    <a:gd name="T18" fmla="*/ 103 w 444"/>
                    <a:gd name="T19" fmla="*/ 45 h 453"/>
                    <a:gd name="T20" fmla="*/ 88 w 444"/>
                    <a:gd name="T21" fmla="*/ 51 h 453"/>
                    <a:gd name="T22" fmla="*/ 82 w 444"/>
                    <a:gd name="T23" fmla="*/ 50 h 453"/>
                    <a:gd name="T24" fmla="*/ 72 w 444"/>
                    <a:gd name="T25" fmla="*/ 38 h 453"/>
                    <a:gd name="T26" fmla="*/ 53 w 444"/>
                    <a:gd name="T27" fmla="*/ 40 h 453"/>
                    <a:gd name="T28" fmla="*/ 45 w 444"/>
                    <a:gd name="T29" fmla="*/ 54 h 453"/>
                    <a:gd name="T30" fmla="*/ 46 w 444"/>
                    <a:gd name="T31" fmla="*/ 107 h 453"/>
                    <a:gd name="T32" fmla="*/ 35 w 444"/>
                    <a:gd name="T33" fmla="*/ 107 h 453"/>
                    <a:gd name="T34" fmla="*/ 8 w 444"/>
                    <a:gd name="T35" fmla="*/ 128 h 453"/>
                    <a:gd name="T36" fmla="*/ 4 w 444"/>
                    <a:gd name="T37" fmla="*/ 150 h 453"/>
                    <a:gd name="T38" fmla="*/ 18 w 444"/>
                    <a:gd name="T39" fmla="*/ 170 h 453"/>
                    <a:gd name="T40" fmla="*/ 38 w 444"/>
                    <a:gd name="T41" fmla="*/ 182 h 453"/>
                    <a:gd name="T42" fmla="*/ 50 w 444"/>
                    <a:gd name="T43" fmla="*/ 181 h 453"/>
                    <a:gd name="T44" fmla="*/ 71 w 444"/>
                    <a:gd name="T45" fmla="*/ 175 h 453"/>
                    <a:gd name="T46" fmla="*/ 98 w 444"/>
                    <a:gd name="T47" fmla="*/ 172 h 453"/>
                    <a:gd name="T48" fmla="*/ 121 w 444"/>
                    <a:gd name="T49" fmla="*/ 201 h 453"/>
                    <a:gd name="T50" fmla="*/ 142 w 444"/>
                    <a:gd name="T51" fmla="*/ 211 h 453"/>
                    <a:gd name="T52" fmla="*/ 155 w 444"/>
                    <a:gd name="T53" fmla="*/ 234 h 453"/>
                    <a:gd name="T54" fmla="*/ 184 w 444"/>
                    <a:gd name="T55" fmla="*/ 271 h 453"/>
                    <a:gd name="T56" fmla="*/ 182 w 444"/>
                    <a:gd name="T57" fmla="*/ 283 h 453"/>
                    <a:gd name="T58" fmla="*/ 182 w 444"/>
                    <a:gd name="T59" fmla="*/ 286 h 453"/>
                    <a:gd name="T60" fmla="*/ 182 w 444"/>
                    <a:gd name="T61" fmla="*/ 310 h 453"/>
                    <a:gd name="T62" fmla="*/ 210 w 444"/>
                    <a:gd name="T63" fmla="*/ 334 h 453"/>
                    <a:gd name="T64" fmla="*/ 220 w 444"/>
                    <a:gd name="T65" fmla="*/ 352 h 453"/>
                    <a:gd name="T66" fmla="*/ 193 w 444"/>
                    <a:gd name="T67" fmla="*/ 406 h 453"/>
                    <a:gd name="T68" fmla="*/ 191 w 444"/>
                    <a:gd name="T69" fmla="*/ 409 h 453"/>
                    <a:gd name="T70" fmla="*/ 223 w 444"/>
                    <a:gd name="T71" fmla="*/ 430 h 453"/>
                    <a:gd name="T72" fmla="*/ 230 w 444"/>
                    <a:gd name="T73" fmla="*/ 448 h 453"/>
                    <a:gd name="T74" fmla="*/ 242 w 444"/>
                    <a:gd name="T75" fmla="*/ 437 h 453"/>
                    <a:gd name="T76" fmla="*/ 268 w 444"/>
                    <a:gd name="T77" fmla="*/ 407 h 453"/>
                    <a:gd name="T78" fmla="*/ 290 w 444"/>
                    <a:gd name="T79" fmla="*/ 349 h 453"/>
                    <a:gd name="T80" fmla="*/ 338 w 444"/>
                    <a:gd name="T81" fmla="*/ 320 h 453"/>
                    <a:gd name="T82" fmla="*/ 377 w 444"/>
                    <a:gd name="T83" fmla="*/ 296 h 453"/>
                    <a:gd name="T84" fmla="*/ 391 w 444"/>
                    <a:gd name="T85" fmla="*/ 262 h 453"/>
                    <a:gd name="T86" fmla="*/ 397 w 444"/>
                    <a:gd name="T87" fmla="*/ 206 h 453"/>
                    <a:gd name="T88" fmla="*/ 414 w 444"/>
                    <a:gd name="T89" fmla="*/ 185 h 453"/>
                    <a:gd name="T90" fmla="*/ 432 w 444"/>
                    <a:gd name="T91" fmla="*/ 118 h 453"/>
                    <a:gd name="T92" fmla="*/ 353 w 444"/>
                    <a:gd name="T93" fmla="*/ 90 h 453"/>
                    <a:gd name="T94" fmla="*/ 308 w 444"/>
                    <a:gd name="T95" fmla="*/ 68 h 453"/>
                    <a:gd name="T96" fmla="*/ 279 w 444"/>
                    <a:gd name="T97" fmla="*/ 83 h 453"/>
                    <a:gd name="T98" fmla="*/ 260 w 444"/>
                    <a:gd name="T99" fmla="*/ 69 h 453"/>
                    <a:gd name="T100" fmla="*/ 262 w 444"/>
                    <a:gd name="T101" fmla="*/ 33 h 453"/>
                    <a:gd name="T102" fmla="*/ 251 w 444"/>
                    <a:gd name="T103" fmla="*/ 17 h 453"/>
                    <a:gd name="T104" fmla="*/ 246 w 444"/>
                    <a:gd name="T105" fmla="*/ 25 h 453"/>
                    <a:gd name="T106" fmla="*/ 228 w 444"/>
                    <a:gd name="T107" fmla="*/ 36 h 453"/>
                    <a:gd name="T108" fmla="*/ 222 w 444"/>
                    <a:gd name="T109" fmla="*/ 35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44" h="453">
                      <a:moveTo>
                        <a:pt x="220" y="34"/>
                      </a:moveTo>
                      <a:cubicBezTo>
                        <a:pt x="218" y="33"/>
                        <a:pt x="218" y="33"/>
                        <a:pt x="218" y="33"/>
                      </a:cubicBezTo>
                      <a:cubicBezTo>
                        <a:pt x="218" y="32"/>
                        <a:pt x="218" y="32"/>
                        <a:pt x="218" y="32"/>
                      </a:cubicBezTo>
                      <a:cubicBezTo>
                        <a:pt x="217" y="31"/>
                        <a:pt x="217" y="31"/>
                        <a:pt x="217" y="31"/>
                      </a:cubicBezTo>
                      <a:cubicBezTo>
                        <a:pt x="217" y="31"/>
                        <a:pt x="217" y="31"/>
                        <a:pt x="217" y="31"/>
                      </a:cubicBezTo>
                      <a:cubicBezTo>
                        <a:pt x="217" y="31"/>
                        <a:pt x="217" y="31"/>
                        <a:pt x="217" y="31"/>
                      </a:cubicBezTo>
                      <a:cubicBezTo>
                        <a:pt x="217" y="31"/>
                        <a:pt x="217" y="31"/>
                        <a:pt x="216" y="30"/>
                      </a:cubicBezTo>
                      <a:cubicBezTo>
                        <a:pt x="216" y="30"/>
                        <a:pt x="216" y="30"/>
                        <a:pt x="216" y="30"/>
                      </a:cubicBezTo>
                      <a:cubicBezTo>
                        <a:pt x="215" y="30"/>
                        <a:pt x="213" y="31"/>
                        <a:pt x="212" y="31"/>
                      </a:cubicBezTo>
                      <a:cubicBezTo>
                        <a:pt x="210" y="31"/>
                        <a:pt x="208" y="31"/>
                        <a:pt x="206" y="31"/>
                      </a:cubicBezTo>
                      <a:cubicBezTo>
                        <a:pt x="206" y="31"/>
                        <a:pt x="206" y="31"/>
                        <a:pt x="206" y="31"/>
                      </a:cubicBezTo>
                      <a:cubicBezTo>
                        <a:pt x="205" y="32"/>
                        <a:pt x="205" y="32"/>
                        <a:pt x="205" y="33"/>
                      </a:cubicBezTo>
                      <a:cubicBezTo>
                        <a:pt x="205" y="35"/>
                        <a:pt x="205" y="37"/>
                        <a:pt x="202" y="38"/>
                      </a:cubicBezTo>
                      <a:cubicBezTo>
                        <a:pt x="202" y="39"/>
                        <a:pt x="201" y="39"/>
                        <a:pt x="200" y="39"/>
                      </a:cubicBezTo>
                      <a:cubicBezTo>
                        <a:pt x="200" y="39"/>
                        <a:pt x="200" y="39"/>
                        <a:pt x="200" y="39"/>
                      </a:cubicBezTo>
                      <a:cubicBezTo>
                        <a:pt x="200" y="39"/>
                        <a:pt x="200" y="39"/>
                        <a:pt x="200" y="39"/>
                      </a:cubicBezTo>
                      <a:cubicBezTo>
                        <a:pt x="200" y="39"/>
                        <a:pt x="200" y="39"/>
                        <a:pt x="200" y="39"/>
                      </a:cubicBezTo>
                      <a:cubicBezTo>
                        <a:pt x="195" y="38"/>
                        <a:pt x="195" y="38"/>
                        <a:pt x="195" y="38"/>
                      </a:cubicBezTo>
                      <a:cubicBezTo>
                        <a:pt x="195" y="38"/>
                        <a:pt x="195" y="38"/>
                        <a:pt x="195" y="38"/>
                      </a:cubicBezTo>
                      <a:cubicBezTo>
                        <a:pt x="195" y="38"/>
                        <a:pt x="195" y="38"/>
                        <a:pt x="195" y="38"/>
                      </a:cubicBezTo>
                      <a:cubicBezTo>
                        <a:pt x="195" y="38"/>
                        <a:pt x="195" y="38"/>
                        <a:pt x="195" y="38"/>
                      </a:cubicBezTo>
                      <a:cubicBezTo>
                        <a:pt x="194" y="38"/>
                        <a:pt x="194" y="38"/>
                        <a:pt x="193" y="38"/>
                      </a:cubicBezTo>
                      <a:cubicBezTo>
                        <a:pt x="193" y="37"/>
                        <a:pt x="193" y="37"/>
                        <a:pt x="192" y="37"/>
                      </a:cubicBezTo>
                      <a:cubicBezTo>
                        <a:pt x="191" y="37"/>
                        <a:pt x="190" y="37"/>
                        <a:pt x="189" y="37"/>
                      </a:cubicBezTo>
                      <a:cubicBezTo>
                        <a:pt x="188" y="39"/>
                        <a:pt x="187" y="39"/>
                        <a:pt x="186" y="40"/>
                      </a:cubicBezTo>
                      <a:cubicBezTo>
                        <a:pt x="186" y="40"/>
                        <a:pt x="185" y="40"/>
                        <a:pt x="185" y="40"/>
                      </a:cubicBezTo>
                      <a:cubicBezTo>
                        <a:pt x="184" y="40"/>
                        <a:pt x="184" y="40"/>
                        <a:pt x="184" y="40"/>
                      </a:cubicBezTo>
                      <a:cubicBezTo>
                        <a:pt x="183" y="42"/>
                        <a:pt x="180" y="42"/>
                        <a:pt x="178" y="43"/>
                      </a:cubicBezTo>
                      <a:cubicBezTo>
                        <a:pt x="177" y="43"/>
                        <a:pt x="176" y="43"/>
                        <a:pt x="176" y="43"/>
                      </a:cubicBezTo>
                      <a:cubicBezTo>
                        <a:pt x="175" y="44"/>
                        <a:pt x="174" y="45"/>
                        <a:pt x="172" y="45"/>
                      </a:cubicBezTo>
                      <a:cubicBezTo>
                        <a:pt x="171" y="45"/>
                        <a:pt x="171" y="45"/>
                        <a:pt x="171" y="45"/>
                      </a:cubicBezTo>
                      <a:cubicBezTo>
                        <a:pt x="168" y="44"/>
                        <a:pt x="165" y="43"/>
                        <a:pt x="161" y="39"/>
                      </a:cubicBezTo>
                      <a:cubicBezTo>
                        <a:pt x="157" y="34"/>
                        <a:pt x="156" y="27"/>
                        <a:pt x="156" y="23"/>
                      </a:cubicBezTo>
                      <a:cubicBezTo>
                        <a:pt x="156" y="21"/>
                        <a:pt x="157" y="17"/>
                        <a:pt x="159" y="16"/>
                      </a:cubicBezTo>
                      <a:cubicBezTo>
                        <a:pt x="160" y="15"/>
                        <a:pt x="160" y="14"/>
                        <a:pt x="160" y="13"/>
                      </a:cubicBezTo>
                      <a:cubicBezTo>
                        <a:pt x="160" y="12"/>
                        <a:pt x="160" y="10"/>
                        <a:pt x="158" y="10"/>
                      </a:cubicBezTo>
                      <a:cubicBezTo>
                        <a:pt x="155" y="9"/>
                        <a:pt x="155" y="6"/>
                        <a:pt x="155" y="3"/>
                      </a:cubicBezTo>
                      <a:cubicBezTo>
                        <a:pt x="155" y="1"/>
                        <a:pt x="155" y="1"/>
                        <a:pt x="154" y="1"/>
                      </a:cubicBezTo>
                      <a:cubicBezTo>
                        <a:pt x="154" y="0"/>
                        <a:pt x="154" y="0"/>
                        <a:pt x="153" y="1"/>
                      </a:cubicBezTo>
                      <a:cubicBezTo>
                        <a:pt x="153" y="1"/>
                        <a:pt x="153" y="1"/>
                        <a:pt x="153" y="1"/>
                      </a:cubicBezTo>
                      <a:cubicBezTo>
                        <a:pt x="153" y="1"/>
                        <a:pt x="153" y="1"/>
                        <a:pt x="153" y="1"/>
                      </a:cubicBezTo>
                      <a:cubicBezTo>
                        <a:pt x="153" y="1"/>
                        <a:pt x="153" y="1"/>
                        <a:pt x="153" y="1"/>
                      </a:cubicBezTo>
                      <a:cubicBezTo>
                        <a:pt x="153" y="1"/>
                        <a:pt x="153" y="1"/>
                        <a:pt x="153" y="1"/>
                      </a:cubicBezTo>
                      <a:cubicBezTo>
                        <a:pt x="152" y="1"/>
                        <a:pt x="152" y="2"/>
                        <a:pt x="152" y="2"/>
                      </a:cubicBezTo>
                      <a:cubicBezTo>
                        <a:pt x="152" y="2"/>
                        <a:pt x="152" y="2"/>
                        <a:pt x="152" y="2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ubicBezTo>
                        <a:pt x="151" y="3"/>
                        <a:pt x="151" y="4"/>
                        <a:pt x="151" y="5"/>
                      </a:cubicBezTo>
                      <a:cubicBezTo>
                        <a:pt x="151" y="5"/>
                        <a:pt x="151" y="5"/>
                        <a:pt x="151" y="5"/>
                      </a:cubicBezTo>
                      <a:cubicBezTo>
                        <a:pt x="151" y="5"/>
                        <a:pt x="151" y="5"/>
                        <a:pt x="151" y="5"/>
                      </a:cubicBezTo>
                      <a:cubicBezTo>
                        <a:pt x="150" y="6"/>
                        <a:pt x="149" y="6"/>
                        <a:pt x="148" y="7"/>
                      </a:cubicBezTo>
                      <a:cubicBezTo>
                        <a:pt x="147" y="7"/>
                        <a:pt x="146" y="8"/>
                        <a:pt x="144" y="9"/>
                      </a:cubicBezTo>
                      <a:cubicBezTo>
                        <a:pt x="140" y="11"/>
                        <a:pt x="136" y="13"/>
                        <a:pt x="133" y="12"/>
                      </a:cubicBezTo>
                      <a:cubicBezTo>
                        <a:pt x="133" y="12"/>
                        <a:pt x="132" y="12"/>
                        <a:pt x="132" y="12"/>
                      </a:cubicBezTo>
                      <a:cubicBezTo>
                        <a:pt x="130" y="12"/>
                        <a:pt x="128" y="13"/>
                        <a:pt x="128" y="15"/>
                      </a:cubicBezTo>
                      <a:cubicBezTo>
                        <a:pt x="128" y="18"/>
                        <a:pt x="126" y="19"/>
                        <a:pt x="124" y="19"/>
                      </a:cubicBezTo>
                      <a:cubicBezTo>
                        <a:pt x="122" y="19"/>
                        <a:pt x="120" y="17"/>
                        <a:pt x="119" y="15"/>
                      </a:cubicBezTo>
                      <a:cubicBezTo>
                        <a:pt x="119" y="15"/>
                        <a:pt x="117" y="14"/>
                        <a:pt x="116" y="14"/>
                      </a:cubicBezTo>
                      <a:cubicBezTo>
                        <a:pt x="114" y="14"/>
                        <a:pt x="111" y="14"/>
                        <a:pt x="110" y="12"/>
                      </a:cubicBezTo>
                      <a:cubicBezTo>
                        <a:pt x="110" y="12"/>
                        <a:pt x="109" y="12"/>
                        <a:pt x="107" y="12"/>
                      </a:cubicBezTo>
                      <a:cubicBezTo>
                        <a:pt x="110" y="15"/>
                        <a:pt x="110" y="18"/>
                        <a:pt x="110" y="21"/>
                      </a:cubicBezTo>
                      <a:cubicBezTo>
                        <a:pt x="110" y="22"/>
                        <a:pt x="111" y="22"/>
                        <a:pt x="111" y="23"/>
                      </a:cubicBezTo>
                      <a:cubicBezTo>
                        <a:pt x="112" y="24"/>
                        <a:pt x="113" y="25"/>
                        <a:pt x="113" y="28"/>
                      </a:cubicBezTo>
                      <a:cubicBezTo>
                        <a:pt x="113" y="28"/>
                        <a:pt x="113" y="28"/>
                        <a:pt x="113" y="2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8"/>
                        <a:pt x="116" y="27"/>
                        <a:pt x="117" y="27"/>
                      </a:cubicBezTo>
                      <a:cubicBezTo>
                        <a:pt x="119" y="27"/>
                        <a:pt x="121" y="29"/>
                        <a:pt x="121" y="31"/>
                      </a:cubicBezTo>
                      <a:cubicBezTo>
                        <a:pt x="121" y="33"/>
                        <a:pt x="119" y="35"/>
                        <a:pt x="116" y="36"/>
                      </a:cubicBezTo>
                      <a:cubicBezTo>
                        <a:pt x="113" y="37"/>
                        <a:pt x="112" y="38"/>
                        <a:pt x="111" y="41"/>
                      </a:cubicBezTo>
                      <a:cubicBezTo>
                        <a:pt x="110" y="44"/>
                        <a:pt x="108" y="44"/>
                        <a:pt x="106" y="44"/>
                      </a:cubicBezTo>
                      <a:cubicBezTo>
                        <a:pt x="105" y="44"/>
                        <a:pt x="104" y="45"/>
                        <a:pt x="103" y="45"/>
                      </a:cubicBez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0" y="48"/>
                        <a:pt x="98" y="50"/>
                        <a:pt x="95" y="50"/>
                      </a:cubicBezTo>
                      <a:cubicBezTo>
                        <a:pt x="95" y="50"/>
                        <a:pt x="94" y="50"/>
                        <a:pt x="93" y="50"/>
                      </a:cubicBezTo>
                      <a:cubicBezTo>
                        <a:pt x="93" y="49"/>
                        <a:pt x="92" y="49"/>
                        <a:pt x="92" y="49"/>
                      </a:cubicBezTo>
                      <a:cubicBezTo>
                        <a:pt x="92" y="49"/>
                        <a:pt x="90" y="50"/>
                        <a:pt x="89" y="51"/>
                      </a:cubicBezTo>
                      <a:cubicBezTo>
                        <a:pt x="89" y="51"/>
                        <a:pt x="88" y="51"/>
                        <a:pt x="88" y="51"/>
                      </a:cubicBezTo>
                      <a:cubicBezTo>
                        <a:pt x="88" y="51"/>
                        <a:pt x="88" y="51"/>
                        <a:pt x="88" y="51"/>
                      </a:cubicBezTo>
                      <a:cubicBezTo>
                        <a:pt x="87" y="51"/>
                        <a:pt x="87" y="51"/>
                        <a:pt x="86" y="51"/>
                      </a:cubicBezTo>
                      <a:cubicBezTo>
                        <a:pt x="86" y="51"/>
                        <a:pt x="86" y="51"/>
                        <a:pt x="86" y="51"/>
                      </a:cubicBezTo>
                      <a:cubicBezTo>
                        <a:pt x="86" y="51"/>
                        <a:pt x="86" y="51"/>
                        <a:pt x="86" y="51"/>
                      </a:cubicBezTo>
                      <a:cubicBezTo>
                        <a:pt x="86" y="52"/>
                        <a:pt x="85" y="51"/>
                        <a:pt x="84" y="51"/>
                      </a:cubicBezTo>
                      <a:cubicBezTo>
                        <a:pt x="84" y="51"/>
                        <a:pt x="84" y="51"/>
                        <a:pt x="84" y="51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3" y="50"/>
                        <a:pt x="82" y="50"/>
                      </a:cubicBezTo>
                      <a:cubicBezTo>
                        <a:pt x="82" y="50"/>
                        <a:pt x="82" y="49"/>
                        <a:pt x="81" y="49"/>
                      </a:cubicBezTo>
                      <a:cubicBezTo>
                        <a:pt x="81" y="49"/>
                        <a:pt x="81" y="49"/>
                        <a:pt x="81" y="49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79" y="47"/>
                        <a:pt x="78" y="45"/>
                        <a:pt x="76" y="43"/>
                      </a:cubicBezTo>
                      <a:cubicBezTo>
                        <a:pt x="76" y="42"/>
                        <a:pt x="75" y="41"/>
                        <a:pt x="75" y="41"/>
                      </a:cubicBezTo>
                      <a:cubicBezTo>
                        <a:pt x="75" y="40"/>
                        <a:pt x="75" y="40"/>
                        <a:pt x="74" y="40"/>
                      </a:cubicBezTo>
                      <a:cubicBezTo>
                        <a:pt x="74" y="39"/>
                        <a:pt x="73" y="38"/>
                        <a:pt x="72" y="38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1" y="38"/>
                        <a:pt x="71" y="38"/>
                        <a:pt x="70" y="38"/>
                      </a:cubicBezTo>
                      <a:cubicBezTo>
                        <a:pt x="68" y="39"/>
                        <a:pt x="65" y="40"/>
                        <a:pt x="63" y="40"/>
                      </a:cubicBezTo>
                      <a:cubicBezTo>
                        <a:pt x="63" y="40"/>
                        <a:pt x="62" y="40"/>
                        <a:pt x="62" y="40"/>
                      </a:cubicBezTo>
                      <a:cubicBezTo>
                        <a:pt x="61" y="40"/>
                        <a:pt x="60" y="40"/>
                        <a:pt x="59" y="40"/>
                      </a:cubicBezTo>
                      <a:cubicBezTo>
                        <a:pt x="57" y="40"/>
                        <a:pt x="55" y="40"/>
                        <a:pt x="53" y="40"/>
                      </a:cubicBezTo>
                      <a:cubicBezTo>
                        <a:pt x="49" y="40"/>
                        <a:pt x="47" y="40"/>
                        <a:pt x="46" y="40"/>
                      </a:cubicBezTo>
                      <a:cubicBezTo>
                        <a:pt x="46" y="41"/>
                        <a:pt x="47" y="42"/>
                        <a:pt x="47" y="43"/>
                      </a:cubicBezTo>
                      <a:cubicBezTo>
                        <a:pt x="47" y="43"/>
                        <a:pt x="48" y="44"/>
                        <a:pt x="48" y="44"/>
                      </a:cubicBezTo>
                      <a:cubicBezTo>
                        <a:pt x="50" y="44"/>
                        <a:pt x="53" y="45"/>
                        <a:pt x="53" y="47"/>
                      </a:cubicBezTo>
                      <a:cubicBezTo>
                        <a:pt x="54" y="49"/>
                        <a:pt x="53" y="50"/>
                        <a:pt x="51" y="52"/>
                      </a:cubicBezTo>
                      <a:cubicBezTo>
                        <a:pt x="49" y="53"/>
                        <a:pt x="47" y="53"/>
                        <a:pt x="46" y="54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4"/>
                        <a:pt x="44" y="56"/>
                      </a:cubicBezTo>
                      <a:cubicBezTo>
                        <a:pt x="44" y="59"/>
                        <a:pt x="46" y="61"/>
                        <a:pt x="48" y="64"/>
                      </a:cubicBezTo>
                      <a:cubicBezTo>
                        <a:pt x="50" y="67"/>
                        <a:pt x="53" y="71"/>
                        <a:pt x="51" y="75"/>
                      </a:cubicBezTo>
                      <a:cubicBezTo>
                        <a:pt x="50" y="78"/>
                        <a:pt x="49" y="87"/>
                        <a:pt x="49" y="90"/>
                      </a:cubicBezTo>
                      <a:cubicBezTo>
                        <a:pt x="49" y="90"/>
                        <a:pt x="49" y="90"/>
                        <a:pt x="49" y="90"/>
                      </a:cubicBezTo>
                      <a:cubicBezTo>
                        <a:pt x="49" y="92"/>
                        <a:pt x="48" y="102"/>
                        <a:pt x="45" y="106"/>
                      </a:cubicBezTo>
                      <a:cubicBezTo>
                        <a:pt x="46" y="107"/>
                        <a:pt x="46" y="107"/>
                        <a:pt x="46" y="107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3" y="107"/>
                        <a:pt x="42" y="107"/>
                        <a:pt x="42" y="107"/>
                      </a:cubicBezTo>
                      <a:cubicBezTo>
                        <a:pt x="41" y="107"/>
                        <a:pt x="41" y="107"/>
                        <a:pt x="41" y="107"/>
                      </a:cubicBezTo>
                      <a:cubicBezTo>
                        <a:pt x="41" y="107"/>
                        <a:pt x="41" y="107"/>
                        <a:pt x="41" y="107"/>
                      </a:cubicBezTo>
                      <a:cubicBezTo>
                        <a:pt x="40" y="107"/>
                        <a:pt x="40" y="107"/>
                        <a:pt x="39" y="107"/>
                      </a:cubicBezTo>
                      <a:cubicBezTo>
                        <a:pt x="38" y="107"/>
                        <a:pt x="37" y="106"/>
                        <a:pt x="37" y="106"/>
                      </a:cubicBezTo>
                      <a:cubicBezTo>
                        <a:pt x="36" y="106"/>
                        <a:pt x="36" y="106"/>
                        <a:pt x="35" y="107"/>
                      </a:cubicBezTo>
                      <a:cubicBezTo>
                        <a:pt x="35" y="107"/>
                        <a:pt x="35" y="107"/>
                        <a:pt x="34" y="107"/>
                      </a:cubicBezTo>
                      <a:cubicBezTo>
                        <a:pt x="32" y="109"/>
                        <a:pt x="29" y="110"/>
                        <a:pt x="27" y="110"/>
                      </a:cubicBezTo>
                      <a:cubicBezTo>
                        <a:pt x="25" y="111"/>
                        <a:pt x="23" y="111"/>
                        <a:pt x="21" y="112"/>
                      </a:cubicBezTo>
                      <a:cubicBezTo>
                        <a:pt x="18" y="114"/>
                        <a:pt x="16" y="115"/>
                        <a:pt x="14" y="116"/>
                      </a:cubicBezTo>
                      <a:cubicBezTo>
                        <a:pt x="12" y="116"/>
                        <a:pt x="11" y="117"/>
                        <a:pt x="11" y="118"/>
                      </a:cubicBezTo>
                      <a:cubicBezTo>
                        <a:pt x="11" y="120"/>
                        <a:pt x="10" y="122"/>
                        <a:pt x="9" y="124"/>
                      </a:cubicBezTo>
                      <a:cubicBezTo>
                        <a:pt x="8" y="125"/>
                        <a:pt x="7" y="126"/>
                        <a:pt x="8" y="128"/>
                      </a:cubicBezTo>
                      <a:cubicBezTo>
                        <a:pt x="9" y="132"/>
                        <a:pt x="6" y="133"/>
                        <a:pt x="5" y="134"/>
                      </a:cubicBezTo>
                      <a:cubicBezTo>
                        <a:pt x="4" y="134"/>
                        <a:pt x="3" y="135"/>
                        <a:pt x="2" y="136"/>
                      </a:cubicBezTo>
                      <a:cubicBezTo>
                        <a:pt x="1" y="137"/>
                        <a:pt x="1" y="137"/>
                        <a:pt x="2" y="138"/>
                      </a:cubicBezTo>
                      <a:cubicBezTo>
                        <a:pt x="2" y="139"/>
                        <a:pt x="2" y="141"/>
                        <a:pt x="1" y="143"/>
                      </a:cubicBezTo>
                      <a:cubicBezTo>
                        <a:pt x="0" y="143"/>
                        <a:pt x="0" y="144"/>
                        <a:pt x="1" y="145"/>
                      </a:cubicBezTo>
                      <a:cubicBezTo>
                        <a:pt x="1" y="146"/>
                        <a:pt x="2" y="148"/>
                        <a:pt x="3" y="149"/>
                      </a:cubicBezTo>
                      <a:cubicBezTo>
                        <a:pt x="4" y="150"/>
                        <a:pt x="4" y="150"/>
                        <a:pt x="4" y="150"/>
                      </a:cubicBezTo>
                      <a:cubicBezTo>
                        <a:pt x="4" y="151"/>
                        <a:pt x="5" y="152"/>
                        <a:pt x="5" y="152"/>
                      </a:cubicBezTo>
                      <a:cubicBezTo>
                        <a:pt x="7" y="155"/>
                        <a:pt x="9" y="158"/>
                        <a:pt x="9" y="161"/>
                      </a:cubicBezTo>
                      <a:cubicBezTo>
                        <a:pt x="9" y="162"/>
                        <a:pt x="9" y="162"/>
                        <a:pt x="9" y="163"/>
                      </a:cubicBezTo>
                      <a:cubicBezTo>
                        <a:pt x="10" y="163"/>
                        <a:pt x="11" y="163"/>
                        <a:pt x="12" y="163"/>
                      </a:cubicBezTo>
                      <a:cubicBezTo>
                        <a:pt x="13" y="163"/>
                        <a:pt x="13" y="163"/>
                        <a:pt x="13" y="163"/>
                      </a:cubicBezTo>
                      <a:cubicBezTo>
                        <a:pt x="15" y="163"/>
                        <a:pt x="16" y="166"/>
                        <a:pt x="16" y="167"/>
                      </a:cubicBezTo>
                      <a:cubicBezTo>
                        <a:pt x="17" y="169"/>
                        <a:pt x="17" y="170"/>
                        <a:pt x="18" y="170"/>
                      </a:cubicBezTo>
                      <a:cubicBezTo>
                        <a:pt x="20" y="170"/>
                        <a:pt x="21" y="170"/>
                        <a:pt x="22" y="170"/>
                      </a:cubicBezTo>
                      <a:cubicBezTo>
                        <a:pt x="24" y="170"/>
                        <a:pt x="25" y="170"/>
                        <a:pt x="26" y="170"/>
                      </a:cubicBezTo>
                      <a:cubicBezTo>
                        <a:pt x="28" y="170"/>
                        <a:pt x="28" y="169"/>
                        <a:pt x="29" y="169"/>
                      </a:cubicBezTo>
                      <a:cubicBezTo>
                        <a:pt x="30" y="167"/>
                        <a:pt x="32" y="165"/>
                        <a:pt x="34" y="165"/>
                      </a:cubicBezTo>
                      <a:cubicBezTo>
                        <a:pt x="35" y="165"/>
                        <a:pt x="37" y="165"/>
                        <a:pt x="37" y="169"/>
                      </a:cubicBezTo>
                      <a:cubicBezTo>
                        <a:pt x="37" y="170"/>
                        <a:pt x="37" y="170"/>
                        <a:pt x="37" y="171"/>
                      </a:cubicBezTo>
                      <a:cubicBezTo>
                        <a:pt x="37" y="174"/>
                        <a:pt x="37" y="180"/>
                        <a:pt x="38" y="182"/>
                      </a:cubicBezTo>
                      <a:cubicBezTo>
                        <a:pt x="40" y="181"/>
                        <a:pt x="43" y="181"/>
                        <a:pt x="44" y="181"/>
                      </a:cubicBezTo>
                      <a:cubicBezTo>
                        <a:pt x="45" y="181"/>
                        <a:pt x="45" y="181"/>
                        <a:pt x="46" y="181"/>
                      </a:cubicBezTo>
                      <a:cubicBezTo>
                        <a:pt x="46" y="181"/>
                        <a:pt x="46" y="181"/>
                        <a:pt x="46" y="181"/>
                      </a:cubicBezTo>
                      <a:cubicBezTo>
                        <a:pt x="49" y="181"/>
                        <a:pt x="49" y="181"/>
                        <a:pt x="49" y="181"/>
                      </a:cubicBezTo>
                      <a:cubicBezTo>
                        <a:pt x="49" y="181"/>
                        <a:pt x="49" y="181"/>
                        <a:pt x="50" y="181"/>
                      </a:cubicBezTo>
                      <a:cubicBezTo>
                        <a:pt x="50" y="181"/>
                        <a:pt x="50" y="181"/>
                        <a:pt x="50" y="181"/>
                      </a:cubicBezTo>
                      <a:cubicBezTo>
                        <a:pt x="50" y="181"/>
                        <a:pt x="50" y="181"/>
                        <a:pt x="50" y="181"/>
                      </a:cubicBezTo>
                      <a:cubicBezTo>
                        <a:pt x="51" y="181"/>
                        <a:pt x="52" y="182"/>
                        <a:pt x="53" y="182"/>
                      </a:cubicBezTo>
                      <a:cubicBezTo>
                        <a:pt x="53" y="182"/>
                        <a:pt x="53" y="182"/>
                        <a:pt x="53" y="182"/>
                      </a:cubicBezTo>
                      <a:cubicBezTo>
                        <a:pt x="54" y="182"/>
                        <a:pt x="54" y="182"/>
                        <a:pt x="55" y="182"/>
                      </a:cubicBezTo>
                      <a:cubicBezTo>
                        <a:pt x="55" y="182"/>
                        <a:pt x="55" y="182"/>
                        <a:pt x="55" y="182"/>
                      </a:cubicBezTo>
                      <a:cubicBezTo>
                        <a:pt x="57" y="183"/>
                        <a:pt x="59" y="182"/>
                        <a:pt x="61" y="180"/>
                      </a:cubicBezTo>
                      <a:cubicBezTo>
                        <a:pt x="63" y="179"/>
                        <a:pt x="64" y="178"/>
                        <a:pt x="66" y="177"/>
                      </a:cubicBezTo>
                      <a:cubicBezTo>
                        <a:pt x="68" y="177"/>
                        <a:pt x="69" y="176"/>
                        <a:pt x="71" y="175"/>
                      </a:cubicBezTo>
                      <a:cubicBezTo>
                        <a:pt x="72" y="174"/>
                        <a:pt x="73" y="174"/>
                        <a:pt x="74" y="173"/>
                      </a:cubicBezTo>
                      <a:cubicBezTo>
                        <a:pt x="78" y="171"/>
                        <a:pt x="81" y="169"/>
                        <a:pt x="85" y="169"/>
                      </a:cubicBezTo>
                      <a:cubicBezTo>
                        <a:pt x="87" y="169"/>
                        <a:pt x="88" y="168"/>
                        <a:pt x="90" y="168"/>
                      </a:cubicBezTo>
                      <a:cubicBezTo>
                        <a:pt x="91" y="168"/>
                        <a:pt x="93" y="168"/>
                        <a:pt x="94" y="168"/>
                      </a:cubicBezTo>
                      <a:cubicBezTo>
                        <a:pt x="95" y="168"/>
                        <a:pt x="97" y="168"/>
                        <a:pt x="98" y="169"/>
                      </a:cubicBezTo>
                      <a:cubicBezTo>
                        <a:pt x="98" y="169"/>
                        <a:pt x="98" y="170"/>
                        <a:pt x="98" y="171"/>
                      </a:cubicBezTo>
                      <a:cubicBezTo>
                        <a:pt x="98" y="171"/>
                        <a:pt x="98" y="171"/>
                        <a:pt x="98" y="172"/>
                      </a:cubicBezTo>
                      <a:cubicBezTo>
                        <a:pt x="97" y="175"/>
                        <a:pt x="96" y="186"/>
                        <a:pt x="101" y="192"/>
                      </a:cubicBezTo>
                      <a:cubicBezTo>
                        <a:pt x="105" y="197"/>
                        <a:pt x="108" y="199"/>
                        <a:pt x="110" y="199"/>
                      </a:cubicBezTo>
                      <a:cubicBezTo>
                        <a:pt x="111" y="199"/>
                        <a:pt x="112" y="199"/>
                        <a:pt x="113" y="199"/>
                      </a:cubicBezTo>
                      <a:cubicBezTo>
                        <a:pt x="114" y="199"/>
                        <a:pt x="114" y="199"/>
                        <a:pt x="115" y="199"/>
                      </a:cubicBezTo>
                      <a:cubicBezTo>
                        <a:pt x="117" y="199"/>
                        <a:pt x="118" y="200"/>
                        <a:pt x="119" y="200"/>
                      </a:cubicBezTo>
                      <a:cubicBezTo>
                        <a:pt x="119" y="201"/>
                        <a:pt x="120" y="201"/>
                        <a:pt x="120" y="201"/>
                      </a:cubicBezTo>
                      <a:cubicBezTo>
                        <a:pt x="121" y="201"/>
                        <a:pt x="121" y="201"/>
                        <a:pt x="121" y="201"/>
                      </a:cubicBezTo>
                      <a:cubicBezTo>
                        <a:pt x="125" y="201"/>
                        <a:pt x="125" y="203"/>
                        <a:pt x="125" y="204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5"/>
                        <a:pt x="129" y="205"/>
                        <a:pt x="130" y="205"/>
                      </a:cubicBezTo>
                      <a:cubicBezTo>
                        <a:pt x="135" y="206"/>
                        <a:pt x="137" y="208"/>
                        <a:pt x="137" y="211"/>
                      </a:cubicBezTo>
                      <a:cubicBezTo>
                        <a:pt x="137" y="211"/>
                        <a:pt x="138" y="211"/>
                        <a:pt x="139" y="211"/>
                      </a:cubicBezTo>
                      <a:cubicBezTo>
                        <a:pt x="139" y="211"/>
                        <a:pt x="139" y="211"/>
                        <a:pt x="140" y="211"/>
                      </a:cubicBezTo>
                      <a:cubicBezTo>
                        <a:pt x="140" y="211"/>
                        <a:pt x="141" y="211"/>
                        <a:pt x="142" y="211"/>
                      </a:cubicBezTo>
                      <a:cubicBezTo>
                        <a:pt x="144" y="211"/>
                        <a:pt x="147" y="211"/>
                        <a:pt x="149" y="212"/>
                      </a:cubicBezTo>
                      <a:cubicBezTo>
                        <a:pt x="149" y="213"/>
                        <a:pt x="149" y="213"/>
                        <a:pt x="149" y="213"/>
                      </a:cubicBezTo>
                      <a:cubicBezTo>
                        <a:pt x="152" y="215"/>
                        <a:pt x="154" y="217"/>
                        <a:pt x="154" y="222"/>
                      </a:cubicBezTo>
                      <a:cubicBezTo>
                        <a:pt x="154" y="223"/>
                        <a:pt x="154" y="224"/>
                        <a:pt x="155" y="225"/>
                      </a:cubicBezTo>
                      <a:cubicBezTo>
                        <a:pt x="156" y="227"/>
                        <a:pt x="157" y="228"/>
                        <a:pt x="156" y="230"/>
                      </a:cubicBezTo>
                      <a:cubicBezTo>
                        <a:pt x="156" y="231"/>
                        <a:pt x="155" y="231"/>
                        <a:pt x="154" y="232"/>
                      </a:cubicBezTo>
                      <a:cubicBezTo>
                        <a:pt x="154" y="232"/>
                        <a:pt x="155" y="233"/>
                        <a:pt x="155" y="234"/>
                      </a:cubicBezTo>
                      <a:cubicBezTo>
                        <a:pt x="156" y="236"/>
                        <a:pt x="157" y="237"/>
                        <a:pt x="157" y="239"/>
                      </a:cubicBezTo>
                      <a:cubicBezTo>
                        <a:pt x="157" y="242"/>
                        <a:pt x="161" y="244"/>
                        <a:pt x="167" y="243"/>
                      </a:cubicBezTo>
                      <a:cubicBezTo>
                        <a:pt x="168" y="243"/>
                        <a:pt x="169" y="243"/>
                        <a:pt x="170" y="243"/>
                      </a:cubicBezTo>
                      <a:cubicBezTo>
                        <a:pt x="175" y="243"/>
                        <a:pt x="178" y="244"/>
                        <a:pt x="178" y="251"/>
                      </a:cubicBezTo>
                      <a:cubicBezTo>
                        <a:pt x="178" y="253"/>
                        <a:pt x="179" y="254"/>
                        <a:pt x="181" y="256"/>
                      </a:cubicBezTo>
                      <a:cubicBezTo>
                        <a:pt x="182" y="257"/>
                        <a:pt x="184" y="259"/>
                        <a:pt x="185" y="261"/>
                      </a:cubicBezTo>
                      <a:cubicBezTo>
                        <a:pt x="186" y="265"/>
                        <a:pt x="185" y="268"/>
                        <a:pt x="184" y="271"/>
                      </a:cubicBezTo>
                      <a:cubicBezTo>
                        <a:pt x="184" y="273"/>
                        <a:pt x="183" y="275"/>
                        <a:pt x="184" y="276"/>
                      </a:cubicBezTo>
                      <a:cubicBezTo>
                        <a:pt x="184" y="277"/>
                        <a:pt x="184" y="278"/>
                        <a:pt x="184" y="278"/>
                      </a:cubicBezTo>
                      <a:cubicBezTo>
                        <a:pt x="184" y="279"/>
                        <a:pt x="184" y="279"/>
                        <a:pt x="184" y="279"/>
                      </a:cubicBezTo>
                      <a:cubicBezTo>
                        <a:pt x="183" y="280"/>
                        <a:pt x="183" y="280"/>
                        <a:pt x="183" y="281"/>
                      </a:cubicBezTo>
                      <a:cubicBezTo>
                        <a:pt x="183" y="281"/>
                        <a:pt x="183" y="281"/>
                        <a:pt x="183" y="282"/>
                      </a:cubicBezTo>
                      <a:cubicBezTo>
                        <a:pt x="183" y="282"/>
                        <a:pt x="183" y="282"/>
                        <a:pt x="182" y="283"/>
                      </a:cubicBezTo>
                      <a:cubicBezTo>
                        <a:pt x="182" y="283"/>
                        <a:pt x="182" y="283"/>
                        <a:pt x="182" y="283"/>
                      </a:cubicBezTo>
                      <a:cubicBezTo>
                        <a:pt x="182" y="284"/>
                        <a:pt x="182" y="284"/>
                        <a:pt x="181" y="284"/>
                      </a:cubicBezTo>
                      <a:cubicBezTo>
                        <a:pt x="181" y="284"/>
                        <a:pt x="181" y="284"/>
                        <a:pt x="181" y="285"/>
                      </a:cubicBezTo>
                      <a:cubicBezTo>
                        <a:pt x="181" y="285"/>
                        <a:pt x="181" y="285"/>
                        <a:pt x="181" y="285"/>
                      </a:cubicBezTo>
                      <a:cubicBezTo>
                        <a:pt x="181" y="285"/>
                        <a:pt x="181" y="285"/>
                        <a:pt x="181" y="285"/>
                      </a:cubicBezTo>
                      <a:cubicBezTo>
                        <a:pt x="181" y="285"/>
                        <a:pt x="181" y="285"/>
                        <a:pt x="181" y="285"/>
                      </a:cubicBezTo>
                      <a:cubicBezTo>
                        <a:pt x="181" y="285"/>
                        <a:pt x="182" y="286"/>
                        <a:pt x="182" y="286"/>
                      </a:cubicBezTo>
                      <a:cubicBezTo>
                        <a:pt x="182" y="286"/>
                        <a:pt x="182" y="286"/>
                        <a:pt x="182" y="286"/>
                      </a:cubicBezTo>
                      <a:cubicBezTo>
                        <a:pt x="182" y="287"/>
                        <a:pt x="182" y="287"/>
                        <a:pt x="182" y="287"/>
                      </a:cubicBezTo>
                      <a:cubicBezTo>
                        <a:pt x="182" y="287"/>
                        <a:pt x="182" y="288"/>
                        <a:pt x="182" y="288"/>
                      </a:cubicBezTo>
                      <a:cubicBezTo>
                        <a:pt x="182" y="288"/>
                        <a:pt x="182" y="289"/>
                        <a:pt x="182" y="289"/>
                      </a:cubicBezTo>
                      <a:cubicBezTo>
                        <a:pt x="182" y="291"/>
                        <a:pt x="181" y="291"/>
                        <a:pt x="180" y="292"/>
                      </a:cubicBezTo>
                      <a:cubicBezTo>
                        <a:pt x="180" y="292"/>
                        <a:pt x="181" y="293"/>
                        <a:pt x="181" y="294"/>
                      </a:cubicBezTo>
                      <a:cubicBezTo>
                        <a:pt x="182" y="296"/>
                        <a:pt x="184" y="300"/>
                        <a:pt x="183" y="305"/>
                      </a:cubicBezTo>
                      <a:cubicBezTo>
                        <a:pt x="182" y="307"/>
                        <a:pt x="182" y="310"/>
                        <a:pt x="182" y="310"/>
                      </a:cubicBezTo>
                      <a:cubicBezTo>
                        <a:pt x="182" y="311"/>
                        <a:pt x="183" y="311"/>
                        <a:pt x="187" y="311"/>
                      </a:cubicBezTo>
                      <a:cubicBezTo>
                        <a:pt x="191" y="311"/>
                        <a:pt x="193" y="312"/>
                        <a:pt x="194" y="313"/>
                      </a:cubicBezTo>
                      <a:cubicBezTo>
                        <a:pt x="194" y="313"/>
                        <a:pt x="195" y="313"/>
                        <a:pt x="195" y="313"/>
                      </a:cubicBezTo>
                      <a:cubicBezTo>
                        <a:pt x="195" y="313"/>
                        <a:pt x="195" y="313"/>
                        <a:pt x="195" y="313"/>
                      </a:cubicBezTo>
                      <a:cubicBezTo>
                        <a:pt x="196" y="312"/>
                        <a:pt x="197" y="312"/>
                        <a:pt x="197" y="312"/>
                      </a:cubicBezTo>
                      <a:cubicBezTo>
                        <a:pt x="202" y="312"/>
                        <a:pt x="206" y="321"/>
                        <a:pt x="206" y="323"/>
                      </a:cubicBezTo>
                      <a:cubicBezTo>
                        <a:pt x="207" y="327"/>
                        <a:pt x="209" y="332"/>
                        <a:pt x="210" y="334"/>
                      </a:cubicBezTo>
                      <a:cubicBezTo>
                        <a:pt x="210" y="334"/>
                        <a:pt x="210" y="334"/>
                        <a:pt x="210" y="334"/>
                      </a:cubicBezTo>
                      <a:cubicBezTo>
                        <a:pt x="212" y="333"/>
                        <a:pt x="214" y="332"/>
                        <a:pt x="217" y="332"/>
                      </a:cubicBezTo>
                      <a:cubicBezTo>
                        <a:pt x="218" y="332"/>
                        <a:pt x="219" y="332"/>
                        <a:pt x="220" y="332"/>
                      </a:cubicBezTo>
                      <a:cubicBezTo>
                        <a:pt x="220" y="333"/>
                        <a:pt x="221" y="333"/>
                        <a:pt x="221" y="333"/>
                      </a:cubicBezTo>
                      <a:cubicBezTo>
                        <a:pt x="224" y="336"/>
                        <a:pt x="222" y="342"/>
                        <a:pt x="221" y="348"/>
                      </a:cubicBezTo>
                      <a:cubicBezTo>
                        <a:pt x="221" y="349"/>
                        <a:pt x="220" y="351"/>
                        <a:pt x="220" y="352"/>
                      </a:cubicBezTo>
                      <a:cubicBezTo>
                        <a:pt x="220" y="352"/>
                        <a:pt x="220" y="352"/>
                        <a:pt x="220" y="352"/>
                      </a:cubicBezTo>
                      <a:cubicBezTo>
                        <a:pt x="224" y="352"/>
                        <a:pt x="226" y="353"/>
                        <a:pt x="226" y="353"/>
                      </a:cubicBezTo>
                      <a:cubicBezTo>
                        <a:pt x="230" y="355"/>
                        <a:pt x="230" y="371"/>
                        <a:pt x="229" y="373"/>
                      </a:cubicBezTo>
                      <a:cubicBezTo>
                        <a:pt x="228" y="375"/>
                        <a:pt x="226" y="376"/>
                        <a:pt x="221" y="378"/>
                      </a:cubicBezTo>
                      <a:cubicBezTo>
                        <a:pt x="219" y="379"/>
                        <a:pt x="216" y="380"/>
                        <a:pt x="215" y="381"/>
                      </a:cubicBezTo>
                      <a:cubicBezTo>
                        <a:pt x="211" y="384"/>
                        <a:pt x="201" y="394"/>
                        <a:pt x="196" y="401"/>
                      </a:cubicBezTo>
                      <a:cubicBezTo>
                        <a:pt x="195" y="403"/>
                        <a:pt x="194" y="404"/>
                        <a:pt x="193" y="405"/>
                      </a:cubicBezTo>
                      <a:cubicBezTo>
                        <a:pt x="193" y="405"/>
                        <a:pt x="193" y="406"/>
                        <a:pt x="193" y="406"/>
                      </a:cubicBezTo>
                      <a:cubicBezTo>
                        <a:pt x="192" y="407"/>
                        <a:pt x="191" y="408"/>
                        <a:pt x="190" y="409"/>
                      </a:cubicBezTo>
                      <a:cubicBezTo>
                        <a:pt x="190" y="409"/>
                        <a:pt x="190" y="409"/>
                        <a:pt x="190" y="409"/>
                      </a:cubicBezTo>
                      <a:cubicBezTo>
                        <a:pt x="190" y="409"/>
                        <a:pt x="190" y="409"/>
                        <a:pt x="190" y="409"/>
                      </a:cubicBezTo>
                      <a:cubicBezTo>
                        <a:pt x="190" y="409"/>
                        <a:pt x="190" y="409"/>
                        <a:pt x="190" y="409"/>
                      </a:cubicBezTo>
                      <a:cubicBezTo>
                        <a:pt x="190" y="409"/>
                        <a:pt x="190" y="409"/>
                        <a:pt x="190" y="409"/>
                      </a:cubicBezTo>
                      <a:cubicBezTo>
                        <a:pt x="191" y="409"/>
                        <a:pt x="191" y="409"/>
                        <a:pt x="191" y="409"/>
                      </a:cubicBezTo>
                      <a:cubicBezTo>
                        <a:pt x="191" y="409"/>
                        <a:pt x="191" y="409"/>
                        <a:pt x="191" y="409"/>
                      </a:cubicBezTo>
                      <a:cubicBezTo>
                        <a:pt x="193" y="410"/>
                        <a:pt x="195" y="410"/>
                        <a:pt x="198" y="413"/>
                      </a:cubicBezTo>
                      <a:cubicBezTo>
                        <a:pt x="198" y="413"/>
                        <a:pt x="198" y="414"/>
                        <a:pt x="199" y="414"/>
                      </a:cubicBezTo>
                      <a:cubicBezTo>
                        <a:pt x="201" y="417"/>
                        <a:pt x="202" y="419"/>
                        <a:pt x="203" y="420"/>
                      </a:cubicBezTo>
                      <a:cubicBezTo>
                        <a:pt x="203" y="419"/>
                        <a:pt x="205" y="418"/>
                        <a:pt x="207" y="418"/>
                      </a:cubicBezTo>
                      <a:cubicBezTo>
                        <a:pt x="208" y="418"/>
                        <a:pt x="209" y="419"/>
                        <a:pt x="210" y="420"/>
                      </a:cubicBezTo>
                      <a:cubicBezTo>
                        <a:pt x="212" y="423"/>
                        <a:pt x="215" y="425"/>
                        <a:pt x="218" y="427"/>
                      </a:cubicBezTo>
                      <a:cubicBezTo>
                        <a:pt x="220" y="428"/>
                        <a:pt x="222" y="429"/>
                        <a:pt x="223" y="430"/>
                      </a:cubicBezTo>
                      <a:cubicBezTo>
                        <a:pt x="223" y="430"/>
                        <a:pt x="224" y="431"/>
                        <a:pt x="225" y="431"/>
                      </a:cubicBezTo>
                      <a:cubicBezTo>
                        <a:pt x="227" y="433"/>
                        <a:pt x="231" y="435"/>
                        <a:pt x="231" y="440"/>
                      </a:cubicBezTo>
                      <a:cubicBezTo>
                        <a:pt x="231" y="441"/>
                        <a:pt x="231" y="442"/>
                        <a:pt x="231" y="443"/>
                      </a:cubicBezTo>
                      <a:cubicBezTo>
                        <a:pt x="231" y="444"/>
                        <a:pt x="231" y="445"/>
                        <a:pt x="231" y="445"/>
                      </a:cubicBezTo>
                      <a:cubicBezTo>
                        <a:pt x="231" y="446"/>
                        <a:pt x="231" y="446"/>
                        <a:pt x="231" y="446"/>
                      </a:cubicBezTo>
                      <a:cubicBezTo>
                        <a:pt x="230" y="447"/>
                        <a:pt x="230" y="447"/>
                        <a:pt x="230" y="448"/>
                      </a:cubicBezTo>
                      <a:cubicBezTo>
                        <a:pt x="230" y="448"/>
                        <a:pt x="230" y="448"/>
                        <a:pt x="230" y="448"/>
                      </a:cubicBezTo>
                      <a:cubicBezTo>
                        <a:pt x="230" y="449"/>
                        <a:pt x="230" y="450"/>
                        <a:pt x="231" y="450"/>
                      </a:cubicBezTo>
                      <a:cubicBezTo>
                        <a:pt x="231" y="451"/>
                        <a:pt x="231" y="451"/>
                        <a:pt x="231" y="451"/>
                      </a:cubicBezTo>
                      <a:cubicBezTo>
                        <a:pt x="231" y="452"/>
                        <a:pt x="231" y="452"/>
                        <a:pt x="231" y="453"/>
                      </a:cubicBezTo>
                      <a:cubicBezTo>
                        <a:pt x="231" y="453"/>
                        <a:pt x="231" y="453"/>
                        <a:pt x="231" y="453"/>
                      </a:cubicBezTo>
                      <a:cubicBezTo>
                        <a:pt x="232" y="452"/>
                        <a:pt x="233" y="451"/>
                        <a:pt x="234" y="450"/>
                      </a:cubicBezTo>
                      <a:cubicBezTo>
                        <a:pt x="238" y="447"/>
                        <a:pt x="239" y="445"/>
                        <a:pt x="240" y="442"/>
                      </a:cubicBezTo>
                      <a:cubicBezTo>
                        <a:pt x="240" y="441"/>
                        <a:pt x="241" y="439"/>
                        <a:pt x="242" y="437"/>
                      </a:cubicBezTo>
                      <a:cubicBezTo>
                        <a:pt x="243" y="435"/>
                        <a:pt x="244" y="433"/>
                        <a:pt x="244" y="432"/>
                      </a:cubicBezTo>
                      <a:cubicBezTo>
                        <a:pt x="244" y="429"/>
                        <a:pt x="245" y="426"/>
                        <a:pt x="249" y="423"/>
                      </a:cubicBezTo>
                      <a:cubicBezTo>
                        <a:pt x="250" y="421"/>
                        <a:pt x="250" y="420"/>
                        <a:pt x="250" y="418"/>
                      </a:cubicBezTo>
                      <a:cubicBezTo>
                        <a:pt x="250" y="416"/>
                        <a:pt x="250" y="413"/>
                        <a:pt x="255" y="410"/>
                      </a:cubicBezTo>
                      <a:cubicBezTo>
                        <a:pt x="259" y="409"/>
                        <a:pt x="261" y="409"/>
                        <a:pt x="262" y="411"/>
                      </a:cubicBezTo>
                      <a:cubicBezTo>
                        <a:pt x="264" y="414"/>
                        <a:pt x="262" y="418"/>
                        <a:pt x="260" y="421"/>
                      </a:cubicBezTo>
                      <a:cubicBezTo>
                        <a:pt x="263" y="417"/>
                        <a:pt x="265" y="412"/>
                        <a:pt x="268" y="407"/>
                      </a:cubicBezTo>
                      <a:cubicBezTo>
                        <a:pt x="268" y="406"/>
                        <a:pt x="269" y="405"/>
                        <a:pt x="270" y="403"/>
                      </a:cubicBezTo>
                      <a:cubicBezTo>
                        <a:pt x="274" y="395"/>
                        <a:pt x="278" y="391"/>
                        <a:pt x="282" y="390"/>
                      </a:cubicBezTo>
                      <a:cubicBezTo>
                        <a:pt x="283" y="390"/>
                        <a:pt x="285" y="387"/>
                        <a:pt x="284" y="376"/>
                      </a:cubicBezTo>
                      <a:cubicBezTo>
                        <a:pt x="284" y="374"/>
                        <a:pt x="284" y="373"/>
                        <a:pt x="283" y="371"/>
                      </a:cubicBezTo>
                      <a:cubicBezTo>
                        <a:pt x="283" y="366"/>
                        <a:pt x="282" y="362"/>
                        <a:pt x="284" y="358"/>
                      </a:cubicBezTo>
                      <a:cubicBezTo>
                        <a:pt x="285" y="357"/>
                        <a:pt x="286" y="355"/>
                        <a:pt x="286" y="354"/>
                      </a:cubicBezTo>
                      <a:cubicBezTo>
                        <a:pt x="286" y="352"/>
                        <a:pt x="286" y="349"/>
                        <a:pt x="290" y="349"/>
                      </a:cubicBezTo>
                      <a:cubicBezTo>
                        <a:pt x="292" y="349"/>
                        <a:pt x="298" y="343"/>
                        <a:pt x="302" y="339"/>
                      </a:cubicBezTo>
                      <a:cubicBezTo>
                        <a:pt x="308" y="333"/>
                        <a:pt x="312" y="332"/>
                        <a:pt x="318" y="332"/>
                      </a:cubicBezTo>
                      <a:cubicBezTo>
                        <a:pt x="320" y="332"/>
                        <a:pt x="321" y="331"/>
                        <a:pt x="321" y="331"/>
                      </a:cubicBezTo>
                      <a:cubicBezTo>
                        <a:pt x="321" y="330"/>
                        <a:pt x="322" y="329"/>
                        <a:pt x="324" y="328"/>
                      </a:cubicBezTo>
                      <a:cubicBezTo>
                        <a:pt x="327" y="328"/>
                        <a:pt x="329" y="326"/>
                        <a:pt x="330" y="324"/>
                      </a:cubicBezTo>
                      <a:cubicBezTo>
                        <a:pt x="331" y="323"/>
                        <a:pt x="332" y="323"/>
                        <a:pt x="332" y="322"/>
                      </a:cubicBezTo>
                      <a:cubicBezTo>
                        <a:pt x="333" y="321"/>
                        <a:pt x="335" y="320"/>
                        <a:pt x="338" y="320"/>
                      </a:cubicBezTo>
                      <a:cubicBezTo>
                        <a:pt x="340" y="320"/>
                        <a:pt x="343" y="321"/>
                        <a:pt x="345" y="321"/>
                      </a:cubicBezTo>
                      <a:cubicBezTo>
                        <a:pt x="348" y="321"/>
                        <a:pt x="350" y="322"/>
                        <a:pt x="352" y="322"/>
                      </a:cubicBezTo>
                      <a:cubicBezTo>
                        <a:pt x="356" y="322"/>
                        <a:pt x="356" y="322"/>
                        <a:pt x="356" y="322"/>
                      </a:cubicBezTo>
                      <a:cubicBezTo>
                        <a:pt x="360" y="322"/>
                        <a:pt x="360" y="321"/>
                        <a:pt x="360" y="320"/>
                      </a:cubicBezTo>
                      <a:cubicBezTo>
                        <a:pt x="360" y="316"/>
                        <a:pt x="364" y="312"/>
                        <a:pt x="369" y="312"/>
                      </a:cubicBezTo>
                      <a:cubicBezTo>
                        <a:pt x="371" y="312"/>
                        <a:pt x="372" y="312"/>
                        <a:pt x="372" y="308"/>
                      </a:cubicBezTo>
                      <a:cubicBezTo>
                        <a:pt x="372" y="302"/>
                        <a:pt x="373" y="299"/>
                        <a:pt x="377" y="296"/>
                      </a:cubicBezTo>
                      <a:cubicBezTo>
                        <a:pt x="379" y="295"/>
                        <a:pt x="379" y="292"/>
                        <a:pt x="380" y="289"/>
                      </a:cubicBezTo>
                      <a:cubicBezTo>
                        <a:pt x="380" y="288"/>
                        <a:pt x="381" y="287"/>
                        <a:pt x="381" y="286"/>
                      </a:cubicBezTo>
                      <a:cubicBezTo>
                        <a:pt x="381" y="284"/>
                        <a:pt x="383" y="283"/>
                        <a:pt x="384" y="283"/>
                      </a:cubicBezTo>
                      <a:cubicBezTo>
                        <a:pt x="385" y="282"/>
                        <a:pt x="385" y="282"/>
                        <a:pt x="385" y="281"/>
                      </a:cubicBezTo>
                      <a:cubicBezTo>
                        <a:pt x="385" y="278"/>
                        <a:pt x="385" y="276"/>
                        <a:pt x="386" y="273"/>
                      </a:cubicBezTo>
                      <a:cubicBezTo>
                        <a:pt x="386" y="271"/>
                        <a:pt x="387" y="269"/>
                        <a:pt x="387" y="267"/>
                      </a:cubicBezTo>
                      <a:cubicBezTo>
                        <a:pt x="387" y="264"/>
                        <a:pt x="389" y="262"/>
                        <a:pt x="391" y="262"/>
                      </a:cubicBezTo>
                      <a:cubicBezTo>
                        <a:pt x="392" y="261"/>
                        <a:pt x="392" y="261"/>
                        <a:pt x="393" y="260"/>
                      </a:cubicBezTo>
                      <a:cubicBezTo>
                        <a:pt x="393" y="260"/>
                        <a:pt x="393" y="259"/>
                        <a:pt x="393" y="257"/>
                      </a:cubicBezTo>
                      <a:cubicBezTo>
                        <a:pt x="392" y="255"/>
                        <a:pt x="392" y="251"/>
                        <a:pt x="394" y="246"/>
                      </a:cubicBezTo>
                      <a:cubicBezTo>
                        <a:pt x="395" y="242"/>
                        <a:pt x="395" y="237"/>
                        <a:pt x="394" y="232"/>
                      </a:cubicBezTo>
                      <a:cubicBezTo>
                        <a:pt x="394" y="230"/>
                        <a:pt x="394" y="228"/>
                        <a:pt x="394" y="225"/>
                      </a:cubicBezTo>
                      <a:cubicBezTo>
                        <a:pt x="394" y="217"/>
                        <a:pt x="394" y="210"/>
                        <a:pt x="397" y="207"/>
                      </a:cubicBezTo>
                      <a:cubicBezTo>
                        <a:pt x="397" y="207"/>
                        <a:pt x="397" y="207"/>
                        <a:pt x="397" y="206"/>
                      </a:cubicBezTo>
                      <a:cubicBezTo>
                        <a:pt x="397" y="206"/>
                        <a:pt x="397" y="206"/>
                        <a:pt x="397" y="206"/>
                      </a:cubicBezTo>
                      <a:cubicBezTo>
                        <a:pt x="395" y="205"/>
                        <a:pt x="394" y="204"/>
                        <a:pt x="395" y="202"/>
                      </a:cubicBezTo>
                      <a:cubicBezTo>
                        <a:pt x="395" y="200"/>
                        <a:pt x="398" y="198"/>
                        <a:pt x="400" y="199"/>
                      </a:cubicBezTo>
                      <a:cubicBezTo>
                        <a:pt x="401" y="199"/>
                        <a:pt x="402" y="200"/>
                        <a:pt x="402" y="201"/>
                      </a:cubicBezTo>
                      <a:cubicBezTo>
                        <a:pt x="403" y="201"/>
                        <a:pt x="404" y="202"/>
                        <a:pt x="405" y="201"/>
                      </a:cubicBezTo>
                      <a:cubicBezTo>
                        <a:pt x="408" y="200"/>
                        <a:pt x="411" y="193"/>
                        <a:pt x="413" y="187"/>
                      </a:cubicBezTo>
                      <a:cubicBezTo>
                        <a:pt x="414" y="185"/>
                        <a:pt x="414" y="185"/>
                        <a:pt x="414" y="185"/>
                      </a:cubicBezTo>
                      <a:cubicBezTo>
                        <a:pt x="416" y="178"/>
                        <a:pt x="420" y="177"/>
                        <a:pt x="423" y="176"/>
                      </a:cubicBezTo>
                      <a:cubicBezTo>
                        <a:pt x="424" y="176"/>
                        <a:pt x="425" y="176"/>
                        <a:pt x="425" y="176"/>
                      </a:cubicBezTo>
                      <a:cubicBezTo>
                        <a:pt x="428" y="174"/>
                        <a:pt x="435" y="167"/>
                        <a:pt x="440" y="154"/>
                      </a:cubicBezTo>
                      <a:cubicBezTo>
                        <a:pt x="444" y="145"/>
                        <a:pt x="441" y="135"/>
                        <a:pt x="439" y="128"/>
                      </a:cubicBezTo>
                      <a:cubicBezTo>
                        <a:pt x="438" y="126"/>
                        <a:pt x="438" y="124"/>
                        <a:pt x="438" y="123"/>
                      </a:cubicBezTo>
                      <a:cubicBezTo>
                        <a:pt x="436" y="118"/>
                        <a:pt x="435" y="118"/>
                        <a:pt x="434" y="118"/>
                      </a:cubicBezTo>
                      <a:cubicBezTo>
                        <a:pt x="433" y="118"/>
                        <a:pt x="433" y="118"/>
                        <a:pt x="432" y="118"/>
                      </a:cubicBezTo>
                      <a:cubicBezTo>
                        <a:pt x="431" y="118"/>
                        <a:pt x="431" y="118"/>
                        <a:pt x="430" y="118"/>
                      </a:cubicBezTo>
                      <a:cubicBezTo>
                        <a:pt x="430" y="118"/>
                        <a:pt x="429" y="118"/>
                        <a:pt x="429" y="118"/>
                      </a:cubicBezTo>
                      <a:cubicBezTo>
                        <a:pt x="420" y="118"/>
                        <a:pt x="411" y="113"/>
                        <a:pt x="401" y="103"/>
                      </a:cubicBezTo>
                      <a:cubicBezTo>
                        <a:pt x="395" y="95"/>
                        <a:pt x="387" y="92"/>
                        <a:pt x="379" y="92"/>
                      </a:cubicBezTo>
                      <a:cubicBezTo>
                        <a:pt x="376" y="92"/>
                        <a:pt x="374" y="92"/>
                        <a:pt x="370" y="93"/>
                      </a:cubicBezTo>
                      <a:cubicBezTo>
                        <a:pt x="369" y="93"/>
                        <a:pt x="368" y="94"/>
                        <a:pt x="366" y="94"/>
                      </a:cubicBezTo>
                      <a:cubicBezTo>
                        <a:pt x="361" y="94"/>
                        <a:pt x="357" y="92"/>
                        <a:pt x="353" y="90"/>
                      </a:cubicBezTo>
                      <a:cubicBezTo>
                        <a:pt x="351" y="89"/>
                        <a:pt x="349" y="88"/>
                        <a:pt x="347" y="88"/>
                      </a:cubicBezTo>
                      <a:cubicBezTo>
                        <a:pt x="345" y="87"/>
                        <a:pt x="341" y="90"/>
                        <a:pt x="339" y="92"/>
                      </a:cubicBezTo>
                      <a:cubicBezTo>
                        <a:pt x="337" y="93"/>
                        <a:pt x="335" y="94"/>
                        <a:pt x="334" y="95"/>
                      </a:cubicBezTo>
                      <a:cubicBezTo>
                        <a:pt x="332" y="96"/>
                        <a:pt x="331" y="95"/>
                        <a:pt x="330" y="94"/>
                      </a:cubicBezTo>
                      <a:cubicBezTo>
                        <a:pt x="329" y="93"/>
                        <a:pt x="330" y="91"/>
                        <a:pt x="331" y="88"/>
                      </a:cubicBezTo>
                      <a:cubicBezTo>
                        <a:pt x="332" y="86"/>
                        <a:pt x="333" y="84"/>
                        <a:pt x="333" y="82"/>
                      </a:cubicBezTo>
                      <a:cubicBezTo>
                        <a:pt x="333" y="82"/>
                        <a:pt x="333" y="78"/>
                        <a:pt x="308" y="68"/>
                      </a:cubicBezTo>
                      <a:cubicBezTo>
                        <a:pt x="304" y="67"/>
                        <a:pt x="301" y="66"/>
                        <a:pt x="299" y="66"/>
                      </a:cubicBezTo>
                      <a:cubicBezTo>
                        <a:pt x="296" y="66"/>
                        <a:pt x="294" y="68"/>
                        <a:pt x="294" y="71"/>
                      </a:cubicBezTo>
                      <a:cubicBezTo>
                        <a:pt x="294" y="75"/>
                        <a:pt x="293" y="76"/>
                        <a:pt x="291" y="76"/>
                      </a:cubicBezTo>
                      <a:cubicBezTo>
                        <a:pt x="290" y="76"/>
                        <a:pt x="290" y="76"/>
                        <a:pt x="289" y="76"/>
                      </a:cubicBezTo>
                      <a:cubicBezTo>
                        <a:pt x="289" y="76"/>
                        <a:pt x="288" y="76"/>
                        <a:pt x="288" y="76"/>
                      </a:cubicBezTo>
                      <a:cubicBezTo>
                        <a:pt x="287" y="76"/>
                        <a:pt x="286" y="77"/>
                        <a:pt x="286" y="78"/>
                      </a:cubicBezTo>
                      <a:cubicBezTo>
                        <a:pt x="284" y="83"/>
                        <a:pt x="281" y="83"/>
                        <a:pt x="279" y="83"/>
                      </a:cubicBezTo>
                      <a:cubicBezTo>
                        <a:pt x="277" y="83"/>
                        <a:pt x="276" y="82"/>
                        <a:pt x="275" y="80"/>
                      </a:cubicBezTo>
                      <a:cubicBezTo>
                        <a:pt x="275" y="79"/>
                        <a:pt x="275" y="77"/>
                        <a:pt x="277" y="75"/>
                      </a:cubicBezTo>
                      <a:cubicBezTo>
                        <a:pt x="281" y="73"/>
                        <a:pt x="285" y="68"/>
                        <a:pt x="286" y="64"/>
                      </a:cubicBezTo>
                      <a:cubicBezTo>
                        <a:pt x="286" y="62"/>
                        <a:pt x="279" y="59"/>
                        <a:pt x="271" y="59"/>
                      </a:cubicBezTo>
                      <a:cubicBezTo>
                        <a:pt x="269" y="59"/>
                        <a:pt x="267" y="60"/>
                        <a:pt x="266" y="60"/>
                      </a:cubicBezTo>
                      <a:cubicBezTo>
                        <a:pt x="264" y="61"/>
                        <a:pt x="264" y="62"/>
                        <a:pt x="263" y="65"/>
                      </a:cubicBezTo>
                      <a:cubicBezTo>
                        <a:pt x="263" y="67"/>
                        <a:pt x="262" y="69"/>
                        <a:pt x="260" y="69"/>
                      </a:cubicBezTo>
                      <a:cubicBezTo>
                        <a:pt x="259" y="69"/>
                        <a:pt x="258" y="69"/>
                        <a:pt x="257" y="69"/>
                      </a:cubicBezTo>
                      <a:cubicBezTo>
                        <a:pt x="255" y="67"/>
                        <a:pt x="253" y="64"/>
                        <a:pt x="254" y="62"/>
                      </a:cubicBezTo>
                      <a:cubicBezTo>
                        <a:pt x="255" y="58"/>
                        <a:pt x="258" y="56"/>
                        <a:pt x="261" y="56"/>
                      </a:cubicBezTo>
                      <a:cubicBezTo>
                        <a:pt x="261" y="56"/>
                        <a:pt x="261" y="56"/>
                        <a:pt x="261" y="56"/>
                      </a:cubicBezTo>
                      <a:cubicBezTo>
                        <a:pt x="263" y="56"/>
                        <a:pt x="266" y="52"/>
                        <a:pt x="271" y="43"/>
                      </a:cubicBezTo>
                      <a:cubicBezTo>
                        <a:pt x="272" y="41"/>
                        <a:pt x="271" y="40"/>
                        <a:pt x="267" y="37"/>
                      </a:cubicBezTo>
                      <a:cubicBezTo>
                        <a:pt x="265" y="36"/>
                        <a:pt x="263" y="35"/>
                        <a:pt x="262" y="33"/>
                      </a:cubicBezTo>
                      <a:cubicBezTo>
                        <a:pt x="259" y="30"/>
                        <a:pt x="258" y="25"/>
                        <a:pt x="257" y="21"/>
                      </a:cubicBezTo>
                      <a:cubicBezTo>
                        <a:pt x="257" y="18"/>
                        <a:pt x="256" y="15"/>
                        <a:pt x="255" y="13"/>
                      </a:cubicBezTo>
                      <a:cubicBezTo>
                        <a:pt x="255" y="13"/>
                        <a:pt x="255" y="13"/>
                        <a:pt x="255" y="13"/>
                      </a:cubicBezTo>
                      <a:cubicBezTo>
                        <a:pt x="255" y="13"/>
                        <a:pt x="254" y="14"/>
                        <a:pt x="254" y="14"/>
                      </a:cubicBezTo>
                      <a:cubicBezTo>
                        <a:pt x="254" y="14"/>
                        <a:pt x="253" y="15"/>
                        <a:pt x="253" y="15"/>
                      </a:cubicBezTo>
                      <a:cubicBezTo>
                        <a:pt x="253" y="15"/>
                        <a:pt x="252" y="16"/>
                        <a:pt x="252" y="16"/>
                      </a:cubicBezTo>
                      <a:cubicBezTo>
                        <a:pt x="252" y="16"/>
                        <a:pt x="251" y="17"/>
                        <a:pt x="251" y="17"/>
                      </a:cubicBezTo>
                      <a:cubicBezTo>
                        <a:pt x="251" y="18"/>
                        <a:pt x="250" y="18"/>
                        <a:pt x="250" y="18"/>
                      </a:cubicBezTo>
                      <a:cubicBezTo>
                        <a:pt x="250" y="19"/>
                        <a:pt x="250" y="19"/>
                        <a:pt x="249" y="19"/>
                      </a:cubicBezTo>
                      <a:cubicBezTo>
                        <a:pt x="249" y="20"/>
                        <a:pt x="249" y="20"/>
                        <a:pt x="248" y="20"/>
                      </a:cubicBezTo>
                      <a:cubicBezTo>
                        <a:pt x="248" y="21"/>
                        <a:pt x="248" y="21"/>
                        <a:pt x="248" y="22"/>
                      </a:cubicBezTo>
                      <a:cubicBezTo>
                        <a:pt x="247" y="22"/>
                        <a:pt x="247" y="22"/>
                        <a:pt x="247" y="23"/>
                      </a:cubicBezTo>
                      <a:cubicBezTo>
                        <a:pt x="247" y="23"/>
                        <a:pt x="246" y="23"/>
                        <a:pt x="246" y="24"/>
                      </a:cubicBezTo>
                      <a:cubicBezTo>
                        <a:pt x="246" y="24"/>
                        <a:pt x="246" y="24"/>
                        <a:pt x="246" y="25"/>
                      </a:cubicBezTo>
                      <a:cubicBezTo>
                        <a:pt x="245" y="25"/>
                        <a:pt x="245" y="26"/>
                        <a:pt x="245" y="26"/>
                      </a:cubicBezTo>
                      <a:cubicBezTo>
                        <a:pt x="245" y="26"/>
                        <a:pt x="245" y="27"/>
                        <a:pt x="244" y="27"/>
                      </a:cubicBezTo>
                      <a:cubicBezTo>
                        <a:pt x="244" y="27"/>
                        <a:pt x="244" y="28"/>
                        <a:pt x="244" y="29"/>
                      </a:cubicBezTo>
                      <a:cubicBezTo>
                        <a:pt x="242" y="33"/>
                        <a:pt x="240" y="34"/>
                        <a:pt x="237" y="34"/>
                      </a:cubicBezTo>
                      <a:cubicBezTo>
                        <a:pt x="234" y="34"/>
                        <a:pt x="234" y="34"/>
                        <a:pt x="234" y="34"/>
                      </a:cubicBezTo>
                      <a:cubicBezTo>
                        <a:pt x="233" y="34"/>
                        <a:pt x="232" y="34"/>
                        <a:pt x="230" y="35"/>
                      </a:cubicBezTo>
                      <a:cubicBezTo>
                        <a:pt x="230" y="35"/>
                        <a:pt x="229" y="35"/>
                        <a:pt x="228" y="36"/>
                      </a:cubicBezTo>
                      <a:cubicBezTo>
                        <a:pt x="228" y="36"/>
                        <a:pt x="228" y="36"/>
                        <a:pt x="227" y="36"/>
                      </a:cubicBezTo>
                      <a:cubicBezTo>
                        <a:pt x="227" y="36"/>
                        <a:pt x="226" y="36"/>
                        <a:pt x="226" y="36"/>
                      </a:cubicBezTo>
                      <a:cubicBezTo>
                        <a:pt x="226" y="36"/>
                        <a:pt x="226" y="36"/>
                        <a:pt x="226" y="36"/>
                      </a:cubicBezTo>
                      <a:cubicBezTo>
                        <a:pt x="226" y="36"/>
                        <a:pt x="225" y="36"/>
                        <a:pt x="225" y="36"/>
                      </a:cubicBezTo>
                      <a:cubicBezTo>
                        <a:pt x="225" y="36"/>
                        <a:pt x="224" y="36"/>
                        <a:pt x="224" y="36"/>
                      </a:cubicBezTo>
                      <a:cubicBezTo>
                        <a:pt x="224" y="36"/>
                        <a:pt x="223" y="35"/>
                        <a:pt x="223" y="35"/>
                      </a:cubicBezTo>
                      <a:cubicBezTo>
                        <a:pt x="223" y="35"/>
                        <a:pt x="222" y="35"/>
                        <a:pt x="222" y="35"/>
                      </a:cubicBezTo>
                      <a:cubicBezTo>
                        <a:pt x="222" y="35"/>
                        <a:pt x="222" y="35"/>
                        <a:pt x="221" y="35"/>
                      </a:cubicBezTo>
                      <a:cubicBezTo>
                        <a:pt x="221" y="35"/>
                        <a:pt x="221" y="34"/>
                        <a:pt x="22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Freeform 1858">
                  <a:extLst>
                    <a:ext uri="{FF2B5EF4-FFF2-40B4-BE49-F238E27FC236}">
                      <a16:creationId xmlns:a16="http://schemas.microsoft.com/office/drawing/2014/main" id="{1B690A5D-1C40-471A-A258-AE917F95F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8" y="2195"/>
                  <a:ext cx="50" cy="54"/>
                </a:xfrm>
                <a:custGeom>
                  <a:avLst/>
                  <a:gdLst>
                    <a:gd name="T0" fmla="*/ 7 w 52"/>
                    <a:gd name="T1" fmla="*/ 4 h 56"/>
                    <a:gd name="T2" fmla="*/ 7 w 52"/>
                    <a:gd name="T3" fmla="*/ 5 h 56"/>
                    <a:gd name="T4" fmla="*/ 7 w 52"/>
                    <a:gd name="T5" fmla="*/ 5 h 56"/>
                    <a:gd name="T6" fmla="*/ 5 w 52"/>
                    <a:gd name="T7" fmla="*/ 13 h 56"/>
                    <a:gd name="T8" fmla="*/ 3 w 52"/>
                    <a:gd name="T9" fmla="*/ 25 h 56"/>
                    <a:gd name="T10" fmla="*/ 1 w 52"/>
                    <a:gd name="T11" fmla="*/ 34 h 56"/>
                    <a:gd name="T12" fmla="*/ 0 w 52"/>
                    <a:gd name="T13" fmla="*/ 40 h 56"/>
                    <a:gd name="T14" fmla="*/ 1 w 52"/>
                    <a:gd name="T15" fmla="*/ 44 h 56"/>
                    <a:gd name="T16" fmla="*/ 3 w 52"/>
                    <a:gd name="T17" fmla="*/ 45 h 56"/>
                    <a:gd name="T18" fmla="*/ 3 w 52"/>
                    <a:gd name="T19" fmla="*/ 46 h 56"/>
                    <a:gd name="T20" fmla="*/ 3 w 52"/>
                    <a:gd name="T21" fmla="*/ 46 h 56"/>
                    <a:gd name="T22" fmla="*/ 3 w 52"/>
                    <a:gd name="T23" fmla="*/ 47 h 56"/>
                    <a:gd name="T24" fmla="*/ 3 w 52"/>
                    <a:gd name="T25" fmla="*/ 48 h 56"/>
                    <a:gd name="T26" fmla="*/ 3 w 52"/>
                    <a:gd name="T27" fmla="*/ 49 h 56"/>
                    <a:gd name="T28" fmla="*/ 3 w 52"/>
                    <a:gd name="T29" fmla="*/ 50 h 56"/>
                    <a:gd name="T30" fmla="*/ 3 w 52"/>
                    <a:gd name="T31" fmla="*/ 50 h 56"/>
                    <a:gd name="T32" fmla="*/ 4 w 52"/>
                    <a:gd name="T33" fmla="*/ 51 h 56"/>
                    <a:gd name="T34" fmla="*/ 6 w 52"/>
                    <a:gd name="T35" fmla="*/ 51 h 56"/>
                    <a:gd name="T36" fmla="*/ 20 w 52"/>
                    <a:gd name="T37" fmla="*/ 55 h 56"/>
                    <a:gd name="T38" fmla="*/ 23 w 52"/>
                    <a:gd name="T39" fmla="*/ 56 h 56"/>
                    <a:gd name="T40" fmla="*/ 23 w 52"/>
                    <a:gd name="T41" fmla="*/ 56 h 56"/>
                    <a:gd name="T42" fmla="*/ 28 w 52"/>
                    <a:gd name="T43" fmla="*/ 55 h 56"/>
                    <a:gd name="T44" fmla="*/ 35 w 52"/>
                    <a:gd name="T45" fmla="*/ 55 h 56"/>
                    <a:gd name="T46" fmla="*/ 35 w 52"/>
                    <a:gd name="T47" fmla="*/ 55 h 56"/>
                    <a:gd name="T48" fmla="*/ 44 w 52"/>
                    <a:gd name="T49" fmla="*/ 53 h 56"/>
                    <a:gd name="T50" fmla="*/ 50 w 52"/>
                    <a:gd name="T51" fmla="*/ 46 h 56"/>
                    <a:gd name="T52" fmla="*/ 52 w 52"/>
                    <a:gd name="T53" fmla="*/ 44 h 56"/>
                    <a:gd name="T54" fmla="*/ 52 w 52"/>
                    <a:gd name="T55" fmla="*/ 44 h 56"/>
                    <a:gd name="T56" fmla="*/ 51 w 52"/>
                    <a:gd name="T57" fmla="*/ 40 h 56"/>
                    <a:gd name="T58" fmla="*/ 51 w 52"/>
                    <a:gd name="T59" fmla="*/ 40 h 56"/>
                    <a:gd name="T60" fmla="*/ 50 w 52"/>
                    <a:gd name="T61" fmla="*/ 37 h 56"/>
                    <a:gd name="T62" fmla="*/ 50 w 52"/>
                    <a:gd name="T63" fmla="*/ 36 h 56"/>
                    <a:gd name="T64" fmla="*/ 51 w 52"/>
                    <a:gd name="T65" fmla="*/ 33 h 56"/>
                    <a:gd name="T66" fmla="*/ 51 w 52"/>
                    <a:gd name="T67" fmla="*/ 33 h 56"/>
                    <a:gd name="T68" fmla="*/ 51 w 52"/>
                    <a:gd name="T69" fmla="*/ 30 h 56"/>
                    <a:gd name="T70" fmla="*/ 51 w 52"/>
                    <a:gd name="T71" fmla="*/ 27 h 56"/>
                    <a:gd name="T72" fmla="*/ 47 w 52"/>
                    <a:gd name="T73" fmla="*/ 22 h 56"/>
                    <a:gd name="T74" fmla="*/ 44 w 52"/>
                    <a:gd name="T75" fmla="*/ 19 h 56"/>
                    <a:gd name="T76" fmla="*/ 40 w 52"/>
                    <a:gd name="T77" fmla="*/ 17 h 56"/>
                    <a:gd name="T78" fmla="*/ 31 w 52"/>
                    <a:gd name="T79" fmla="*/ 10 h 56"/>
                    <a:gd name="T80" fmla="*/ 30 w 52"/>
                    <a:gd name="T81" fmla="*/ 9 h 56"/>
                    <a:gd name="T82" fmla="*/ 29 w 52"/>
                    <a:gd name="T83" fmla="*/ 10 h 56"/>
                    <a:gd name="T84" fmla="*/ 27 w 52"/>
                    <a:gd name="T85" fmla="*/ 12 h 56"/>
                    <a:gd name="T86" fmla="*/ 26 w 52"/>
                    <a:gd name="T87" fmla="*/ 12 h 56"/>
                    <a:gd name="T88" fmla="*/ 23 w 52"/>
                    <a:gd name="T89" fmla="*/ 9 h 56"/>
                    <a:gd name="T90" fmla="*/ 20 w 52"/>
                    <a:gd name="T91" fmla="*/ 4 h 56"/>
                    <a:gd name="T92" fmla="*/ 12 w 52"/>
                    <a:gd name="T93" fmla="*/ 1 h 56"/>
                    <a:gd name="T94" fmla="*/ 11 w 52"/>
                    <a:gd name="T95" fmla="*/ 1 h 56"/>
                    <a:gd name="T96" fmla="*/ 10 w 52"/>
                    <a:gd name="T97" fmla="*/ 1 h 56"/>
                    <a:gd name="T98" fmla="*/ 9 w 52"/>
                    <a:gd name="T99" fmla="*/ 1 h 56"/>
                    <a:gd name="T100" fmla="*/ 7 w 52"/>
                    <a:gd name="T101" fmla="*/ 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2" h="56">
                      <a:moveTo>
                        <a:pt x="7" y="4"/>
                      </a:move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4" y="16"/>
                        <a:pt x="3" y="20"/>
                        <a:pt x="3" y="25"/>
                      </a:cubicBezTo>
                      <a:cubicBezTo>
                        <a:pt x="3" y="30"/>
                        <a:pt x="2" y="32"/>
                        <a:pt x="1" y="34"/>
                      </a:cubicBezTo>
                      <a:cubicBezTo>
                        <a:pt x="1" y="35"/>
                        <a:pt x="0" y="37"/>
                        <a:pt x="0" y="40"/>
                      </a:cubicBezTo>
                      <a:cubicBezTo>
                        <a:pt x="0" y="43"/>
                        <a:pt x="1" y="44"/>
                        <a:pt x="1" y="44"/>
                      </a:cubicBezTo>
                      <a:cubicBezTo>
                        <a:pt x="2" y="44"/>
                        <a:pt x="2" y="44"/>
                        <a:pt x="3" y="45"/>
                      </a:cubicBezTo>
                      <a:cubicBezTo>
                        <a:pt x="3" y="45"/>
                        <a:pt x="3" y="45"/>
                        <a:pt x="3" y="46"/>
                      </a:cubicBezTo>
                      <a:cubicBezTo>
                        <a:pt x="3" y="46"/>
                        <a:pt x="3" y="46"/>
                        <a:pt x="3" y="46"/>
                      </a:cubicBezTo>
                      <a:cubicBezTo>
                        <a:pt x="3" y="46"/>
                        <a:pt x="3" y="47"/>
                        <a:pt x="3" y="47"/>
                      </a:cubicBezTo>
                      <a:cubicBezTo>
                        <a:pt x="3" y="47"/>
                        <a:pt x="3" y="48"/>
                        <a:pt x="3" y="48"/>
                      </a:cubicBezTo>
                      <a:cubicBezTo>
                        <a:pt x="3" y="48"/>
                        <a:pt x="3" y="48"/>
                        <a:pt x="3" y="49"/>
                      </a:cubicBezTo>
                      <a:cubicBezTo>
                        <a:pt x="3" y="49"/>
                        <a:pt x="3" y="49"/>
                        <a:pt x="3" y="50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3" y="51"/>
                        <a:pt x="4" y="51"/>
                        <a:pt x="4" y="51"/>
                      </a:cubicBezTo>
                      <a:cubicBezTo>
                        <a:pt x="5" y="51"/>
                        <a:pt x="6" y="51"/>
                        <a:pt x="6" y="51"/>
                      </a:cubicBezTo>
                      <a:cubicBezTo>
                        <a:pt x="11" y="51"/>
                        <a:pt x="16" y="53"/>
                        <a:pt x="20" y="55"/>
                      </a:cubicBezTo>
                      <a:cubicBezTo>
                        <a:pt x="22" y="56"/>
                        <a:pt x="22" y="56"/>
                        <a:pt x="23" y="56"/>
                      </a:cubicBezTo>
                      <a:cubicBezTo>
                        <a:pt x="23" y="56"/>
                        <a:pt x="23" y="56"/>
                        <a:pt x="23" y="56"/>
                      </a:cubicBezTo>
                      <a:cubicBezTo>
                        <a:pt x="24" y="55"/>
                        <a:pt x="25" y="54"/>
                        <a:pt x="28" y="55"/>
                      </a:cubicBezTo>
                      <a:cubicBezTo>
                        <a:pt x="30" y="55"/>
                        <a:pt x="32" y="55"/>
                        <a:pt x="35" y="55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38" y="55"/>
                        <a:pt x="41" y="55"/>
                        <a:pt x="44" y="53"/>
                      </a:cubicBezTo>
                      <a:cubicBezTo>
                        <a:pt x="47" y="51"/>
                        <a:pt x="48" y="49"/>
                        <a:pt x="50" y="46"/>
                      </a:cubicBezTo>
                      <a:cubicBezTo>
                        <a:pt x="51" y="46"/>
                        <a:pt x="51" y="45"/>
                        <a:pt x="52" y="44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1" y="43"/>
                        <a:pt x="51" y="41"/>
                        <a:pt x="51" y="40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39"/>
                        <a:pt x="50" y="38"/>
                        <a:pt x="50" y="37"/>
                      </a:cubicBezTo>
                      <a:cubicBezTo>
                        <a:pt x="50" y="37"/>
                        <a:pt x="50" y="36"/>
                        <a:pt x="50" y="36"/>
                      </a:cubicBezTo>
                      <a:cubicBezTo>
                        <a:pt x="50" y="35"/>
                        <a:pt x="50" y="34"/>
                        <a:pt x="51" y="33"/>
                      </a:cubicBezTo>
                      <a:cubicBezTo>
                        <a:pt x="51" y="33"/>
                        <a:pt x="51" y="33"/>
                        <a:pt x="51" y="33"/>
                      </a:cubicBezTo>
                      <a:cubicBezTo>
                        <a:pt x="51" y="32"/>
                        <a:pt x="51" y="31"/>
                        <a:pt x="51" y="30"/>
                      </a:cubicBezTo>
                      <a:cubicBezTo>
                        <a:pt x="51" y="29"/>
                        <a:pt x="51" y="28"/>
                        <a:pt x="51" y="27"/>
                      </a:cubicBezTo>
                      <a:cubicBezTo>
                        <a:pt x="51" y="25"/>
                        <a:pt x="49" y="23"/>
                        <a:pt x="47" y="22"/>
                      </a:cubicBezTo>
                      <a:cubicBezTo>
                        <a:pt x="46" y="21"/>
                        <a:pt x="45" y="20"/>
                        <a:pt x="44" y="19"/>
                      </a:cubicBezTo>
                      <a:cubicBezTo>
                        <a:pt x="43" y="19"/>
                        <a:pt x="42" y="18"/>
                        <a:pt x="40" y="17"/>
                      </a:cubicBezTo>
                      <a:cubicBezTo>
                        <a:pt x="37" y="15"/>
                        <a:pt x="33" y="13"/>
                        <a:pt x="31" y="10"/>
                      </a:cubicBezTo>
                      <a:cubicBezTo>
                        <a:pt x="31" y="9"/>
                        <a:pt x="30" y="9"/>
                        <a:pt x="30" y="9"/>
                      </a:cubicBezTo>
                      <a:cubicBezTo>
                        <a:pt x="30" y="9"/>
                        <a:pt x="30" y="10"/>
                        <a:pt x="29" y="10"/>
                      </a:cubicBezTo>
                      <a:cubicBezTo>
                        <a:pt x="29" y="11"/>
                        <a:pt x="28" y="12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2"/>
                        <a:pt x="24" y="11"/>
                        <a:pt x="23" y="9"/>
                      </a:cubicBezTo>
                      <a:cubicBezTo>
                        <a:pt x="22" y="8"/>
                        <a:pt x="22" y="6"/>
                        <a:pt x="20" y="4"/>
                      </a:cubicBezTo>
                      <a:cubicBezTo>
                        <a:pt x="17" y="1"/>
                        <a:pt x="15" y="0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8" y="2"/>
                        <a:pt x="7" y="3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Freeform 1859">
                  <a:extLst>
                    <a:ext uri="{FF2B5EF4-FFF2-40B4-BE49-F238E27FC236}">
                      <a16:creationId xmlns:a16="http://schemas.microsoft.com/office/drawing/2014/main" id="{A168E34F-3902-4D3F-9D73-516AA348B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7" y="2234"/>
                  <a:ext cx="1" cy="4"/>
                </a:xfrm>
                <a:custGeom>
                  <a:avLst/>
                  <a:gdLst>
                    <a:gd name="T0" fmla="*/ 0 w 1"/>
                    <a:gd name="T1" fmla="*/ 0 h 4"/>
                    <a:gd name="T2" fmla="*/ 1 w 1"/>
                    <a:gd name="T3" fmla="*/ 4 h 4"/>
                    <a:gd name="T4" fmla="*/ 0 w 1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Freeform 1860">
                  <a:extLst>
                    <a:ext uri="{FF2B5EF4-FFF2-40B4-BE49-F238E27FC236}">
                      <a16:creationId xmlns:a16="http://schemas.microsoft.com/office/drawing/2014/main" id="{935F63C1-418D-45BF-9DD3-D9B96394B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231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Freeform 1861">
                  <a:extLst>
                    <a:ext uri="{FF2B5EF4-FFF2-40B4-BE49-F238E27FC236}">
                      <a16:creationId xmlns:a16="http://schemas.microsoft.com/office/drawing/2014/main" id="{D5EE9D86-BD8B-45E6-BC20-603AFAD37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6" y="220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Freeform 1862">
                  <a:extLst>
                    <a:ext uri="{FF2B5EF4-FFF2-40B4-BE49-F238E27FC236}">
                      <a16:creationId xmlns:a16="http://schemas.microsoft.com/office/drawing/2014/main" id="{FCA9B4C4-A58A-480A-9C52-E5DD76225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7" y="2224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Freeform 1863">
                  <a:extLst>
                    <a:ext uri="{FF2B5EF4-FFF2-40B4-BE49-F238E27FC236}">
                      <a16:creationId xmlns:a16="http://schemas.microsoft.com/office/drawing/2014/main" id="{E6371174-5A54-4276-99D4-2D13B1CC2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227"/>
                  <a:ext cx="1" cy="3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0 h 3"/>
                    <a:gd name="T4" fmla="*/ 0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Freeform 1864">
                  <a:extLst>
                    <a:ext uri="{FF2B5EF4-FFF2-40B4-BE49-F238E27FC236}">
                      <a16:creationId xmlns:a16="http://schemas.microsoft.com/office/drawing/2014/main" id="{3B794C14-20BE-49E4-810C-D1AB967B6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8" y="219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Freeform 1865">
                  <a:extLst>
                    <a:ext uri="{FF2B5EF4-FFF2-40B4-BE49-F238E27FC236}">
                      <a16:creationId xmlns:a16="http://schemas.microsoft.com/office/drawing/2014/main" id="{226C586C-E959-4F2E-B929-7B5570AAD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05"/>
                  <a:ext cx="8" cy="7"/>
                </a:xfrm>
                <a:custGeom>
                  <a:avLst/>
                  <a:gdLst>
                    <a:gd name="T0" fmla="*/ 9 w 9"/>
                    <a:gd name="T1" fmla="*/ 7 h 7"/>
                    <a:gd name="T2" fmla="*/ 0 w 9"/>
                    <a:gd name="T3" fmla="*/ 0 h 7"/>
                    <a:gd name="T4" fmla="*/ 9 w 9"/>
                    <a:gd name="T5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7">
                      <a:moveTo>
                        <a:pt x="9" y="7"/>
                      </a:moveTo>
                      <a:cubicBezTo>
                        <a:pt x="6" y="5"/>
                        <a:pt x="2" y="3"/>
                        <a:pt x="0" y="0"/>
                      </a:cubicBezTo>
                      <a:cubicBezTo>
                        <a:pt x="2" y="3"/>
                        <a:pt x="6" y="5"/>
                        <a:pt x="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Freeform 1866">
                  <a:extLst>
                    <a:ext uri="{FF2B5EF4-FFF2-40B4-BE49-F238E27FC236}">
                      <a16:creationId xmlns:a16="http://schemas.microsoft.com/office/drawing/2014/main" id="{0E6F9C83-6306-441F-B2D3-8B437CE4A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481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2 h 2"/>
                    <a:gd name="T3" fmla="*/ 0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Freeform 1867">
                  <a:extLst>
                    <a:ext uri="{FF2B5EF4-FFF2-40B4-BE49-F238E27FC236}">
                      <a16:creationId xmlns:a16="http://schemas.microsoft.com/office/drawing/2014/main" id="{F693DDF2-0FA7-4541-9B3D-C1CABE676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" y="2491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1 w 1"/>
                    <a:gd name="T5" fmla="*/ 1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Freeform 1868">
                  <a:extLst>
                    <a:ext uri="{FF2B5EF4-FFF2-40B4-BE49-F238E27FC236}">
                      <a16:creationId xmlns:a16="http://schemas.microsoft.com/office/drawing/2014/main" id="{858BF192-B87D-4290-B0D9-64AD43610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345"/>
                  <a:ext cx="7" cy="5"/>
                </a:xfrm>
                <a:custGeom>
                  <a:avLst/>
                  <a:gdLst>
                    <a:gd name="T0" fmla="*/ 2 w 7"/>
                    <a:gd name="T1" fmla="*/ 5 h 6"/>
                    <a:gd name="T2" fmla="*/ 3 w 7"/>
                    <a:gd name="T3" fmla="*/ 6 h 6"/>
                    <a:gd name="T4" fmla="*/ 7 w 7"/>
                    <a:gd name="T5" fmla="*/ 3 h 6"/>
                    <a:gd name="T6" fmla="*/ 6 w 7"/>
                    <a:gd name="T7" fmla="*/ 1 h 6"/>
                    <a:gd name="T8" fmla="*/ 5 w 7"/>
                    <a:gd name="T9" fmla="*/ 0 h 6"/>
                    <a:gd name="T10" fmla="*/ 3 w 7"/>
                    <a:gd name="T11" fmla="*/ 1 h 6"/>
                    <a:gd name="T12" fmla="*/ 0 w 7"/>
                    <a:gd name="T13" fmla="*/ 3 h 6"/>
                    <a:gd name="T14" fmla="*/ 2 w 7"/>
                    <a:gd name="T15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7" y="2"/>
                        <a:pt x="7" y="2"/>
                        <a:pt x="6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2" y="2"/>
                        <a:pt x="2" y="3"/>
                        <a:pt x="0" y="3"/>
                      </a:cubicBezTo>
                      <a:cubicBezTo>
                        <a:pt x="1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Freeform 1869">
                  <a:extLst>
                    <a:ext uri="{FF2B5EF4-FFF2-40B4-BE49-F238E27FC236}">
                      <a16:creationId xmlns:a16="http://schemas.microsoft.com/office/drawing/2014/main" id="{F1EA653C-31F2-4E38-92BB-ED915D2A6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01"/>
                  <a:ext cx="34" cy="23"/>
                </a:xfrm>
                <a:custGeom>
                  <a:avLst/>
                  <a:gdLst>
                    <a:gd name="T0" fmla="*/ 20 w 35"/>
                    <a:gd name="T1" fmla="*/ 23 h 24"/>
                    <a:gd name="T2" fmla="*/ 22 w 35"/>
                    <a:gd name="T3" fmla="*/ 24 h 24"/>
                    <a:gd name="T4" fmla="*/ 30 w 35"/>
                    <a:gd name="T5" fmla="*/ 21 h 24"/>
                    <a:gd name="T6" fmla="*/ 35 w 35"/>
                    <a:gd name="T7" fmla="*/ 20 h 24"/>
                    <a:gd name="T8" fmla="*/ 30 w 35"/>
                    <a:gd name="T9" fmla="*/ 20 h 24"/>
                    <a:gd name="T10" fmla="*/ 9 w 35"/>
                    <a:gd name="T11" fmla="*/ 7 h 24"/>
                    <a:gd name="T12" fmla="*/ 6 w 35"/>
                    <a:gd name="T13" fmla="*/ 4 h 24"/>
                    <a:gd name="T14" fmla="*/ 3 w 35"/>
                    <a:gd name="T15" fmla="*/ 0 h 24"/>
                    <a:gd name="T16" fmla="*/ 3 w 35"/>
                    <a:gd name="T17" fmla="*/ 0 h 24"/>
                    <a:gd name="T18" fmla="*/ 2 w 35"/>
                    <a:gd name="T19" fmla="*/ 0 h 24"/>
                    <a:gd name="T20" fmla="*/ 1 w 35"/>
                    <a:gd name="T21" fmla="*/ 0 h 24"/>
                    <a:gd name="T22" fmla="*/ 1 w 35"/>
                    <a:gd name="T23" fmla="*/ 1 h 24"/>
                    <a:gd name="T24" fmla="*/ 1 w 35"/>
                    <a:gd name="T25" fmla="*/ 3 h 24"/>
                    <a:gd name="T26" fmla="*/ 1 w 35"/>
                    <a:gd name="T27" fmla="*/ 4 h 24"/>
                    <a:gd name="T28" fmla="*/ 0 w 35"/>
                    <a:gd name="T29" fmla="*/ 6 h 24"/>
                    <a:gd name="T30" fmla="*/ 0 w 35"/>
                    <a:gd name="T31" fmla="*/ 9 h 24"/>
                    <a:gd name="T32" fmla="*/ 0 w 35"/>
                    <a:gd name="T33" fmla="*/ 10 h 24"/>
                    <a:gd name="T34" fmla="*/ 0 w 35"/>
                    <a:gd name="T35" fmla="*/ 11 h 24"/>
                    <a:gd name="T36" fmla="*/ 0 w 35"/>
                    <a:gd name="T37" fmla="*/ 13 h 24"/>
                    <a:gd name="T38" fmla="*/ 0 w 35"/>
                    <a:gd name="T39" fmla="*/ 15 h 24"/>
                    <a:gd name="T40" fmla="*/ 0 w 35"/>
                    <a:gd name="T41" fmla="*/ 16 h 24"/>
                    <a:gd name="T42" fmla="*/ 0 w 35"/>
                    <a:gd name="T43" fmla="*/ 17 h 24"/>
                    <a:gd name="T44" fmla="*/ 0 w 35"/>
                    <a:gd name="T45" fmla="*/ 18 h 24"/>
                    <a:gd name="T46" fmla="*/ 0 w 35"/>
                    <a:gd name="T47" fmla="*/ 19 h 24"/>
                    <a:gd name="T48" fmla="*/ 1 w 35"/>
                    <a:gd name="T49" fmla="*/ 20 h 24"/>
                    <a:gd name="T50" fmla="*/ 1 w 35"/>
                    <a:gd name="T51" fmla="*/ 21 h 24"/>
                    <a:gd name="T52" fmla="*/ 1 w 35"/>
                    <a:gd name="T53" fmla="*/ 22 h 24"/>
                    <a:gd name="T54" fmla="*/ 1 w 35"/>
                    <a:gd name="T55" fmla="*/ 22 h 24"/>
                    <a:gd name="T56" fmla="*/ 3 w 35"/>
                    <a:gd name="T57" fmla="*/ 22 h 24"/>
                    <a:gd name="T58" fmla="*/ 10 w 35"/>
                    <a:gd name="T59" fmla="*/ 22 h 24"/>
                    <a:gd name="T60" fmla="*/ 13 w 35"/>
                    <a:gd name="T61" fmla="*/ 22 h 24"/>
                    <a:gd name="T62" fmla="*/ 14 w 35"/>
                    <a:gd name="T63" fmla="*/ 22 h 24"/>
                    <a:gd name="T64" fmla="*/ 16 w 35"/>
                    <a:gd name="T65" fmla="*/ 22 h 24"/>
                    <a:gd name="T66" fmla="*/ 16 w 35"/>
                    <a:gd name="T67" fmla="*/ 22 h 24"/>
                    <a:gd name="T68" fmla="*/ 18 w 35"/>
                    <a:gd name="T69" fmla="*/ 22 h 24"/>
                    <a:gd name="T70" fmla="*/ 18 w 35"/>
                    <a:gd name="T71" fmla="*/ 23 h 24"/>
                    <a:gd name="T72" fmla="*/ 19 w 35"/>
                    <a:gd name="T73" fmla="*/ 23 h 24"/>
                    <a:gd name="T74" fmla="*/ 20 w 35"/>
                    <a:gd name="T75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5" h="24">
                      <a:moveTo>
                        <a:pt x="20" y="23"/>
                      </a:moveTo>
                      <a:cubicBezTo>
                        <a:pt x="21" y="24"/>
                        <a:pt x="21" y="24"/>
                        <a:pt x="22" y="24"/>
                      </a:cubicBezTo>
                      <a:cubicBezTo>
                        <a:pt x="24" y="22"/>
                        <a:pt x="27" y="21"/>
                        <a:pt x="30" y="21"/>
                      </a:cubicBezTo>
                      <a:cubicBezTo>
                        <a:pt x="32" y="21"/>
                        <a:pt x="34" y="21"/>
                        <a:pt x="35" y="20"/>
                      </a:cubicBezTo>
                      <a:cubicBezTo>
                        <a:pt x="34" y="20"/>
                        <a:pt x="32" y="20"/>
                        <a:pt x="30" y="20"/>
                      </a:cubicBezTo>
                      <a:cubicBezTo>
                        <a:pt x="24" y="19"/>
                        <a:pt x="16" y="13"/>
                        <a:pt x="9" y="7"/>
                      </a:cubicBezTo>
                      <a:cubicBezTo>
                        <a:pt x="8" y="6"/>
                        <a:pt x="7" y="5"/>
                        <a:pt x="6" y="4"/>
                      </a:cubicBezTo>
                      <a:cubicBezTo>
                        <a:pt x="4" y="3"/>
                        <a:pt x="4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4"/>
                        <a:pt x="0" y="14"/>
                        <a:pt x="0" y="15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0" y="16"/>
                        <a:pt x="0" y="17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0"/>
                        <a:pt x="1" y="20"/>
                        <a:pt x="1" y="20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2"/>
                        <a:pt x="2" y="22"/>
                        <a:pt x="3" y="22"/>
                      </a:cubicBezTo>
                      <a:cubicBezTo>
                        <a:pt x="5" y="22"/>
                        <a:pt x="7" y="22"/>
                        <a:pt x="10" y="22"/>
                      </a:cubicBezTo>
                      <a:cubicBezTo>
                        <a:pt x="11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4" y="22"/>
                        <a:pt x="15" y="22"/>
                        <a:pt x="16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7" y="22"/>
                        <a:pt x="17" y="22"/>
                        <a:pt x="18" y="22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3"/>
                        <a:pt x="20" y="23"/>
                        <a:pt x="20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Freeform 1870">
                  <a:extLst>
                    <a:ext uri="{FF2B5EF4-FFF2-40B4-BE49-F238E27FC236}">
                      <a16:creationId xmlns:a16="http://schemas.microsoft.com/office/drawing/2014/main" id="{3C355BE2-DE4F-4059-93B5-BD11C51E1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" y="2100"/>
                  <a:ext cx="214" cy="381"/>
                </a:xfrm>
                <a:custGeom>
                  <a:avLst/>
                  <a:gdLst>
                    <a:gd name="T0" fmla="*/ 181 w 223"/>
                    <a:gd name="T1" fmla="*/ 97 h 399"/>
                    <a:gd name="T2" fmla="*/ 216 w 223"/>
                    <a:gd name="T3" fmla="*/ 62 h 399"/>
                    <a:gd name="T4" fmla="*/ 217 w 223"/>
                    <a:gd name="T5" fmla="*/ 43 h 399"/>
                    <a:gd name="T6" fmla="*/ 217 w 223"/>
                    <a:gd name="T7" fmla="*/ 48 h 399"/>
                    <a:gd name="T8" fmla="*/ 215 w 223"/>
                    <a:gd name="T9" fmla="*/ 54 h 399"/>
                    <a:gd name="T10" fmla="*/ 213 w 223"/>
                    <a:gd name="T11" fmla="*/ 59 h 399"/>
                    <a:gd name="T12" fmla="*/ 209 w 223"/>
                    <a:gd name="T13" fmla="*/ 61 h 399"/>
                    <a:gd name="T14" fmla="*/ 193 w 223"/>
                    <a:gd name="T15" fmla="*/ 68 h 399"/>
                    <a:gd name="T16" fmla="*/ 178 w 223"/>
                    <a:gd name="T17" fmla="*/ 66 h 399"/>
                    <a:gd name="T18" fmla="*/ 171 w 223"/>
                    <a:gd name="T19" fmla="*/ 55 h 399"/>
                    <a:gd name="T20" fmla="*/ 157 w 223"/>
                    <a:gd name="T21" fmla="*/ 28 h 399"/>
                    <a:gd name="T22" fmla="*/ 133 w 223"/>
                    <a:gd name="T23" fmla="*/ 15 h 399"/>
                    <a:gd name="T24" fmla="*/ 127 w 223"/>
                    <a:gd name="T25" fmla="*/ 10 h 399"/>
                    <a:gd name="T26" fmla="*/ 122 w 223"/>
                    <a:gd name="T27" fmla="*/ 4 h 399"/>
                    <a:gd name="T28" fmla="*/ 118 w 223"/>
                    <a:gd name="T29" fmla="*/ 1 h 399"/>
                    <a:gd name="T30" fmla="*/ 109 w 223"/>
                    <a:gd name="T31" fmla="*/ 3 h 399"/>
                    <a:gd name="T32" fmla="*/ 85 w 223"/>
                    <a:gd name="T33" fmla="*/ 0 h 399"/>
                    <a:gd name="T34" fmla="*/ 77 w 223"/>
                    <a:gd name="T35" fmla="*/ 5 h 399"/>
                    <a:gd name="T36" fmla="*/ 73 w 223"/>
                    <a:gd name="T37" fmla="*/ 12 h 399"/>
                    <a:gd name="T38" fmla="*/ 72 w 223"/>
                    <a:gd name="T39" fmla="*/ 17 h 399"/>
                    <a:gd name="T40" fmla="*/ 71 w 223"/>
                    <a:gd name="T41" fmla="*/ 20 h 399"/>
                    <a:gd name="T42" fmla="*/ 57 w 223"/>
                    <a:gd name="T43" fmla="*/ 40 h 399"/>
                    <a:gd name="T44" fmla="*/ 58 w 223"/>
                    <a:gd name="T45" fmla="*/ 60 h 399"/>
                    <a:gd name="T46" fmla="*/ 40 w 223"/>
                    <a:gd name="T47" fmla="*/ 88 h 399"/>
                    <a:gd name="T48" fmla="*/ 37 w 223"/>
                    <a:gd name="T49" fmla="*/ 107 h 399"/>
                    <a:gd name="T50" fmla="*/ 42 w 223"/>
                    <a:gd name="T51" fmla="*/ 144 h 399"/>
                    <a:gd name="T52" fmla="*/ 35 w 223"/>
                    <a:gd name="T53" fmla="*/ 168 h 399"/>
                    <a:gd name="T54" fmla="*/ 27 w 223"/>
                    <a:gd name="T55" fmla="*/ 201 h 399"/>
                    <a:gd name="T56" fmla="*/ 24 w 223"/>
                    <a:gd name="T57" fmla="*/ 215 h 399"/>
                    <a:gd name="T58" fmla="*/ 18 w 223"/>
                    <a:gd name="T59" fmla="*/ 238 h 399"/>
                    <a:gd name="T60" fmla="*/ 18 w 223"/>
                    <a:gd name="T61" fmla="*/ 274 h 399"/>
                    <a:gd name="T62" fmla="*/ 27 w 223"/>
                    <a:gd name="T63" fmla="*/ 289 h 399"/>
                    <a:gd name="T64" fmla="*/ 21 w 223"/>
                    <a:gd name="T65" fmla="*/ 303 h 399"/>
                    <a:gd name="T66" fmla="*/ 19 w 223"/>
                    <a:gd name="T67" fmla="*/ 320 h 399"/>
                    <a:gd name="T68" fmla="*/ 12 w 223"/>
                    <a:gd name="T69" fmla="*/ 337 h 399"/>
                    <a:gd name="T70" fmla="*/ 1 w 223"/>
                    <a:gd name="T71" fmla="*/ 360 h 399"/>
                    <a:gd name="T72" fmla="*/ 14 w 223"/>
                    <a:gd name="T73" fmla="*/ 376 h 399"/>
                    <a:gd name="T74" fmla="*/ 19 w 223"/>
                    <a:gd name="T75" fmla="*/ 395 h 399"/>
                    <a:gd name="T76" fmla="*/ 45 w 223"/>
                    <a:gd name="T77" fmla="*/ 397 h 399"/>
                    <a:gd name="T78" fmla="*/ 51 w 223"/>
                    <a:gd name="T79" fmla="*/ 397 h 399"/>
                    <a:gd name="T80" fmla="*/ 49 w 223"/>
                    <a:gd name="T81" fmla="*/ 370 h 399"/>
                    <a:gd name="T82" fmla="*/ 77 w 223"/>
                    <a:gd name="T83" fmla="*/ 340 h 399"/>
                    <a:gd name="T84" fmla="*/ 74 w 223"/>
                    <a:gd name="T85" fmla="*/ 324 h 399"/>
                    <a:gd name="T86" fmla="*/ 88 w 223"/>
                    <a:gd name="T87" fmla="*/ 286 h 399"/>
                    <a:gd name="T88" fmla="*/ 99 w 223"/>
                    <a:gd name="T89" fmla="*/ 258 h 399"/>
                    <a:gd name="T90" fmla="*/ 93 w 223"/>
                    <a:gd name="T91" fmla="*/ 234 h 399"/>
                    <a:gd name="T92" fmla="*/ 123 w 223"/>
                    <a:gd name="T93" fmla="*/ 232 h 399"/>
                    <a:gd name="T94" fmla="*/ 124 w 223"/>
                    <a:gd name="T95" fmla="*/ 210 h 399"/>
                    <a:gd name="T96" fmla="*/ 185 w 223"/>
                    <a:gd name="T97" fmla="*/ 187 h 399"/>
                    <a:gd name="T98" fmla="*/ 182 w 223"/>
                    <a:gd name="T99" fmla="*/ 165 h 399"/>
                    <a:gd name="T100" fmla="*/ 172 w 223"/>
                    <a:gd name="T101" fmla="*/ 148 h 399"/>
                    <a:gd name="T102" fmla="*/ 174 w 223"/>
                    <a:gd name="T103" fmla="*/ 112 h 399"/>
                    <a:gd name="T104" fmla="*/ 177 w 223"/>
                    <a:gd name="T105" fmla="*/ 101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3" h="399">
                      <a:moveTo>
                        <a:pt x="177" y="101"/>
                      </a:moveTo>
                      <a:cubicBezTo>
                        <a:pt x="179" y="98"/>
                        <a:pt x="179" y="98"/>
                        <a:pt x="179" y="98"/>
                      </a:cubicBezTo>
                      <a:cubicBezTo>
                        <a:pt x="180" y="98"/>
                        <a:pt x="180" y="97"/>
                        <a:pt x="180" y="97"/>
                      </a:cubicBezTo>
                      <a:cubicBezTo>
                        <a:pt x="181" y="97"/>
                        <a:pt x="181" y="97"/>
                        <a:pt x="181" y="97"/>
                      </a:cubicBezTo>
                      <a:cubicBezTo>
                        <a:pt x="181" y="97"/>
                        <a:pt x="181" y="97"/>
                        <a:pt x="181" y="97"/>
                      </a:cubicBezTo>
                      <a:cubicBezTo>
                        <a:pt x="181" y="96"/>
                        <a:pt x="182" y="96"/>
                        <a:pt x="182" y="95"/>
                      </a:cubicBezTo>
                      <a:cubicBezTo>
                        <a:pt x="185" y="92"/>
                        <a:pt x="188" y="89"/>
                        <a:pt x="190" y="86"/>
                      </a:cubicBezTo>
                      <a:cubicBezTo>
                        <a:pt x="194" y="79"/>
                        <a:pt x="202" y="71"/>
                        <a:pt x="208" y="67"/>
                      </a:cubicBezTo>
                      <a:cubicBezTo>
                        <a:pt x="208" y="66"/>
                        <a:pt x="209" y="65"/>
                        <a:pt x="210" y="65"/>
                      </a:cubicBezTo>
                      <a:cubicBezTo>
                        <a:pt x="212" y="64"/>
                        <a:pt x="214" y="63"/>
                        <a:pt x="216" y="62"/>
                      </a:cubicBezTo>
                      <a:cubicBezTo>
                        <a:pt x="218" y="61"/>
                        <a:pt x="222" y="59"/>
                        <a:pt x="223" y="58"/>
                      </a:cubicBezTo>
                      <a:cubicBezTo>
                        <a:pt x="223" y="57"/>
                        <a:pt x="223" y="46"/>
                        <a:pt x="221" y="44"/>
                      </a:cubicBezTo>
                      <a:cubicBezTo>
                        <a:pt x="221" y="44"/>
                        <a:pt x="220" y="43"/>
                        <a:pt x="218" y="43"/>
                      </a:cubicBezTo>
                      <a:cubicBezTo>
                        <a:pt x="218" y="43"/>
                        <a:pt x="218" y="43"/>
                        <a:pt x="217" y="43"/>
                      </a:cubicBezTo>
                      <a:cubicBezTo>
                        <a:pt x="217" y="43"/>
                        <a:pt x="217" y="43"/>
                        <a:pt x="217" y="43"/>
                      </a:cubicBezTo>
                      <a:cubicBezTo>
                        <a:pt x="217" y="44"/>
                        <a:pt x="217" y="44"/>
                        <a:pt x="217" y="44"/>
                      </a:cubicBezTo>
                      <a:cubicBezTo>
                        <a:pt x="217" y="44"/>
                        <a:pt x="217" y="44"/>
                        <a:pt x="217" y="45"/>
                      </a:cubicBezTo>
                      <a:cubicBezTo>
                        <a:pt x="217" y="45"/>
                        <a:pt x="217" y="46"/>
                        <a:pt x="217" y="46"/>
                      </a:cubicBezTo>
                      <a:cubicBezTo>
                        <a:pt x="217" y="46"/>
                        <a:pt x="217" y="47"/>
                        <a:pt x="217" y="47"/>
                      </a:cubicBezTo>
                      <a:cubicBezTo>
                        <a:pt x="217" y="47"/>
                        <a:pt x="217" y="48"/>
                        <a:pt x="217" y="48"/>
                      </a:cubicBezTo>
                      <a:cubicBezTo>
                        <a:pt x="217" y="49"/>
                        <a:pt x="217" y="49"/>
                        <a:pt x="217" y="49"/>
                      </a:cubicBezTo>
                      <a:cubicBezTo>
                        <a:pt x="217" y="50"/>
                        <a:pt x="216" y="50"/>
                        <a:pt x="216" y="51"/>
                      </a:cubicBezTo>
                      <a:cubicBezTo>
                        <a:pt x="216" y="51"/>
                        <a:pt x="216" y="51"/>
                        <a:pt x="216" y="52"/>
                      </a:cubicBezTo>
                      <a:cubicBezTo>
                        <a:pt x="216" y="52"/>
                        <a:pt x="216" y="52"/>
                        <a:pt x="216" y="53"/>
                      </a:cubicBezTo>
                      <a:cubicBezTo>
                        <a:pt x="216" y="53"/>
                        <a:pt x="216" y="54"/>
                        <a:pt x="215" y="54"/>
                      </a:cubicBezTo>
                      <a:cubicBezTo>
                        <a:pt x="215" y="54"/>
                        <a:pt x="215" y="55"/>
                        <a:pt x="215" y="55"/>
                      </a:cubicBezTo>
                      <a:cubicBezTo>
                        <a:pt x="215" y="56"/>
                        <a:pt x="215" y="56"/>
                        <a:pt x="215" y="56"/>
                      </a:cubicBezTo>
                      <a:cubicBezTo>
                        <a:pt x="214" y="57"/>
                        <a:pt x="214" y="57"/>
                        <a:pt x="214" y="57"/>
                      </a:cubicBezTo>
                      <a:cubicBezTo>
                        <a:pt x="214" y="58"/>
                        <a:pt x="214" y="58"/>
                        <a:pt x="214" y="58"/>
                      </a:cubicBezTo>
                      <a:cubicBezTo>
                        <a:pt x="213" y="58"/>
                        <a:pt x="213" y="59"/>
                        <a:pt x="213" y="59"/>
                      </a:cubicBezTo>
                      <a:cubicBezTo>
                        <a:pt x="213" y="59"/>
                        <a:pt x="213" y="59"/>
                        <a:pt x="213" y="59"/>
                      </a:cubicBezTo>
                      <a:cubicBezTo>
                        <a:pt x="212" y="61"/>
                        <a:pt x="211" y="61"/>
                        <a:pt x="209" y="61"/>
                      </a:cubicBezTo>
                      <a:cubicBezTo>
                        <a:pt x="209" y="61"/>
                        <a:pt x="209" y="61"/>
                        <a:pt x="209" y="61"/>
                      </a:cubicBezTo>
                      <a:cubicBezTo>
                        <a:pt x="209" y="61"/>
                        <a:pt x="209" y="61"/>
                        <a:pt x="209" y="61"/>
                      </a:cubicBezTo>
                      <a:cubicBezTo>
                        <a:pt x="209" y="61"/>
                        <a:pt x="209" y="61"/>
                        <a:pt x="209" y="61"/>
                      </a:cubicBezTo>
                      <a:cubicBezTo>
                        <a:pt x="208" y="61"/>
                        <a:pt x="207" y="62"/>
                        <a:pt x="206" y="63"/>
                      </a:cubicBezTo>
                      <a:cubicBezTo>
                        <a:pt x="204" y="65"/>
                        <a:pt x="202" y="66"/>
                        <a:pt x="200" y="66"/>
                      </a:cubicBezTo>
                      <a:cubicBezTo>
                        <a:pt x="200" y="66"/>
                        <a:pt x="200" y="66"/>
                        <a:pt x="200" y="66"/>
                      </a:cubicBezTo>
                      <a:cubicBezTo>
                        <a:pt x="199" y="66"/>
                        <a:pt x="198" y="66"/>
                        <a:pt x="198" y="66"/>
                      </a:cubicBezTo>
                      <a:cubicBezTo>
                        <a:pt x="196" y="67"/>
                        <a:pt x="194" y="68"/>
                        <a:pt x="193" y="68"/>
                      </a:cubicBezTo>
                      <a:cubicBezTo>
                        <a:pt x="192" y="68"/>
                        <a:pt x="191" y="68"/>
                        <a:pt x="191" y="68"/>
                      </a:cubicBezTo>
                      <a:cubicBezTo>
                        <a:pt x="190" y="68"/>
                        <a:pt x="190" y="68"/>
                        <a:pt x="190" y="67"/>
                      </a:cubicBezTo>
                      <a:cubicBezTo>
                        <a:pt x="189" y="67"/>
                        <a:pt x="187" y="67"/>
                        <a:pt x="185" y="67"/>
                      </a:cubicBezTo>
                      <a:cubicBezTo>
                        <a:pt x="182" y="67"/>
                        <a:pt x="180" y="67"/>
                        <a:pt x="179" y="66"/>
                      </a:cubicBezTo>
                      <a:cubicBezTo>
                        <a:pt x="179" y="66"/>
                        <a:pt x="178" y="66"/>
                        <a:pt x="178" y="66"/>
                      </a:cubicBezTo>
                      <a:cubicBezTo>
                        <a:pt x="177" y="66"/>
                        <a:pt x="175" y="66"/>
                        <a:pt x="174" y="66"/>
                      </a:cubicBezTo>
                      <a:cubicBezTo>
                        <a:pt x="172" y="65"/>
                        <a:pt x="169" y="65"/>
                        <a:pt x="168" y="64"/>
                      </a:cubicBezTo>
                      <a:cubicBezTo>
                        <a:pt x="168" y="64"/>
                        <a:pt x="167" y="63"/>
                        <a:pt x="167" y="62"/>
                      </a:cubicBezTo>
                      <a:cubicBezTo>
                        <a:pt x="167" y="60"/>
                        <a:pt x="169" y="60"/>
                        <a:pt x="169" y="59"/>
                      </a:cubicBezTo>
                      <a:cubicBezTo>
                        <a:pt x="170" y="58"/>
                        <a:pt x="171" y="58"/>
                        <a:pt x="171" y="55"/>
                      </a:cubicBezTo>
                      <a:cubicBezTo>
                        <a:pt x="171" y="51"/>
                        <a:pt x="175" y="47"/>
                        <a:pt x="177" y="44"/>
                      </a:cubicBezTo>
                      <a:cubicBezTo>
                        <a:pt x="178" y="42"/>
                        <a:pt x="179" y="41"/>
                        <a:pt x="180" y="40"/>
                      </a:cubicBezTo>
                      <a:cubicBezTo>
                        <a:pt x="179" y="39"/>
                        <a:pt x="174" y="38"/>
                        <a:pt x="171" y="37"/>
                      </a:cubicBezTo>
                      <a:cubicBezTo>
                        <a:pt x="165" y="34"/>
                        <a:pt x="161" y="32"/>
                        <a:pt x="159" y="30"/>
                      </a:cubicBezTo>
                      <a:cubicBezTo>
                        <a:pt x="159" y="29"/>
                        <a:pt x="158" y="28"/>
                        <a:pt x="157" y="28"/>
                      </a:cubicBezTo>
                      <a:cubicBezTo>
                        <a:pt x="155" y="26"/>
                        <a:pt x="152" y="25"/>
                        <a:pt x="148" y="25"/>
                      </a:cubicBezTo>
                      <a:cubicBezTo>
                        <a:pt x="145" y="24"/>
                        <a:pt x="143" y="23"/>
                        <a:pt x="141" y="22"/>
                      </a:cubicBezTo>
                      <a:cubicBezTo>
                        <a:pt x="140" y="21"/>
                        <a:pt x="140" y="21"/>
                        <a:pt x="139" y="20"/>
                      </a:cubicBezTo>
                      <a:cubicBezTo>
                        <a:pt x="138" y="19"/>
                        <a:pt x="137" y="18"/>
                        <a:pt x="135" y="17"/>
                      </a:cubicBezTo>
                      <a:cubicBezTo>
                        <a:pt x="134" y="16"/>
                        <a:pt x="133" y="16"/>
                        <a:pt x="133" y="15"/>
                      </a:cubicBezTo>
                      <a:cubicBezTo>
                        <a:pt x="132" y="15"/>
                        <a:pt x="132" y="15"/>
                        <a:pt x="132" y="14"/>
                      </a:cubicBezTo>
                      <a:cubicBezTo>
                        <a:pt x="131" y="14"/>
                        <a:pt x="131" y="14"/>
                        <a:pt x="130" y="13"/>
                      </a:cubicBezTo>
                      <a:cubicBezTo>
                        <a:pt x="130" y="13"/>
                        <a:pt x="130" y="13"/>
                        <a:pt x="129" y="12"/>
                      </a:cubicBezTo>
                      <a:cubicBezTo>
                        <a:pt x="129" y="12"/>
                        <a:pt x="129" y="12"/>
                        <a:pt x="128" y="11"/>
                      </a:cubicBezTo>
                      <a:cubicBezTo>
                        <a:pt x="128" y="11"/>
                        <a:pt x="127" y="11"/>
                        <a:pt x="127" y="10"/>
                      </a:cubicBezTo>
                      <a:cubicBezTo>
                        <a:pt x="127" y="10"/>
                        <a:pt x="126" y="9"/>
                        <a:pt x="126" y="9"/>
                      </a:cubicBezTo>
                      <a:cubicBezTo>
                        <a:pt x="126" y="9"/>
                        <a:pt x="125" y="8"/>
                        <a:pt x="125" y="8"/>
                      </a:cubicBezTo>
                      <a:cubicBezTo>
                        <a:pt x="124" y="7"/>
                        <a:pt x="124" y="7"/>
                        <a:pt x="124" y="7"/>
                      </a:cubicBezTo>
                      <a:cubicBezTo>
                        <a:pt x="123" y="6"/>
                        <a:pt x="123" y="6"/>
                        <a:pt x="123" y="6"/>
                      </a:cubicBezTo>
                      <a:cubicBezTo>
                        <a:pt x="122" y="5"/>
                        <a:pt x="122" y="5"/>
                        <a:pt x="122" y="4"/>
                      </a:cubicBezTo>
                      <a:cubicBezTo>
                        <a:pt x="121" y="4"/>
                        <a:pt x="121" y="4"/>
                        <a:pt x="121" y="3"/>
                      </a:cubicBezTo>
                      <a:cubicBezTo>
                        <a:pt x="121" y="3"/>
                        <a:pt x="120" y="3"/>
                        <a:pt x="120" y="2"/>
                      </a:cubicBezTo>
                      <a:cubicBezTo>
                        <a:pt x="120" y="2"/>
                        <a:pt x="120" y="2"/>
                        <a:pt x="119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1"/>
                        <a:pt x="119" y="1"/>
                        <a:pt x="118" y="1"/>
                      </a:cubicBezTo>
                      <a:cubicBezTo>
                        <a:pt x="116" y="0"/>
                        <a:pt x="114" y="0"/>
                        <a:pt x="112" y="0"/>
                      </a:cubicBezTo>
                      <a:cubicBezTo>
                        <a:pt x="111" y="0"/>
                        <a:pt x="111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2"/>
                      </a:cubicBezTo>
                      <a:cubicBezTo>
                        <a:pt x="109" y="2"/>
                        <a:pt x="109" y="3"/>
                        <a:pt x="109" y="3"/>
                      </a:cubicBezTo>
                      <a:cubicBezTo>
                        <a:pt x="108" y="6"/>
                        <a:pt x="106" y="9"/>
                        <a:pt x="104" y="9"/>
                      </a:cubicBezTo>
                      <a:cubicBezTo>
                        <a:pt x="103" y="9"/>
                        <a:pt x="102" y="8"/>
                        <a:pt x="101" y="6"/>
                      </a:cubicBezTo>
                      <a:cubicBezTo>
                        <a:pt x="99" y="4"/>
                        <a:pt x="96" y="3"/>
                        <a:pt x="91" y="2"/>
                      </a:cubicBezTo>
                      <a:cubicBezTo>
                        <a:pt x="89" y="2"/>
                        <a:pt x="89" y="2"/>
                        <a:pt x="89" y="2"/>
                      </a:cubicBezTo>
                      <a:cubicBezTo>
                        <a:pt x="87" y="2"/>
                        <a:pt x="86" y="1"/>
                        <a:pt x="85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3" y="0"/>
                        <a:pt x="81" y="2"/>
                      </a:cubicBezTo>
                      <a:cubicBezTo>
                        <a:pt x="80" y="3"/>
                        <a:pt x="80" y="3"/>
                        <a:pt x="79" y="4"/>
                      </a:cubicBezTo>
                      <a:cubicBezTo>
                        <a:pt x="79" y="4"/>
                        <a:pt x="78" y="5"/>
                        <a:pt x="77" y="5"/>
                      </a:cubicBez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6" y="7"/>
                        <a:pt x="74" y="8"/>
                        <a:pt x="73" y="9"/>
                      </a:cubicBezTo>
                      <a:cubicBezTo>
                        <a:pt x="73" y="9"/>
                        <a:pt x="73" y="9"/>
                        <a:pt x="73" y="9"/>
                      </a:cubicBezTo>
                      <a:cubicBezTo>
                        <a:pt x="73" y="9"/>
                        <a:pt x="73" y="9"/>
                        <a:pt x="73" y="10"/>
                      </a:cubicBezTo>
                      <a:cubicBezTo>
                        <a:pt x="73" y="10"/>
                        <a:pt x="73" y="10"/>
                        <a:pt x="73" y="11"/>
                      </a:cubicBezTo>
                      <a:cubicBezTo>
                        <a:pt x="73" y="11"/>
                        <a:pt x="73" y="11"/>
                        <a:pt x="73" y="12"/>
                      </a:cubicBezTo>
                      <a:cubicBezTo>
                        <a:pt x="73" y="12"/>
                        <a:pt x="73" y="12"/>
                        <a:pt x="73" y="13"/>
                      </a:cubicBezTo>
                      <a:cubicBezTo>
                        <a:pt x="73" y="13"/>
                        <a:pt x="73" y="13"/>
                        <a:pt x="73" y="14"/>
                      </a:cubicBezTo>
                      <a:cubicBezTo>
                        <a:pt x="72" y="14"/>
                        <a:pt x="72" y="14"/>
                        <a:pt x="72" y="15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2" y="16"/>
                        <a:pt x="72" y="16"/>
                        <a:pt x="72" y="17"/>
                      </a:cubicBezTo>
                      <a:cubicBezTo>
                        <a:pt x="72" y="17"/>
                        <a:pt x="72" y="17"/>
                        <a:pt x="72" y="17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1" y="19"/>
                        <a:pt x="71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2"/>
                      </a:cubicBezTo>
                      <a:cubicBezTo>
                        <a:pt x="70" y="23"/>
                        <a:pt x="68" y="24"/>
                        <a:pt x="64" y="27"/>
                      </a:cubicBezTo>
                      <a:cubicBezTo>
                        <a:pt x="62" y="28"/>
                        <a:pt x="58" y="30"/>
                        <a:pt x="58" y="31"/>
                      </a:cubicBezTo>
                      <a:cubicBezTo>
                        <a:pt x="58" y="32"/>
                        <a:pt x="58" y="33"/>
                        <a:pt x="58" y="34"/>
                      </a:cubicBezTo>
                      <a:cubicBezTo>
                        <a:pt x="58" y="36"/>
                        <a:pt x="59" y="38"/>
                        <a:pt x="57" y="40"/>
                      </a:cubicBezTo>
                      <a:cubicBezTo>
                        <a:pt x="57" y="41"/>
                        <a:pt x="58" y="42"/>
                        <a:pt x="58" y="43"/>
                      </a:cubicBezTo>
                      <a:cubicBezTo>
                        <a:pt x="58" y="44"/>
                        <a:pt x="59" y="45"/>
                        <a:pt x="59" y="46"/>
                      </a:cubicBezTo>
                      <a:cubicBezTo>
                        <a:pt x="60" y="48"/>
                        <a:pt x="60" y="51"/>
                        <a:pt x="57" y="53"/>
                      </a:cubicBezTo>
                      <a:cubicBezTo>
                        <a:pt x="57" y="53"/>
                        <a:pt x="58" y="54"/>
                        <a:pt x="58" y="54"/>
                      </a:cubicBezTo>
                      <a:cubicBezTo>
                        <a:pt x="59" y="55"/>
                        <a:pt x="60" y="58"/>
                        <a:pt x="58" y="60"/>
                      </a:cubicBezTo>
                      <a:cubicBezTo>
                        <a:pt x="57" y="61"/>
                        <a:pt x="56" y="62"/>
                        <a:pt x="55" y="62"/>
                      </a:cubicBezTo>
                      <a:cubicBezTo>
                        <a:pt x="54" y="63"/>
                        <a:pt x="52" y="63"/>
                        <a:pt x="52" y="64"/>
                      </a:cubicBezTo>
                      <a:cubicBezTo>
                        <a:pt x="52" y="67"/>
                        <a:pt x="51" y="73"/>
                        <a:pt x="47" y="75"/>
                      </a:cubicBezTo>
                      <a:cubicBezTo>
                        <a:pt x="45" y="76"/>
                        <a:pt x="43" y="80"/>
                        <a:pt x="43" y="84"/>
                      </a:cubicBezTo>
                      <a:cubicBezTo>
                        <a:pt x="43" y="86"/>
                        <a:pt x="41" y="87"/>
                        <a:pt x="40" y="88"/>
                      </a:cubicBez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40" y="88"/>
                        <a:pt x="40" y="88"/>
                        <a:pt x="40" y="89"/>
                      </a:cubicBezTo>
                      <a:cubicBezTo>
                        <a:pt x="42" y="93"/>
                        <a:pt x="43" y="98"/>
                        <a:pt x="42" y="101"/>
                      </a:cubicBezTo>
                      <a:cubicBezTo>
                        <a:pt x="41" y="102"/>
                        <a:pt x="40" y="103"/>
                        <a:pt x="39" y="103"/>
                      </a:cubicBezTo>
                      <a:cubicBezTo>
                        <a:pt x="38" y="103"/>
                        <a:pt x="37" y="106"/>
                        <a:pt x="37" y="107"/>
                      </a:cubicBezTo>
                      <a:cubicBezTo>
                        <a:pt x="37" y="109"/>
                        <a:pt x="36" y="111"/>
                        <a:pt x="34" y="112"/>
                      </a:cubicBezTo>
                      <a:cubicBezTo>
                        <a:pt x="34" y="113"/>
                        <a:pt x="33" y="118"/>
                        <a:pt x="35" y="121"/>
                      </a:cubicBezTo>
                      <a:cubicBezTo>
                        <a:pt x="39" y="126"/>
                        <a:pt x="39" y="130"/>
                        <a:pt x="39" y="133"/>
                      </a:cubicBezTo>
                      <a:cubicBezTo>
                        <a:pt x="39" y="134"/>
                        <a:pt x="40" y="135"/>
                        <a:pt x="41" y="136"/>
                      </a:cubicBezTo>
                      <a:cubicBezTo>
                        <a:pt x="42" y="138"/>
                        <a:pt x="43" y="141"/>
                        <a:pt x="42" y="144"/>
                      </a:cubicBezTo>
                      <a:cubicBezTo>
                        <a:pt x="42" y="145"/>
                        <a:pt x="41" y="146"/>
                        <a:pt x="41" y="148"/>
                      </a:cubicBezTo>
                      <a:cubicBezTo>
                        <a:pt x="41" y="150"/>
                        <a:pt x="40" y="153"/>
                        <a:pt x="38" y="154"/>
                      </a:cubicBezTo>
                      <a:cubicBezTo>
                        <a:pt x="38" y="154"/>
                        <a:pt x="38" y="156"/>
                        <a:pt x="38" y="157"/>
                      </a:cubicBezTo>
                      <a:cubicBezTo>
                        <a:pt x="37" y="159"/>
                        <a:pt x="37" y="161"/>
                        <a:pt x="35" y="162"/>
                      </a:cubicBezTo>
                      <a:cubicBezTo>
                        <a:pt x="35" y="163"/>
                        <a:pt x="35" y="166"/>
                        <a:pt x="35" y="168"/>
                      </a:cubicBezTo>
                      <a:cubicBezTo>
                        <a:pt x="36" y="171"/>
                        <a:pt x="37" y="175"/>
                        <a:pt x="35" y="176"/>
                      </a:cubicBezTo>
                      <a:cubicBezTo>
                        <a:pt x="34" y="177"/>
                        <a:pt x="34" y="177"/>
                        <a:pt x="33" y="178"/>
                      </a:cubicBezTo>
                      <a:cubicBezTo>
                        <a:pt x="30" y="180"/>
                        <a:pt x="27" y="181"/>
                        <a:pt x="27" y="186"/>
                      </a:cubicBezTo>
                      <a:cubicBezTo>
                        <a:pt x="27" y="189"/>
                        <a:pt x="27" y="192"/>
                        <a:pt x="28" y="194"/>
                      </a:cubicBezTo>
                      <a:cubicBezTo>
                        <a:pt x="28" y="197"/>
                        <a:pt x="28" y="199"/>
                        <a:pt x="27" y="201"/>
                      </a:cubicBezTo>
                      <a:cubicBezTo>
                        <a:pt x="27" y="201"/>
                        <a:pt x="28" y="202"/>
                        <a:pt x="28" y="202"/>
                      </a:cubicBezTo>
                      <a:cubicBezTo>
                        <a:pt x="29" y="203"/>
                        <a:pt x="31" y="204"/>
                        <a:pt x="30" y="208"/>
                      </a:cubicBezTo>
                      <a:cubicBezTo>
                        <a:pt x="30" y="212"/>
                        <a:pt x="26" y="212"/>
                        <a:pt x="25" y="212"/>
                      </a:cubicBezTo>
                      <a:cubicBezTo>
                        <a:pt x="24" y="212"/>
                        <a:pt x="24" y="212"/>
                        <a:pt x="24" y="212"/>
                      </a:cubicBezTo>
                      <a:cubicBezTo>
                        <a:pt x="24" y="213"/>
                        <a:pt x="24" y="214"/>
                        <a:pt x="24" y="215"/>
                      </a:cubicBezTo>
                      <a:cubicBezTo>
                        <a:pt x="24" y="218"/>
                        <a:pt x="25" y="222"/>
                        <a:pt x="21" y="222"/>
                      </a:cubicBezTo>
                      <a:cubicBezTo>
                        <a:pt x="20" y="222"/>
                        <a:pt x="20" y="226"/>
                        <a:pt x="20" y="227"/>
                      </a:cubicBezTo>
                      <a:cubicBezTo>
                        <a:pt x="20" y="231"/>
                        <a:pt x="19" y="233"/>
                        <a:pt x="18" y="234"/>
                      </a:cubicBezTo>
                      <a:cubicBezTo>
                        <a:pt x="17" y="235"/>
                        <a:pt x="17" y="235"/>
                        <a:pt x="17" y="235"/>
                      </a:cubicBezTo>
                      <a:cubicBezTo>
                        <a:pt x="17" y="236"/>
                        <a:pt x="17" y="237"/>
                        <a:pt x="18" y="238"/>
                      </a:cubicBezTo>
                      <a:cubicBezTo>
                        <a:pt x="19" y="240"/>
                        <a:pt x="19" y="241"/>
                        <a:pt x="19" y="243"/>
                      </a:cubicBezTo>
                      <a:cubicBezTo>
                        <a:pt x="19" y="244"/>
                        <a:pt x="20" y="245"/>
                        <a:pt x="20" y="246"/>
                      </a:cubicBezTo>
                      <a:cubicBezTo>
                        <a:pt x="20" y="251"/>
                        <a:pt x="21" y="256"/>
                        <a:pt x="17" y="257"/>
                      </a:cubicBezTo>
                      <a:cubicBezTo>
                        <a:pt x="16" y="258"/>
                        <a:pt x="16" y="264"/>
                        <a:pt x="16" y="265"/>
                      </a:cubicBezTo>
                      <a:cubicBezTo>
                        <a:pt x="19" y="267"/>
                        <a:pt x="19" y="271"/>
                        <a:pt x="18" y="274"/>
                      </a:cubicBezTo>
                      <a:cubicBezTo>
                        <a:pt x="18" y="274"/>
                        <a:pt x="18" y="274"/>
                        <a:pt x="19" y="274"/>
                      </a:cubicBezTo>
                      <a:cubicBezTo>
                        <a:pt x="20" y="276"/>
                        <a:pt x="22" y="278"/>
                        <a:pt x="19" y="282"/>
                      </a:cubicBezTo>
                      <a:cubicBezTo>
                        <a:pt x="18" y="282"/>
                        <a:pt x="18" y="283"/>
                        <a:pt x="18" y="283"/>
                      </a:cubicBezTo>
                      <a:cubicBezTo>
                        <a:pt x="19" y="284"/>
                        <a:pt x="20" y="284"/>
                        <a:pt x="21" y="284"/>
                      </a:cubicBezTo>
                      <a:cubicBezTo>
                        <a:pt x="24" y="283"/>
                        <a:pt x="27" y="286"/>
                        <a:pt x="27" y="289"/>
                      </a:cubicBezTo>
                      <a:cubicBezTo>
                        <a:pt x="27" y="290"/>
                        <a:pt x="26" y="291"/>
                        <a:pt x="26" y="292"/>
                      </a:cubicBezTo>
                      <a:cubicBezTo>
                        <a:pt x="25" y="292"/>
                        <a:pt x="24" y="293"/>
                        <a:pt x="23" y="293"/>
                      </a:cubicBezTo>
                      <a:cubicBezTo>
                        <a:pt x="22" y="293"/>
                        <a:pt x="22" y="293"/>
                        <a:pt x="21" y="293"/>
                      </a:cubicBezTo>
                      <a:cubicBezTo>
                        <a:pt x="24" y="295"/>
                        <a:pt x="25" y="297"/>
                        <a:pt x="24" y="299"/>
                      </a:cubicBezTo>
                      <a:cubicBezTo>
                        <a:pt x="24" y="300"/>
                        <a:pt x="23" y="302"/>
                        <a:pt x="21" y="303"/>
                      </a:cubicBezTo>
                      <a:cubicBezTo>
                        <a:pt x="20" y="303"/>
                        <a:pt x="20" y="303"/>
                        <a:pt x="20" y="305"/>
                      </a:cubicBezTo>
                      <a:cubicBezTo>
                        <a:pt x="20" y="306"/>
                        <a:pt x="21" y="308"/>
                        <a:pt x="20" y="310"/>
                      </a:cubicBezTo>
                      <a:cubicBezTo>
                        <a:pt x="20" y="311"/>
                        <a:pt x="20" y="313"/>
                        <a:pt x="21" y="314"/>
                      </a:cubicBezTo>
                      <a:cubicBezTo>
                        <a:pt x="21" y="315"/>
                        <a:pt x="22" y="317"/>
                        <a:pt x="21" y="319"/>
                      </a:cubicBezTo>
                      <a:cubicBezTo>
                        <a:pt x="21" y="319"/>
                        <a:pt x="20" y="320"/>
                        <a:pt x="19" y="320"/>
                      </a:cubicBezTo>
                      <a:cubicBezTo>
                        <a:pt x="19" y="320"/>
                        <a:pt x="19" y="321"/>
                        <a:pt x="19" y="322"/>
                      </a:cubicBezTo>
                      <a:cubicBezTo>
                        <a:pt x="19" y="324"/>
                        <a:pt x="19" y="328"/>
                        <a:pt x="15" y="328"/>
                      </a:cubicBezTo>
                      <a:cubicBezTo>
                        <a:pt x="14" y="328"/>
                        <a:pt x="14" y="328"/>
                        <a:pt x="14" y="330"/>
                      </a:cubicBezTo>
                      <a:cubicBezTo>
                        <a:pt x="13" y="332"/>
                        <a:pt x="13" y="334"/>
                        <a:pt x="11" y="335"/>
                      </a:cubicBezTo>
                      <a:cubicBezTo>
                        <a:pt x="11" y="335"/>
                        <a:pt x="12" y="336"/>
                        <a:pt x="12" y="337"/>
                      </a:cubicBezTo>
                      <a:cubicBezTo>
                        <a:pt x="13" y="338"/>
                        <a:pt x="15" y="342"/>
                        <a:pt x="11" y="344"/>
                      </a:cubicBezTo>
                      <a:cubicBezTo>
                        <a:pt x="10" y="345"/>
                        <a:pt x="10" y="346"/>
                        <a:pt x="10" y="347"/>
                      </a:cubicBezTo>
                      <a:cubicBezTo>
                        <a:pt x="10" y="349"/>
                        <a:pt x="9" y="352"/>
                        <a:pt x="6" y="352"/>
                      </a:cubicBezTo>
                      <a:cubicBezTo>
                        <a:pt x="3" y="352"/>
                        <a:pt x="2" y="356"/>
                        <a:pt x="1" y="358"/>
                      </a:cubicBezTo>
                      <a:cubicBezTo>
                        <a:pt x="1" y="359"/>
                        <a:pt x="1" y="359"/>
                        <a:pt x="1" y="360"/>
                      </a:cubicBezTo>
                      <a:cubicBezTo>
                        <a:pt x="0" y="363"/>
                        <a:pt x="0" y="365"/>
                        <a:pt x="1" y="367"/>
                      </a:cubicBezTo>
                      <a:cubicBezTo>
                        <a:pt x="4" y="369"/>
                        <a:pt x="3" y="372"/>
                        <a:pt x="3" y="373"/>
                      </a:cubicBezTo>
                      <a:cubicBezTo>
                        <a:pt x="3" y="373"/>
                        <a:pt x="3" y="374"/>
                        <a:pt x="3" y="374"/>
                      </a:cubicBezTo>
                      <a:cubicBezTo>
                        <a:pt x="3" y="374"/>
                        <a:pt x="5" y="374"/>
                        <a:pt x="7" y="374"/>
                      </a:cubicBezTo>
                      <a:cubicBezTo>
                        <a:pt x="10" y="374"/>
                        <a:pt x="13" y="374"/>
                        <a:pt x="14" y="376"/>
                      </a:cubicBezTo>
                      <a:cubicBezTo>
                        <a:pt x="14" y="377"/>
                        <a:pt x="15" y="378"/>
                        <a:pt x="14" y="380"/>
                      </a:cubicBezTo>
                      <a:cubicBezTo>
                        <a:pt x="13" y="383"/>
                        <a:pt x="13" y="388"/>
                        <a:pt x="14" y="390"/>
                      </a:cubicBezTo>
                      <a:cubicBezTo>
                        <a:pt x="15" y="390"/>
                        <a:pt x="16" y="392"/>
                        <a:pt x="17" y="393"/>
                      </a:cubicBezTo>
                      <a:cubicBezTo>
                        <a:pt x="17" y="393"/>
                        <a:pt x="18" y="395"/>
                        <a:pt x="18" y="395"/>
                      </a:cubicBezTo>
                      <a:cubicBezTo>
                        <a:pt x="18" y="395"/>
                        <a:pt x="18" y="395"/>
                        <a:pt x="19" y="395"/>
                      </a:cubicBezTo>
                      <a:cubicBezTo>
                        <a:pt x="21" y="394"/>
                        <a:pt x="27" y="394"/>
                        <a:pt x="32" y="394"/>
                      </a:cubicBezTo>
                      <a:cubicBezTo>
                        <a:pt x="35" y="394"/>
                        <a:pt x="37" y="394"/>
                        <a:pt x="39" y="394"/>
                      </a:cubicBezTo>
                      <a:cubicBezTo>
                        <a:pt x="40" y="395"/>
                        <a:pt x="41" y="395"/>
                        <a:pt x="42" y="395"/>
                      </a:cubicBezTo>
                      <a:cubicBezTo>
                        <a:pt x="42" y="396"/>
                        <a:pt x="42" y="396"/>
                        <a:pt x="42" y="396"/>
                      </a:cubicBezTo>
                      <a:cubicBezTo>
                        <a:pt x="43" y="396"/>
                        <a:pt x="44" y="397"/>
                        <a:pt x="45" y="397"/>
                      </a:cubicBezTo>
                      <a:cubicBezTo>
                        <a:pt x="45" y="397"/>
                        <a:pt x="45" y="397"/>
                        <a:pt x="45" y="398"/>
                      </a:cubicBezTo>
                      <a:cubicBezTo>
                        <a:pt x="45" y="398"/>
                        <a:pt x="46" y="397"/>
                        <a:pt x="46" y="397"/>
                      </a:cubicBezTo>
                      <a:cubicBezTo>
                        <a:pt x="48" y="397"/>
                        <a:pt x="50" y="398"/>
                        <a:pt x="51" y="399"/>
                      </a:cubicBezTo>
                      <a:cubicBezTo>
                        <a:pt x="52" y="399"/>
                        <a:pt x="52" y="399"/>
                        <a:pt x="53" y="399"/>
                      </a:cubicBezTo>
                      <a:cubicBezTo>
                        <a:pt x="52" y="398"/>
                        <a:pt x="51" y="397"/>
                        <a:pt x="51" y="397"/>
                      </a:cubicBezTo>
                      <a:cubicBezTo>
                        <a:pt x="48" y="394"/>
                        <a:pt x="47" y="392"/>
                        <a:pt x="47" y="390"/>
                      </a:cubicBezTo>
                      <a:cubicBezTo>
                        <a:pt x="47" y="390"/>
                        <a:pt x="47" y="388"/>
                        <a:pt x="47" y="387"/>
                      </a:cubicBezTo>
                      <a:cubicBezTo>
                        <a:pt x="46" y="385"/>
                        <a:pt x="46" y="384"/>
                        <a:pt x="46" y="382"/>
                      </a:cubicBezTo>
                      <a:cubicBezTo>
                        <a:pt x="46" y="382"/>
                        <a:pt x="46" y="381"/>
                        <a:pt x="46" y="381"/>
                      </a:cubicBezTo>
                      <a:cubicBezTo>
                        <a:pt x="46" y="378"/>
                        <a:pt x="45" y="373"/>
                        <a:pt x="49" y="370"/>
                      </a:cubicBezTo>
                      <a:cubicBezTo>
                        <a:pt x="50" y="369"/>
                        <a:pt x="51" y="368"/>
                        <a:pt x="52" y="367"/>
                      </a:cubicBezTo>
                      <a:cubicBezTo>
                        <a:pt x="53" y="366"/>
                        <a:pt x="54" y="365"/>
                        <a:pt x="57" y="365"/>
                      </a:cubicBezTo>
                      <a:cubicBezTo>
                        <a:pt x="58" y="365"/>
                        <a:pt x="61" y="363"/>
                        <a:pt x="61" y="359"/>
                      </a:cubicBezTo>
                      <a:cubicBezTo>
                        <a:pt x="61" y="352"/>
                        <a:pt x="65" y="350"/>
                        <a:pt x="70" y="345"/>
                      </a:cubicBezTo>
                      <a:cubicBezTo>
                        <a:pt x="72" y="343"/>
                        <a:pt x="75" y="342"/>
                        <a:pt x="77" y="340"/>
                      </a:cubicBezTo>
                      <a:cubicBezTo>
                        <a:pt x="79" y="339"/>
                        <a:pt x="82" y="337"/>
                        <a:pt x="82" y="336"/>
                      </a:cubicBezTo>
                      <a:cubicBezTo>
                        <a:pt x="82" y="334"/>
                        <a:pt x="83" y="331"/>
                        <a:pt x="83" y="328"/>
                      </a:cubicBezTo>
                      <a:cubicBezTo>
                        <a:pt x="84" y="327"/>
                        <a:pt x="84" y="326"/>
                        <a:pt x="84" y="325"/>
                      </a:cubicBezTo>
                      <a:cubicBezTo>
                        <a:pt x="83" y="325"/>
                        <a:pt x="81" y="324"/>
                        <a:pt x="79" y="324"/>
                      </a:cubicBezTo>
                      <a:cubicBezTo>
                        <a:pt x="77" y="324"/>
                        <a:pt x="76" y="324"/>
                        <a:pt x="74" y="324"/>
                      </a:cubicBezTo>
                      <a:cubicBezTo>
                        <a:pt x="72" y="323"/>
                        <a:pt x="67" y="319"/>
                        <a:pt x="65" y="314"/>
                      </a:cubicBezTo>
                      <a:cubicBezTo>
                        <a:pt x="64" y="310"/>
                        <a:pt x="64" y="307"/>
                        <a:pt x="66" y="303"/>
                      </a:cubicBezTo>
                      <a:cubicBezTo>
                        <a:pt x="68" y="299"/>
                        <a:pt x="74" y="293"/>
                        <a:pt x="85" y="292"/>
                      </a:cubicBezTo>
                      <a:cubicBezTo>
                        <a:pt x="85" y="292"/>
                        <a:pt x="85" y="291"/>
                        <a:pt x="85" y="291"/>
                      </a:cubicBezTo>
                      <a:cubicBezTo>
                        <a:pt x="85" y="290"/>
                        <a:pt x="85" y="288"/>
                        <a:pt x="88" y="286"/>
                      </a:cubicBezTo>
                      <a:cubicBezTo>
                        <a:pt x="89" y="285"/>
                        <a:pt x="90" y="284"/>
                        <a:pt x="90" y="280"/>
                      </a:cubicBezTo>
                      <a:cubicBezTo>
                        <a:pt x="90" y="276"/>
                        <a:pt x="90" y="267"/>
                        <a:pt x="96" y="267"/>
                      </a:cubicBezTo>
                      <a:cubicBezTo>
                        <a:pt x="97" y="267"/>
                        <a:pt x="97" y="267"/>
                        <a:pt x="97" y="266"/>
                      </a:cubicBezTo>
                      <a:cubicBezTo>
                        <a:pt x="96" y="265"/>
                        <a:pt x="95" y="264"/>
                        <a:pt x="95" y="262"/>
                      </a:cubicBezTo>
                      <a:cubicBezTo>
                        <a:pt x="95" y="261"/>
                        <a:pt x="95" y="259"/>
                        <a:pt x="99" y="258"/>
                      </a:cubicBezTo>
                      <a:cubicBezTo>
                        <a:pt x="99" y="258"/>
                        <a:pt x="98" y="258"/>
                        <a:pt x="98" y="258"/>
                      </a:cubicBezTo>
                      <a:cubicBezTo>
                        <a:pt x="98" y="257"/>
                        <a:pt x="97" y="256"/>
                        <a:pt x="96" y="256"/>
                      </a:cubicBezTo>
                      <a:cubicBezTo>
                        <a:pt x="93" y="256"/>
                        <a:pt x="93" y="252"/>
                        <a:pt x="93" y="250"/>
                      </a:cubicBezTo>
                      <a:cubicBezTo>
                        <a:pt x="93" y="249"/>
                        <a:pt x="93" y="247"/>
                        <a:pt x="93" y="247"/>
                      </a:cubicBezTo>
                      <a:cubicBezTo>
                        <a:pt x="92" y="244"/>
                        <a:pt x="90" y="238"/>
                        <a:pt x="93" y="234"/>
                      </a:cubicBezTo>
                      <a:cubicBezTo>
                        <a:pt x="93" y="234"/>
                        <a:pt x="94" y="233"/>
                        <a:pt x="96" y="233"/>
                      </a:cubicBezTo>
                      <a:cubicBezTo>
                        <a:pt x="97" y="233"/>
                        <a:pt x="100" y="234"/>
                        <a:pt x="103" y="235"/>
                      </a:cubicBezTo>
                      <a:cubicBezTo>
                        <a:pt x="106" y="236"/>
                        <a:pt x="109" y="238"/>
                        <a:pt x="112" y="238"/>
                      </a:cubicBezTo>
                      <a:cubicBezTo>
                        <a:pt x="119" y="239"/>
                        <a:pt x="123" y="235"/>
                        <a:pt x="123" y="234"/>
                      </a:cubicBezTo>
                      <a:cubicBezTo>
                        <a:pt x="123" y="233"/>
                        <a:pt x="123" y="232"/>
                        <a:pt x="123" y="232"/>
                      </a:cubicBezTo>
                      <a:cubicBezTo>
                        <a:pt x="122" y="229"/>
                        <a:pt x="121" y="224"/>
                        <a:pt x="125" y="221"/>
                      </a:cubicBezTo>
                      <a:cubicBezTo>
                        <a:pt x="126" y="221"/>
                        <a:pt x="126" y="220"/>
                        <a:pt x="126" y="220"/>
                      </a:cubicBezTo>
                      <a:cubicBezTo>
                        <a:pt x="126" y="220"/>
                        <a:pt x="126" y="220"/>
                        <a:pt x="126" y="219"/>
                      </a:cubicBezTo>
                      <a:cubicBezTo>
                        <a:pt x="125" y="218"/>
                        <a:pt x="124" y="217"/>
                        <a:pt x="124" y="216"/>
                      </a:cubicBezTo>
                      <a:cubicBezTo>
                        <a:pt x="123" y="213"/>
                        <a:pt x="123" y="211"/>
                        <a:pt x="124" y="210"/>
                      </a:cubicBezTo>
                      <a:cubicBezTo>
                        <a:pt x="126" y="207"/>
                        <a:pt x="129" y="207"/>
                        <a:pt x="131" y="209"/>
                      </a:cubicBezTo>
                      <a:cubicBezTo>
                        <a:pt x="131" y="209"/>
                        <a:pt x="132" y="209"/>
                        <a:pt x="136" y="209"/>
                      </a:cubicBezTo>
                      <a:cubicBezTo>
                        <a:pt x="141" y="209"/>
                        <a:pt x="150" y="208"/>
                        <a:pt x="158" y="207"/>
                      </a:cubicBezTo>
                      <a:cubicBezTo>
                        <a:pt x="172" y="204"/>
                        <a:pt x="178" y="200"/>
                        <a:pt x="178" y="198"/>
                      </a:cubicBezTo>
                      <a:cubicBezTo>
                        <a:pt x="179" y="195"/>
                        <a:pt x="181" y="192"/>
                        <a:pt x="185" y="187"/>
                      </a:cubicBezTo>
                      <a:cubicBezTo>
                        <a:pt x="187" y="185"/>
                        <a:pt x="188" y="183"/>
                        <a:pt x="189" y="182"/>
                      </a:cubicBezTo>
                      <a:cubicBezTo>
                        <a:pt x="189" y="182"/>
                        <a:pt x="189" y="181"/>
                        <a:pt x="189" y="180"/>
                      </a:cubicBezTo>
                      <a:cubicBezTo>
                        <a:pt x="188" y="179"/>
                        <a:pt x="187" y="178"/>
                        <a:pt x="185" y="178"/>
                      </a:cubicBezTo>
                      <a:cubicBezTo>
                        <a:pt x="183" y="178"/>
                        <a:pt x="181" y="176"/>
                        <a:pt x="180" y="174"/>
                      </a:cubicBezTo>
                      <a:cubicBezTo>
                        <a:pt x="179" y="171"/>
                        <a:pt x="180" y="167"/>
                        <a:pt x="182" y="165"/>
                      </a:cubicBezTo>
                      <a:cubicBezTo>
                        <a:pt x="183" y="164"/>
                        <a:pt x="183" y="164"/>
                        <a:pt x="182" y="164"/>
                      </a:cubicBezTo>
                      <a:cubicBezTo>
                        <a:pt x="182" y="163"/>
                        <a:pt x="180" y="162"/>
                        <a:pt x="177" y="161"/>
                      </a:cubicBezTo>
                      <a:cubicBezTo>
                        <a:pt x="174" y="161"/>
                        <a:pt x="168" y="159"/>
                        <a:pt x="166" y="155"/>
                      </a:cubicBezTo>
                      <a:cubicBezTo>
                        <a:pt x="166" y="154"/>
                        <a:pt x="166" y="152"/>
                        <a:pt x="168" y="150"/>
                      </a:cubicBezTo>
                      <a:cubicBezTo>
                        <a:pt x="170" y="149"/>
                        <a:pt x="171" y="148"/>
                        <a:pt x="172" y="148"/>
                      </a:cubicBezTo>
                      <a:cubicBezTo>
                        <a:pt x="172" y="148"/>
                        <a:pt x="172" y="148"/>
                        <a:pt x="172" y="148"/>
                      </a:cubicBezTo>
                      <a:cubicBezTo>
                        <a:pt x="170" y="147"/>
                        <a:pt x="169" y="145"/>
                        <a:pt x="169" y="139"/>
                      </a:cubicBezTo>
                      <a:cubicBezTo>
                        <a:pt x="169" y="136"/>
                        <a:pt x="170" y="134"/>
                        <a:pt x="171" y="132"/>
                      </a:cubicBezTo>
                      <a:cubicBezTo>
                        <a:pt x="171" y="131"/>
                        <a:pt x="172" y="129"/>
                        <a:pt x="172" y="125"/>
                      </a:cubicBezTo>
                      <a:cubicBezTo>
                        <a:pt x="172" y="119"/>
                        <a:pt x="173" y="115"/>
                        <a:pt x="174" y="112"/>
                      </a:cubicBezTo>
                      <a:cubicBezTo>
                        <a:pt x="175" y="109"/>
                        <a:pt x="176" y="107"/>
                        <a:pt x="176" y="105"/>
                      </a:cubicBezTo>
                      <a:cubicBezTo>
                        <a:pt x="176" y="105"/>
                        <a:pt x="176" y="104"/>
                        <a:pt x="176" y="104"/>
                      </a:cubicBezTo>
                      <a:cubicBezTo>
                        <a:pt x="176" y="104"/>
                        <a:pt x="176" y="103"/>
                        <a:pt x="176" y="103"/>
                      </a:cubicBezTo>
                      <a:cubicBezTo>
                        <a:pt x="176" y="103"/>
                        <a:pt x="177" y="102"/>
                        <a:pt x="177" y="102"/>
                      </a:cubicBezTo>
                      <a:cubicBezTo>
                        <a:pt x="177" y="101"/>
                        <a:pt x="177" y="101"/>
                        <a:pt x="177" y="101"/>
                      </a:cubicBezTo>
                      <a:cubicBezTo>
                        <a:pt x="177" y="101"/>
                        <a:pt x="177" y="101"/>
                        <a:pt x="178" y="101"/>
                      </a:cubicBezTo>
                      <a:lnTo>
                        <a:pt x="177" y="1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Freeform 1871">
                  <a:extLst>
                    <a:ext uri="{FF2B5EF4-FFF2-40B4-BE49-F238E27FC236}">
                      <a16:creationId xmlns:a16="http://schemas.microsoft.com/office/drawing/2014/main" id="{12EC3A9F-D21C-4059-B34B-BB150C74B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2" y="2194"/>
                  <a:ext cx="2" cy="2"/>
                </a:xfrm>
                <a:custGeom>
                  <a:avLst/>
                  <a:gdLst>
                    <a:gd name="T0" fmla="*/ 0 w 2"/>
                    <a:gd name="T1" fmla="*/ 3 h 3"/>
                    <a:gd name="T2" fmla="*/ 1 w 2"/>
                    <a:gd name="T3" fmla="*/ 3 h 3"/>
                    <a:gd name="T4" fmla="*/ 1 w 2"/>
                    <a:gd name="T5" fmla="*/ 2 h 3"/>
                    <a:gd name="T6" fmla="*/ 1 w 2"/>
                    <a:gd name="T7" fmla="*/ 1 h 3"/>
                    <a:gd name="T8" fmla="*/ 2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Freeform 1872">
                  <a:extLst>
                    <a:ext uri="{FF2B5EF4-FFF2-40B4-BE49-F238E27FC236}">
                      <a16:creationId xmlns:a16="http://schemas.microsoft.com/office/drawing/2014/main" id="{7653C5B7-6934-48CE-B07B-C4BCC916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2141"/>
                  <a:ext cx="5" cy="14"/>
                </a:xfrm>
                <a:custGeom>
                  <a:avLst/>
                  <a:gdLst>
                    <a:gd name="T0" fmla="*/ 3 w 5"/>
                    <a:gd name="T1" fmla="*/ 1 h 15"/>
                    <a:gd name="T2" fmla="*/ 0 w 5"/>
                    <a:gd name="T3" fmla="*/ 0 h 15"/>
                    <a:gd name="T4" fmla="*/ 3 w 5"/>
                    <a:gd name="T5" fmla="*/ 1 h 15"/>
                    <a:gd name="T6" fmla="*/ 5 w 5"/>
                    <a:gd name="T7" fmla="*/ 15 h 15"/>
                    <a:gd name="T8" fmla="*/ 3 w 5"/>
                    <a:gd name="T9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3" y="1"/>
                      </a:moveTo>
                      <a:cubicBezTo>
                        <a:pt x="3" y="1"/>
                        <a:pt x="2" y="0"/>
                        <a:pt x="0" y="0"/>
                      </a:cubicBezTo>
                      <a:cubicBezTo>
                        <a:pt x="2" y="0"/>
                        <a:pt x="3" y="1"/>
                        <a:pt x="3" y="1"/>
                      </a:cubicBezTo>
                      <a:cubicBezTo>
                        <a:pt x="5" y="3"/>
                        <a:pt x="5" y="14"/>
                        <a:pt x="5" y="15"/>
                      </a:cubicBezTo>
                      <a:cubicBezTo>
                        <a:pt x="5" y="14"/>
                        <a:pt x="5" y="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Freeform 1873">
                  <a:extLst>
                    <a:ext uri="{FF2B5EF4-FFF2-40B4-BE49-F238E27FC236}">
                      <a16:creationId xmlns:a16="http://schemas.microsoft.com/office/drawing/2014/main" id="{2AB5C8B4-6D12-49A1-9FAD-CB70BD6C4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0" y="21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Freeform 1874">
                  <a:extLst>
                    <a:ext uri="{FF2B5EF4-FFF2-40B4-BE49-F238E27FC236}">
                      <a16:creationId xmlns:a16="http://schemas.microsoft.com/office/drawing/2014/main" id="{C1425F49-0CD6-4CEE-B4BF-FD228BA6C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" y="2164"/>
                  <a:ext cx="18" cy="18"/>
                </a:xfrm>
                <a:custGeom>
                  <a:avLst/>
                  <a:gdLst>
                    <a:gd name="T0" fmla="*/ 18 w 18"/>
                    <a:gd name="T1" fmla="*/ 0 h 19"/>
                    <a:gd name="T2" fmla="*/ 0 w 18"/>
                    <a:gd name="T3" fmla="*/ 19 h 19"/>
                    <a:gd name="T4" fmla="*/ 18 w 18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9">
                      <a:moveTo>
                        <a:pt x="18" y="0"/>
                      </a:moveTo>
                      <a:cubicBezTo>
                        <a:pt x="12" y="4"/>
                        <a:pt x="4" y="12"/>
                        <a:pt x="0" y="19"/>
                      </a:cubicBezTo>
                      <a:cubicBezTo>
                        <a:pt x="4" y="12"/>
                        <a:pt x="12" y="4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Freeform 1875">
                  <a:extLst>
                    <a:ext uri="{FF2B5EF4-FFF2-40B4-BE49-F238E27FC236}">
                      <a16:creationId xmlns:a16="http://schemas.microsoft.com/office/drawing/2014/main" id="{CF074015-557B-4E07-9087-9282E469F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5" y="219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Freeform 1876">
                  <a:extLst>
                    <a:ext uri="{FF2B5EF4-FFF2-40B4-BE49-F238E27FC236}">
                      <a16:creationId xmlns:a16="http://schemas.microsoft.com/office/drawing/2014/main" id="{4523A23C-EE18-40F5-A6AE-BD147990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2" y="219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Freeform 1877">
                  <a:extLst>
                    <a:ext uri="{FF2B5EF4-FFF2-40B4-BE49-F238E27FC236}">
                      <a16:creationId xmlns:a16="http://schemas.microsoft.com/office/drawing/2014/main" id="{8E2C52CD-0BB0-43E3-9B12-3AFF55EAD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22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Freeform 1878">
                  <a:extLst>
                    <a:ext uri="{FF2B5EF4-FFF2-40B4-BE49-F238E27FC236}">
                      <a16:creationId xmlns:a16="http://schemas.microsoft.com/office/drawing/2014/main" id="{708882E2-680D-4B0E-863B-3B05920A7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" y="219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Freeform 1879">
                  <a:extLst>
                    <a:ext uri="{FF2B5EF4-FFF2-40B4-BE49-F238E27FC236}">
                      <a16:creationId xmlns:a16="http://schemas.microsoft.com/office/drawing/2014/main" id="{79113702-F365-42D6-9ACC-88541050A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3" y="2195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Freeform 1880">
                  <a:extLst>
                    <a:ext uri="{FF2B5EF4-FFF2-40B4-BE49-F238E27FC236}">
                      <a16:creationId xmlns:a16="http://schemas.microsoft.com/office/drawing/2014/main" id="{C4C49D09-E331-4081-8CAC-6028348C3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" y="2341"/>
                  <a:ext cx="5" cy="16"/>
                </a:xfrm>
                <a:custGeom>
                  <a:avLst/>
                  <a:gdLst>
                    <a:gd name="T0" fmla="*/ 0 w 5"/>
                    <a:gd name="T1" fmla="*/ 11 h 17"/>
                    <a:gd name="T2" fmla="*/ 0 w 5"/>
                    <a:gd name="T3" fmla="*/ 17 h 17"/>
                    <a:gd name="T4" fmla="*/ 0 w 5"/>
                    <a:gd name="T5" fmla="*/ 17 h 17"/>
                    <a:gd name="T6" fmla="*/ 3 w 5"/>
                    <a:gd name="T7" fmla="*/ 16 h 17"/>
                    <a:gd name="T8" fmla="*/ 3 w 5"/>
                    <a:gd name="T9" fmla="*/ 16 h 17"/>
                    <a:gd name="T10" fmla="*/ 5 w 5"/>
                    <a:gd name="T11" fmla="*/ 6 h 17"/>
                    <a:gd name="T12" fmla="*/ 5 w 5"/>
                    <a:gd name="T13" fmla="*/ 0 h 17"/>
                    <a:gd name="T14" fmla="*/ 5 w 5"/>
                    <a:gd name="T15" fmla="*/ 0 h 17"/>
                    <a:gd name="T16" fmla="*/ 3 w 5"/>
                    <a:gd name="T17" fmla="*/ 1 h 17"/>
                    <a:gd name="T18" fmla="*/ 0 w 5"/>
                    <a:gd name="T1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17">
                      <a:moveTo>
                        <a:pt x="0" y="11"/>
                      </a:moveTo>
                      <a:cubicBezTo>
                        <a:pt x="0" y="13"/>
                        <a:pt x="0" y="16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7"/>
                        <a:pt x="2" y="17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5" y="16"/>
                        <a:pt x="5" y="9"/>
                        <a:pt x="5" y="6"/>
                      </a:cubicBezTo>
                      <a:cubicBezTo>
                        <a:pt x="5" y="4"/>
                        <a:pt x="5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3" y="1"/>
                        <a:pt x="1" y="1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Freeform 1881">
                  <a:extLst>
                    <a:ext uri="{FF2B5EF4-FFF2-40B4-BE49-F238E27FC236}">
                      <a16:creationId xmlns:a16="http://schemas.microsoft.com/office/drawing/2014/main" id="{D91A5A2C-4A38-493F-A3F5-C2495693D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8" y="2531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Freeform 1882">
                  <a:extLst>
                    <a:ext uri="{FF2B5EF4-FFF2-40B4-BE49-F238E27FC236}">
                      <a16:creationId xmlns:a16="http://schemas.microsoft.com/office/drawing/2014/main" id="{97EDA2B9-4D83-4C94-9B48-DE1389B8A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490"/>
                  <a:ext cx="6" cy="2"/>
                </a:xfrm>
                <a:custGeom>
                  <a:avLst/>
                  <a:gdLst>
                    <a:gd name="T0" fmla="*/ 3 w 6"/>
                    <a:gd name="T1" fmla="*/ 0 h 2"/>
                    <a:gd name="T2" fmla="*/ 0 w 6"/>
                    <a:gd name="T3" fmla="*/ 2 h 2"/>
                    <a:gd name="T4" fmla="*/ 6 w 6"/>
                    <a:gd name="T5" fmla="*/ 0 h 2"/>
                    <a:gd name="T6" fmla="*/ 4 w 6"/>
                    <a:gd name="T7" fmla="*/ 0 h 2"/>
                    <a:gd name="T8" fmla="*/ 3 w 6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3" y="0"/>
                      </a:move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3" y="2"/>
                        <a:pt x="5" y="1"/>
                        <a:pt x="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Freeform 1883">
                  <a:extLst>
                    <a:ext uri="{FF2B5EF4-FFF2-40B4-BE49-F238E27FC236}">
                      <a16:creationId xmlns:a16="http://schemas.microsoft.com/office/drawing/2014/main" id="{E7768137-06B6-4431-87FE-88B4D0A3C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8" y="2483"/>
                  <a:ext cx="6" cy="4"/>
                </a:xfrm>
                <a:custGeom>
                  <a:avLst/>
                  <a:gdLst>
                    <a:gd name="T0" fmla="*/ 2 w 7"/>
                    <a:gd name="T1" fmla="*/ 0 h 4"/>
                    <a:gd name="T2" fmla="*/ 2 w 7"/>
                    <a:gd name="T3" fmla="*/ 0 h 4"/>
                    <a:gd name="T4" fmla="*/ 1 w 7"/>
                    <a:gd name="T5" fmla="*/ 1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1 h 4"/>
                    <a:gd name="T12" fmla="*/ 6 w 7"/>
                    <a:gd name="T13" fmla="*/ 1 h 4"/>
                    <a:gd name="T14" fmla="*/ 7 w 7"/>
                    <a:gd name="T15" fmla="*/ 0 h 4"/>
                    <a:gd name="T16" fmla="*/ 2 w 7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4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7" y="0"/>
                        <a:pt x="7" y="0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Freeform 1884">
                  <a:extLst>
                    <a:ext uri="{FF2B5EF4-FFF2-40B4-BE49-F238E27FC236}">
                      <a16:creationId xmlns:a16="http://schemas.microsoft.com/office/drawing/2014/main" id="{B2ECD494-7DA1-4FCD-AF93-779F0D19B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0" y="2496"/>
                  <a:ext cx="26" cy="13"/>
                </a:xfrm>
                <a:custGeom>
                  <a:avLst/>
                  <a:gdLst>
                    <a:gd name="T0" fmla="*/ 27 w 28"/>
                    <a:gd name="T1" fmla="*/ 0 h 14"/>
                    <a:gd name="T2" fmla="*/ 16 w 28"/>
                    <a:gd name="T3" fmla="*/ 2 h 14"/>
                    <a:gd name="T4" fmla="*/ 15 w 28"/>
                    <a:gd name="T5" fmla="*/ 2 h 14"/>
                    <a:gd name="T6" fmla="*/ 14 w 28"/>
                    <a:gd name="T7" fmla="*/ 6 h 14"/>
                    <a:gd name="T8" fmla="*/ 13 w 28"/>
                    <a:gd name="T9" fmla="*/ 8 h 14"/>
                    <a:gd name="T10" fmla="*/ 4 w 28"/>
                    <a:gd name="T11" fmla="*/ 7 h 14"/>
                    <a:gd name="T12" fmla="*/ 0 w 28"/>
                    <a:gd name="T13" fmla="*/ 6 h 14"/>
                    <a:gd name="T14" fmla="*/ 2 w 28"/>
                    <a:gd name="T15" fmla="*/ 10 h 14"/>
                    <a:gd name="T16" fmla="*/ 4 w 28"/>
                    <a:gd name="T17" fmla="*/ 11 h 14"/>
                    <a:gd name="T18" fmla="*/ 5 w 28"/>
                    <a:gd name="T19" fmla="*/ 11 h 14"/>
                    <a:gd name="T20" fmla="*/ 8 w 28"/>
                    <a:gd name="T21" fmla="*/ 11 h 14"/>
                    <a:gd name="T22" fmla="*/ 12 w 28"/>
                    <a:gd name="T23" fmla="*/ 12 h 14"/>
                    <a:gd name="T24" fmla="*/ 14 w 28"/>
                    <a:gd name="T25" fmla="*/ 14 h 14"/>
                    <a:gd name="T26" fmla="*/ 13 w 28"/>
                    <a:gd name="T27" fmla="*/ 11 h 14"/>
                    <a:gd name="T28" fmla="*/ 21 w 28"/>
                    <a:gd name="T29" fmla="*/ 8 h 14"/>
                    <a:gd name="T30" fmla="*/ 26 w 28"/>
                    <a:gd name="T31" fmla="*/ 7 h 14"/>
                    <a:gd name="T32" fmla="*/ 27 w 28"/>
                    <a:gd name="T33" fmla="*/ 2 h 14"/>
                    <a:gd name="T34" fmla="*/ 27 w 28"/>
                    <a:gd name="T3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14">
                      <a:moveTo>
                        <a:pt x="27" y="0"/>
                      </a:moveTo>
                      <a:cubicBezTo>
                        <a:pt x="24" y="3"/>
                        <a:pt x="19" y="4"/>
                        <a:pt x="16" y="2"/>
                      </a:cubicBezTo>
                      <a:cubicBezTo>
                        <a:pt x="16" y="1"/>
                        <a:pt x="15" y="1"/>
                        <a:pt x="15" y="2"/>
                      </a:cubicBezTo>
                      <a:cubicBezTo>
                        <a:pt x="14" y="3"/>
                        <a:pt x="14" y="4"/>
                        <a:pt x="14" y="6"/>
                      </a:cubicBezTo>
                      <a:cubicBezTo>
                        <a:pt x="14" y="7"/>
                        <a:pt x="13" y="8"/>
                        <a:pt x="13" y="8"/>
                      </a:cubicBezTo>
                      <a:cubicBezTo>
                        <a:pt x="11" y="10"/>
                        <a:pt x="8" y="9"/>
                        <a:pt x="4" y="7"/>
                      </a:cubicBezTo>
                      <a:cubicBezTo>
                        <a:pt x="2" y="7"/>
                        <a:pt x="1" y="6"/>
                        <a:pt x="0" y="6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1"/>
                        <a:pt x="7" y="11"/>
                        <a:pt x="8" y="11"/>
                      </a:cubicBezTo>
                      <a:cubicBezTo>
                        <a:pt x="9" y="11"/>
                        <a:pt x="10" y="11"/>
                        <a:pt x="12" y="12"/>
                      </a:cubicBezTo>
                      <a:cubicBezTo>
                        <a:pt x="12" y="13"/>
                        <a:pt x="13" y="13"/>
                        <a:pt x="14" y="14"/>
                      </a:cubicBezTo>
                      <a:cubicBezTo>
                        <a:pt x="13" y="13"/>
                        <a:pt x="13" y="12"/>
                        <a:pt x="13" y="11"/>
                      </a:cubicBezTo>
                      <a:cubicBezTo>
                        <a:pt x="14" y="8"/>
                        <a:pt x="18" y="6"/>
                        <a:pt x="21" y="8"/>
                      </a:cubicBezTo>
                      <a:cubicBezTo>
                        <a:pt x="23" y="9"/>
                        <a:pt x="25" y="8"/>
                        <a:pt x="26" y="7"/>
                      </a:cubicBezTo>
                      <a:cubicBezTo>
                        <a:pt x="27" y="6"/>
                        <a:pt x="28" y="4"/>
                        <a:pt x="27" y="2"/>
                      </a:cubicBezTo>
                      <a:cubicBezTo>
                        <a:pt x="27" y="2"/>
                        <a:pt x="27" y="1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Freeform 1885">
                  <a:extLst>
                    <a:ext uri="{FF2B5EF4-FFF2-40B4-BE49-F238E27FC236}">
                      <a16:creationId xmlns:a16="http://schemas.microsoft.com/office/drawing/2014/main" id="{C6E33F07-5106-4851-A9AD-D9844129B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" y="2379"/>
                  <a:ext cx="3" cy="4"/>
                </a:xfrm>
                <a:custGeom>
                  <a:avLst/>
                  <a:gdLst>
                    <a:gd name="T0" fmla="*/ 2 w 3"/>
                    <a:gd name="T1" fmla="*/ 2 h 4"/>
                    <a:gd name="T2" fmla="*/ 0 w 3"/>
                    <a:gd name="T3" fmla="*/ 0 h 4"/>
                    <a:gd name="T4" fmla="*/ 1 w 3"/>
                    <a:gd name="T5" fmla="*/ 1 h 4"/>
                    <a:gd name="T6" fmla="*/ 3 w 3"/>
                    <a:gd name="T7" fmla="*/ 4 h 4"/>
                    <a:gd name="T8" fmla="*/ 2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2" y="2"/>
                      </a:move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2" y="2"/>
                        <a:pt x="2" y="3"/>
                        <a:pt x="3" y="4"/>
                      </a:cubicBezTo>
                      <a:cubicBezTo>
                        <a:pt x="3" y="3"/>
                        <a:pt x="3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Freeform 1886">
                  <a:extLst>
                    <a:ext uri="{FF2B5EF4-FFF2-40B4-BE49-F238E27FC236}">
                      <a16:creationId xmlns:a16="http://schemas.microsoft.com/office/drawing/2014/main" id="{24E52437-64A3-4369-8745-A0FDE804B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2491"/>
                  <a:ext cx="5" cy="5"/>
                </a:xfrm>
                <a:custGeom>
                  <a:avLst/>
                  <a:gdLst>
                    <a:gd name="T0" fmla="*/ 3 w 5"/>
                    <a:gd name="T1" fmla="*/ 0 h 5"/>
                    <a:gd name="T2" fmla="*/ 1 w 5"/>
                    <a:gd name="T3" fmla="*/ 3 h 5"/>
                    <a:gd name="T4" fmla="*/ 0 w 5"/>
                    <a:gd name="T5" fmla="*/ 5 h 5"/>
                    <a:gd name="T6" fmla="*/ 1 w 5"/>
                    <a:gd name="T7" fmla="*/ 4 h 5"/>
                    <a:gd name="T8" fmla="*/ 5 w 5"/>
                    <a:gd name="T9" fmla="*/ 1 h 5"/>
                    <a:gd name="T10" fmla="*/ 3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cubicBezTo>
                        <a:pt x="2" y="0"/>
                        <a:pt x="1" y="2"/>
                        <a:pt x="1" y="3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1" y="4"/>
                      </a:cubicBezTo>
                      <a:cubicBezTo>
                        <a:pt x="2" y="3"/>
                        <a:pt x="3" y="2"/>
                        <a:pt x="5" y="1"/>
                      </a:cubicBezTo>
                      <a:cubicBezTo>
                        <a:pt x="4" y="1"/>
                        <a:pt x="4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Freeform 1887">
                  <a:extLst>
                    <a:ext uri="{FF2B5EF4-FFF2-40B4-BE49-F238E27FC236}">
                      <a16:creationId xmlns:a16="http://schemas.microsoft.com/office/drawing/2014/main" id="{BEE2CA05-9419-47F2-A437-931E9D6D5F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2504"/>
                  <a:ext cx="2" cy="5"/>
                </a:xfrm>
                <a:custGeom>
                  <a:avLst/>
                  <a:gdLst>
                    <a:gd name="T0" fmla="*/ 2 w 2"/>
                    <a:gd name="T1" fmla="*/ 5 h 5"/>
                    <a:gd name="T2" fmla="*/ 1 w 2"/>
                    <a:gd name="T3" fmla="*/ 3 h 5"/>
                    <a:gd name="T4" fmla="*/ 1 w 2"/>
                    <a:gd name="T5" fmla="*/ 0 h 5"/>
                    <a:gd name="T6" fmla="*/ 1 w 2"/>
                    <a:gd name="T7" fmla="*/ 5 h 5"/>
                    <a:gd name="T8" fmla="*/ 2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5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0" y="0"/>
                        <a:pt x="0" y="2"/>
                        <a:pt x="1" y="5"/>
                      </a:cubicBezTo>
                      <a:cubicBezTo>
                        <a:pt x="1" y="5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Freeform 1888">
                  <a:extLst>
                    <a:ext uri="{FF2B5EF4-FFF2-40B4-BE49-F238E27FC236}">
                      <a16:creationId xmlns:a16="http://schemas.microsoft.com/office/drawing/2014/main" id="{19E061C3-D53C-418D-8B57-05DF93089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" y="2052"/>
                  <a:ext cx="89" cy="478"/>
                </a:xfrm>
                <a:custGeom>
                  <a:avLst/>
                  <a:gdLst>
                    <a:gd name="T0" fmla="*/ 85 w 92"/>
                    <a:gd name="T1" fmla="*/ 60 h 500"/>
                    <a:gd name="T2" fmla="*/ 80 w 92"/>
                    <a:gd name="T3" fmla="*/ 39 h 500"/>
                    <a:gd name="T4" fmla="*/ 73 w 92"/>
                    <a:gd name="T5" fmla="*/ 15 h 500"/>
                    <a:gd name="T6" fmla="*/ 67 w 92"/>
                    <a:gd name="T7" fmla="*/ 0 h 500"/>
                    <a:gd name="T8" fmla="*/ 65 w 92"/>
                    <a:gd name="T9" fmla="*/ 6 h 500"/>
                    <a:gd name="T10" fmla="*/ 61 w 92"/>
                    <a:gd name="T11" fmla="*/ 10 h 500"/>
                    <a:gd name="T12" fmla="*/ 58 w 92"/>
                    <a:gd name="T13" fmla="*/ 79 h 500"/>
                    <a:gd name="T14" fmla="*/ 44 w 92"/>
                    <a:gd name="T15" fmla="*/ 133 h 500"/>
                    <a:gd name="T16" fmla="*/ 45 w 92"/>
                    <a:gd name="T17" fmla="*/ 182 h 500"/>
                    <a:gd name="T18" fmla="*/ 30 w 92"/>
                    <a:gd name="T19" fmla="*/ 229 h 500"/>
                    <a:gd name="T20" fmla="*/ 24 w 92"/>
                    <a:gd name="T21" fmla="*/ 259 h 500"/>
                    <a:gd name="T22" fmla="*/ 20 w 92"/>
                    <a:gd name="T23" fmla="*/ 293 h 500"/>
                    <a:gd name="T24" fmla="*/ 31 w 92"/>
                    <a:gd name="T25" fmla="*/ 298 h 500"/>
                    <a:gd name="T26" fmla="*/ 30 w 92"/>
                    <a:gd name="T27" fmla="*/ 317 h 500"/>
                    <a:gd name="T28" fmla="*/ 27 w 92"/>
                    <a:gd name="T29" fmla="*/ 338 h 500"/>
                    <a:gd name="T30" fmla="*/ 21 w 92"/>
                    <a:gd name="T31" fmla="*/ 353 h 500"/>
                    <a:gd name="T32" fmla="*/ 12 w 92"/>
                    <a:gd name="T33" fmla="*/ 357 h 500"/>
                    <a:gd name="T34" fmla="*/ 7 w 92"/>
                    <a:gd name="T35" fmla="*/ 362 h 500"/>
                    <a:gd name="T36" fmla="*/ 12 w 92"/>
                    <a:gd name="T37" fmla="*/ 368 h 500"/>
                    <a:gd name="T38" fmla="*/ 24 w 92"/>
                    <a:gd name="T39" fmla="*/ 388 h 500"/>
                    <a:gd name="T40" fmla="*/ 5 w 92"/>
                    <a:gd name="T41" fmla="*/ 389 h 500"/>
                    <a:gd name="T42" fmla="*/ 11 w 92"/>
                    <a:gd name="T43" fmla="*/ 390 h 500"/>
                    <a:gd name="T44" fmla="*/ 2 w 92"/>
                    <a:gd name="T45" fmla="*/ 410 h 500"/>
                    <a:gd name="T46" fmla="*/ 7 w 92"/>
                    <a:gd name="T47" fmla="*/ 413 h 500"/>
                    <a:gd name="T48" fmla="*/ 16 w 92"/>
                    <a:gd name="T49" fmla="*/ 411 h 500"/>
                    <a:gd name="T50" fmla="*/ 7 w 92"/>
                    <a:gd name="T51" fmla="*/ 429 h 500"/>
                    <a:gd name="T52" fmla="*/ 22 w 92"/>
                    <a:gd name="T53" fmla="*/ 435 h 500"/>
                    <a:gd name="T54" fmla="*/ 33 w 92"/>
                    <a:gd name="T55" fmla="*/ 445 h 500"/>
                    <a:gd name="T56" fmla="*/ 48 w 92"/>
                    <a:gd name="T57" fmla="*/ 459 h 500"/>
                    <a:gd name="T58" fmla="*/ 57 w 92"/>
                    <a:gd name="T59" fmla="*/ 466 h 500"/>
                    <a:gd name="T60" fmla="*/ 63 w 92"/>
                    <a:gd name="T61" fmla="*/ 475 h 500"/>
                    <a:gd name="T62" fmla="*/ 55 w 92"/>
                    <a:gd name="T63" fmla="*/ 483 h 500"/>
                    <a:gd name="T64" fmla="*/ 47 w 92"/>
                    <a:gd name="T65" fmla="*/ 482 h 500"/>
                    <a:gd name="T66" fmla="*/ 53 w 92"/>
                    <a:gd name="T67" fmla="*/ 492 h 500"/>
                    <a:gd name="T68" fmla="*/ 66 w 92"/>
                    <a:gd name="T69" fmla="*/ 497 h 500"/>
                    <a:gd name="T70" fmla="*/ 77 w 92"/>
                    <a:gd name="T71" fmla="*/ 495 h 500"/>
                    <a:gd name="T72" fmla="*/ 75 w 92"/>
                    <a:gd name="T73" fmla="*/ 494 h 500"/>
                    <a:gd name="T74" fmla="*/ 74 w 92"/>
                    <a:gd name="T75" fmla="*/ 492 h 500"/>
                    <a:gd name="T76" fmla="*/ 73 w 92"/>
                    <a:gd name="T77" fmla="*/ 486 h 500"/>
                    <a:gd name="T78" fmla="*/ 73 w 92"/>
                    <a:gd name="T79" fmla="*/ 476 h 500"/>
                    <a:gd name="T80" fmla="*/ 74 w 92"/>
                    <a:gd name="T81" fmla="*/ 458 h 500"/>
                    <a:gd name="T82" fmla="*/ 64 w 92"/>
                    <a:gd name="T83" fmla="*/ 450 h 500"/>
                    <a:gd name="T84" fmla="*/ 41 w 92"/>
                    <a:gd name="T85" fmla="*/ 449 h 500"/>
                    <a:gd name="T86" fmla="*/ 34 w 92"/>
                    <a:gd name="T87" fmla="*/ 443 h 500"/>
                    <a:gd name="T88" fmla="*/ 20 w 92"/>
                    <a:gd name="T89" fmla="*/ 409 h 500"/>
                    <a:gd name="T90" fmla="*/ 32 w 92"/>
                    <a:gd name="T91" fmla="*/ 382 h 500"/>
                    <a:gd name="T92" fmla="*/ 40 w 92"/>
                    <a:gd name="T93" fmla="*/ 365 h 500"/>
                    <a:gd name="T94" fmla="*/ 40 w 92"/>
                    <a:gd name="T95" fmla="*/ 345 h 500"/>
                    <a:gd name="T96" fmla="*/ 43 w 92"/>
                    <a:gd name="T97" fmla="*/ 338 h 500"/>
                    <a:gd name="T98" fmla="*/ 37 w 92"/>
                    <a:gd name="T99" fmla="*/ 319 h 500"/>
                    <a:gd name="T100" fmla="*/ 36 w 92"/>
                    <a:gd name="T101" fmla="*/ 285 h 500"/>
                    <a:gd name="T102" fmla="*/ 47 w 92"/>
                    <a:gd name="T103" fmla="*/ 258 h 500"/>
                    <a:gd name="T104" fmla="*/ 54 w 92"/>
                    <a:gd name="T105" fmla="*/ 225 h 500"/>
                    <a:gd name="T106" fmla="*/ 60 w 92"/>
                    <a:gd name="T107" fmla="*/ 197 h 500"/>
                    <a:gd name="T108" fmla="*/ 54 w 92"/>
                    <a:gd name="T109" fmla="*/ 160 h 500"/>
                    <a:gd name="T110" fmla="*/ 60 w 92"/>
                    <a:gd name="T111" fmla="*/ 140 h 500"/>
                    <a:gd name="T112" fmla="*/ 78 w 92"/>
                    <a:gd name="T113" fmla="*/ 107 h 500"/>
                    <a:gd name="T114" fmla="*/ 77 w 92"/>
                    <a:gd name="T115" fmla="*/ 84 h 500"/>
                    <a:gd name="T116" fmla="*/ 91 w 92"/>
                    <a:gd name="T117" fmla="*/ 68 h 500"/>
                    <a:gd name="T118" fmla="*/ 91 w 92"/>
                    <a:gd name="T119" fmla="*/ 64 h 500"/>
                    <a:gd name="T120" fmla="*/ 88 w 92"/>
                    <a:gd name="T121" fmla="*/ 62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2" h="500">
                      <a:moveTo>
                        <a:pt x="88" y="62"/>
                      </a:move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7" y="62"/>
                        <a:pt x="87" y="62"/>
                        <a:pt x="86" y="62"/>
                      </a:cubicBezTo>
                      <a:cubicBezTo>
                        <a:pt x="86" y="61"/>
                        <a:pt x="86" y="61"/>
                        <a:pt x="86" y="61"/>
                      </a:cubicBezTo>
                      <a:cubicBezTo>
                        <a:pt x="86" y="61"/>
                        <a:pt x="85" y="61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ubicBezTo>
                        <a:pt x="85" y="59"/>
                        <a:pt x="85" y="58"/>
                        <a:pt x="85" y="56"/>
                      </a:cubicBezTo>
                      <a:cubicBezTo>
                        <a:pt x="84" y="53"/>
                        <a:pt x="84" y="50"/>
                        <a:pt x="83" y="49"/>
                      </a:cubicBezTo>
                      <a:cubicBezTo>
                        <a:pt x="81" y="47"/>
                        <a:pt x="81" y="44"/>
                        <a:pt x="80" y="42"/>
                      </a:cubicBezTo>
                      <a:cubicBezTo>
                        <a:pt x="80" y="41"/>
                        <a:pt x="80" y="39"/>
                        <a:pt x="80" y="39"/>
                      </a:cubicBezTo>
                      <a:cubicBezTo>
                        <a:pt x="77" y="37"/>
                        <a:pt x="74" y="34"/>
                        <a:pt x="74" y="30"/>
                      </a:cubicBezTo>
                      <a:cubicBezTo>
                        <a:pt x="73" y="28"/>
                        <a:pt x="74" y="27"/>
                        <a:pt x="75" y="26"/>
                      </a:cubicBezTo>
                      <a:cubicBezTo>
                        <a:pt x="76" y="26"/>
                        <a:pt x="76" y="25"/>
                        <a:pt x="76" y="23"/>
                      </a:cubicBezTo>
                      <a:cubicBezTo>
                        <a:pt x="76" y="22"/>
                        <a:pt x="76" y="20"/>
                        <a:pt x="77" y="18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cubicBezTo>
                        <a:pt x="75" y="17"/>
                        <a:pt x="74" y="16"/>
                        <a:pt x="73" y="15"/>
                      </a:cubicBezTo>
                      <a:cubicBezTo>
                        <a:pt x="70" y="12"/>
                        <a:pt x="71" y="9"/>
                        <a:pt x="71" y="7"/>
                      </a:cubicBezTo>
                      <a:cubicBezTo>
                        <a:pt x="71" y="5"/>
                        <a:pt x="71" y="4"/>
                        <a:pt x="70" y="3"/>
                      </a:cubicBezTo>
                      <a:cubicBezTo>
                        <a:pt x="70" y="2"/>
                        <a:pt x="69" y="2"/>
                        <a:pt x="69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8" y="1"/>
                        <a:pt x="68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1"/>
                        <a:pt x="67" y="1"/>
                        <a:pt x="67" y="2"/>
                      </a:cubicBezTo>
                      <a:cubicBezTo>
                        <a:pt x="67" y="2"/>
                        <a:pt x="66" y="2"/>
                        <a:pt x="66" y="3"/>
                      </a:cubicBezTo>
                      <a:cubicBezTo>
                        <a:pt x="66" y="3"/>
                        <a:pt x="66" y="3"/>
                        <a:pt x="66" y="4"/>
                      </a:cubicBezTo>
                      <a:cubicBezTo>
                        <a:pt x="66" y="4"/>
                        <a:pt x="65" y="5"/>
                        <a:pt x="65" y="5"/>
                      </a:cubicBezTo>
                      <a:cubicBezTo>
                        <a:pt x="65" y="5"/>
                        <a:pt x="65" y="5"/>
                        <a:pt x="65" y="6"/>
                      </a:cubicBezTo>
                      <a:cubicBezTo>
                        <a:pt x="64" y="6"/>
                        <a:pt x="63" y="7"/>
                        <a:pt x="63" y="7"/>
                      </a:cubicBezTo>
                      <a:cubicBezTo>
                        <a:pt x="63" y="7"/>
                        <a:pt x="62" y="7"/>
                        <a:pt x="62" y="7"/>
                      </a:cubicBezTo>
                      <a:cubicBezTo>
                        <a:pt x="62" y="7"/>
                        <a:pt x="62" y="7"/>
                        <a:pt x="62" y="7"/>
                      </a:cubicBezTo>
                      <a:cubicBezTo>
                        <a:pt x="62" y="7"/>
                        <a:pt x="62" y="8"/>
                        <a:pt x="61" y="8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1" y="9"/>
                        <a:pt x="61" y="9"/>
                        <a:pt x="61" y="10"/>
                      </a:cubicBezTo>
                      <a:cubicBezTo>
                        <a:pt x="61" y="12"/>
                        <a:pt x="61" y="15"/>
                        <a:pt x="61" y="16"/>
                      </a:cubicBezTo>
                      <a:cubicBezTo>
                        <a:pt x="63" y="21"/>
                        <a:pt x="64" y="39"/>
                        <a:pt x="62" y="47"/>
                      </a:cubicBezTo>
                      <a:cubicBezTo>
                        <a:pt x="61" y="54"/>
                        <a:pt x="59" y="60"/>
                        <a:pt x="58" y="64"/>
                      </a:cubicBezTo>
                      <a:cubicBezTo>
                        <a:pt x="57" y="65"/>
                        <a:pt x="57" y="65"/>
                        <a:pt x="58" y="66"/>
                      </a:cubicBezTo>
                      <a:cubicBezTo>
                        <a:pt x="60" y="68"/>
                        <a:pt x="60" y="70"/>
                        <a:pt x="59" y="71"/>
                      </a:cubicBezTo>
                      <a:cubicBezTo>
                        <a:pt x="58" y="72"/>
                        <a:pt x="58" y="75"/>
                        <a:pt x="58" y="79"/>
                      </a:cubicBezTo>
                      <a:cubicBezTo>
                        <a:pt x="58" y="81"/>
                        <a:pt x="58" y="83"/>
                        <a:pt x="58" y="85"/>
                      </a:cubicBezTo>
                      <a:cubicBezTo>
                        <a:pt x="58" y="90"/>
                        <a:pt x="56" y="97"/>
                        <a:pt x="55" y="103"/>
                      </a:cubicBezTo>
                      <a:cubicBezTo>
                        <a:pt x="54" y="106"/>
                        <a:pt x="53" y="109"/>
                        <a:pt x="53" y="111"/>
                      </a:cubicBezTo>
                      <a:cubicBezTo>
                        <a:pt x="53" y="113"/>
                        <a:pt x="52" y="115"/>
                        <a:pt x="51" y="116"/>
                      </a:cubicBezTo>
                      <a:cubicBezTo>
                        <a:pt x="50" y="118"/>
                        <a:pt x="50" y="120"/>
                        <a:pt x="50" y="122"/>
                      </a:cubicBezTo>
                      <a:cubicBezTo>
                        <a:pt x="50" y="127"/>
                        <a:pt x="47" y="131"/>
                        <a:pt x="44" y="133"/>
                      </a:cubicBezTo>
                      <a:cubicBezTo>
                        <a:pt x="44" y="134"/>
                        <a:pt x="46" y="136"/>
                        <a:pt x="46" y="138"/>
                      </a:cubicBezTo>
                      <a:cubicBezTo>
                        <a:pt x="48" y="141"/>
                        <a:pt x="49" y="143"/>
                        <a:pt x="49" y="146"/>
                      </a:cubicBezTo>
                      <a:cubicBezTo>
                        <a:pt x="49" y="148"/>
                        <a:pt x="48" y="149"/>
                        <a:pt x="47" y="151"/>
                      </a:cubicBezTo>
                      <a:cubicBezTo>
                        <a:pt x="45" y="153"/>
                        <a:pt x="44" y="154"/>
                        <a:pt x="45" y="157"/>
                      </a:cubicBezTo>
                      <a:cubicBezTo>
                        <a:pt x="46" y="164"/>
                        <a:pt x="45" y="174"/>
                        <a:pt x="45" y="179"/>
                      </a:cubicBezTo>
                      <a:cubicBezTo>
                        <a:pt x="45" y="181"/>
                        <a:pt x="45" y="182"/>
                        <a:pt x="45" y="182"/>
                      </a:cubicBezTo>
                      <a:cubicBezTo>
                        <a:pt x="45" y="184"/>
                        <a:pt x="44" y="185"/>
                        <a:pt x="43" y="186"/>
                      </a:cubicBezTo>
                      <a:cubicBezTo>
                        <a:pt x="43" y="187"/>
                        <a:pt x="42" y="188"/>
                        <a:pt x="42" y="190"/>
                      </a:cubicBezTo>
                      <a:cubicBezTo>
                        <a:pt x="43" y="193"/>
                        <a:pt x="42" y="195"/>
                        <a:pt x="41" y="197"/>
                      </a:cubicBezTo>
                      <a:cubicBezTo>
                        <a:pt x="40" y="199"/>
                        <a:pt x="39" y="201"/>
                        <a:pt x="38" y="204"/>
                      </a:cubicBezTo>
                      <a:cubicBezTo>
                        <a:pt x="38" y="210"/>
                        <a:pt x="34" y="218"/>
                        <a:pt x="32" y="224"/>
                      </a:cubicBezTo>
                      <a:cubicBezTo>
                        <a:pt x="31" y="226"/>
                        <a:pt x="30" y="227"/>
                        <a:pt x="30" y="229"/>
                      </a:cubicBezTo>
                      <a:cubicBezTo>
                        <a:pt x="29" y="230"/>
                        <a:pt x="29" y="232"/>
                        <a:pt x="28" y="233"/>
                      </a:cubicBezTo>
                      <a:cubicBezTo>
                        <a:pt x="27" y="236"/>
                        <a:pt x="26" y="239"/>
                        <a:pt x="22" y="239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2" y="240"/>
                        <a:pt x="21" y="241"/>
                        <a:pt x="23" y="245"/>
                      </a:cubicBezTo>
                      <a:cubicBezTo>
                        <a:pt x="24" y="247"/>
                        <a:pt x="24" y="250"/>
                        <a:pt x="23" y="252"/>
                      </a:cubicBezTo>
                      <a:cubicBezTo>
                        <a:pt x="23" y="255"/>
                        <a:pt x="23" y="257"/>
                        <a:pt x="24" y="259"/>
                      </a:cubicBezTo>
                      <a:cubicBezTo>
                        <a:pt x="27" y="264"/>
                        <a:pt x="26" y="267"/>
                        <a:pt x="25" y="271"/>
                      </a:cubicBezTo>
                      <a:cubicBezTo>
                        <a:pt x="25" y="272"/>
                        <a:pt x="25" y="272"/>
                        <a:pt x="25" y="272"/>
                      </a:cubicBezTo>
                      <a:cubicBezTo>
                        <a:pt x="24" y="274"/>
                        <a:pt x="23" y="275"/>
                        <a:pt x="23" y="276"/>
                      </a:cubicBezTo>
                      <a:cubicBezTo>
                        <a:pt x="22" y="278"/>
                        <a:pt x="21" y="279"/>
                        <a:pt x="21" y="281"/>
                      </a:cubicBezTo>
                      <a:cubicBezTo>
                        <a:pt x="21" y="283"/>
                        <a:pt x="21" y="285"/>
                        <a:pt x="20" y="286"/>
                      </a:cubicBezTo>
                      <a:cubicBezTo>
                        <a:pt x="19" y="289"/>
                        <a:pt x="19" y="291"/>
                        <a:pt x="20" y="293"/>
                      </a:cubicBezTo>
                      <a:cubicBezTo>
                        <a:pt x="21" y="295"/>
                        <a:pt x="21" y="297"/>
                        <a:pt x="21" y="298"/>
                      </a:cubicBezTo>
                      <a:cubicBezTo>
                        <a:pt x="22" y="298"/>
                        <a:pt x="22" y="298"/>
                        <a:pt x="23" y="298"/>
                      </a:cubicBezTo>
                      <a:cubicBezTo>
                        <a:pt x="23" y="298"/>
                        <a:pt x="23" y="298"/>
                        <a:pt x="23" y="298"/>
                      </a:cubicBezTo>
                      <a:cubicBezTo>
                        <a:pt x="23" y="297"/>
                        <a:pt x="23" y="295"/>
                        <a:pt x="26" y="294"/>
                      </a:cubicBezTo>
                      <a:cubicBezTo>
                        <a:pt x="28" y="293"/>
                        <a:pt x="29" y="294"/>
                        <a:pt x="30" y="295"/>
                      </a:cubicBezTo>
                      <a:cubicBezTo>
                        <a:pt x="31" y="296"/>
                        <a:pt x="31" y="297"/>
                        <a:pt x="31" y="298"/>
                      </a:cubicBezTo>
                      <a:cubicBezTo>
                        <a:pt x="31" y="298"/>
                        <a:pt x="31" y="298"/>
                        <a:pt x="31" y="298"/>
                      </a:cubicBezTo>
                      <a:cubicBezTo>
                        <a:pt x="33" y="299"/>
                        <a:pt x="34" y="300"/>
                        <a:pt x="34" y="302"/>
                      </a:cubicBezTo>
                      <a:cubicBezTo>
                        <a:pt x="35" y="303"/>
                        <a:pt x="34" y="305"/>
                        <a:pt x="31" y="307"/>
                      </a:cubicBezTo>
                      <a:cubicBezTo>
                        <a:pt x="31" y="307"/>
                        <a:pt x="31" y="308"/>
                        <a:pt x="31" y="310"/>
                      </a:cubicBezTo>
                      <a:cubicBezTo>
                        <a:pt x="32" y="312"/>
                        <a:pt x="32" y="314"/>
                        <a:pt x="31" y="316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29" y="319"/>
                        <a:pt x="28" y="321"/>
                        <a:pt x="28" y="323"/>
                      </a:cubicBezTo>
                      <a:cubicBezTo>
                        <a:pt x="30" y="326"/>
                        <a:pt x="29" y="327"/>
                        <a:pt x="28" y="328"/>
                      </a:cubicBezTo>
                      <a:cubicBezTo>
                        <a:pt x="27" y="329"/>
                        <a:pt x="27" y="330"/>
                        <a:pt x="27" y="331"/>
                      </a:cubicBezTo>
                      <a:cubicBezTo>
                        <a:pt x="27" y="333"/>
                        <a:pt x="27" y="333"/>
                        <a:pt x="27" y="334"/>
                      </a:cubicBezTo>
                      <a:cubicBezTo>
                        <a:pt x="28" y="335"/>
                        <a:pt x="28" y="337"/>
                        <a:pt x="27" y="338"/>
                      </a:cubicBezTo>
                      <a:cubicBezTo>
                        <a:pt x="27" y="338"/>
                        <a:pt x="27" y="338"/>
                        <a:pt x="27" y="338"/>
                      </a:cubicBezTo>
                      <a:cubicBezTo>
                        <a:pt x="28" y="339"/>
                        <a:pt x="28" y="340"/>
                        <a:pt x="27" y="342"/>
                      </a:cubicBezTo>
                      <a:cubicBezTo>
                        <a:pt x="27" y="342"/>
                        <a:pt x="27" y="343"/>
                        <a:pt x="26" y="343"/>
                      </a:cubicBezTo>
                      <a:cubicBezTo>
                        <a:pt x="26" y="344"/>
                        <a:pt x="27" y="346"/>
                        <a:pt x="27" y="347"/>
                      </a:cubicBezTo>
                      <a:cubicBezTo>
                        <a:pt x="28" y="348"/>
                        <a:pt x="28" y="349"/>
                        <a:pt x="27" y="350"/>
                      </a:cubicBezTo>
                      <a:cubicBezTo>
                        <a:pt x="27" y="352"/>
                        <a:pt x="25" y="352"/>
                        <a:pt x="24" y="352"/>
                      </a:cubicBezTo>
                      <a:cubicBezTo>
                        <a:pt x="23" y="352"/>
                        <a:pt x="22" y="352"/>
                        <a:pt x="21" y="353"/>
                      </a:cubicBezTo>
                      <a:cubicBezTo>
                        <a:pt x="21" y="353"/>
                        <a:pt x="21" y="353"/>
                        <a:pt x="21" y="353"/>
                      </a:cubicBezTo>
                      <a:cubicBezTo>
                        <a:pt x="21" y="353"/>
                        <a:pt x="21" y="353"/>
                        <a:pt x="22" y="354"/>
                      </a:cubicBezTo>
                      <a:cubicBezTo>
                        <a:pt x="22" y="355"/>
                        <a:pt x="24" y="357"/>
                        <a:pt x="22" y="360"/>
                      </a:cubicBezTo>
                      <a:cubicBezTo>
                        <a:pt x="22" y="361"/>
                        <a:pt x="21" y="362"/>
                        <a:pt x="19" y="362"/>
                      </a:cubicBezTo>
                      <a:cubicBezTo>
                        <a:pt x="17" y="362"/>
                        <a:pt x="15" y="359"/>
                        <a:pt x="13" y="358"/>
                      </a:cubicBezTo>
                      <a:cubicBezTo>
                        <a:pt x="12" y="357"/>
                        <a:pt x="12" y="357"/>
                        <a:pt x="12" y="357"/>
                      </a:cubicBezTo>
                      <a:cubicBezTo>
                        <a:pt x="11" y="357"/>
                        <a:pt x="11" y="356"/>
                        <a:pt x="11" y="355"/>
                      </a:cubicBezTo>
                      <a:cubicBezTo>
                        <a:pt x="11" y="355"/>
                        <a:pt x="11" y="355"/>
                        <a:pt x="11" y="355"/>
                      </a:cubicBezTo>
                      <a:cubicBezTo>
                        <a:pt x="10" y="356"/>
                        <a:pt x="9" y="356"/>
                        <a:pt x="8" y="357"/>
                      </a:cubicBezTo>
                      <a:cubicBezTo>
                        <a:pt x="7" y="357"/>
                        <a:pt x="6" y="357"/>
                        <a:pt x="5" y="358"/>
                      </a:cubicBezTo>
                      <a:cubicBezTo>
                        <a:pt x="5" y="358"/>
                        <a:pt x="6" y="359"/>
                        <a:pt x="6" y="359"/>
                      </a:cubicBezTo>
                      <a:cubicBezTo>
                        <a:pt x="6" y="360"/>
                        <a:pt x="7" y="361"/>
                        <a:pt x="7" y="362"/>
                      </a:cubicBezTo>
                      <a:cubicBezTo>
                        <a:pt x="7" y="363"/>
                        <a:pt x="6" y="363"/>
                        <a:pt x="5" y="364"/>
                      </a:cubicBezTo>
                      <a:cubicBezTo>
                        <a:pt x="4" y="364"/>
                        <a:pt x="3" y="364"/>
                        <a:pt x="3" y="365"/>
                      </a:cubicBezTo>
                      <a:cubicBezTo>
                        <a:pt x="5" y="365"/>
                        <a:pt x="6" y="366"/>
                        <a:pt x="7" y="368"/>
                      </a:cubicBezTo>
                      <a:cubicBezTo>
                        <a:pt x="7" y="368"/>
                        <a:pt x="7" y="369"/>
                        <a:pt x="7" y="369"/>
                      </a:cubicBezTo>
                      <a:cubicBezTo>
                        <a:pt x="7" y="369"/>
                        <a:pt x="7" y="368"/>
                        <a:pt x="7" y="368"/>
                      </a:cubicBezTo>
                      <a:cubicBezTo>
                        <a:pt x="9" y="368"/>
                        <a:pt x="10" y="368"/>
                        <a:pt x="12" y="368"/>
                      </a:cubicBezTo>
                      <a:cubicBezTo>
                        <a:pt x="15" y="369"/>
                        <a:pt x="16" y="371"/>
                        <a:pt x="16" y="374"/>
                      </a:cubicBezTo>
                      <a:cubicBezTo>
                        <a:pt x="16" y="376"/>
                        <a:pt x="15" y="378"/>
                        <a:pt x="13" y="378"/>
                      </a:cubicBezTo>
                      <a:cubicBezTo>
                        <a:pt x="12" y="378"/>
                        <a:pt x="11" y="380"/>
                        <a:pt x="11" y="382"/>
                      </a:cubicBezTo>
                      <a:cubicBezTo>
                        <a:pt x="11" y="382"/>
                        <a:pt x="13" y="382"/>
                        <a:pt x="15" y="382"/>
                      </a:cubicBezTo>
                      <a:cubicBezTo>
                        <a:pt x="17" y="382"/>
                        <a:pt x="19" y="381"/>
                        <a:pt x="20" y="382"/>
                      </a:cubicBezTo>
                      <a:cubicBezTo>
                        <a:pt x="23" y="383"/>
                        <a:pt x="24" y="385"/>
                        <a:pt x="24" y="388"/>
                      </a:cubicBezTo>
                      <a:cubicBezTo>
                        <a:pt x="23" y="389"/>
                        <a:pt x="22" y="391"/>
                        <a:pt x="21" y="391"/>
                      </a:cubicBezTo>
                      <a:cubicBezTo>
                        <a:pt x="20" y="391"/>
                        <a:pt x="19" y="390"/>
                        <a:pt x="18" y="390"/>
                      </a:cubicBezTo>
                      <a:cubicBezTo>
                        <a:pt x="17" y="388"/>
                        <a:pt x="15" y="387"/>
                        <a:pt x="15" y="387"/>
                      </a:cubicBezTo>
                      <a:cubicBezTo>
                        <a:pt x="14" y="387"/>
                        <a:pt x="14" y="387"/>
                        <a:pt x="14" y="387"/>
                      </a:cubicBezTo>
                      <a:cubicBezTo>
                        <a:pt x="13" y="390"/>
                        <a:pt x="11" y="390"/>
                        <a:pt x="10" y="390"/>
                      </a:cubicBezTo>
                      <a:cubicBezTo>
                        <a:pt x="8" y="390"/>
                        <a:pt x="7" y="390"/>
                        <a:pt x="5" y="389"/>
                      </a:cubicBezTo>
                      <a:cubicBezTo>
                        <a:pt x="5" y="389"/>
                        <a:pt x="5" y="389"/>
                        <a:pt x="5" y="389"/>
                      </a:cubicBezTo>
                      <a:cubicBezTo>
                        <a:pt x="4" y="389"/>
                        <a:pt x="1" y="391"/>
                        <a:pt x="0" y="392"/>
                      </a:cubicBezTo>
                      <a:cubicBezTo>
                        <a:pt x="1" y="393"/>
                        <a:pt x="2" y="395"/>
                        <a:pt x="2" y="396"/>
                      </a:cubicBezTo>
                      <a:cubicBezTo>
                        <a:pt x="3" y="396"/>
                        <a:pt x="3" y="396"/>
                        <a:pt x="3" y="396"/>
                      </a:cubicBezTo>
                      <a:cubicBezTo>
                        <a:pt x="4" y="396"/>
                        <a:pt x="6" y="395"/>
                        <a:pt x="6" y="394"/>
                      </a:cubicBezTo>
                      <a:cubicBezTo>
                        <a:pt x="7" y="392"/>
                        <a:pt x="9" y="390"/>
                        <a:pt x="11" y="390"/>
                      </a:cubicBezTo>
                      <a:cubicBezTo>
                        <a:pt x="11" y="390"/>
                        <a:pt x="14" y="391"/>
                        <a:pt x="15" y="395"/>
                      </a:cubicBezTo>
                      <a:cubicBezTo>
                        <a:pt x="15" y="399"/>
                        <a:pt x="11" y="400"/>
                        <a:pt x="10" y="400"/>
                      </a:cubicBezTo>
                      <a:cubicBezTo>
                        <a:pt x="10" y="400"/>
                        <a:pt x="9" y="401"/>
                        <a:pt x="9" y="401"/>
                      </a:cubicBezTo>
                      <a:cubicBezTo>
                        <a:pt x="8" y="403"/>
                        <a:pt x="6" y="406"/>
                        <a:pt x="2" y="408"/>
                      </a:cubicBezTo>
                      <a:cubicBezTo>
                        <a:pt x="2" y="409"/>
                        <a:pt x="2" y="409"/>
                        <a:pt x="2" y="409"/>
                      </a:cubicBezTo>
                      <a:cubicBezTo>
                        <a:pt x="2" y="409"/>
                        <a:pt x="2" y="410"/>
                        <a:pt x="2" y="410"/>
                      </a:cubicBezTo>
                      <a:cubicBezTo>
                        <a:pt x="3" y="409"/>
                        <a:pt x="4" y="409"/>
                        <a:pt x="4" y="409"/>
                      </a:cubicBezTo>
                      <a:cubicBezTo>
                        <a:pt x="5" y="409"/>
                        <a:pt x="5" y="409"/>
                        <a:pt x="5" y="409"/>
                      </a:cubicBezTo>
                      <a:cubicBezTo>
                        <a:pt x="6" y="410"/>
                        <a:pt x="6" y="410"/>
                        <a:pt x="6" y="410"/>
                      </a:cubicBezTo>
                      <a:cubicBezTo>
                        <a:pt x="7" y="411"/>
                        <a:pt x="6" y="412"/>
                        <a:pt x="6" y="412"/>
                      </a:cubicBezTo>
                      <a:cubicBezTo>
                        <a:pt x="6" y="413"/>
                        <a:pt x="6" y="413"/>
                        <a:pt x="6" y="413"/>
                      </a:cubicBezTo>
                      <a:cubicBezTo>
                        <a:pt x="7" y="413"/>
                        <a:pt x="7" y="413"/>
                        <a:pt x="7" y="413"/>
                      </a:cubicBezTo>
                      <a:cubicBezTo>
                        <a:pt x="7" y="413"/>
                        <a:pt x="8" y="413"/>
                        <a:pt x="8" y="413"/>
                      </a:cubicBezTo>
                      <a:cubicBezTo>
                        <a:pt x="8" y="412"/>
                        <a:pt x="8" y="412"/>
                        <a:pt x="8" y="411"/>
                      </a:cubicBezTo>
                      <a:cubicBezTo>
                        <a:pt x="7" y="409"/>
                        <a:pt x="8" y="406"/>
                        <a:pt x="9" y="404"/>
                      </a:cubicBezTo>
                      <a:cubicBezTo>
                        <a:pt x="10" y="403"/>
                        <a:pt x="11" y="402"/>
                        <a:pt x="13" y="402"/>
                      </a:cubicBezTo>
                      <a:cubicBezTo>
                        <a:pt x="13" y="402"/>
                        <a:pt x="15" y="403"/>
                        <a:pt x="16" y="404"/>
                      </a:cubicBezTo>
                      <a:cubicBezTo>
                        <a:pt x="19" y="407"/>
                        <a:pt x="17" y="410"/>
                        <a:pt x="16" y="411"/>
                      </a:cubicBezTo>
                      <a:cubicBezTo>
                        <a:pt x="15" y="412"/>
                        <a:pt x="15" y="413"/>
                        <a:pt x="15" y="413"/>
                      </a:cubicBezTo>
                      <a:cubicBezTo>
                        <a:pt x="15" y="415"/>
                        <a:pt x="14" y="416"/>
                        <a:pt x="14" y="418"/>
                      </a:cubicBezTo>
                      <a:cubicBezTo>
                        <a:pt x="14" y="419"/>
                        <a:pt x="13" y="421"/>
                        <a:pt x="13" y="422"/>
                      </a:cubicBezTo>
                      <a:cubicBezTo>
                        <a:pt x="13" y="424"/>
                        <a:pt x="11" y="425"/>
                        <a:pt x="10" y="425"/>
                      </a:cubicBezTo>
                      <a:cubicBezTo>
                        <a:pt x="10" y="426"/>
                        <a:pt x="10" y="426"/>
                        <a:pt x="10" y="426"/>
                      </a:cubicBezTo>
                      <a:cubicBezTo>
                        <a:pt x="10" y="428"/>
                        <a:pt x="9" y="429"/>
                        <a:pt x="7" y="429"/>
                      </a:cubicBezTo>
                      <a:cubicBezTo>
                        <a:pt x="8" y="431"/>
                        <a:pt x="7" y="432"/>
                        <a:pt x="7" y="432"/>
                      </a:cubicBezTo>
                      <a:cubicBezTo>
                        <a:pt x="8" y="432"/>
                        <a:pt x="9" y="432"/>
                        <a:pt x="11" y="432"/>
                      </a:cubicBezTo>
                      <a:cubicBezTo>
                        <a:pt x="12" y="432"/>
                        <a:pt x="12" y="433"/>
                        <a:pt x="13" y="433"/>
                      </a:cubicBezTo>
                      <a:cubicBezTo>
                        <a:pt x="13" y="433"/>
                        <a:pt x="13" y="433"/>
                        <a:pt x="13" y="433"/>
                      </a:cubicBezTo>
                      <a:cubicBezTo>
                        <a:pt x="13" y="433"/>
                        <a:pt x="14" y="433"/>
                        <a:pt x="15" y="432"/>
                      </a:cubicBezTo>
                      <a:cubicBezTo>
                        <a:pt x="18" y="431"/>
                        <a:pt x="21" y="433"/>
                        <a:pt x="22" y="435"/>
                      </a:cubicBezTo>
                      <a:cubicBezTo>
                        <a:pt x="22" y="437"/>
                        <a:pt x="21" y="439"/>
                        <a:pt x="19" y="440"/>
                      </a:cubicBezTo>
                      <a:cubicBezTo>
                        <a:pt x="18" y="440"/>
                        <a:pt x="18" y="440"/>
                        <a:pt x="17" y="440"/>
                      </a:cubicBezTo>
                      <a:cubicBezTo>
                        <a:pt x="19" y="440"/>
                        <a:pt x="21" y="441"/>
                        <a:pt x="21" y="443"/>
                      </a:cubicBezTo>
                      <a:cubicBezTo>
                        <a:pt x="21" y="443"/>
                        <a:pt x="21" y="443"/>
                        <a:pt x="21" y="443"/>
                      </a:cubicBezTo>
                      <a:cubicBezTo>
                        <a:pt x="22" y="440"/>
                        <a:pt x="23" y="439"/>
                        <a:pt x="25" y="439"/>
                      </a:cubicBezTo>
                      <a:cubicBezTo>
                        <a:pt x="28" y="439"/>
                        <a:pt x="32" y="442"/>
                        <a:pt x="33" y="445"/>
                      </a:cubicBezTo>
                      <a:cubicBezTo>
                        <a:pt x="33" y="446"/>
                        <a:pt x="33" y="447"/>
                        <a:pt x="32" y="448"/>
                      </a:cubicBezTo>
                      <a:cubicBezTo>
                        <a:pt x="32" y="449"/>
                        <a:pt x="31" y="449"/>
                        <a:pt x="30" y="450"/>
                      </a:cubicBezTo>
                      <a:cubicBezTo>
                        <a:pt x="31" y="449"/>
                        <a:pt x="32" y="449"/>
                        <a:pt x="33" y="449"/>
                      </a:cubicBezTo>
                      <a:cubicBezTo>
                        <a:pt x="36" y="449"/>
                        <a:pt x="44" y="450"/>
                        <a:pt x="45" y="454"/>
                      </a:cubicBezTo>
                      <a:cubicBezTo>
                        <a:pt x="45" y="455"/>
                        <a:pt x="45" y="456"/>
                        <a:pt x="45" y="456"/>
                      </a:cubicBezTo>
                      <a:cubicBezTo>
                        <a:pt x="46" y="456"/>
                        <a:pt x="47" y="457"/>
                        <a:pt x="48" y="459"/>
                      </a:cubicBezTo>
                      <a:cubicBezTo>
                        <a:pt x="48" y="459"/>
                        <a:pt x="48" y="459"/>
                        <a:pt x="48" y="460"/>
                      </a:cubicBezTo>
                      <a:cubicBezTo>
                        <a:pt x="51" y="456"/>
                        <a:pt x="56" y="454"/>
                        <a:pt x="59" y="453"/>
                      </a:cubicBezTo>
                      <a:cubicBezTo>
                        <a:pt x="62" y="452"/>
                        <a:pt x="64" y="454"/>
                        <a:pt x="64" y="455"/>
                      </a:cubicBezTo>
                      <a:cubicBezTo>
                        <a:pt x="65" y="458"/>
                        <a:pt x="62" y="461"/>
                        <a:pt x="58" y="463"/>
                      </a:cubicBezTo>
                      <a:cubicBezTo>
                        <a:pt x="56" y="463"/>
                        <a:pt x="56" y="464"/>
                        <a:pt x="56" y="464"/>
                      </a:cubicBezTo>
                      <a:cubicBezTo>
                        <a:pt x="56" y="464"/>
                        <a:pt x="56" y="464"/>
                        <a:pt x="57" y="466"/>
                      </a:cubicBezTo>
                      <a:cubicBezTo>
                        <a:pt x="58" y="467"/>
                        <a:pt x="60" y="466"/>
                        <a:pt x="61" y="466"/>
                      </a:cubicBezTo>
                      <a:cubicBezTo>
                        <a:pt x="63" y="465"/>
                        <a:pt x="66" y="464"/>
                        <a:pt x="68" y="466"/>
                      </a:cubicBezTo>
                      <a:cubicBezTo>
                        <a:pt x="69" y="467"/>
                        <a:pt x="69" y="469"/>
                        <a:pt x="69" y="469"/>
                      </a:cubicBezTo>
                      <a:cubicBezTo>
                        <a:pt x="68" y="471"/>
                        <a:pt x="66" y="472"/>
                        <a:pt x="65" y="472"/>
                      </a:cubicBezTo>
                      <a:cubicBezTo>
                        <a:pt x="64" y="473"/>
                        <a:pt x="62" y="473"/>
                        <a:pt x="62" y="473"/>
                      </a:cubicBezTo>
                      <a:cubicBezTo>
                        <a:pt x="62" y="474"/>
                        <a:pt x="62" y="475"/>
                        <a:pt x="63" y="475"/>
                      </a:cubicBezTo>
                      <a:cubicBezTo>
                        <a:pt x="63" y="477"/>
                        <a:pt x="64" y="478"/>
                        <a:pt x="64" y="480"/>
                      </a:cubicBezTo>
                      <a:cubicBezTo>
                        <a:pt x="63" y="481"/>
                        <a:pt x="63" y="482"/>
                        <a:pt x="61" y="482"/>
                      </a:cubicBezTo>
                      <a:cubicBezTo>
                        <a:pt x="61" y="483"/>
                        <a:pt x="60" y="483"/>
                        <a:pt x="59" y="483"/>
                      </a:cubicBezTo>
                      <a:cubicBezTo>
                        <a:pt x="58" y="483"/>
                        <a:pt x="57" y="482"/>
                        <a:pt x="56" y="480"/>
                      </a:cubicBezTo>
                      <a:cubicBezTo>
                        <a:pt x="56" y="481"/>
                        <a:pt x="56" y="481"/>
                        <a:pt x="56" y="482"/>
                      </a:cubicBezTo>
                      <a:cubicBezTo>
                        <a:pt x="55" y="483"/>
                        <a:pt x="55" y="483"/>
                        <a:pt x="55" y="483"/>
                      </a:cubicBezTo>
                      <a:cubicBezTo>
                        <a:pt x="54" y="483"/>
                        <a:pt x="54" y="483"/>
                        <a:pt x="54" y="483"/>
                      </a:cubicBezTo>
                      <a:cubicBezTo>
                        <a:pt x="52" y="483"/>
                        <a:pt x="49" y="480"/>
                        <a:pt x="46" y="478"/>
                      </a:cubicBezTo>
                      <a:cubicBezTo>
                        <a:pt x="46" y="478"/>
                        <a:pt x="46" y="477"/>
                        <a:pt x="46" y="477"/>
                      </a:cubicBezTo>
                      <a:cubicBezTo>
                        <a:pt x="46" y="478"/>
                        <a:pt x="46" y="478"/>
                        <a:pt x="46" y="478"/>
                      </a:cubicBezTo>
                      <a:cubicBezTo>
                        <a:pt x="46" y="478"/>
                        <a:pt x="46" y="479"/>
                        <a:pt x="46" y="479"/>
                      </a:cubicBezTo>
                      <a:cubicBezTo>
                        <a:pt x="47" y="480"/>
                        <a:pt x="48" y="481"/>
                        <a:pt x="47" y="482"/>
                      </a:cubicBezTo>
                      <a:cubicBezTo>
                        <a:pt x="47" y="484"/>
                        <a:pt x="45" y="484"/>
                        <a:pt x="44" y="484"/>
                      </a:cubicBezTo>
                      <a:cubicBezTo>
                        <a:pt x="41" y="484"/>
                        <a:pt x="41" y="485"/>
                        <a:pt x="41" y="485"/>
                      </a:cubicBezTo>
                      <a:cubicBezTo>
                        <a:pt x="41" y="485"/>
                        <a:pt x="41" y="485"/>
                        <a:pt x="41" y="485"/>
                      </a:cubicBezTo>
                      <a:cubicBezTo>
                        <a:pt x="41" y="485"/>
                        <a:pt x="42" y="485"/>
                        <a:pt x="42" y="485"/>
                      </a:cubicBezTo>
                      <a:cubicBezTo>
                        <a:pt x="44" y="485"/>
                        <a:pt x="46" y="485"/>
                        <a:pt x="48" y="485"/>
                      </a:cubicBezTo>
                      <a:cubicBezTo>
                        <a:pt x="52" y="486"/>
                        <a:pt x="52" y="489"/>
                        <a:pt x="53" y="492"/>
                      </a:cubicBezTo>
                      <a:cubicBezTo>
                        <a:pt x="53" y="492"/>
                        <a:pt x="53" y="492"/>
                        <a:pt x="53" y="493"/>
                      </a:cubicBezTo>
                      <a:cubicBezTo>
                        <a:pt x="53" y="490"/>
                        <a:pt x="54" y="487"/>
                        <a:pt x="57" y="486"/>
                      </a:cubicBezTo>
                      <a:cubicBezTo>
                        <a:pt x="58" y="486"/>
                        <a:pt x="58" y="486"/>
                        <a:pt x="58" y="486"/>
                      </a:cubicBezTo>
                      <a:cubicBezTo>
                        <a:pt x="60" y="486"/>
                        <a:pt x="61" y="489"/>
                        <a:pt x="61" y="491"/>
                      </a:cubicBezTo>
                      <a:cubicBezTo>
                        <a:pt x="62" y="493"/>
                        <a:pt x="62" y="496"/>
                        <a:pt x="66" y="497"/>
                      </a:cubicBezTo>
                      <a:cubicBezTo>
                        <a:pt x="66" y="497"/>
                        <a:pt x="66" y="497"/>
                        <a:pt x="66" y="497"/>
                      </a:cubicBezTo>
                      <a:cubicBezTo>
                        <a:pt x="66" y="496"/>
                        <a:pt x="66" y="494"/>
                        <a:pt x="68" y="493"/>
                      </a:cubicBezTo>
                      <a:cubicBezTo>
                        <a:pt x="69" y="493"/>
                        <a:pt x="70" y="492"/>
                        <a:pt x="70" y="492"/>
                      </a:cubicBezTo>
                      <a:cubicBezTo>
                        <a:pt x="73" y="492"/>
                        <a:pt x="75" y="495"/>
                        <a:pt x="77" y="497"/>
                      </a:cubicBezTo>
                      <a:cubicBezTo>
                        <a:pt x="78" y="498"/>
                        <a:pt x="79" y="500"/>
                        <a:pt x="80" y="500"/>
                      </a:cubicBezTo>
                      <a:cubicBezTo>
                        <a:pt x="80" y="499"/>
                        <a:pt x="79" y="498"/>
                        <a:pt x="78" y="497"/>
                      </a:cubicBezTo>
                      <a:cubicBezTo>
                        <a:pt x="78" y="497"/>
                        <a:pt x="77" y="496"/>
                        <a:pt x="77" y="495"/>
                      </a:cubicBezTo>
                      <a:cubicBezTo>
                        <a:pt x="76" y="495"/>
                        <a:pt x="76" y="495"/>
                        <a:pt x="76" y="495"/>
                      </a:cubicBezTo>
                      <a:cubicBezTo>
                        <a:pt x="76" y="495"/>
                        <a:pt x="76" y="495"/>
                        <a:pt x="75" y="495"/>
                      </a:cubicBezTo>
                      <a:cubicBezTo>
                        <a:pt x="75" y="495"/>
                        <a:pt x="75" y="495"/>
                        <a:pt x="75" y="495"/>
                      </a:cubicBezTo>
                      <a:cubicBezTo>
                        <a:pt x="75" y="495"/>
                        <a:pt x="75" y="495"/>
                        <a:pt x="75" y="495"/>
                      </a:cubicBezTo>
                      <a:cubicBezTo>
                        <a:pt x="75" y="495"/>
                        <a:pt x="75" y="495"/>
                        <a:pt x="75" y="494"/>
                      </a:cubicBezTo>
                      <a:cubicBezTo>
                        <a:pt x="75" y="494"/>
                        <a:pt x="75" y="494"/>
                        <a:pt x="75" y="494"/>
                      </a:cubicBezTo>
                      <a:cubicBezTo>
                        <a:pt x="75" y="494"/>
                        <a:pt x="75" y="494"/>
                        <a:pt x="75" y="494"/>
                      </a:cubicBezTo>
                      <a:cubicBezTo>
                        <a:pt x="74" y="494"/>
                        <a:pt x="74" y="494"/>
                        <a:pt x="74" y="494"/>
                      </a:cubicBezTo>
                      <a:cubicBezTo>
                        <a:pt x="74" y="494"/>
                        <a:pt x="74" y="494"/>
                        <a:pt x="74" y="493"/>
                      </a:cubicBezTo>
                      <a:cubicBezTo>
                        <a:pt x="74" y="493"/>
                        <a:pt x="74" y="493"/>
                        <a:pt x="74" y="493"/>
                      </a:cubicBezTo>
                      <a:cubicBezTo>
                        <a:pt x="74" y="493"/>
                        <a:pt x="74" y="493"/>
                        <a:pt x="74" y="493"/>
                      </a:cubicBezTo>
                      <a:cubicBezTo>
                        <a:pt x="74" y="492"/>
                        <a:pt x="74" y="492"/>
                        <a:pt x="74" y="492"/>
                      </a:cubicBezTo>
                      <a:cubicBezTo>
                        <a:pt x="74" y="492"/>
                        <a:pt x="74" y="492"/>
                        <a:pt x="74" y="491"/>
                      </a:cubicBezTo>
                      <a:cubicBezTo>
                        <a:pt x="74" y="491"/>
                        <a:pt x="74" y="491"/>
                        <a:pt x="74" y="491"/>
                      </a:cubicBezTo>
                      <a:cubicBezTo>
                        <a:pt x="74" y="490"/>
                        <a:pt x="74" y="490"/>
                        <a:pt x="74" y="490"/>
                      </a:cubicBezTo>
                      <a:cubicBezTo>
                        <a:pt x="74" y="489"/>
                        <a:pt x="74" y="489"/>
                        <a:pt x="73" y="489"/>
                      </a:cubicBezTo>
                      <a:cubicBezTo>
                        <a:pt x="73" y="488"/>
                        <a:pt x="73" y="488"/>
                        <a:pt x="73" y="488"/>
                      </a:cubicBezTo>
                      <a:cubicBezTo>
                        <a:pt x="73" y="487"/>
                        <a:pt x="73" y="487"/>
                        <a:pt x="73" y="486"/>
                      </a:cubicBezTo>
                      <a:cubicBezTo>
                        <a:pt x="73" y="486"/>
                        <a:pt x="73" y="486"/>
                        <a:pt x="73" y="485"/>
                      </a:cubicBezTo>
                      <a:cubicBezTo>
                        <a:pt x="73" y="485"/>
                        <a:pt x="73" y="484"/>
                        <a:pt x="73" y="483"/>
                      </a:cubicBezTo>
                      <a:cubicBezTo>
                        <a:pt x="73" y="483"/>
                        <a:pt x="73" y="483"/>
                        <a:pt x="73" y="482"/>
                      </a:cubicBezTo>
                      <a:cubicBezTo>
                        <a:pt x="73" y="482"/>
                        <a:pt x="73" y="481"/>
                        <a:pt x="73" y="480"/>
                      </a:cubicBezTo>
                      <a:cubicBezTo>
                        <a:pt x="73" y="479"/>
                        <a:pt x="73" y="479"/>
                        <a:pt x="73" y="479"/>
                      </a:cubicBezTo>
                      <a:cubicBezTo>
                        <a:pt x="73" y="478"/>
                        <a:pt x="73" y="477"/>
                        <a:pt x="73" y="476"/>
                      </a:cubicBezTo>
                      <a:cubicBezTo>
                        <a:pt x="73" y="475"/>
                        <a:pt x="73" y="475"/>
                        <a:pt x="73" y="474"/>
                      </a:cubicBezTo>
                      <a:cubicBezTo>
                        <a:pt x="73" y="473"/>
                        <a:pt x="74" y="472"/>
                        <a:pt x="74" y="471"/>
                      </a:cubicBezTo>
                      <a:cubicBezTo>
                        <a:pt x="74" y="470"/>
                        <a:pt x="74" y="470"/>
                        <a:pt x="74" y="469"/>
                      </a:cubicBezTo>
                      <a:cubicBezTo>
                        <a:pt x="74" y="468"/>
                        <a:pt x="74" y="466"/>
                        <a:pt x="74" y="465"/>
                      </a:cubicBezTo>
                      <a:cubicBezTo>
                        <a:pt x="74" y="465"/>
                        <a:pt x="74" y="464"/>
                        <a:pt x="74" y="464"/>
                      </a:cubicBezTo>
                      <a:cubicBezTo>
                        <a:pt x="74" y="462"/>
                        <a:pt x="74" y="460"/>
                        <a:pt x="74" y="458"/>
                      </a:cubicBezTo>
                      <a:cubicBezTo>
                        <a:pt x="74" y="458"/>
                        <a:pt x="74" y="458"/>
                        <a:pt x="74" y="458"/>
                      </a:cubicBezTo>
                      <a:cubicBezTo>
                        <a:pt x="73" y="458"/>
                        <a:pt x="73" y="458"/>
                        <a:pt x="73" y="458"/>
                      </a:cubicBezTo>
                      <a:cubicBezTo>
                        <a:pt x="70" y="458"/>
                        <a:pt x="67" y="457"/>
                        <a:pt x="65" y="455"/>
                      </a:cubicBezTo>
                      <a:cubicBezTo>
                        <a:pt x="64" y="455"/>
                        <a:pt x="64" y="453"/>
                        <a:pt x="64" y="451"/>
                      </a:cubicBezTo>
                      <a:cubicBezTo>
                        <a:pt x="64" y="451"/>
                        <a:pt x="64" y="450"/>
                        <a:pt x="65" y="450"/>
                      </a:cubicBezTo>
                      <a:cubicBezTo>
                        <a:pt x="64" y="450"/>
                        <a:pt x="64" y="450"/>
                        <a:pt x="64" y="450"/>
                      </a:cubicBezTo>
                      <a:cubicBezTo>
                        <a:pt x="64" y="450"/>
                        <a:pt x="64" y="449"/>
                        <a:pt x="63" y="449"/>
                      </a:cubicBezTo>
                      <a:cubicBezTo>
                        <a:pt x="63" y="449"/>
                        <a:pt x="63" y="449"/>
                        <a:pt x="63" y="449"/>
                      </a:cubicBezTo>
                      <a:cubicBezTo>
                        <a:pt x="62" y="449"/>
                        <a:pt x="62" y="448"/>
                        <a:pt x="61" y="448"/>
                      </a:cubicBezTo>
                      <a:cubicBezTo>
                        <a:pt x="60" y="448"/>
                        <a:pt x="58" y="448"/>
                        <a:pt x="55" y="448"/>
                      </a:cubicBezTo>
                      <a:cubicBezTo>
                        <a:pt x="49" y="448"/>
                        <a:pt x="42" y="448"/>
                        <a:pt x="42" y="449"/>
                      </a:cubicBezTo>
                      <a:cubicBezTo>
                        <a:pt x="41" y="449"/>
                        <a:pt x="41" y="449"/>
                        <a:pt x="41" y="449"/>
                      </a:cubicBezTo>
                      <a:cubicBezTo>
                        <a:pt x="41" y="449"/>
                        <a:pt x="41" y="449"/>
                        <a:pt x="41" y="449"/>
                      </a:cubicBezTo>
                      <a:cubicBezTo>
                        <a:pt x="41" y="449"/>
                        <a:pt x="41" y="449"/>
                        <a:pt x="41" y="449"/>
                      </a:cubicBezTo>
                      <a:cubicBezTo>
                        <a:pt x="40" y="449"/>
                        <a:pt x="39" y="448"/>
                        <a:pt x="38" y="447"/>
                      </a:cubicBezTo>
                      <a:cubicBezTo>
                        <a:pt x="37" y="447"/>
                        <a:pt x="37" y="446"/>
                        <a:pt x="36" y="445"/>
                      </a:cubicBezTo>
                      <a:cubicBezTo>
                        <a:pt x="36" y="445"/>
                        <a:pt x="36" y="444"/>
                        <a:pt x="36" y="444"/>
                      </a:cubicBezTo>
                      <a:cubicBezTo>
                        <a:pt x="35" y="444"/>
                        <a:pt x="34" y="443"/>
                        <a:pt x="34" y="443"/>
                      </a:cubicBezTo>
                      <a:cubicBezTo>
                        <a:pt x="32" y="440"/>
                        <a:pt x="32" y="432"/>
                        <a:pt x="33" y="429"/>
                      </a:cubicBezTo>
                      <a:cubicBezTo>
                        <a:pt x="33" y="428"/>
                        <a:pt x="31" y="428"/>
                        <a:pt x="29" y="428"/>
                      </a:cubicBezTo>
                      <a:cubicBezTo>
                        <a:pt x="27" y="428"/>
                        <a:pt x="25" y="428"/>
                        <a:pt x="24" y="427"/>
                      </a:cubicBezTo>
                      <a:cubicBezTo>
                        <a:pt x="21" y="426"/>
                        <a:pt x="22" y="424"/>
                        <a:pt x="22" y="422"/>
                      </a:cubicBezTo>
                      <a:cubicBezTo>
                        <a:pt x="22" y="421"/>
                        <a:pt x="22" y="421"/>
                        <a:pt x="21" y="419"/>
                      </a:cubicBezTo>
                      <a:cubicBezTo>
                        <a:pt x="18" y="416"/>
                        <a:pt x="19" y="412"/>
                        <a:pt x="20" y="409"/>
                      </a:cubicBezTo>
                      <a:cubicBezTo>
                        <a:pt x="20" y="408"/>
                        <a:pt x="20" y="408"/>
                        <a:pt x="20" y="407"/>
                      </a:cubicBezTo>
                      <a:cubicBezTo>
                        <a:pt x="21" y="404"/>
                        <a:pt x="23" y="398"/>
                        <a:pt x="29" y="398"/>
                      </a:cubicBezTo>
                      <a:cubicBezTo>
                        <a:pt x="29" y="398"/>
                        <a:pt x="29" y="397"/>
                        <a:pt x="29" y="397"/>
                      </a:cubicBezTo>
                      <a:cubicBezTo>
                        <a:pt x="29" y="395"/>
                        <a:pt x="30" y="392"/>
                        <a:pt x="32" y="391"/>
                      </a:cubicBezTo>
                      <a:cubicBezTo>
                        <a:pt x="32" y="390"/>
                        <a:pt x="32" y="389"/>
                        <a:pt x="32" y="389"/>
                      </a:cubicBezTo>
                      <a:cubicBezTo>
                        <a:pt x="31" y="387"/>
                        <a:pt x="29" y="384"/>
                        <a:pt x="32" y="382"/>
                      </a:cubicBezTo>
                      <a:cubicBezTo>
                        <a:pt x="32" y="382"/>
                        <a:pt x="32" y="381"/>
                        <a:pt x="33" y="380"/>
                      </a:cubicBezTo>
                      <a:cubicBezTo>
                        <a:pt x="33" y="378"/>
                        <a:pt x="33" y="375"/>
                        <a:pt x="37" y="374"/>
                      </a:cubicBezTo>
                      <a:cubicBezTo>
                        <a:pt x="38" y="374"/>
                        <a:pt x="38" y="374"/>
                        <a:pt x="38" y="374"/>
                      </a:cubicBezTo>
                      <a:cubicBezTo>
                        <a:pt x="38" y="374"/>
                        <a:pt x="38" y="373"/>
                        <a:pt x="38" y="372"/>
                      </a:cubicBezTo>
                      <a:cubicBezTo>
                        <a:pt x="38" y="371"/>
                        <a:pt x="37" y="367"/>
                        <a:pt x="40" y="367"/>
                      </a:cubicBezTo>
                      <a:cubicBezTo>
                        <a:pt x="40" y="366"/>
                        <a:pt x="40" y="366"/>
                        <a:pt x="40" y="365"/>
                      </a:cubicBezTo>
                      <a:cubicBezTo>
                        <a:pt x="40" y="364"/>
                        <a:pt x="39" y="361"/>
                        <a:pt x="39" y="359"/>
                      </a:cubicBezTo>
                      <a:cubicBezTo>
                        <a:pt x="40" y="358"/>
                        <a:pt x="40" y="357"/>
                        <a:pt x="39" y="356"/>
                      </a:cubicBezTo>
                      <a:cubicBezTo>
                        <a:pt x="39" y="354"/>
                        <a:pt x="38" y="351"/>
                        <a:pt x="42" y="349"/>
                      </a:cubicBezTo>
                      <a:cubicBezTo>
                        <a:pt x="43" y="349"/>
                        <a:pt x="43" y="348"/>
                        <a:pt x="43" y="348"/>
                      </a:cubicBezTo>
                      <a:cubicBezTo>
                        <a:pt x="43" y="348"/>
                        <a:pt x="43" y="348"/>
                        <a:pt x="43" y="348"/>
                      </a:cubicBezTo>
                      <a:cubicBezTo>
                        <a:pt x="43" y="348"/>
                        <a:pt x="42" y="346"/>
                        <a:pt x="40" y="345"/>
                      </a:cubicBezTo>
                      <a:cubicBezTo>
                        <a:pt x="40" y="345"/>
                        <a:pt x="38" y="343"/>
                        <a:pt x="38" y="342"/>
                      </a:cubicBezTo>
                      <a:cubicBezTo>
                        <a:pt x="38" y="342"/>
                        <a:pt x="38" y="341"/>
                        <a:pt x="38" y="341"/>
                      </a:cubicBezTo>
                      <a:cubicBezTo>
                        <a:pt x="39" y="339"/>
                        <a:pt x="42" y="339"/>
                        <a:pt x="46" y="339"/>
                      </a:cubicBezTo>
                      <a:cubicBezTo>
                        <a:pt x="46" y="339"/>
                        <a:pt x="46" y="339"/>
                        <a:pt x="45" y="338"/>
                      </a:cubicBezTo>
                      <a:cubicBezTo>
                        <a:pt x="45" y="338"/>
                        <a:pt x="45" y="338"/>
                        <a:pt x="45" y="338"/>
                      </a:cubicBezTo>
                      <a:cubicBezTo>
                        <a:pt x="44" y="338"/>
                        <a:pt x="43" y="338"/>
                        <a:pt x="43" y="338"/>
                      </a:cubicBezTo>
                      <a:cubicBezTo>
                        <a:pt x="40" y="338"/>
                        <a:pt x="39" y="337"/>
                        <a:pt x="38" y="335"/>
                      </a:cubicBezTo>
                      <a:cubicBezTo>
                        <a:pt x="37" y="333"/>
                        <a:pt x="38" y="331"/>
                        <a:pt x="39" y="329"/>
                      </a:cubicBezTo>
                      <a:cubicBezTo>
                        <a:pt x="40" y="328"/>
                        <a:pt x="40" y="328"/>
                        <a:pt x="40" y="328"/>
                      </a:cubicBezTo>
                      <a:cubicBezTo>
                        <a:pt x="40" y="328"/>
                        <a:pt x="39" y="327"/>
                        <a:pt x="39" y="327"/>
                      </a:cubicBezTo>
                      <a:cubicBezTo>
                        <a:pt x="38" y="326"/>
                        <a:pt x="36" y="324"/>
                        <a:pt x="37" y="322"/>
                      </a:cubicBezTo>
                      <a:cubicBezTo>
                        <a:pt x="38" y="321"/>
                        <a:pt x="38" y="319"/>
                        <a:pt x="37" y="319"/>
                      </a:cubicBezTo>
                      <a:cubicBezTo>
                        <a:pt x="34" y="317"/>
                        <a:pt x="36" y="309"/>
                        <a:pt x="36" y="309"/>
                      </a:cubicBezTo>
                      <a:cubicBezTo>
                        <a:pt x="36" y="306"/>
                        <a:pt x="37" y="304"/>
                        <a:pt x="39" y="303"/>
                      </a:cubicBezTo>
                      <a:cubicBezTo>
                        <a:pt x="39" y="302"/>
                        <a:pt x="39" y="298"/>
                        <a:pt x="39" y="296"/>
                      </a:cubicBezTo>
                      <a:cubicBezTo>
                        <a:pt x="39" y="295"/>
                        <a:pt x="38" y="294"/>
                        <a:pt x="38" y="293"/>
                      </a:cubicBezTo>
                      <a:cubicBezTo>
                        <a:pt x="38" y="292"/>
                        <a:pt x="38" y="291"/>
                        <a:pt x="37" y="290"/>
                      </a:cubicBezTo>
                      <a:cubicBezTo>
                        <a:pt x="37" y="288"/>
                        <a:pt x="36" y="287"/>
                        <a:pt x="36" y="285"/>
                      </a:cubicBezTo>
                      <a:cubicBezTo>
                        <a:pt x="36" y="283"/>
                        <a:pt x="37" y="282"/>
                        <a:pt x="38" y="282"/>
                      </a:cubicBezTo>
                      <a:cubicBezTo>
                        <a:pt x="38" y="281"/>
                        <a:pt x="39" y="280"/>
                        <a:pt x="39" y="277"/>
                      </a:cubicBezTo>
                      <a:cubicBezTo>
                        <a:pt x="39" y="275"/>
                        <a:pt x="39" y="270"/>
                        <a:pt x="43" y="268"/>
                      </a:cubicBezTo>
                      <a:cubicBezTo>
                        <a:pt x="43" y="268"/>
                        <a:pt x="43" y="266"/>
                        <a:pt x="43" y="266"/>
                      </a:cubicBezTo>
                      <a:cubicBezTo>
                        <a:pt x="43" y="264"/>
                        <a:pt x="43" y="263"/>
                        <a:pt x="43" y="262"/>
                      </a:cubicBezTo>
                      <a:cubicBezTo>
                        <a:pt x="43" y="259"/>
                        <a:pt x="46" y="258"/>
                        <a:pt x="47" y="258"/>
                      </a:cubicBezTo>
                      <a:cubicBezTo>
                        <a:pt x="49" y="258"/>
                        <a:pt x="49" y="258"/>
                        <a:pt x="49" y="257"/>
                      </a:cubicBezTo>
                      <a:cubicBezTo>
                        <a:pt x="49" y="256"/>
                        <a:pt x="49" y="256"/>
                        <a:pt x="48" y="255"/>
                      </a:cubicBezTo>
                      <a:cubicBezTo>
                        <a:pt x="48" y="254"/>
                        <a:pt x="46" y="253"/>
                        <a:pt x="47" y="250"/>
                      </a:cubicBezTo>
                      <a:cubicBezTo>
                        <a:pt x="47" y="249"/>
                        <a:pt x="47" y="247"/>
                        <a:pt x="47" y="244"/>
                      </a:cubicBezTo>
                      <a:cubicBezTo>
                        <a:pt x="46" y="242"/>
                        <a:pt x="46" y="239"/>
                        <a:pt x="46" y="236"/>
                      </a:cubicBezTo>
                      <a:cubicBezTo>
                        <a:pt x="46" y="229"/>
                        <a:pt x="51" y="226"/>
                        <a:pt x="54" y="225"/>
                      </a:cubicBezTo>
                      <a:cubicBezTo>
                        <a:pt x="54" y="224"/>
                        <a:pt x="55" y="224"/>
                        <a:pt x="55" y="223"/>
                      </a:cubicBezTo>
                      <a:cubicBezTo>
                        <a:pt x="56" y="223"/>
                        <a:pt x="55" y="220"/>
                        <a:pt x="55" y="218"/>
                      </a:cubicBezTo>
                      <a:cubicBezTo>
                        <a:pt x="54" y="214"/>
                        <a:pt x="53" y="210"/>
                        <a:pt x="56" y="209"/>
                      </a:cubicBezTo>
                      <a:cubicBezTo>
                        <a:pt x="56" y="209"/>
                        <a:pt x="56" y="208"/>
                        <a:pt x="57" y="206"/>
                      </a:cubicBezTo>
                      <a:cubicBezTo>
                        <a:pt x="57" y="204"/>
                        <a:pt x="57" y="202"/>
                        <a:pt x="59" y="201"/>
                      </a:cubicBezTo>
                      <a:cubicBezTo>
                        <a:pt x="60" y="200"/>
                        <a:pt x="60" y="199"/>
                        <a:pt x="60" y="197"/>
                      </a:cubicBezTo>
                      <a:cubicBezTo>
                        <a:pt x="60" y="196"/>
                        <a:pt x="61" y="194"/>
                        <a:pt x="61" y="192"/>
                      </a:cubicBezTo>
                      <a:cubicBezTo>
                        <a:pt x="62" y="191"/>
                        <a:pt x="61" y="190"/>
                        <a:pt x="60" y="188"/>
                      </a:cubicBezTo>
                      <a:cubicBezTo>
                        <a:pt x="59" y="187"/>
                        <a:pt x="58" y="185"/>
                        <a:pt x="58" y="183"/>
                      </a:cubicBezTo>
                      <a:cubicBezTo>
                        <a:pt x="58" y="180"/>
                        <a:pt x="58" y="177"/>
                        <a:pt x="55" y="173"/>
                      </a:cubicBezTo>
                      <a:cubicBezTo>
                        <a:pt x="52" y="170"/>
                        <a:pt x="52" y="164"/>
                        <a:pt x="53" y="161"/>
                      </a:cubicBezTo>
                      <a:cubicBezTo>
                        <a:pt x="53" y="161"/>
                        <a:pt x="54" y="160"/>
                        <a:pt x="54" y="160"/>
                      </a:cubicBezTo>
                      <a:cubicBezTo>
                        <a:pt x="54" y="160"/>
                        <a:pt x="54" y="159"/>
                        <a:pt x="54" y="159"/>
                      </a:cubicBezTo>
                      <a:cubicBezTo>
                        <a:pt x="55" y="159"/>
                        <a:pt x="55" y="158"/>
                        <a:pt x="56" y="158"/>
                      </a:cubicBezTo>
                      <a:cubicBezTo>
                        <a:pt x="56" y="158"/>
                        <a:pt x="56" y="157"/>
                        <a:pt x="56" y="156"/>
                      </a:cubicBezTo>
                      <a:cubicBezTo>
                        <a:pt x="57" y="154"/>
                        <a:pt x="58" y="150"/>
                        <a:pt x="61" y="149"/>
                      </a:cubicBezTo>
                      <a:cubicBezTo>
                        <a:pt x="61" y="149"/>
                        <a:pt x="61" y="149"/>
                        <a:pt x="61" y="149"/>
                      </a:cubicBezTo>
                      <a:cubicBezTo>
                        <a:pt x="62" y="147"/>
                        <a:pt x="60" y="143"/>
                        <a:pt x="60" y="140"/>
                      </a:cubicBezTo>
                      <a:cubicBezTo>
                        <a:pt x="58" y="136"/>
                        <a:pt x="60" y="135"/>
                        <a:pt x="62" y="134"/>
                      </a:cubicBezTo>
                      <a:cubicBezTo>
                        <a:pt x="62" y="134"/>
                        <a:pt x="62" y="134"/>
                        <a:pt x="62" y="134"/>
                      </a:cubicBezTo>
                      <a:cubicBezTo>
                        <a:pt x="62" y="129"/>
                        <a:pt x="65" y="123"/>
                        <a:pt x="69" y="122"/>
                      </a:cubicBezTo>
                      <a:cubicBezTo>
                        <a:pt x="70" y="121"/>
                        <a:pt x="71" y="118"/>
                        <a:pt x="71" y="114"/>
                      </a:cubicBezTo>
                      <a:cubicBezTo>
                        <a:pt x="71" y="111"/>
                        <a:pt x="73" y="110"/>
                        <a:pt x="76" y="109"/>
                      </a:cubicBezTo>
                      <a:cubicBezTo>
                        <a:pt x="77" y="108"/>
                        <a:pt x="77" y="108"/>
                        <a:pt x="78" y="107"/>
                      </a:cubicBezTo>
                      <a:cubicBezTo>
                        <a:pt x="78" y="107"/>
                        <a:pt x="78" y="106"/>
                        <a:pt x="78" y="106"/>
                      </a:cubicBezTo>
                      <a:cubicBezTo>
                        <a:pt x="77" y="105"/>
                        <a:pt x="76" y="103"/>
                        <a:pt x="76" y="102"/>
                      </a:cubicBezTo>
                      <a:cubicBezTo>
                        <a:pt x="77" y="101"/>
                        <a:pt x="77" y="100"/>
                        <a:pt x="78" y="99"/>
                      </a:cubicBezTo>
                      <a:cubicBezTo>
                        <a:pt x="79" y="99"/>
                        <a:pt x="78" y="96"/>
                        <a:pt x="77" y="95"/>
                      </a:cubicBezTo>
                      <a:cubicBezTo>
                        <a:pt x="76" y="92"/>
                        <a:pt x="75" y="89"/>
                        <a:pt x="77" y="87"/>
                      </a:cubicBezTo>
                      <a:cubicBezTo>
                        <a:pt x="78" y="87"/>
                        <a:pt x="77" y="85"/>
                        <a:pt x="77" y="84"/>
                      </a:cubicBezTo>
                      <a:cubicBezTo>
                        <a:pt x="77" y="83"/>
                        <a:pt x="77" y="82"/>
                        <a:pt x="77" y="80"/>
                      </a:cubicBezTo>
                      <a:cubicBezTo>
                        <a:pt x="77" y="78"/>
                        <a:pt x="80" y="76"/>
                        <a:pt x="85" y="73"/>
                      </a:cubicBezTo>
                      <a:cubicBezTo>
                        <a:pt x="87" y="72"/>
                        <a:pt x="90" y="70"/>
                        <a:pt x="90" y="70"/>
                      </a:cubicBezTo>
                      <a:cubicBezTo>
                        <a:pt x="90" y="69"/>
                        <a:pt x="90" y="69"/>
                        <a:pt x="90" y="69"/>
                      </a:cubicBezTo>
                      <a:cubicBezTo>
                        <a:pt x="90" y="69"/>
                        <a:pt x="90" y="69"/>
                        <a:pt x="90" y="69"/>
                      </a:cubicBezTo>
                      <a:cubicBezTo>
                        <a:pt x="91" y="69"/>
                        <a:pt x="91" y="68"/>
                        <a:pt x="91" y="68"/>
                      </a:cubicBezTo>
                      <a:cubicBezTo>
                        <a:pt x="91" y="68"/>
                        <a:pt x="91" y="68"/>
                        <a:pt x="91" y="68"/>
                      </a:cubicBezTo>
                      <a:cubicBezTo>
                        <a:pt x="91" y="68"/>
                        <a:pt x="91" y="67"/>
                        <a:pt x="91" y="67"/>
                      </a:cubicBezTo>
                      <a:cubicBezTo>
                        <a:pt x="91" y="67"/>
                        <a:pt x="91" y="67"/>
                        <a:pt x="91" y="67"/>
                      </a:cubicBezTo>
                      <a:cubicBezTo>
                        <a:pt x="91" y="66"/>
                        <a:pt x="91" y="66"/>
                        <a:pt x="91" y="65"/>
                      </a:cubicBezTo>
                      <a:cubicBezTo>
                        <a:pt x="91" y="65"/>
                        <a:pt x="91" y="65"/>
                        <a:pt x="91" y="65"/>
                      </a:cubicBezTo>
                      <a:cubicBezTo>
                        <a:pt x="91" y="64"/>
                        <a:pt x="91" y="64"/>
                        <a:pt x="91" y="64"/>
                      </a:cubicBezTo>
                      <a:cubicBezTo>
                        <a:pt x="92" y="63"/>
                        <a:pt x="92" y="63"/>
                        <a:pt x="92" y="63"/>
                      </a:cubicBezTo>
                      <a:cubicBezTo>
                        <a:pt x="92" y="63"/>
                        <a:pt x="92" y="62"/>
                        <a:pt x="92" y="62"/>
                      </a:cubicBezTo>
                      <a:cubicBezTo>
                        <a:pt x="92" y="62"/>
                        <a:pt x="92" y="61"/>
                        <a:pt x="92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0" y="62"/>
                        <a:pt x="89" y="62"/>
                        <a:pt x="8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Freeform 1889">
                  <a:extLst>
                    <a:ext uri="{FF2B5EF4-FFF2-40B4-BE49-F238E27FC236}">
                      <a16:creationId xmlns:a16="http://schemas.microsoft.com/office/drawing/2014/main" id="{23DA5C57-9D54-41BA-BE1A-1E9237688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1" y="2480"/>
                  <a:ext cx="12" cy="1"/>
                </a:xfrm>
                <a:custGeom>
                  <a:avLst/>
                  <a:gdLst>
                    <a:gd name="T0" fmla="*/ 0 w 13"/>
                    <a:gd name="T1" fmla="*/ 1 h 1"/>
                    <a:gd name="T2" fmla="*/ 13 w 13"/>
                    <a:gd name="T3" fmla="*/ 0 h 1"/>
                    <a:gd name="T4" fmla="*/ 0 w 1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">
                      <a:moveTo>
                        <a:pt x="0" y="1"/>
                      </a:moveTo>
                      <a:cubicBezTo>
                        <a:pt x="0" y="0"/>
                        <a:pt x="7" y="0"/>
                        <a:pt x="13" y="0"/>
                      </a:cubicBezTo>
                      <a:cubicBezTo>
                        <a:pt x="7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Freeform 1890">
                  <a:extLst>
                    <a:ext uri="{FF2B5EF4-FFF2-40B4-BE49-F238E27FC236}">
                      <a16:creationId xmlns:a16="http://schemas.microsoft.com/office/drawing/2014/main" id="{1B9F1A19-4BAD-4231-8058-EC7266A51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2" y="248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Freeform 1891">
                  <a:extLst>
                    <a:ext uri="{FF2B5EF4-FFF2-40B4-BE49-F238E27FC236}">
                      <a16:creationId xmlns:a16="http://schemas.microsoft.com/office/drawing/2014/main" id="{5A38715F-7E08-409D-BE2B-082A3B0CB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490"/>
                  <a:ext cx="0" cy="6"/>
                </a:xfrm>
                <a:custGeom>
                  <a:avLst/>
                  <a:gdLst>
                    <a:gd name="T0" fmla="*/ 0 h 6"/>
                    <a:gd name="T1" fmla="*/ 6 h 6"/>
                    <a:gd name="T2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Freeform 1892">
                  <a:extLst>
                    <a:ext uri="{FF2B5EF4-FFF2-40B4-BE49-F238E27FC236}">
                      <a16:creationId xmlns:a16="http://schemas.microsoft.com/office/drawing/2014/main" id="{9B794451-F8BA-4D32-9641-B71E372DF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1" y="24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Freeform 1893">
                  <a:extLst>
                    <a:ext uri="{FF2B5EF4-FFF2-40B4-BE49-F238E27FC236}">
                      <a16:creationId xmlns:a16="http://schemas.microsoft.com/office/drawing/2014/main" id="{89CBD46B-BA47-4E90-8EA0-384A3F88B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07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Freeform 1894">
                  <a:extLst>
                    <a:ext uri="{FF2B5EF4-FFF2-40B4-BE49-F238E27FC236}">
                      <a16:creationId xmlns:a16="http://schemas.microsoft.com/office/drawing/2014/main" id="{2926404D-1E03-4ADB-AD5C-B3D5A788D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02"/>
                  <a:ext cx="1" cy="3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1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Freeform 1895">
                  <a:extLst>
                    <a:ext uri="{FF2B5EF4-FFF2-40B4-BE49-F238E27FC236}">
                      <a16:creationId xmlns:a16="http://schemas.microsoft.com/office/drawing/2014/main" id="{F06812B5-87FE-4160-AB59-474BAE00C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497"/>
                  <a:ext cx="0" cy="4"/>
                </a:xfrm>
                <a:custGeom>
                  <a:avLst/>
                  <a:gdLst>
                    <a:gd name="T0" fmla="*/ 0 h 4"/>
                    <a:gd name="T1" fmla="*/ 4 h 4"/>
                    <a:gd name="T2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Freeform 1896">
                  <a:extLst>
                    <a:ext uri="{FF2B5EF4-FFF2-40B4-BE49-F238E27FC236}">
                      <a16:creationId xmlns:a16="http://schemas.microsoft.com/office/drawing/2014/main" id="{5464BA31-4408-4F83-87EE-66B282BFE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1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Freeform 1897">
                  <a:extLst>
                    <a:ext uri="{FF2B5EF4-FFF2-40B4-BE49-F238E27FC236}">
                      <a16:creationId xmlns:a16="http://schemas.microsoft.com/office/drawing/2014/main" id="{8C0BB782-0512-4AD3-8E44-769EEC07F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211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Freeform 1898">
                  <a:extLst>
                    <a:ext uri="{FF2B5EF4-FFF2-40B4-BE49-F238E27FC236}">
                      <a16:creationId xmlns:a16="http://schemas.microsoft.com/office/drawing/2014/main" id="{48F88777-DA55-4B10-8BA7-3F8BE2BCC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211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Freeform 1899">
                  <a:extLst>
                    <a:ext uri="{FF2B5EF4-FFF2-40B4-BE49-F238E27FC236}">
                      <a16:creationId xmlns:a16="http://schemas.microsoft.com/office/drawing/2014/main" id="{534C96DD-6C40-49E3-9FD0-4061C584D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211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Freeform 1900">
                  <a:extLst>
                    <a:ext uri="{FF2B5EF4-FFF2-40B4-BE49-F238E27FC236}">
                      <a16:creationId xmlns:a16="http://schemas.microsoft.com/office/drawing/2014/main" id="{DD97ED7B-331A-4CF6-AE14-45817FC78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211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Freeform 1901">
                  <a:extLst>
                    <a:ext uri="{FF2B5EF4-FFF2-40B4-BE49-F238E27FC236}">
                      <a16:creationId xmlns:a16="http://schemas.microsoft.com/office/drawing/2014/main" id="{302E7F10-4778-46A5-9B71-A76CA3CD4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211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Freeform 1902">
                  <a:extLst>
                    <a:ext uri="{FF2B5EF4-FFF2-40B4-BE49-F238E27FC236}">
                      <a16:creationId xmlns:a16="http://schemas.microsoft.com/office/drawing/2014/main" id="{67E3ECAE-E725-463F-A5E5-7989E8E31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2117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Freeform 1903">
                  <a:extLst>
                    <a:ext uri="{FF2B5EF4-FFF2-40B4-BE49-F238E27FC236}">
                      <a16:creationId xmlns:a16="http://schemas.microsoft.com/office/drawing/2014/main" id="{17579004-BEAD-4DE9-B433-BA6B8C55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52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Freeform 1904">
                  <a:extLst>
                    <a:ext uri="{FF2B5EF4-FFF2-40B4-BE49-F238E27FC236}">
                      <a16:creationId xmlns:a16="http://schemas.microsoft.com/office/drawing/2014/main" id="{AF70FA62-5F36-4FEE-8497-3FEC66F45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0" y="2206"/>
                  <a:ext cx="3" cy="11"/>
                </a:xfrm>
                <a:custGeom>
                  <a:avLst/>
                  <a:gdLst>
                    <a:gd name="T0" fmla="*/ 3 w 3"/>
                    <a:gd name="T1" fmla="*/ 12 h 12"/>
                    <a:gd name="T2" fmla="*/ 1 w 3"/>
                    <a:gd name="T3" fmla="*/ 0 h 12"/>
                    <a:gd name="T4" fmla="*/ 3 w 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2">
                      <a:moveTo>
                        <a:pt x="3" y="12"/>
                      </a:moveTo>
                      <a:cubicBezTo>
                        <a:pt x="1" y="9"/>
                        <a:pt x="0" y="3"/>
                        <a:pt x="1" y="0"/>
                      </a:cubicBezTo>
                      <a:cubicBezTo>
                        <a:pt x="0" y="3"/>
                        <a:pt x="0" y="9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Freeform 1905">
                  <a:extLst>
                    <a:ext uri="{FF2B5EF4-FFF2-40B4-BE49-F238E27FC236}">
                      <a16:creationId xmlns:a16="http://schemas.microsoft.com/office/drawing/2014/main" id="{41A49E41-9C0D-4E19-91FB-4F014BC8C8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52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Freeform 1906">
                  <a:extLst>
                    <a:ext uri="{FF2B5EF4-FFF2-40B4-BE49-F238E27FC236}">
                      <a16:creationId xmlns:a16="http://schemas.microsoft.com/office/drawing/2014/main" id="{5EA6FD73-60EB-4F57-A90B-6E3F16314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480"/>
                  <a:ext cx="3" cy="1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Freeform 1907">
                  <a:extLst>
                    <a:ext uri="{FF2B5EF4-FFF2-40B4-BE49-F238E27FC236}">
                      <a16:creationId xmlns:a16="http://schemas.microsoft.com/office/drawing/2014/main" id="{828E2BBF-AFA6-4295-91CA-A3C7C8C1A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17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Freeform 1908">
                  <a:extLst>
                    <a:ext uri="{FF2B5EF4-FFF2-40B4-BE49-F238E27FC236}">
                      <a16:creationId xmlns:a16="http://schemas.microsoft.com/office/drawing/2014/main" id="{4B04F142-E1EC-4062-9AD9-C2269806A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5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Freeform 1909">
                  <a:extLst>
                    <a:ext uri="{FF2B5EF4-FFF2-40B4-BE49-F238E27FC236}">
                      <a16:creationId xmlns:a16="http://schemas.microsoft.com/office/drawing/2014/main" id="{99ACC503-2F51-4ED8-974C-01F1E7B6C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11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Freeform 1910">
                  <a:extLst>
                    <a:ext uri="{FF2B5EF4-FFF2-40B4-BE49-F238E27FC236}">
                      <a16:creationId xmlns:a16="http://schemas.microsoft.com/office/drawing/2014/main" id="{1654754C-86B4-4A83-89D5-103BFD45E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9" y="21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Freeform 1911">
                  <a:extLst>
                    <a:ext uri="{FF2B5EF4-FFF2-40B4-BE49-F238E27FC236}">
                      <a16:creationId xmlns:a16="http://schemas.microsoft.com/office/drawing/2014/main" id="{C5DD48BA-ED32-48F2-999C-1CECAF03E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5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Freeform 1912">
                  <a:extLst>
                    <a:ext uri="{FF2B5EF4-FFF2-40B4-BE49-F238E27FC236}">
                      <a16:creationId xmlns:a16="http://schemas.microsoft.com/office/drawing/2014/main" id="{23D44BC5-9103-448A-B61C-12419924A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5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Freeform 1913">
                  <a:extLst>
                    <a:ext uri="{FF2B5EF4-FFF2-40B4-BE49-F238E27FC236}">
                      <a16:creationId xmlns:a16="http://schemas.microsoft.com/office/drawing/2014/main" id="{AE4DC4F5-0DCD-43D4-AA59-85D43E00E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21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Freeform 1914">
                  <a:extLst>
                    <a:ext uri="{FF2B5EF4-FFF2-40B4-BE49-F238E27FC236}">
                      <a16:creationId xmlns:a16="http://schemas.microsoft.com/office/drawing/2014/main" id="{9B1147EA-CAFA-40F8-B52C-6E6216C3E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252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Freeform 1915">
                  <a:extLst>
                    <a:ext uri="{FF2B5EF4-FFF2-40B4-BE49-F238E27FC236}">
                      <a16:creationId xmlns:a16="http://schemas.microsoft.com/office/drawing/2014/main" id="{80DA2EC4-5400-44CE-9F15-D9BFE27D7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52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Freeform 1916">
                  <a:extLst>
                    <a:ext uri="{FF2B5EF4-FFF2-40B4-BE49-F238E27FC236}">
                      <a16:creationId xmlns:a16="http://schemas.microsoft.com/office/drawing/2014/main" id="{AC876F2B-E73B-44DE-A19E-4E9CF5C55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25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Freeform 1917">
                  <a:extLst>
                    <a:ext uri="{FF2B5EF4-FFF2-40B4-BE49-F238E27FC236}">
                      <a16:creationId xmlns:a16="http://schemas.microsoft.com/office/drawing/2014/main" id="{742A3786-658B-48F3-A294-B855D247E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40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Freeform 1918">
                  <a:extLst>
                    <a:ext uri="{FF2B5EF4-FFF2-40B4-BE49-F238E27FC236}">
                      <a16:creationId xmlns:a16="http://schemas.microsoft.com/office/drawing/2014/main" id="{3A90C36D-AE77-4152-B833-0BCA9E587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1" y="2070"/>
                  <a:ext cx="88" cy="91"/>
                </a:xfrm>
                <a:custGeom>
                  <a:avLst/>
                  <a:gdLst>
                    <a:gd name="T0" fmla="*/ 49 w 92"/>
                    <a:gd name="T1" fmla="*/ 5 h 95"/>
                    <a:gd name="T2" fmla="*/ 48 w 92"/>
                    <a:gd name="T3" fmla="*/ 5 h 95"/>
                    <a:gd name="T4" fmla="*/ 46 w 92"/>
                    <a:gd name="T5" fmla="*/ 4 h 95"/>
                    <a:gd name="T6" fmla="*/ 44 w 92"/>
                    <a:gd name="T7" fmla="*/ 3 h 95"/>
                    <a:gd name="T8" fmla="*/ 35 w 92"/>
                    <a:gd name="T9" fmla="*/ 0 h 95"/>
                    <a:gd name="T10" fmla="*/ 20 w 92"/>
                    <a:gd name="T11" fmla="*/ 2 h 95"/>
                    <a:gd name="T12" fmla="*/ 5 w 92"/>
                    <a:gd name="T13" fmla="*/ 12 h 95"/>
                    <a:gd name="T14" fmla="*/ 0 w 92"/>
                    <a:gd name="T15" fmla="*/ 32 h 95"/>
                    <a:gd name="T16" fmla="*/ 1 w 92"/>
                    <a:gd name="T17" fmla="*/ 33 h 95"/>
                    <a:gd name="T18" fmla="*/ 3 w 92"/>
                    <a:gd name="T19" fmla="*/ 35 h 95"/>
                    <a:gd name="T20" fmla="*/ 5 w 92"/>
                    <a:gd name="T21" fmla="*/ 37 h 95"/>
                    <a:gd name="T22" fmla="*/ 7 w 92"/>
                    <a:gd name="T23" fmla="*/ 39 h 95"/>
                    <a:gd name="T24" fmla="*/ 9 w 92"/>
                    <a:gd name="T25" fmla="*/ 41 h 95"/>
                    <a:gd name="T26" fmla="*/ 11 w 92"/>
                    <a:gd name="T27" fmla="*/ 43 h 95"/>
                    <a:gd name="T28" fmla="*/ 18 w 92"/>
                    <a:gd name="T29" fmla="*/ 48 h 95"/>
                    <a:gd name="T30" fmla="*/ 38 w 92"/>
                    <a:gd name="T31" fmla="*/ 59 h 95"/>
                    <a:gd name="T32" fmla="*/ 51 w 92"/>
                    <a:gd name="T33" fmla="*/ 65 h 95"/>
                    <a:gd name="T34" fmla="*/ 60 w 92"/>
                    <a:gd name="T35" fmla="*/ 71 h 95"/>
                    <a:gd name="T36" fmla="*/ 56 w 92"/>
                    <a:gd name="T37" fmla="*/ 77 h 95"/>
                    <a:gd name="T38" fmla="*/ 49 w 92"/>
                    <a:gd name="T39" fmla="*/ 92 h 95"/>
                    <a:gd name="T40" fmla="*/ 57 w 92"/>
                    <a:gd name="T41" fmla="*/ 94 h 95"/>
                    <a:gd name="T42" fmla="*/ 61 w 92"/>
                    <a:gd name="T43" fmla="*/ 94 h 95"/>
                    <a:gd name="T44" fmla="*/ 63 w 92"/>
                    <a:gd name="T45" fmla="*/ 94 h 95"/>
                    <a:gd name="T46" fmla="*/ 65 w 92"/>
                    <a:gd name="T47" fmla="*/ 94 h 95"/>
                    <a:gd name="T48" fmla="*/ 68 w 92"/>
                    <a:gd name="T49" fmla="*/ 95 h 95"/>
                    <a:gd name="T50" fmla="*/ 76 w 92"/>
                    <a:gd name="T51" fmla="*/ 93 h 95"/>
                    <a:gd name="T52" fmla="*/ 79 w 92"/>
                    <a:gd name="T53" fmla="*/ 91 h 95"/>
                    <a:gd name="T54" fmla="*/ 85 w 92"/>
                    <a:gd name="T55" fmla="*/ 88 h 95"/>
                    <a:gd name="T56" fmla="*/ 89 w 92"/>
                    <a:gd name="T57" fmla="*/ 75 h 95"/>
                    <a:gd name="T58" fmla="*/ 89 w 92"/>
                    <a:gd name="T59" fmla="*/ 72 h 95"/>
                    <a:gd name="T60" fmla="*/ 89 w 92"/>
                    <a:gd name="T61" fmla="*/ 71 h 95"/>
                    <a:gd name="T62" fmla="*/ 89 w 92"/>
                    <a:gd name="T63" fmla="*/ 70 h 95"/>
                    <a:gd name="T64" fmla="*/ 90 w 92"/>
                    <a:gd name="T65" fmla="*/ 68 h 95"/>
                    <a:gd name="T66" fmla="*/ 90 w 92"/>
                    <a:gd name="T67" fmla="*/ 67 h 95"/>
                    <a:gd name="T68" fmla="*/ 91 w 92"/>
                    <a:gd name="T69" fmla="*/ 54 h 95"/>
                    <a:gd name="T70" fmla="*/ 85 w 92"/>
                    <a:gd name="T71" fmla="*/ 55 h 95"/>
                    <a:gd name="T72" fmla="*/ 75 w 92"/>
                    <a:gd name="T73" fmla="*/ 42 h 95"/>
                    <a:gd name="T74" fmla="*/ 68 w 92"/>
                    <a:gd name="T75" fmla="*/ 35 h 95"/>
                    <a:gd name="T76" fmla="*/ 68 w 92"/>
                    <a:gd name="T77" fmla="*/ 35 h 95"/>
                    <a:gd name="T78" fmla="*/ 66 w 92"/>
                    <a:gd name="T79" fmla="*/ 34 h 95"/>
                    <a:gd name="T80" fmla="*/ 52 w 92"/>
                    <a:gd name="T81" fmla="*/ 31 h 95"/>
                    <a:gd name="T82" fmla="*/ 50 w 92"/>
                    <a:gd name="T83" fmla="*/ 13 h 95"/>
                    <a:gd name="T84" fmla="*/ 51 w 92"/>
                    <a:gd name="T85" fmla="*/ 6 h 95"/>
                    <a:gd name="T86" fmla="*/ 51 w 92"/>
                    <a:gd name="T87" fmla="*/ 6 h 95"/>
                    <a:gd name="T88" fmla="*/ 51 w 92"/>
                    <a:gd name="T89" fmla="*/ 5 h 95"/>
                    <a:gd name="T90" fmla="*/ 49 w 92"/>
                    <a:gd name="T91" fmla="*/ 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2" h="95">
                      <a:moveTo>
                        <a:pt x="49" y="5"/>
                      </a:move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7" y="4"/>
                        <a:pt x="46" y="4"/>
                        <a:pt x="46" y="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5" y="3"/>
                        <a:pt x="45" y="3"/>
                        <a:pt x="44" y="3"/>
                      </a:cubicBezTo>
                      <a:cubicBezTo>
                        <a:pt x="43" y="2"/>
                        <a:pt x="41" y="0"/>
                        <a:pt x="39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2" y="0"/>
                        <a:pt x="29" y="0"/>
                        <a:pt x="27" y="1"/>
                      </a:cubicBezTo>
                      <a:cubicBezTo>
                        <a:pt x="25" y="2"/>
                        <a:pt x="22" y="2"/>
                        <a:pt x="20" y="2"/>
                      </a:cubicBezTo>
                      <a:cubicBezTo>
                        <a:pt x="18" y="2"/>
                        <a:pt x="15" y="2"/>
                        <a:pt x="13" y="4"/>
                      </a:cubicBezTo>
                      <a:cubicBezTo>
                        <a:pt x="9" y="6"/>
                        <a:pt x="5" y="11"/>
                        <a:pt x="5" y="12"/>
                      </a:cubicBezTo>
                      <a:cubicBezTo>
                        <a:pt x="6" y="14"/>
                        <a:pt x="5" y="30"/>
                        <a:pt x="1" y="32"/>
                      </a:cubicBezTo>
                      <a:cubicBezTo>
                        <a:pt x="1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1" y="33"/>
                        <a:pt x="2" y="34"/>
                        <a:pt x="2" y="34"/>
                      </a:cubicBezTo>
                      <a:cubicBezTo>
                        <a:pt x="2" y="35"/>
                        <a:pt x="2" y="35"/>
                        <a:pt x="3" y="35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5" y="38"/>
                        <a:pt x="6" y="38"/>
                        <a:pt x="6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8" y="40"/>
                        <a:pt x="8" y="40"/>
                        <a:pt x="8" y="41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2" y="43"/>
                        <a:pt x="12" y="44"/>
                        <a:pt x="13" y="44"/>
                      </a:cubicBezTo>
                      <a:cubicBezTo>
                        <a:pt x="15" y="46"/>
                        <a:pt x="17" y="47"/>
                        <a:pt x="18" y="48"/>
                      </a:cubicBezTo>
                      <a:cubicBezTo>
                        <a:pt x="20" y="50"/>
                        <a:pt x="21" y="51"/>
                        <a:pt x="25" y="52"/>
                      </a:cubicBezTo>
                      <a:cubicBezTo>
                        <a:pt x="33" y="52"/>
                        <a:pt x="36" y="56"/>
                        <a:pt x="38" y="59"/>
                      </a:cubicBezTo>
                      <a:cubicBezTo>
                        <a:pt x="39" y="60"/>
                        <a:pt x="45" y="62"/>
                        <a:pt x="49" y="64"/>
                      </a:cubicBezTo>
                      <a:cubicBezTo>
                        <a:pt x="50" y="64"/>
                        <a:pt x="51" y="65"/>
                        <a:pt x="51" y="65"/>
                      </a:cubicBezTo>
                      <a:cubicBezTo>
                        <a:pt x="57" y="67"/>
                        <a:pt x="59" y="68"/>
                        <a:pt x="60" y="70"/>
                      </a:cubicBezTo>
                      <a:cubicBezTo>
                        <a:pt x="60" y="70"/>
                        <a:pt x="60" y="71"/>
                        <a:pt x="60" y="71"/>
                      </a:cubicBezTo>
                      <a:cubicBezTo>
                        <a:pt x="60" y="73"/>
                        <a:pt x="59" y="74"/>
                        <a:pt x="57" y="76"/>
                      </a:cubicBezTo>
                      <a:cubicBezTo>
                        <a:pt x="57" y="76"/>
                        <a:pt x="57" y="77"/>
                        <a:pt x="56" y="77"/>
                      </a:cubicBezTo>
                      <a:cubicBezTo>
                        <a:pt x="54" y="80"/>
                        <a:pt x="51" y="83"/>
                        <a:pt x="51" y="86"/>
                      </a:cubicBezTo>
                      <a:cubicBezTo>
                        <a:pt x="51" y="89"/>
                        <a:pt x="50" y="91"/>
                        <a:pt x="49" y="92"/>
                      </a:cubicBezTo>
                      <a:cubicBezTo>
                        <a:pt x="49" y="92"/>
                        <a:pt x="50" y="93"/>
                        <a:pt x="50" y="93"/>
                      </a:cubicBezTo>
                      <a:cubicBezTo>
                        <a:pt x="53" y="93"/>
                        <a:pt x="55" y="93"/>
                        <a:pt x="57" y="94"/>
                      </a:cubicBezTo>
                      <a:cubicBezTo>
                        <a:pt x="57" y="94"/>
                        <a:pt x="58" y="94"/>
                        <a:pt x="58" y="94"/>
                      </a:cubicBezTo>
                      <a:cubicBezTo>
                        <a:pt x="59" y="94"/>
                        <a:pt x="60" y="94"/>
                        <a:pt x="61" y="94"/>
                      </a:cubicBezTo>
                      <a:cubicBezTo>
                        <a:pt x="61" y="94"/>
                        <a:pt x="62" y="94"/>
                        <a:pt x="63" y="94"/>
                      </a:cubicBezTo>
                      <a:cubicBezTo>
                        <a:pt x="63" y="94"/>
                        <a:pt x="63" y="94"/>
                        <a:pt x="63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4" y="94"/>
                        <a:pt x="64" y="94"/>
                        <a:pt x="65" y="94"/>
                      </a:cubicBezTo>
                      <a:cubicBezTo>
                        <a:pt x="65" y="94"/>
                        <a:pt x="66" y="94"/>
                        <a:pt x="66" y="94"/>
                      </a:cubicBezTo>
                      <a:cubicBezTo>
                        <a:pt x="67" y="94"/>
                        <a:pt x="67" y="95"/>
                        <a:pt x="68" y="95"/>
                      </a:cubicBezTo>
                      <a:cubicBezTo>
                        <a:pt x="69" y="95"/>
                        <a:pt x="70" y="95"/>
                        <a:pt x="72" y="94"/>
                      </a:cubicBezTo>
                      <a:cubicBezTo>
                        <a:pt x="73" y="93"/>
                        <a:pt x="74" y="93"/>
                        <a:pt x="76" y="93"/>
                      </a:cubicBezTo>
                      <a:cubicBezTo>
                        <a:pt x="76" y="92"/>
                        <a:pt x="77" y="93"/>
                        <a:pt x="77" y="93"/>
                      </a:cubicBezTo>
                      <a:cubicBezTo>
                        <a:pt x="77" y="93"/>
                        <a:pt x="79" y="92"/>
                        <a:pt x="79" y="91"/>
                      </a:cubicBezTo>
                      <a:cubicBezTo>
                        <a:pt x="81" y="90"/>
                        <a:pt x="83" y="88"/>
                        <a:pt x="85" y="88"/>
                      </a:cubicBezTo>
                      <a:cubicBezTo>
                        <a:pt x="85" y="88"/>
                        <a:pt x="85" y="88"/>
                        <a:pt x="85" y="88"/>
                      </a:cubicBezTo>
                      <a:cubicBezTo>
                        <a:pt x="87" y="87"/>
                        <a:pt x="89" y="79"/>
                        <a:pt x="89" y="75"/>
                      </a:cubicBezTo>
                      <a:cubicBezTo>
                        <a:pt x="89" y="75"/>
                        <a:pt x="89" y="75"/>
                        <a:pt x="89" y="75"/>
                      </a:cubicBezTo>
                      <a:cubicBezTo>
                        <a:pt x="89" y="72"/>
                        <a:pt x="89" y="72"/>
                        <a:pt x="89" y="72"/>
                      </a:cubicBezTo>
                      <a:cubicBezTo>
                        <a:pt x="89" y="72"/>
                        <a:pt x="89" y="72"/>
                        <a:pt x="89" y="72"/>
                      </a:cubicBezTo>
                      <a:cubicBezTo>
                        <a:pt x="89" y="72"/>
                        <a:pt x="89" y="72"/>
                        <a:pt x="89" y="72"/>
                      </a:cubicBezTo>
                      <a:cubicBezTo>
                        <a:pt x="89" y="71"/>
                        <a:pt x="89" y="71"/>
                        <a:pt x="89" y="71"/>
                      </a:cubicBezTo>
                      <a:cubicBezTo>
                        <a:pt x="89" y="71"/>
                        <a:pt x="89" y="71"/>
                        <a:pt x="89" y="71"/>
                      </a:cubicBezTo>
                      <a:cubicBezTo>
                        <a:pt x="89" y="70"/>
                        <a:pt x="89" y="70"/>
                        <a:pt x="89" y="70"/>
                      </a:cubicBezTo>
                      <a:cubicBezTo>
                        <a:pt x="89" y="70"/>
                        <a:pt x="89" y="70"/>
                        <a:pt x="89" y="69"/>
                      </a:cubicBezTo>
                      <a:cubicBezTo>
                        <a:pt x="89" y="69"/>
                        <a:pt x="89" y="69"/>
                        <a:pt x="90" y="68"/>
                      </a:cubicBezTo>
                      <a:cubicBezTo>
                        <a:pt x="90" y="68"/>
                        <a:pt x="90" y="67"/>
                        <a:pt x="90" y="67"/>
                      </a:cubicBezTo>
                      <a:cubicBezTo>
                        <a:pt x="90" y="67"/>
                        <a:pt x="90" y="67"/>
                        <a:pt x="90" y="67"/>
                      </a:cubicBezTo>
                      <a:cubicBezTo>
                        <a:pt x="90" y="66"/>
                        <a:pt x="90" y="65"/>
                        <a:pt x="90" y="65"/>
                      </a:cubicBezTo>
                      <a:cubicBezTo>
                        <a:pt x="91" y="62"/>
                        <a:pt x="92" y="55"/>
                        <a:pt x="91" y="54"/>
                      </a:cubicBezTo>
                      <a:cubicBezTo>
                        <a:pt x="91" y="54"/>
                        <a:pt x="90" y="54"/>
                        <a:pt x="90" y="54"/>
                      </a:cubicBezTo>
                      <a:cubicBezTo>
                        <a:pt x="88" y="54"/>
                        <a:pt x="87" y="55"/>
                        <a:pt x="85" y="55"/>
                      </a:cubicBezTo>
                      <a:cubicBezTo>
                        <a:pt x="84" y="56"/>
                        <a:pt x="84" y="56"/>
                        <a:pt x="83" y="56"/>
                      </a:cubicBezTo>
                      <a:cubicBezTo>
                        <a:pt x="80" y="56"/>
                        <a:pt x="77" y="49"/>
                        <a:pt x="75" y="42"/>
                      </a:cubicBezTo>
                      <a:cubicBezTo>
                        <a:pt x="74" y="39"/>
                        <a:pt x="71" y="34"/>
                        <a:pt x="70" y="34"/>
                      </a:cubicBezTo>
                      <a:cubicBezTo>
                        <a:pt x="70" y="34"/>
                        <a:pt x="69" y="35"/>
                        <a:pt x="68" y="35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6" y="35"/>
                        <a:pt x="66" y="35"/>
                        <a:pt x="66" y="34"/>
                      </a:cubicBezTo>
                      <a:cubicBezTo>
                        <a:pt x="65" y="34"/>
                        <a:pt x="63" y="33"/>
                        <a:pt x="59" y="33"/>
                      </a:cubicBezTo>
                      <a:cubicBezTo>
                        <a:pt x="56" y="33"/>
                        <a:pt x="53" y="33"/>
                        <a:pt x="52" y="31"/>
                      </a:cubicBezTo>
                      <a:cubicBezTo>
                        <a:pt x="50" y="29"/>
                        <a:pt x="51" y="26"/>
                        <a:pt x="52" y="22"/>
                      </a:cubicBezTo>
                      <a:cubicBezTo>
                        <a:pt x="53" y="18"/>
                        <a:pt x="51" y="16"/>
                        <a:pt x="50" y="13"/>
                      </a:cubicBezTo>
                      <a:cubicBezTo>
                        <a:pt x="49" y="11"/>
                        <a:pt x="48" y="8"/>
                        <a:pt x="51" y="7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1" y="6"/>
                        <a:pt x="51" y="6"/>
                        <a:pt x="51" y="5"/>
                      </a:cubicBezTo>
                      <a:cubicBezTo>
                        <a:pt x="51" y="5"/>
                        <a:pt x="51" y="5"/>
                        <a:pt x="51" y="5"/>
                      </a:cubicBezTo>
                      <a:cubicBezTo>
                        <a:pt x="50" y="5"/>
                        <a:pt x="50" y="5"/>
                        <a:pt x="4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Freeform 1919">
                  <a:extLst>
                    <a:ext uri="{FF2B5EF4-FFF2-40B4-BE49-F238E27FC236}">
                      <a16:creationId xmlns:a16="http://schemas.microsoft.com/office/drawing/2014/main" id="{E313FC30-4F17-4163-B489-82FFA1817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Freeform 1920">
                  <a:extLst>
                    <a:ext uri="{FF2B5EF4-FFF2-40B4-BE49-F238E27FC236}">
                      <a16:creationId xmlns:a16="http://schemas.microsoft.com/office/drawing/2014/main" id="{59B1DCAA-432E-48CD-99C7-D10AEA8AC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Freeform 1921">
                  <a:extLst>
                    <a:ext uri="{FF2B5EF4-FFF2-40B4-BE49-F238E27FC236}">
                      <a16:creationId xmlns:a16="http://schemas.microsoft.com/office/drawing/2014/main" id="{6F429244-2BEB-4040-A3C0-2384BA428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7" y="21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Freeform 1922">
                  <a:extLst>
                    <a:ext uri="{FF2B5EF4-FFF2-40B4-BE49-F238E27FC236}">
                      <a16:creationId xmlns:a16="http://schemas.microsoft.com/office/drawing/2014/main" id="{280DD6BA-99DB-4859-9664-150386926E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" y="210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Freeform 1923">
                  <a:extLst>
                    <a:ext uri="{FF2B5EF4-FFF2-40B4-BE49-F238E27FC236}">
                      <a16:creationId xmlns:a16="http://schemas.microsoft.com/office/drawing/2014/main" id="{D326C689-3EAD-4E3F-945D-20F17A664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0" y="20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Freeform 1924">
                  <a:extLst>
                    <a:ext uri="{FF2B5EF4-FFF2-40B4-BE49-F238E27FC236}">
                      <a16:creationId xmlns:a16="http://schemas.microsoft.com/office/drawing/2014/main" id="{3DDF6733-DA3D-43E0-9FFF-074E36B3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0" y="20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Freeform 1925">
                  <a:extLst>
                    <a:ext uri="{FF2B5EF4-FFF2-40B4-BE49-F238E27FC236}">
                      <a16:creationId xmlns:a16="http://schemas.microsoft.com/office/drawing/2014/main" id="{1DA33CCD-56D8-4B6A-BDE0-A051FB8D1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9"/>
                  <a:ext cx="0" cy="3"/>
                </a:xfrm>
                <a:custGeom>
                  <a:avLst/>
                  <a:gdLst>
                    <a:gd name="T0" fmla="*/ 3 h 3"/>
                    <a:gd name="T1" fmla="*/ 3 h 3"/>
                    <a:gd name="T2" fmla="*/ 2 h 3"/>
                    <a:gd name="T3" fmla="*/ 0 h 3"/>
                    <a:gd name="T4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Freeform 1926">
                  <a:extLst>
                    <a:ext uri="{FF2B5EF4-FFF2-40B4-BE49-F238E27FC236}">
                      <a16:creationId xmlns:a16="http://schemas.microsoft.com/office/drawing/2014/main" id="{D61B337D-578D-41D3-B919-6660EE691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0" y="207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Freeform 1927">
                  <a:extLst>
                    <a:ext uri="{FF2B5EF4-FFF2-40B4-BE49-F238E27FC236}">
                      <a16:creationId xmlns:a16="http://schemas.microsoft.com/office/drawing/2014/main" id="{9AAE9590-3C13-49C0-9CA0-EF13C9ED5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1" y="2122"/>
                  <a:ext cx="6" cy="2"/>
                </a:xfrm>
                <a:custGeom>
                  <a:avLst/>
                  <a:gdLst>
                    <a:gd name="T0" fmla="*/ 7 w 7"/>
                    <a:gd name="T1" fmla="*/ 0 h 2"/>
                    <a:gd name="T2" fmla="*/ 2 w 7"/>
                    <a:gd name="T3" fmla="*/ 1 h 2"/>
                    <a:gd name="T4" fmla="*/ 0 w 7"/>
                    <a:gd name="T5" fmla="*/ 2 h 2"/>
                    <a:gd name="T6" fmla="*/ 2 w 7"/>
                    <a:gd name="T7" fmla="*/ 1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5" y="0"/>
                        <a:pt x="4" y="1"/>
                        <a:pt x="2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2"/>
                        <a:pt x="1" y="2"/>
                        <a:pt x="2" y="1"/>
                      </a:cubicBezTo>
                      <a:cubicBezTo>
                        <a:pt x="4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Freeform 1928">
                  <a:extLst>
                    <a:ext uri="{FF2B5EF4-FFF2-40B4-BE49-F238E27FC236}">
                      <a16:creationId xmlns:a16="http://schemas.microsoft.com/office/drawing/2014/main" id="{0D223991-DE7F-4FB5-BC5B-EADB65521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2107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Freeform 1929">
                  <a:extLst>
                    <a:ext uri="{FF2B5EF4-FFF2-40B4-BE49-F238E27FC236}">
                      <a16:creationId xmlns:a16="http://schemas.microsoft.com/office/drawing/2014/main" id="{4D471826-81A1-46F6-9AE7-CC526AD22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0" y="2160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Freeform 1930">
                  <a:extLst>
                    <a:ext uri="{FF2B5EF4-FFF2-40B4-BE49-F238E27FC236}">
                      <a16:creationId xmlns:a16="http://schemas.microsoft.com/office/drawing/2014/main" id="{82A8BA3D-17EF-486D-9C65-A57E7EFD5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0" y="21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Freeform 1931">
                  <a:extLst>
                    <a:ext uri="{FF2B5EF4-FFF2-40B4-BE49-F238E27FC236}">
                      <a16:creationId xmlns:a16="http://schemas.microsoft.com/office/drawing/2014/main" id="{D2F2691E-F726-48F8-859B-81000EAE9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6" y="2138"/>
                  <a:ext cx="3" cy="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5 h 5"/>
                    <a:gd name="T4" fmla="*/ 3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3" y="2"/>
                        <a:pt x="2" y="3"/>
                        <a:pt x="0" y="5"/>
                      </a:cubicBezTo>
                      <a:cubicBezTo>
                        <a:pt x="2" y="3"/>
                        <a:pt x="3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Freeform 1932">
                  <a:extLst>
                    <a:ext uri="{FF2B5EF4-FFF2-40B4-BE49-F238E27FC236}">
                      <a16:creationId xmlns:a16="http://schemas.microsoft.com/office/drawing/2014/main" id="{0EB3230C-3AED-4ACE-A00C-8DC337245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3" y="21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Freeform 1933">
                  <a:extLst>
                    <a:ext uri="{FF2B5EF4-FFF2-40B4-BE49-F238E27FC236}">
                      <a16:creationId xmlns:a16="http://schemas.microsoft.com/office/drawing/2014/main" id="{3808C8A5-B75B-48B0-8BC0-9460B110C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4" y="215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Freeform 1934">
                  <a:extLst>
                    <a:ext uri="{FF2B5EF4-FFF2-40B4-BE49-F238E27FC236}">
                      <a16:creationId xmlns:a16="http://schemas.microsoft.com/office/drawing/2014/main" id="{69386CBB-AD95-4E79-B5B5-CB69A5516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" y="2160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Freeform 1935">
                  <a:extLst>
                    <a:ext uri="{FF2B5EF4-FFF2-40B4-BE49-F238E27FC236}">
                      <a16:creationId xmlns:a16="http://schemas.microsoft.com/office/drawing/2014/main" id="{276B86C0-1249-42C4-9B14-71998651D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Freeform 1936">
                  <a:extLst>
                    <a:ext uri="{FF2B5EF4-FFF2-40B4-BE49-F238E27FC236}">
                      <a16:creationId xmlns:a16="http://schemas.microsoft.com/office/drawing/2014/main" id="{08D7B5AD-EADE-499D-96EF-23166425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3" y="2160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Freeform 1937">
                  <a:extLst>
                    <a:ext uri="{FF2B5EF4-FFF2-40B4-BE49-F238E27FC236}">
                      <a16:creationId xmlns:a16="http://schemas.microsoft.com/office/drawing/2014/main" id="{E02DA41C-2BE9-47E8-AF59-452B8BC48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Freeform 1938">
                  <a:extLst>
                    <a:ext uri="{FF2B5EF4-FFF2-40B4-BE49-F238E27FC236}">
                      <a16:creationId xmlns:a16="http://schemas.microsoft.com/office/drawing/2014/main" id="{A515EBE5-4FE6-4BDC-BD12-CD22F955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5" y="2157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Freeform 1939">
                  <a:extLst>
                    <a:ext uri="{FF2B5EF4-FFF2-40B4-BE49-F238E27FC236}">
                      <a16:creationId xmlns:a16="http://schemas.microsoft.com/office/drawing/2014/main" id="{EA54AD5B-A299-4117-82E6-38DBA644E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7" y="2160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Freeform 1940">
                  <a:extLst>
                    <a:ext uri="{FF2B5EF4-FFF2-40B4-BE49-F238E27FC236}">
                      <a16:creationId xmlns:a16="http://schemas.microsoft.com/office/drawing/2014/main" id="{1BA17B21-7915-4290-9C8E-AE68BC263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6" y="2106"/>
                  <a:ext cx="1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Freeform 1941">
                  <a:extLst>
                    <a:ext uri="{FF2B5EF4-FFF2-40B4-BE49-F238E27FC236}">
                      <a16:creationId xmlns:a16="http://schemas.microsoft.com/office/drawing/2014/main" id="{592344A6-C27A-415B-A801-5FCF13C1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2" y="210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Freeform 1942">
                  <a:extLst>
                    <a:ext uri="{FF2B5EF4-FFF2-40B4-BE49-F238E27FC236}">
                      <a16:creationId xmlns:a16="http://schemas.microsoft.com/office/drawing/2014/main" id="{74A002E4-2FAA-452B-8868-9F991B6C0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1" y="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Freeform 1943">
                  <a:extLst>
                    <a:ext uri="{FF2B5EF4-FFF2-40B4-BE49-F238E27FC236}">
                      <a16:creationId xmlns:a16="http://schemas.microsoft.com/office/drawing/2014/main" id="{6FB2F398-91A3-4E7D-A51F-E82172530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2" y="2111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Freeform 1944">
                  <a:extLst>
                    <a:ext uri="{FF2B5EF4-FFF2-40B4-BE49-F238E27FC236}">
                      <a16:creationId xmlns:a16="http://schemas.microsoft.com/office/drawing/2014/main" id="{69D5600B-8257-40AA-A946-9CEBADAC1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2104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Freeform 1945">
                  <a:extLst>
                    <a:ext uri="{FF2B5EF4-FFF2-40B4-BE49-F238E27FC236}">
                      <a16:creationId xmlns:a16="http://schemas.microsoft.com/office/drawing/2014/main" id="{0D958640-0C4E-49B8-AB15-2EC500F77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9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Freeform 1946">
                  <a:extLst>
                    <a:ext uri="{FF2B5EF4-FFF2-40B4-BE49-F238E27FC236}">
                      <a16:creationId xmlns:a16="http://schemas.microsoft.com/office/drawing/2014/main" id="{5317379D-F9DE-4815-A3FC-F45592460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1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Freeform 1947">
                  <a:extLst>
                    <a:ext uri="{FF2B5EF4-FFF2-40B4-BE49-F238E27FC236}">
                      <a16:creationId xmlns:a16="http://schemas.microsoft.com/office/drawing/2014/main" id="{E6A24FEC-31A6-4C62-9F25-7AC49FA35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4" y="1721"/>
                  <a:ext cx="125" cy="178"/>
                </a:xfrm>
                <a:custGeom>
                  <a:avLst/>
                  <a:gdLst>
                    <a:gd name="T0" fmla="*/ 43 w 131"/>
                    <a:gd name="T1" fmla="*/ 140 h 186"/>
                    <a:gd name="T2" fmla="*/ 51 w 131"/>
                    <a:gd name="T3" fmla="*/ 147 h 186"/>
                    <a:gd name="T4" fmla="*/ 63 w 131"/>
                    <a:gd name="T5" fmla="*/ 161 h 186"/>
                    <a:gd name="T6" fmla="*/ 85 w 131"/>
                    <a:gd name="T7" fmla="*/ 166 h 186"/>
                    <a:gd name="T8" fmla="*/ 92 w 131"/>
                    <a:gd name="T9" fmla="*/ 165 h 186"/>
                    <a:gd name="T10" fmla="*/ 97 w 131"/>
                    <a:gd name="T11" fmla="*/ 179 h 186"/>
                    <a:gd name="T12" fmla="*/ 100 w 131"/>
                    <a:gd name="T13" fmla="*/ 185 h 186"/>
                    <a:gd name="T14" fmla="*/ 101 w 131"/>
                    <a:gd name="T15" fmla="*/ 185 h 186"/>
                    <a:gd name="T16" fmla="*/ 102 w 131"/>
                    <a:gd name="T17" fmla="*/ 182 h 186"/>
                    <a:gd name="T18" fmla="*/ 103 w 131"/>
                    <a:gd name="T19" fmla="*/ 177 h 186"/>
                    <a:gd name="T20" fmla="*/ 103 w 131"/>
                    <a:gd name="T21" fmla="*/ 173 h 186"/>
                    <a:gd name="T22" fmla="*/ 103 w 131"/>
                    <a:gd name="T23" fmla="*/ 133 h 186"/>
                    <a:gd name="T24" fmla="*/ 102 w 131"/>
                    <a:gd name="T25" fmla="*/ 128 h 186"/>
                    <a:gd name="T26" fmla="*/ 120 w 131"/>
                    <a:gd name="T27" fmla="*/ 119 h 186"/>
                    <a:gd name="T28" fmla="*/ 123 w 131"/>
                    <a:gd name="T29" fmla="*/ 119 h 186"/>
                    <a:gd name="T30" fmla="*/ 125 w 131"/>
                    <a:gd name="T31" fmla="*/ 118 h 186"/>
                    <a:gd name="T32" fmla="*/ 129 w 131"/>
                    <a:gd name="T33" fmla="*/ 117 h 186"/>
                    <a:gd name="T34" fmla="*/ 130 w 131"/>
                    <a:gd name="T35" fmla="*/ 116 h 186"/>
                    <a:gd name="T36" fmla="*/ 130 w 131"/>
                    <a:gd name="T37" fmla="*/ 114 h 186"/>
                    <a:gd name="T38" fmla="*/ 129 w 131"/>
                    <a:gd name="T39" fmla="*/ 101 h 186"/>
                    <a:gd name="T40" fmla="*/ 128 w 131"/>
                    <a:gd name="T41" fmla="*/ 72 h 186"/>
                    <a:gd name="T42" fmla="*/ 98 w 131"/>
                    <a:gd name="T43" fmla="*/ 64 h 186"/>
                    <a:gd name="T44" fmla="*/ 81 w 131"/>
                    <a:gd name="T45" fmla="*/ 63 h 186"/>
                    <a:gd name="T46" fmla="*/ 74 w 131"/>
                    <a:gd name="T47" fmla="*/ 61 h 186"/>
                    <a:gd name="T48" fmla="*/ 69 w 131"/>
                    <a:gd name="T49" fmla="*/ 43 h 186"/>
                    <a:gd name="T50" fmla="*/ 63 w 131"/>
                    <a:gd name="T51" fmla="*/ 39 h 186"/>
                    <a:gd name="T52" fmla="*/ 65 w 131"/>
                    <a:gd name="T53" fmla="*/ 24 h 186"/>
                    <a:gd name="T54" fmla="*/ 77 w 131"/>
                    <a:gd name="T55" fmla="*/ 7 h 186"/>
                    <a:gd name="T56" fmla="*/ 86 w 131"/>
                    <a:gd name="T57" fmla="*/ 2 h 186"/>
                    <a:gd name="T58" fmla="*/ 73 w 131"/>
                    <a:gd name="T59" fmla="*/ 7 h 186"/>
                    <a:gd name="T60" fmla="*/ 55 w 131"/>
                    <a:gd name="T61" fmla="*/ 14 h 186"/>
                    <a:gd name="T62" fmla="*/ 41 w 131"/>
                    <a:gd name="T63" fmla="*/ 19 h 186"/>
                    <a:gd name="T64" fmla="*/ 26 w 131"/>
                    <a:gd name="T65" fmla="*/ 45 h 186"/>
                    <a:gd name="T66" fmla="*/ 20 w 131"/>
                    <a:gd name="T67" fmla="*/ 51 h 186"/>
                    <a:gd name="T68" fmla="*/ 18 w 131"/>
                    <a:gd name="T69" fmla="*/ 53 h 186"/>
                    <a:gd name="T70" fmla="*/ 14 w 131"/>
                    <a:gd name="T71" fmla="*/ 56 h 186"/>
                    <a:gd name="T72" fmla="*/ 18 w 131"/>
                    <a:gd name="T73" fmla="*/ 68 h 186"/>
                    <a:gd name="T74" fmla="*/ 19 w 131"/>
                    <a:gd name="T75" fmla="*/ 102 h 186"/>
                    <a:gd name="T76" fmla="*/ 1 w 131"/>
                    <a:gd name="T77" fmla="*/ 121 h 186"/>
                    <a:gd name="T78" fmla="*/ 3 w 131"/>
                    <a:gd name="T79" fmla="*/ 124 h 186"/>
                    <a:gd name="T80" fmla="*/ 6 w 131"/>
                    <a:gd name="T81" fmla="*/ 126 h 186"/>
                    <a:gd name="T82" fmla="*/ 10 w 131"/>
                    <a:gd name="T83" fmla="*/ 128 h 186"/>
                    <a:gd name="T84" fmla="*/ 12 w 131"/>
                    <a:gd name="T85" fmla="*/ 129 h 186"/>
                    <a:gd name="T86" fmla="*/ 25 w 131"/>
                    <a:gd name="T87" fmla="*/ 136 h 186"/>
                    <a:gd name="T88" fmla="*/ 30 w 131"/>
                    <a:gd name="T89" fmla="*/ 134 h 186"/>
                    <a:gd name="T90" fmla="*/ 31 w 131"/>
                    <a:gd name="T91" fmla="*/ 135 h 186"/>
                    <a:gd name="T92" fmla="*/ 34 w 131"/>
                    <a:gd name="T93" fmla="*/ 137 h 186"/>
                    <a:gd name="T94" fmla="*/ 37 w 131"/>
                    <a:gd name="T95" fmla="*/ 141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31" h="186">
                      <a:moveTo>
                        <a:pt x="38" y="141"/>
                      </a:moveTo>
                      <a:cubicBezTo>
                        <a:pt x="39" y="141"/>
                        <a:pt x="40" y="141"/>
                        <a:pt x="40" y="141"/>
                      </a:cubicBezTo>
                      <a:cubicBezTo>
                        <a:pt x="41" y="140"/>
                        <a:pt x="41" y="140"/>
                        <a:pt x="42" y="140"/>
                      </a:cubicBezTo>
                      <a:cubicBezTo>
                        <a:pt x="42" y="140"/>
                        <a:pt x="43" y="140"/>
                        <a:pt x="43" y="140"/>
                      </a:cubicBezTo>
                      <a:cubicBezTo>
                        <a:pt x="44" y="140"/>
                        <a:pt x="44" y="140"/>
                        <a:pt x="45" y="140"/>
                      </a:cubicBezTo>
                      <a:cubicBezTo>
                        <a:pt x="45" y="140"/>
                        <a:pt x="45" y="140"/>
                        <a:pt x="45" y="141"/>
                      </a:cubicBezTo>
                      <a:cubicBezTo>
                        <a:pt x="46" y="141"/>
                        <a:pt x="47" y="141"/>
                        <a:pt x="47" y="141"/>
                      </a:cubicBezTo>
                      <a:cubicBezTo>
                        <a:pt x="49" y="142"/>
                        <a:pt x="50" y="145"/>
                        <a:pt x="51" y="147"/>
                      </a:cubicBezTo>
                      <a:cubicBezTo>
                        <a:pt x="51" y="149"/>
                        <a:pt x="52" y="150"/>
                        <a:pt x="53" y="150"/>
                      </a:cubicBezTo>
                      <a:cubicBezTo>
                        <a:pt x="56" y="151"/>
                        <a:pt x="58" y="152"/>
                        <a:pt x="60" y="154"/>
                      </a:cubicBezTo>
                      <a:cubicBezTo>
                        <a:pt x="61" y="156"/>
                        <a:pt x="62" y="158"/>
                        <a:pt x="62" y="160"/>
                      </a:cubicBezTo>
                      <a:cubicBezTo>
                        <a:pt x="62" y="160"/>
                        <a:pt x="62" y="160"/>
                        <a:pt x="63" y="161"/>
                      </a:cubicBezTo>
                      <a:cubicBezTo>
                        <a:pt x="64" y="162"/>
                        <a:pt x="66" y="164"/>
                        <a:pt x="66" y="166"/>
                      </a:cubicBezTo>
                      <a:cubicBezTo>
                        <a:pt x="67" y="167"/>
                        <a:pt x="68" y="167"/>
                        <a:pt x="71" y="167"/>
                      </a:cubicBezTo>
                      <a:cubicBezTo>
                        <a:pt x="73" y="167"/>
                        <a:pt x="75" y="167"/>
                        <a:pt x="76" y="166"/>
                      </a:cubicBezTo>
                      <a:cubicBezTo>
                        <a:pt x="78" y="165"/>
                        <a:pt x="82" y="164"/>
                        <a:pt x="85" y="166"/>
                      </a:cubicBezTo>
                      <a:cubicBezTo>
                        <a:pt x="86" y="166"/>
                        <a:pt x="86" y="165"/>
                        <a:pt x="87" y="165"/>
                      </a:cubicBezTo>
                      <a:cubicBezTo>
                        <a:pt x="88" y="165"/>
                        <a:pt x="89" y="165"/>
                        <a:pt x="90" y="165"/>
                      </a:cubicBezTo>
                      <a:cubicBezTo>
                        <a:pt x="90" y="165"/>
                        <a:pt x="90" y="165"/>
                        <a:pt x="91" y="165"/>
                      </a:cubicBezTo>
                      <a:cubicBezTo>
                        <a:pt x="91" y="165"/>
                        <a:pt x="91" y="165"/>
                        <a:pt x="92" y="165"/>
                      </a:cubicBezTo>
                      <a:cubicBezTo>
                        <a:pt x="98" y="167"/>
                        <a:pt x="101" y="169"/>
                        <a:pt x="101" y="172"/>
                      </a:cubicBezTo>
                      <a:cubicBezTo>
                        <a:pt x="102" y="173"/>
                        <a:pt x="102" y="174"/>
                        <a:pt x="101" y="175"/>
                      </a:cubicBezTo>
                      <a:cubicBezTo>
                        <a:pt x="100" y="176"/>
                        <a:pt x="99" y="177"/>
                        <a:pt x="98" y="178"/>
                      </a:cubicBezTo>
                      <a:cubicBezTo>
                        <a:pt x="98" y="178"/>
                        <a:pt x="98" y="179"/>
                        <a:pt x="97" y="179"/>
                      </a:cubicBezTo>
                      <a:cubicBezTo>
                        <a:pt x="96" y="180"/>
                        <a:pt x="95" y="182"/>
                        <a:pt x="95" y="182"/>
                      </a:cubicBezTo>
                      <a:cubicBezTo>
                        <a:pt x="95" y="182"/>
                        <a:pt x="97" y="183"/>
                        <a:pt x="98" y="184"/>
                      </a:cubicBezTo>
                      <a:cubicBezTo>
                        <a:pt x="98" y="184"/>
                        <a:pt x="99" y="184"/>
                        <a:pt x="99" y="185"/>
                      </a:cubicBezTo>
                      <a:cubicBezTo>
                        <a:pt x="100" y="185"/>
                        <a:pt x="100" y="185"/>
                        <a:pt x="100" y="185"/>
                      </a:cubicBezTo>
                      <a:cubicBezTo>
                        <a:pt x="100" y="186"/>
                        <a:pt x="100" y="186"/>
                        <a:pt x="101" y="186"/>
                      </a:cubicBezTo>
                      <a:cubicBezTo>
                        <a:pt x="101" y="186"/>
                        <a:pt x="101" y="186"/>
                        <a:pt x="101" y="186"/>
                      </a:cubicBezTo>
                      <a:cubicBezTo>
                        <a:pt x="101" y="186"/>
                        <a:pt x="101" y="185"/>
                        <a:pt x="101" y="185"/>
                      </a:cubicBezTo>
                      <a:cubicBezTo>
                        <a:pt x="101" y="185"/>
                        <a:pt x="101" y="185"/>
                        <a:pt x="101" y="185"/>
                      </a:cubicBezTo>
                      <a:cubicBezTo>
                        <a:pt x="101" y="184"/>
                        <a:pt x="101" y="184"/>
                        <a:pt x="101" y="184"/>
                      </a:cubicBezTo>
                      <a:cubicBezTo>
                        <a:pt x="101" y="184"/>
                        <a:pt x="102" y="183"/>
                        <a:pt x="102" y="183"/>
                      </a:cubicBezTo>
                      <a:cubicBezTo>
                        <a:pt x="102" y="183"/>
                        <a:pt x="102" y="183"/>
                        <a:pt x="102" y="182"/>
                      </a:cubicBezTo>
                      <a:cubicBezTo>
                        <a:pt x="102" y="182"/>
                        <a:pt x="102" y="182"/>
                        <a:pt x="102" y="182"/>
                      </a:cubicBezTo>
                      <a:cubicBezTo>
                        <a:pt x="102" y="181"/>
                        <a:pt x="102" y="181"/>
                        <a:pt x="102" y="180"/>
                      </a:cubicBezTo>
                      <a:cubicBezTo>
                        <a:pt x="102" y="180"/>
                        <a:pt x="102" y="180"/>
                        <a:pt x="102" y="180"/>
                      </a:cubicBezTo>
                      <a:cubicBezTo>
                        <a:pt x="102" y="179"/>
                        <a:pt x="103" y="179"/>
                        <a:pt x="103" y="179"/>
                      </a:cubicBezTo>
                      <a:cubicBezTo>
                        <a:pt x="103" y="178"/>
                        <a:pt x="103" y="178"/>
                        <a:pt x="103" y="177"/>
                      </a:cubicBezTo>
                      <a:cubicBezTo>
                        <a:pt x="103" y="177"/>
                        <a:pt x="103" y="177"/>
                        <a:pt x="103" y="177"/>
                      </a:cubicBezTo>
                      <a:cubicBezTo>
                        <a:pt x="103" y="176"/>
                        <a:pt x="103" y="176"/>
                        <a:pt x="103" y="175"/>
                      </a:cubicBezTo>
                      <a:cubicBezTo>
                        <a:pt x="103" y="175"/>
                        <a:pt x="103" y="175"/>
                        <a:pt x="103" y="175"/>
                      </a:cubicBezTo>
                      <a:cubicBezTo>
                        <a:pt x="103" y="174"/>
                        <a:pt x="103" y="173"/>
                        <a:pt x="103" y="173"/>
                      </a:cubicBezTo>
                      <a:cubicBezTo>
                        <a:pt x="103" y="169"/>
                        <a:pt x="104" y="160"/>
                        <a:pt x="105" y="157"/>
                      </a:cubicBezTo>
                      <a:cubicBezTo>
                        <a:pt x="106" y="154"/>
                        <a:pt x="104" y="152"/>
                        <a:pt x="102" y="149"/>
                      </a:cubicBezTo>
                      <a:cubicBezTo>
                        <a:pt x="100" y="146"/>
                        <a:pt x="98" y="143"/>
                        <a:pt x="98" y="139"/>
                      </a:cubicBezTo>
                      <a:cubicBezTo>
                        <a:pt x="98" y="134"/>
                        <a:pt x="100" y="133"/>
                        <a:pt x="103" y="133"/>
                      </a:cubicBezTo>
                      <a:cubicBezTo>
                        <a:pt x="105" y="132"/>
                        <a:pt x="106" y="132"/>
                        <a:pt x="107" y="132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07" y="131"/>
                        <a:pt x="106" y="131"/>
                        <a:pt x="105" y="131"/>
                      </a:cubicBezTo>
                      <a:cubicBezTo>
                        <a:pt x="104" y="130"/>
                        <a:pt x="103" y="129"/>
                        <a:pt x="102" y="128"/>
                      </a:cubicBezTo>
                      <a:cubicBezTo>
                        <a:pt x="101" y="126"/>
                        <a:pt x="100" y="124"/>
                        <a:pt x="101" y="122"/>
                      </a:cubicBezTo>
                      <a:cubicBezTo>
                        <a:pt x="101" y="120"/>
                        <a:pt x="104" y="119"/>
                        <a:pt x="111" y="119"/>
                      </a:cubicBezTo>
                      <a:cubicBezTo>
                        <a:pt x="113" y="119"/>
                        <a:pt x="115" y="119"/>
                        <a:pt x="117" y="119"/>
                      </a:cubicBezTo>
                      <a:cubicBezTo>
                        <a:pt x="118" y="119"/>
                        <a:pt x="119" y="119"/>
                        <a:pt x="120" y="119"/>
                      </a:cubicBezTo>
                      <a:cubicBezTo>
                        <a:pt x="120" y="119"/>
                        <a:pt x="120" y="119"/>
                        <a:pt x="121" y="119"/>
                      </a:cubicBezTo>
                      <a:cubicBezTo>
                        <a:pt x="121" y="119"/>
                        <a:pt x="121" y="119"/>
                        <a:pt x="121" y="119"/>
                      </a:cubicBezTo>
                      <a:cubicBezTo>
                        <a:pt x="122" y="119"/>
                        <a:pt x="122" y="119"/>
                        <a:pt x="122" y="119"/>
                      </a:cubicBezTo>
                      <a:cubicBezTo>
                        <a:pt x="122" y="119"/>
                        <a:pt x="122" y="119"/>
                        <a:pt x="123" y="119"/>
                      </a:cubicBezTo>
                      <a:cubicBezTo>
                        <a:pt x="123" y="119"/>
                        <a:pt x="123" y="118"/>
                        <a:pt x="124" y="118"/>
                      </a:cubicBezTo>
                      <a:cubicBezTo>
                        <a:pt x="124" y="118"/>
                        <a:pt x="124" y="118"/>
                        <a:pt x="124" y="118"/>
                      </a:cubicBezTo>
                      <a:cubicBezTo>
                        <a:pt x="124" y="118"/>
                        <a:pt x="125" y="118"/>
                        <a:pt x="125" y="118"/>
                      </a:cubicBezTo>
                      <a:cubicBezTo>
                        <a:pt x="125" y="118"/>
                        <a:pt x="125" y="118"/>
                        <a:pt x="125" y="118"/>
                      </a:cubicBezTo>
                      <a:cubicBezTo>
                        <a:pt x="126" y="118"/>
                        <a:pt x="126" y="118"/>
                        <a:pt x="127" y="117"/>
                      </a:cubicBezTo>
                      <a:cubicBezTo>
                        <a:pt x="127" y="117"/>
                        <a:pt x="127" y="117"/>
                        <a:pt x="127" y="117"/>
                      </a:cubicBezTo>
                      <a:cubicBezTo>
                        <a:pt x="127" y="117"/>
                        <a:pt x="128" y="117"/>
                        <a:pt x="128" y="117"/>
                      </a:cubicBezTo>
                      <a:cubicBezTo>
                        <a:pt x="128" y="117"/>
                        <a:pt x="128" y="117"/>
                        <a:pt x="129" y="117"/>
                      </a:cubicBezTo>
                      <a:cubicBezTo>
                        <a:pt x="129" y="117"/>
                        <a:pt x="129" y="117"/>
                        <a:pt x="129" y="117"/>
                      </a:cubicBezTo>
                      <a:cubicBezTo>
                        <a:pt x="129" y="116"/>
                        <a:pt x="130" y="116"/>
                        <a:pt x="130" y="116"/>
                      </a:cubicBezTo>
                      <a:cubicBezTo>
                        <a:pt x="130" y="116"/>
                        <a:pt x="130" y="116"/>
                        <a:pt x="130" y="116"/>
                      </a:cubicBezTo>
                      <a:cubicBezTo>
                        <a:pt x="130" y="116"/>
                        <a:pt x="130" y="116"/>
                        <a:pt x="130" y="116"/>
                      </a:cubicBezTo>
                      <a:cubicBezTo>
                        <a:pt x="130" y="116"/>
                        <a:pt x="131" y="115"/>
                        <a:pt x="13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15"/>
                        <a:pt x="130" y="115"/>
                        <a:pt x="130" y="114"/>
                      </a:cubicBezTo>
                      <a:cubicBezTo>
                        <a:pt x="130" y="114"/>
                        <a:pt x="130" y="114"/>
                        <a:pt x="130" y="114"/>
                      </a:cubicBezTo>
                      <a:cubicBezTo>
                        <a:pt x="130" y="114"/>
                        <a:pt x="130" y="114"/>
                        <a:pt x="130" y="114"/>
                      </a:cubicBezTo>
                      <a:cubicBezTo>
                        <a:pt x="130" y="113"/>
                        <a:pt x="129" y="113"/>
                        <a:pt x="129" y="113"/>
                      </a:cubicBezTo>
                      <a:cubicBezTo>
                        <a:pt x="128" y="112"/>
                        <a:pt x="127" y="110"/>
                        <a:pt x="126" y="108"/>
                      </a:cubicBezTo>
                      <a:cubicBezTo>
                        <a:pt x="126" y="106"/>
                        <a:pt x="127" y="104"/>
                        <a:pt x="129" y="101"/>
                      </a:cubicBezTo>
                      <a:cubicBezTo>
                        <a:pt x="130" y="101"/>
                        <a:pt x="129" y="100"/>
                        <a:pt x="127" y="97"/>
                      </a:cubicBezTo>
                      <a:cubicBezTo>
                        <a:pt x="126" y="97"/>
                        <a:pt x="125" y="96"/>
                        <a:pt x="125" y="95"/>
                      </a:cubicBezTo>
                      <a:cubicBezTo>
                        <a:pt x="121" y="91"/>
                        <a:pt x="124" y="78"/>
                        <a:pt x="127" y="72"/>
                      </a:cubicBezTo>
                      <a:cubicBezTo>
                        <a:pt x="128" y="72"/>
                        <a:pt x="128" y="72"/>
                        <a:pt x="128" y="72"/>
                      </a:cubicBezTo>
                      <a:cubicBezTo>
                        <a:pt x="128" y="72"/>
                        <a:pt x="127" y="71"/>
                        <a:pt x="124" y="71"/>
                      </a:cubicBezTo>
                      <a:cubicBezTo>
                        <a:pt x="122" y="71"/>
                        <a:pt x="118" y="72"/>
                        <a:pt x="116" y="72"/>
                      </a:cubicBezTo>
                      <a:cubicBezTo>
                        <a:pt x="114" y="72"/>
                        <a:pt x="113" y="72"/>
                        <a:pt x="111" y="72"/>
                      </a:cubicBezTo>
                      <a:cubicBezTo>
                        <a:pt x="106" y="71"/>
                        <a:pt x="102" y="69"/>
                        <a:pt x="98" y="64"/>
                      </a:cubicBezTo>
                      <a:cubicBezTo>
                        <a:pt x="98" y="63"/>
                        <a:pt x="97" y="62"/>
                        <a:pt x="95" y="62"/>
                      </a:cubicBezTo>
                      <a:cubicBezTo>
                        <a:pt x="95" y="62"/>
                        <a:pt x="94" y="62"/>
                        <a:pt x="94" y="62"/>
                      </a:cubicBezTo>
                      <a:cubicBezTo>
                        <a:pt x="92" y="62"/>
                        <a:pt x="91" y="62"/>
                        <a:pt x="89" y="63"/>
                      </a:cubicBezTo>
                      <a:cubicBezTo>
                        <a:pt x="87" y="63"/>
                        <a:pt x="84" y="63"/>
                        <a:pt x="81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77" y="63"/>
                        <a:pt x="75" y="62"/>
                        <a:pt x="74" y="61"/>
                      </a:cubicBezTo>
                      <a:cubicBezTo>
                        <a:pt x="74" y="61"/>
                        <a:pt x="74" y="61"/>
                        <a:pt x="74" y="61"/>
                      </a:cubicBezTo>
                      <a:cubicBezTo>
                        <a:pt x="71" y="58"/>
                        <a:pt x="71" y="53"/>
                        <a:pt x="71" y="50"/>
                      </a:cubicBezTo>
                      <a:cubicBezTo>
                        <a:pt x="71" y="49"/>
                        <a:pt x="71" y="48"/>
                        <a:pt x="71" y="47"/>
                      </a:cubicBezTo>
                      <a:cubicBezTo>
                        <a:pt x="71" y="46"/>
                        <a:pt x="71" y="46"/>
                        <a:pt x="71" y="46"/>
                      </a:cubicBezTo>
                      <a:cubicBezTo>
                        <a:pt x="72" y="45"/>
                        <a:pt x="71" y="45"/>
                        <a:pt x="69" y="43"/>
                      </a:cubicBezTo>
                      <a:cubicBezTo>
                        <a:pt x="68" y="42"/>
                        <a:pt x="66" y="41"/>
                        <a:pt x="66" y="39"/>
                      </a:cubicBezTo>
                      <a:cubicBezTo>
                        <a:pt x="66" y="39"/>
                        <a:pt x="66" y="38"/>
                        <a:pt x="65" y="38"/>
                      </a:cubicBezTo>
                      <a:cubicBezTo>
                        <a:pt x="64" y="38"/>
                        <a:pt x="64" y="39"/>
                        <a:pt x="63" y="39"/>
                      </a:cubicBezTo>
                      <a:cubicBezTo>
                        <a:pt x="63" y="39"/>
                        <a:pt x="63" y="39"/>
                        <a:pt x="63" y="39"/>
                      </a:cubicBezTo>
                      <a:cubicBezTo>
                        <a:pt x="61" y="39"/>
                        <a:pt x="61" y="38"/>
                        <a:pt x="60" y="37"/>
                      </a:cubicBezTo>
                      <a:cubicBezTo>
                        <a:pt x="60" y="36"/>
                        <a:pt x="60" y="35"/>
                        <a:pt x="61" y="34"/>
                      </a:cubicBezTo>
                      <a:cubicBezTo>
                        <a:pt x="61" y="33"/>
                        <a:pt x="62" y="32"/>
                        <a:pt x="63" y="30"/>
                      </a:cubicBezTo>
                      <a:cubicBezTo>
                        <a:pt x="64" y="29"/>
                        <a:pt x="64" y="28"/>
                        <a:pt x="65" y="24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19"/>
                        <a:pt x="68" y="16"/>
                        <a:pt x="71" y="13"/>
                      </a:cubicBezTo>
                      <a:cubicBezTo>
                        <a:pt x="72" y="12"/>
                        <a:pt x="74" y="11"/>
                        <a:pt x="75" y="9"/>
                      </a:cubicBezTo>
                      <a:cubicBezTo>
                        <a:pt x="75" y="8"/>
                        <a:pt x="76" y="8"/>
                        <a:pt x="77" y="7"/>
                      </a:cubicBezTo>
                      <a:cubicBezTo>
                        <a:pt x="77" y="7"/>
                        <a:pt x="77" y="7"/>
                        <a:pt x="77" y="7"/>
                      </a:cubicBezTo>
                      <a:cubicBezTo>
                        <a:pt x="78" y="7"/>
                        <a:pt x="78" y="7"/>
                        <a:pt x="78" y="6"/>
                      </a:cubicBezTo>
                      <a:cubicBezTo>
                        <a:pt x="79" y="5"/>
                        <a:pt x="81" y="4"/>
                        <a:pt x="82" y="4"/>
                      </a:cubicBezTo>
                      <a:cubicBezTo>
                        <a:pt x="85" y="3"/>
                        <a:pt x="86" y="2"/>
                        <a:pt x="86" y="2"/>
                      </a:cubicBezTo>
                      <a:cubicBezTo>
                        <a:pt x="86" y="2"/>
                        <a:pt x="86" y="1"/>
                        <a:pt x="84" y="1"/>
                      </a:cubicBezTo>
                      <a:cubicBezTo>
                        <a:pt x="84" y="0"/>
                        <a:pt x="84" y="0"/>
                        <a:pt x="83" y="0"/>
                      </a:cubicBezTo>
                      <a:cubicBezTo>
                        <a:pt x="82" y="0"/>
                        <a:pt x="81" y="2"/>
                        <a:pt x="80" y="3"/>
                      </a:cubicBezTo>
                      <a:cubicBezTo>
                        <a:pt x="78" y="5"/>
                        <a:pt x="76" y="6"/>
                        <a:pt x="73" y="7"/>
                      </a:cubicBezTo>
                      <a:cubicBezTo>
                        <a:pt x="70" y="7"/>
                        <a:pt x="69" y="8"/>
                        <a:pt x="67" y="10"/>
                      </a:cubicBezTo>
                      <a:cubicBezTo>
                        <a:pt x="66" y="11"/>
                        <a:pt x="65" y="12"/>
                        <a:pt x="64" y="12"/>
                      </a:cubicBezTo>
                      <a:cubicBezTo>
                        <a:pt x="62" y="13"/>
                        <a:pt x="60" y="14"/>
                        <a:pt x="58" y="14"/>
                      </a:cubicBezTo>
                      <a:cubicBezTo>
                        <a:pt x="57" y="14"/>
                        <a:pt x="55" y="14"/>
                        <a:pt x="55" y="14"/>
                      </a:cubicBezTo>
                      <a:cubicBezTo>
                        <a:pt x="54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49" y="16"/>
                      </a:cubicBezTo>
                      <a:cubicBezTo>
                        <a:pt x="48" y="16"/>
                        <a:pt x="48" y="15"/>
                        <a:pt x="47" y="15"/>
                      </a:cubicBezTo>
                      <a:cubicBezTo>
                        <a:pt x="46" y="15"/>
                        <a:pt x="43" y="16"/>
                        <a:pt x="41" y="19"/>
                      </a:cubicBezTo>
                      <a:cubicBezTo>
                        <a:pt x="40" y="21"/>
                        <a:pt x="39" y="22"/>
                        <a:pt x="39" y="23"/>
                      </a:cubicBezTo>
                      <a:cubicBezTo>
                        <a:pt x="39" y="23"/>
                        <a:pt x="39" y="24"/>
                        <a:pt x="39" y="24"/>
                      </a:cubicBezTo>
                      <a:cubicBezTo>
                        <a:pt x="39" y="28"/>
                        <a:pt x="40" y="32"/>
                        <a:pt x="34" y="35"/>
                      </a:cubicBezTo>
                      <a:cubicBezTo>
                        <a:pt x="30" y="38"/>
                        <a:pt x="28" y="42"/>
                        <a:pt x="26" y="45"/>
                      </a:cubicBezTo>
                      <a:cubicBezTo>
                        <a:pt x="25" y="46"/>
                        <a:pt x="24" y="47"/>
                        <a:pt x="23" y="48"/>
                      </a:cubicBezTo>
                      <a:cubicBezTo>
                        <a:pt x="22" y="49"/>
                        <a:pt x="21" y="49"/>
                        <a:pt x="21" y="49"/>
                      </a:cubicBezTo>
                      <a:cubicBezTo>
                        <a:pt x="21" y="50"/>
                        <a:pt x="21" y="50"/>
                        <a:pt x="21" y="50"/>
                      </a:cubicBezTo>
                      <a:cubicBezTo>
                        <a:pt x="20" y="50"/>
                        <a:pt x="20" y="51"/>
                        <a:pt x="20" y="51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52"/>
                        <a:pt x="19" y="52"/>
                        <a:pt x="19" y="52"/>
                      </a:cubicBezTo>
                      <a:cubicBezTo>
                        <a:pt x="19" y="53"/>
                        <a:pt x="18" y="53"/>
                        <a:pt x="18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7" y="54"/>
                        <a:pt x="17" y="54"/>
                        <a:pt x="16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5"/>
                        <a:pt x="15" y="56"/>
                        <a:pt x="15" y="56"/>
                      </a:cubicBezTo>
                      <a:cubicBezTo>
                        <a:pt x="15" y="56"/>
                        <a:pt x="15" y="56"/>
                        <a:pt x="14" y="56"/>
                      </a:cubicBezTo>
                      <a:cubicBezTo>
                        <a:pt x="14" y="57"/>
                        <a:pt x="13" y="58"/>
                        <a:pt x="13" y="58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4" y="59"/>
                        <a:pt x="15" y="60"/>
                        <a:pt x="15" y="60"/>
                      </a:cubicBezTo>
                      <a:cubicBezTo>
                        <a:pt x="18" y="63"/>
                        <a:pt x="18" y="66"/>
                        <a:pt x="18" y="68"/>
                      </a:cubicBezTo>
                      <a:cubicBezTo>
                        <a:pt x="18" y="69"/>
                        <a:pt x="18" y="69"/>
                        <a:pt x="18" y="70"/>
                      </a:cubicBezTo>
                      <a:cubicBezTo>
                        <a:pt x="20" y="75"/>
                        <a:pt x="18" y="77"/>
                        <a:pt x="17" y="78"/>
                      </a:cubicBezTo>
                      <a:cubicBezTo>
                        <a:pt x="16" y="81"/>
                        <a:pt x="18" y="91"/>
                        <a:pt x="19" y="93"/>
                      </a:cubicBezTo>
                      <a:cubicBezTo>
                        <a:pt x="22" y="96"/>
                        <a:pt x="20" y="99"/>
                        <a:pt x="19" y="102"/>
                      </a:cubicBezTo>
                      <a:cubicBezTo>
                        <a:pt x="18" y="103"/>
                        <a:pt x="18" y="104"/>
                        <a:pt x="17" y="105"/>
                      </a:cubicBezTo>
                      <a:cubicBezTo>
                        <a:pt x="15" y="110"/>
                        <a:pt x="12" y="113"/>
                        <a:pt x="6" y="113"/>
                      </a:cubicBezTo>
                      <a:cubicBezTo>
                        <a:pt x="5" y="113"/>
                        <a:pt x="4" y="115"/>
                        <a:pt x="4" y="117"/>
                      </a:cubicBezTo>
                      <a:cubicBezTo>
                        <a:pt x="3" y="119"/>
                        <a:pt x="3" y="120"/>
                        <a:pt x="1" y="121"/>
                      </a:cubicBezTo>
                      <a:cubicBezTo>
                        <a:pt x="1" y="121"/>
                        <a:pt x="0" y="122"/>
                        <a:pt x="0" y="123"/>
                      </a:cubicBezTo>
                      <a:cubicBezTo>
                        <a:pt x="0" y="123"/>
                        <a:pt x="1" y="123"/>
                        <a:pt x="1" y="123"/>
                      </a:cubicBezTo>
                      <a:cubicBezTo>
                        <a:pt x="1" y="123"/>
                        <a:pt x="1" y="123"/>
                        <a:pt x="2" y="123"/>
                      </a:cubicBezTo>
                      <a:cubicBezTo>
                        <a:pt x="2" y="124"/>
                        <a:pt x="2" y="124"/>
                        <a:pt x="3" y="124"/>
                      </a:cubicBezTo>
                      <a:cubicBezTo>
                        <a:pt x="3" y="124"/>
                        <a:pt x="3" y="125"/>
                        <a:pt x="3" y="125"/>
                      </a:cubicBezTo>
                      <a:cubicBezTo>
                        <a:pt x="4" y="125"/>
                        <a:pt x="4" y="125"/>
                        <a:pt x="4" y="125"/>
                      </a:cubicBezTo>
                      <a:cubicBezTo>
                        <a:pt x="5" y="126"/>
                        <a:pt x="5" y="126"/>
                        <a:pt x="5" y="126"/>
                      </a:cubicBezTo>
                      <a:cubicBezTo>
                        <a:pt x="6" y="126"/>
                        <a:pt x="6" y="126"/>
                        <a:pt x="6" y="126"/>
                      </a:cubicBezTo>
                      <a:cubicBezTo>
                        <a:pt x="6" y="127"/>
                        <a:pt x="7" y="127"/>
                        <a:pt x="7" y="127"/>
                      </a:cubicBezTo>
                      <a:cubicBezTo>
                        <a:pt x="7" y="127"/>
                        <a:pt x="8" y="127"/>
                        <a:pt x="8" y="127"/>
                      </a:cubicBezTo>
                      <a:cubicBezTo>
                        <a:pt x="8" y="128"/>
                        <a:pt x="8" y="128"/>
                        <a:pt x="9" y="128"/>
                      </a:cubicBezTo>
                      <a:cubicBezTo>
                        <a:pt x="9" y="128"/>
                        <a:pt x="9" y="128"/>
                        <a:pt x="10" y="128"/>
                      </a:cubicBezTo>
                      <a:cubicBezTo>
                        <a:pt x="10" y="128"/>
                        <a:pt x="10" y="128"/>
                        <a:pt x="10" y="129"/>
                      </a:cubicBezTo>
                      <a:cubicBezTo>
                        <a:pt x="10" y="129"/>
                        <a:pt x="11" y="129"/>
                        <a:pt x="11" y="129"/>
                      </a:cubicBezTo>
                      <a:cubicBezTo>
                        <a:pt x="11" y="129"/>
                        <a:pt x="11" y="129"/>
                        <a:pt x="11" y="129"/>
                      </a:cubicBezTo>
                      <a:cubicBezTo>
                        <a:pt x="12" y="129"/>
                        <a:pt x="12" y="129"/>
                        <a:pt x="12" y="129"/>
                      </a:cubicBezTo>
                      <a:cubicBezTo>
                        <a:pt x="14" y="129"/>
                        <a:pt x="16" y="131"/>
                        <a:pt x="17" y="132"/>
                      </a:cubicBezTo>
                      <a:cubicBezTo>
                        <a:pt x="18" y="133"/>
                        <a:pt x="19" y="134"/>
                        <a:pt x="20" y="135"/>
                      </a:cubicBezTo>
                      <a:cubicBezTo>
                        <a:pt x="21" y="135"/>
                        <a:pt x="22" y="136"/>
                        <a:pt x="24" y="136"/>
                      </a:cubicBezTo>
                      <a:cubicBezTo>
                        <a:pt x="24" y="136"/>
                        <a:pt x="24" y="136"/>
                        <a:pt x="25" y="136"/>
                      </a:cubicBezTo>
                      <a:cubicBezTo>
                        <a:pt x="26" y="135"/>
                        <a:pt x="26" y="135"/>
                        <a:pt x="26" y="135"/>
                      </a:cubicBezTo>
                      <a:cubicBezTo>
                        <a:pt x="27" y="134"/>
                        <a:pt x="27" y="134"/>
                        <a:pt x="28" y="134"/>
                      </a:cubicBezTo>
                      <a:cubicBezTo>
                        <a:pt x="29" y="134"/>
                        <a:pt x="29" y="134"/>
                        <a:pt x="29" y="134"/>
                      </a:cubicBezTo>
                      <a:cubicBezTo>
                        <a:pt x="29" y="134"/>
                        <a:pt x="29" y="134"/>
                        <a:pt x="30" y="134"/>
                      </a:cubicBezTo>
                      <a:cubicBezTo>
                        <a:pt x="30" y="134"/>
                        <a:pt x="30" y="134"/>
                        <a:pt x="30" y="134"/>
                      </a:cubicBezTo>
                      <a:cubicBezTo>
                        <a:pt x="30" y="135"/>
                        <a:pt x="30" y="135"/>
                        <a:pt x="30" y="135"/>
                      </a:cubicBezTo>
                      <a:cubicBezTo>
                        <a:pt x="31" y="135"/>
                        <a:pt x="31" y="135"/>
                        <a:pt x="31" y="135"/>
                      </a:cubicBezTo>
                      <a:cubicBezTo>
                        <a:pt x="31" y="135"/>
                        <a:pt x="31" y="135"/>
                        <a:pt x="31" y="135"/>
                      </a:cubicBezTo>
                      <a:cubicBezTo>
                        <a:pt x="32" y="136"/>
                        <a:pt x="32" y="136"/>
                        <a:pt x="32" y="136"/>
                      </a:cubicBezTo>
                      <a:cubicBezTo>
                        <a:pt x="32" y="136"/>
                        <a:pt x="32" y="136"/>
                        <a:pt x="32" y="136"/>
                      </a:cubicBezTo>
                      <a:cubicBezTo>
                        <a:pt x="33" y="136"/>
                        <a:pt x="33" y="137"/>
                        <a:pt x="33" y="137"/>
                      </a:cubicBezTo>
                      <a:cubicBezTo>
                        <a:pt x="33" y="137"/>
                        <a:pt x="33" y="137"/>
                        <a:pt x="34" y="137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5" y="138"/>
                        <a:pt x="35" y="139"/>
                        <a:pt x="35" y="139"/>
                      </a:cubicBezTo>
                      <a:cubicBezTo>
                        <a:pt x="35" y="139"/>
                        <a:pt x="35" y="139"/>
                        <a:pt x="36" y="139"/>
                      </a:cubicBezTo>
                      <a:cubicBezTo>
                        <a:pt x="36" y="140"/>
                        <a:pt x="36" y="140"/>
                        <a:pt x="37" y="141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Freeform 1948">
                  <a:extLst>
                    <a:ext uri="{FF2B5EF4-FFF2-40B4-BE49-F238E27FC236}">
                      <a16:creationId xmlns:a16="http://schemas.microsoft.com/office/drawing/2014/main" id="{56350DFB-9407-4C92-BD6A-C4CE8D00F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183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Freeform 1949">
                  <a:extLst>
                    <a:ext uri="{FF2B5EF4-FFF2-40B4-BE49-F238E27FC236}">
                      <a16:creationId xmlns:a16="http://schemas.microsoft.com/office/drawing/2014/main" id="{0E06792B-F83D-4C01-A4EC-E7F5177C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1" y="18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Freeform 1950">
                  <a:extLst>
                    <a:ext uri="{FF2B5EF4-FFF2-40B4-BE49-F238E27FC236}">
                      <a16:creationId xmlns:a16="http://schemas.microsoft.com/office/drawing/2014/main" id="{54A24C40-03E3-4200-B0EC-626AD6C88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1" y="189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Freeform 1951">
                  <a:extLst>
                    <a:ext uri="{FF2B5EF4-FFF2-40B4-BE49-F238E27FC236}">
                      <a16:creationId xmlns:a16="http://schemas.microsoft.com/office/drawing/2014/main" id="{BC529CD4-52E9-4255-AD7B-FE974C52E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2" y="18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Freeform 1952">
                  <a:extLst>
                    <a:ext uri="{FF2B5EF4-FFF2-40B4-BE49-F238E27FC236}">
                      <a16:creationId xmlns:a16="http://schemas.microsoft.com/office/drawing/2014/main" id="{7B6E1814-D274-4C9B-A38C-84F22FBA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1" y="18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Freeform 1953">
                  <a:extLst>
                    <a:ext uri="{FF2B5EF4-FFF2-40B4-BE49-F238E27FC236}">
                      <a16:creationId xmlns:a16="http://schemas.microsoft.com/office/drawing/2014/main" id="{40BCD126-E4A5-49DA-AFDB-4767EACA3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0" y="1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Freeform 1954">
                  <a:extLst>
                    <a:ext uri="{FF2B5EF4-FFF2-40B4-BE49-F238E27FC236}">
                      <a16:creationId xmlns:a16="http://schemas.microsoft.com/office/drawing/2014/main" id="{645EBFDC-81FA-476D-B193-40905F242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188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Freeform 1955">
                  <a:extLst>
                    <a:ext uri="{FF2B5EF4-FFF2-40B4-BE49-F238E27FC236}">
                      <a16:creationId xmlns:a16="http://schemas.microsoft.com/office/drawing/2014/main" id="{BFA2E624-72C2-4D91-A838-659E791E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1887"/>
                  <a:ext cx="0" cy="1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Freeform 1956">
                  <a:extLst>
                    <a:ext uri="{FF2B5EF4-FFF2-40B4-BE49-F238E27FC236}">
                      <a16:creationId xmlns:a16="http://schemas.microsoft.com/office/drawing/2014/main" id="{5A21B8AD-DB85-4499-AE9F-F5D73298A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183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1 h 1"/>
                    <a:gd name="T8" fmla="*/ 0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Freeform 1957">
                  <a:extLst>
                    <a:ext uri="{FF2B5EF4-FFF2-40B4-BE49-F238E27FC236}">
                      <a16:creationId xmlns:a16="http://schemas.microsoft.com/office/drawing/2014/main" id="{FAE3DE58-FDD4-47E6-8246-4457B4157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1" y="183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Freeform 1958">
                  <a:extLst>
                    <a:ext uri="{FF2B5EF4-FFF2-40B4-BE49-F238E27FC236}">
                      <a16:creationId xmlns:a16="http://schemas.microsoft.com/office/drawing/2014/main" id="{3834C286-1AEB-408A-AE50-1F6D61DE4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3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Freeform 1959">
                  <a:extLst>
                    <a:ext uri="{FF2B5EF4-FFF2-40B4-BE49-F238E27FC236}">
                      <a16:creationId xmlns:a16="http://schemas.microsoft.com/office/drawing/2014/main" id="{39A4AC29-3692-4613-BAB6-33F4BCCCF7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1890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Freeform 1960">
                  <a:extLst>
                    <a:ext uri="{FF2B5EF4-FFF2-40B4-BE49-F238E27FC236}">
                      <a16:creationId xmlns:a16="http://schemas.microsoft.com/office/drawing/2014/main" id="{D8F3EC1B-D99B-46B7-857F-384A2F305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2" y="18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Freeform 1961">
                  <a:extLst>
                    <a:ext uri="{FF2B5EF4-FFF2-40B4-BE49-F238E27FC236}">
                      <a16:creationId xmlns:a16="http://schemas.microsoft.com/office/drawing/2014/main" id="{186740F2-ACE2-4E8F-A2CB-636BE0B0B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4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Freeform 1962">
                  <a:extLst>
                    <a:ext uri="{FF2B5EF4-FFF2-40B4-BE49-F238E27FC236}">
                      <a16:creationId xmlns:a16="http://schemas.microsoft.com/office/drawing/2014/main" id="{03497A31-522D-4D14-A67F-0F6D29FAD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6" y="183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Freeform 1963">
                  <a:extLst>
                    <a:ext uri="{FF2B5EF4-FFF2-40B4-BE49-F238E27FC236}">
                      <a16:creationId xmlns:a16="http://schemas.microsoft.com/office/drawing/2014/main" id="{1081CD99-25AC-46C3-8F60-74B5F2C5A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" y="177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Freeform 1964">
                  <a:extLst>
                    <a:ext uri="{FF2B5EF4-FFF2-40B4-BE49-F238E27FC236}">
                      <a16:creationId xmlns:a16="http://schemas.microsoft.com/office/drawing/2014/main" id="{F6135182-36A6-40B0-B221-766B26DC0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1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Freeform 1965">
                  <a:extLst>
                    <a:ext uri="{FF2B5EF4-FFF2-40B4-BE49-F238E27FC236}">
                      <a16:creationId xmlns:a16="http://schemas.microsoft.com/office/drawing/2014/main" id="{786AC056-DB02-4B90-8BCB-1276C3150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9" y="177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Freeform 1966">
                  <a:extLst>
                    <a:ext uri="{FF2B5EF4-FFF2-40B4-BE49-F238E27FC236}">
                      <a16:creationId xmlns:a16="http://schemas.microsoft.com/office/drawing/2014/main" id="{C46E9DD3-CEC7-4786-BD9E-DD8C9C3D7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" y="176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Freeform 1967">
                  <a:extLst>
                    <a:ext uri="{FF2B5EF4-FFF2-40B4-BE49-F238E27FC236}">
                      <a16:creationId xmlns:a16="http://schemas.microsoft.com/office/drawing/2014/main" id="{D0B7016E-09F5-4AB0-BB8A-36000AA11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2" y="1770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Freeform 1968">
                  <a:extLst>
                    <a:ext uri="{FF2B5EF4-FFF2-40B4-BE49-F238E27FC236}">
                      <a16:creationId xmlns:a16="http://schemas.microsoft.com/office/drawing/2014/main" id="{FEC2C662-3B9C-4E96-A3DD-BA3D9DCF9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6" y="17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Freeform 1969">
                  <a:extLst>
                    <a:ext uri="{FF2B5EF4-FFF2-40B4-BE49-F238E27FC236}">
                      <a16:creationId xmlns:a16="http://schemas.microsoft.com/office/drawing/2014/main" id="{1A2B9331-5D96-456E-9C77-8A1FC0DCA0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6" y="1965"/>
                  <a:ext cx="128" cy="142"/>
                </a:xfrm>
                <a:custGeom>
                  <a:avLst/>
                  <a:gdLst>
                    <a:gd name="T0" fmla="*/ 71 w 133"/>
                    <a:gd name="T1" fmla="*/ 137 h 149"/>
                    <a:gd name="T2" fmla="*/ 77 w 133"/>
                    <a:gd name="T3" fmla="*/ 138 h 149"/>
                    <a:gd name="T4" fmla="*/ 78 w 133"/>
                    <a:gd name="T5" fmla="*/ 137 h 149"/>
                    <a:gd name="T6" fmla="*/ 79 w 133"/>
                    <a:gd name="T7" fmla="*/ 124 h 149"/>
                    <a:gd name="T8" fmla="*/ 89 w 133"/>
                    <a:gd name="T9" fmla="*/ 110 h 149"/>
                    <a:gd name="T10" fmla="*/ 113 w 133"/>
                    <a:gd name="T11" fmla="*/ 106 h 149"/>
                    <a:gd name="T12" fmla="*/ 127 w 133"/>
                    <a:gd name="T13" fmla="*/ 111 h 149"/>
                    <a:gd name="T14" fmla="*/ 130 w 133"/>
                    <a:gd name="T15" fmla="*/ 108 h 149"/>
                    <a:gd name="T16" fmla="*/ 131 w 133"/>
                    <a:gd name="T17" fmla="*/ 106 h 149"/>
                    <a:gd name="T18" fmla="*/ 132 w 133"/>
                    <a:gd name="T19" fmla="*/ 91 h 149"/>
                    <a:gd name="T20" fmla="*/ 121 w 133"/>
                    <a:gd name="T21" fmla="*/ 75 h 149"/>
                    <a:gd name="T22" fmla="*/ 104 w 133"/>
                    <a:gd name="T23" fmla="*/ 68 h 149"/>
                    <a:gd name="T24" fmla="*/ 103 w 133"/>
                    <a:gd name="T25" fmla="*/ 56 h 149"/>
                    <a:gd name="T26" fmla="*/ 97 w 133"/>
                    <a:gd name="T27" fmla="*/ 43 h 149"/>
                    <a:gd name="T28" fmla="*/ 91 w 133"/>
                    <a:gd name="T29" fmla="*/ 43 h 149"/>
                    <a:gd name="T30" fmla="*/ 87 w 133"/>
                    <a:gd name="T31" fmla="*/ 43 h 149"/>
                    <a:gd name="T32" fmla="*/ 85 w 133"/>
                    <a:gd name="T33" fmla="*/ 41 h 149"/>
                    <a:gd name="T34" fmla="*/ 84 w 133"/>
                    <a:gd name="T35" fmla="*/ 39 h 149"/>
                    <a:gd name="T36" fmla="*/ 72 w 133"/>
                    <a:gd name="T37" fmla="*/ 33 h 149"/>
                    <a:gd name="T38" fmla="*/ 71 w 133"/>
                    <a:gd name="T39" fmla="*/ 33 h 149"/>
                    <a:gd name="T40" fmla="*/ 68 w 133"/>
                    <a:gd name="T41" fmla="*/ 32 h 149"/>
                    <a:gd name="T42" fmla="*/ 49 w 133"/>
                    <a:gd name="T43" fmla="*/ 23 h 149"/>
                    <a:gd name="T44" fmla="*/ 36 w 133"/>
                    <a:gd name="T45" fmla="*/ 1 h 149"/>
                    <a:gd name="T46" fmla="*/ 19 w 133"/>
                    <a:gd name="T47" fmla="*/ 9 h 149"/>
                    <a:gd name="T48" fmla="*/ 13 w 133"/>
                    <a:gd name="T49" fmla="*/ 12 h 149"/>
                    <a:gd name="T50" fmla="*/ 11 w 133"/>
                    <a:gd name="T51" fmla="*/ 14 h 149"/>
                    <a:gd name="T52" fmla="*/ 9 w 133"/>
                    <a:gd name="T53" fmla="*/ 14 h 149"/>
                    <a:gd name="T54" fmla="*/ 6 w 133"/>
                    <a:gd name="T55" fmla="*/ 14 h 149"/>
                    <a:gd name="T56" fmla="*/ 4 w 133"/>
                    <a:gd name="T57" fmla="*/ 14 h 149"/>
                    <a:gd name="T58" fmla="*/ 6 w 133"/>
                    <a:gd name="T59" fmla="*/ 19 h 149"/>
                    <a:gd name="T60" fmla="*/ 6 w 133"/>
                    <a:gd name="T61" fmla="*/ 34 h 149"/>
                    <a:gd name="T62" fmla="*/ 8 w 133"/>
                    <a:gd name="T63" fmla="*/ 49 h 149"/>
                    <a:gd name="T64" fmla="*/ 5 w 133"/>
                    <a:gd name="T65" fmla="*/ 57 h 149"/>
                    <a:gd name="T66" fmla="*/ 4 w 133"/>
                    <a:gd name="T67" fmla="*/ 69 h 149"/>
                    <a:gd name="T68" fmla="*/ 0 w 133"/>
                    <a:gd name="T69" fmla="*/ 84 h 149"/>
                    <a:gd name="T70" fmla="*/ 0 w 133"/>
                    <a:gd name="T71" fmla="*/ 86 h 149"/>
                    <a:gd name="T72" fmla="*/ 4 w 133"/>
                    <a:gd name="T73" fmla="*/ 91 h 149"/>
                    <a:gd name="T74" fmla="*/ 10 w 133"/>
                    <a:gd name="T75" fmla="*/ 106 h 149"/>
                    <a:gd name="T76" fmla="*/ 11 w 133"/>
                    <a:gd name="T77" fmla="*/ 114 h 149"/>
                    <a:gd name="T78" fmla="*/ 12 w 133"/>
                    <a:gd name="T79" fmla="*/ 126 h 149"/>
                    <a:gd name="T80" fmla="*/ 20 w 133"/>
                    <a:gd name="T81" fmla="*/ 147 h 149"/>
                    <a:gd name="T82" fmla="*/ 20 w 133"/>
                    <a:gd name="T83" fmla="*/ 149 h 149"/>
                    <a:gd name="T84" fmla="*/ 26 w 133"/>
                    <a:gd name="T85" fmla="*/ 145 h 149"/>
                    <a:gd name="T86" fmla="*/ 28 w 133"/>
                    <a:gd name="T87" fmla="*/ 144 h 149"/>
                    <a:gd name="T88" fmla="*/ 38 w 133"/>
                    <a:gd name="T89" fmla="*/ 137 h 149"/>
                    <a:gd name="T90" fmla="*/ 46 w 133"/>
                    <a:gd name="T91" fmla="*/ 139 h 149"/>
                    <a:gd name="T92" fmla="*/ 62 w 133"/>
                    <a:gd name="T93" fmla="*/ 13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" h="149">
                      <a:moveTo>
                        <a:pt x="71" y="137"/>
                      </a:moveTo>
                      <a:cubicBezTo>
                        <a:pt x="71" y="137"/>
                        <a:pt x="71" y="137"/>
                        <a:pt x="71" y="137"/>
                      </a:cubicBezTo>
                      <a:cubicBezTo>
                        <a:pt x="71" y="137"/>
                        <a:pt x="71" y="137"/>
                        <a:pt x="71" y="137"/>
                      </a:cubicBezTo>
                      <a:cubicBezTo>
                        <a:pt x="71" y="138"/>
                        <a:pt x="72" y="138"/>
                        <a:pt x="73" y="138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75" y="138"/>
                        <a:pt x="76" y="138"/>
                        <a:pt x="77" y="138"/>
                      </a:cubicBezTo>
                      <a:cubicBezTo>
                        <a:pt x="77" y="138"/>
                        <a:pt x="77" y="138"/>
                        <a:pt x="77" y="138"/>
                      </a:cubicBezTo>
                      <a:cubicBezTo>
                        <a:pt x="77" y="138"/>
                        <a:pt x="77" y="137"/>
                        <a:pt x="77" y="137"/>
                      </a:cubicBezTo>
                      <a:cubicBezTo>
                        <a:pt x="78" y="137"/>
                        <a:pt x="78" y="137"/>
                        <a:pt x="78" y="137"/>
                      </a:cubicBezTo>
                      <a:cubicBezTo>
                        <a:pt x="78" y="136"/>
                        <a:pt x="78" y="136"/>
                        <a:pt x="78" y="135"/>
                      </a:cubicBezTo>
                      <a:cubicBezTo>
                        <a:pt x="78" y="135"/>
                        <a:pt x="78" y="135"/>
                        <a:pt x="78" y="135"/>
                      </a:cubicBezTo>
                      <a:cubicBezTo>
                        <a:pt x="79" y="132"/>
                        <a:pt x="79" y="127"/>
                        <a:pt x="79" y="124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79" y="124"/>
                        <a:pt x="79" y="123"/>
                        <a:pt x="79" y="123"/>
                      </a:cubicBezTo>
                      <a:cubicBezTo>
                        <a:pt x="79" y="119"/>
                        <a:pt x="85" y="113"/>
                        <a:pt x="89" y="110"/>
                      </a:cubicBezTo>
                      <a:cubicBezTo>
                        <a:pt x="92" y="108"/>
                        <a:pt x="95" y="108"/>
                        <a:pt x="98" y="108"/>
                      </a:cubicBezTo>
                      <a:cubicBezTo>
                        <a:pt x="100" y="108"/>
                        <a:pt x="102" y="108"/>
                        <a:pt x="103" y="108"/>
                      </a:cubicBezTo>
                      <a:cubicBezTo>
                        <a:pt x="105" y="106"/>
                        <a:pt x="109" y="106"/>
                        <a:pt x="113" y="106"/>
                      </a:cubicBezTo>
                      <a:cubicBezTo>
                        <a:pt x="117" y="106"/>
                        <a:pt x="117" y="106"/>
                        <a:pt x="117" y="106"/>
                      </a:cubicBezTo>
                      <a:cubicBezTo>
                        <a:pt x="120" y="106"/>
                        <a:pt x="123" y="108"/>
                        <a:pt x="125" y="109"/>
                      </a:cubicBezTo>
                      <a:cubicBezTo>
                        <a:pt x="126" y="110"/>
                        <a:pt x="127" y="111"/>
                        <a:pt x="127" y="111"/>
                      </a:cubicBezTo>
                      <a:cubicBezTo>
                        <a:pt x="128" y="111"/>
                        <a:pt x="128" y="111"/>
                        <a:pt x="128" y="111"/>
                      </a:cubicBezTo>
                      <a:cubicBezTo>
                        <a:pt x="128" y="111"/>
                        <a:pt x="128" y="111"/>
                        <a:pt x="128" y="111"/>
                      </a:cubicBezTo>
                      <a:cubicBezTo>
                        <a:pt x="129" y="110"/>
                        <a:pt x="130" y="109"/>
                        <a:pt x="130" y="108"/>
                      </a:cubicBezTo>
                      <a:cubicBezTo>
                        <a:pt x="130" y="108"/>
                        <a:pt x="130" y="108"/>
                        <a:pt x="130" y="108"/>
                      </a:cubicBezTo>
                      <a:cubicBezTo>
                        <a:pt x="130" y="108"/>
                        <a:pt x="131" y="107"/>
                        <a:pt x="131" y="107"/>
                      </a:cubicBezTo>
                      <a:cubicBezTo>
                        <a:pt x="131" y="107"/>
                        <a:pt x="131" y="107"/>
                        <a:pt x="131" y="106"/>
                      </a:cubicBezTo>
                      <a:cubicBezTo>
                        <a:pt x="131" y="106"/>
                        <a:pt x="131" y="105"/>
                        <a:pt x="131" y="105"/>
                      </a:cubicBezTo>
                      <a:cubicBezTo>
                        <a:pt x="130" y="103"/>
                        <a:pt x="131" y="101"/>
                        <a:pt x="132" y="98"/>
                      </a:cubicBezTo>
                      <a:cubicBezTo>
                        <a:pt x="132" y="96"/>
                        <a:pt x="133" y="93"/>
                        <a:pt x="132" y="91"/>
                      </a:cubicBezTo>
                      <a:cubicBezTo>
                        <a:pt x="132" y="89"/>
                        <a:pt x="130" y="88"/>
                        <a:pt x="129" y="86"/>
                      </a:cubicBezTo>
                      <a:cubicBezTo>
                        <a:pt x="127" y="85"/>
                        <a:pt x="125" y="83"/>
                        <a:pt x="125" y="79"/>
                      </a:cubicBezTo>
                      <a:cubicBezTo>
                        <a:pt x="125" y="76"/>
                        <a:pt x="125" y="75"/>
                        <a:pt x="121" y="75"/>
                      </a:cubicBezTo>
                      <a:cubicBezTo>
                        <a:pt x="120" y="75"/>
                        <a:pt x="119" y="75"/>
                        <a:pt x="118" y="75"/>
                      </a:cubicBezTo>
                      <a:cubicBezTo>
                        <a:pt x="118" y="75"/>
                        <a:pt x="117" y="75"/>
                        <a:pt x="116" y="75"/>
                      </a:cubicBezTo>
                      <a:cubicBezTo>
                        <a:pt x="106" y="75"/>
                        <a:pt x="104" y="71"/>
                        <a:pt x="104" y="68"/>
                      </a:cubicBezTo>
                      <a:cubicBezTo>
                        <a:pt x="104" y="66"/>
                        <a:pt x="103" y="65"/>
                        <a:pt x="102" y="64"/>
                      </a:cubicBezTo>
                      <a:cubicBezTo>
                        <a:pt x="101" y="62"/>
                        <a:pt x="100" y="58"/>
                        <a:pt x="103" y="57"/>
                      </a:cubicBezTo>
                      <a:cubicBezTo>
                        <a:pt x="103" y="56"/>
                        <a:pt x="103" y="56"/>
                        <a:pt x="103" y="56"/>
                      </a:cubicBezTo>
                      <a:cubicBezTo>
                        <a:pt x="102" y="54"/>
                        <a:pt x="100" y="52"/>
                        <a:pt x="101" y="49"/>
                      </a:cubicBezTo>
                      <a:cubicBezTo>
                        <a:pt x="101" y="47"/>
                        <a:pt x="100" y="46"/>
                        <a:pt x="98" y="44"/>
                      </a:cubicBezTo>
                      <a:cubicBezTo>
                        <a:pt x="97" y="43"/>
                        <a:pt x="97" y="43"/>
                        <a:pt x="97" y="43"/>
                      </a:cubicBezTo>
                      <a:cubicBezTo>
                        <a:pt x="97" y="43"/>
                        <a:pt x="96" y="43"/>
                        <a:pt x="94" y="43"/>
                      </a:cubicBezTo>
                      <a:cubicBezTo>
                        <a:pt x="94" y="43"/>
                        <a:pt x="93" y="43"/>
                        <a:pt x="93" y="43"/>
                      </a:cubicBezTo>
                      <a:cubicBezTo>
                        <a:pt x="92" y="43"/>
                        <a:pt x="91" y="43"/>
                        <a:pt x="91" y="43"/>
                      </a:cubicBezTo>
                      <a:cubicBezTo>
                        <a:pt x="90" y="43"/>
                        <a:pt x="89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6" y="43"/>
                        <a:pt x="86" y="42"/>
                        <a:pt x="85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2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4" y="41"/>
                      </a:cubicBezTo>
                      <a:cubicBezTo>
                        <a:pt x="84" y="41"/>
                        <a:pt x="84" y="40"/>
                        <a:pt x="84" y="40"/>
                      </a:cubicBezTo>
                      <a:cubicBezTo>
                        <a:pt x="84" y="40"/>
                        <a:pt x="84" y="39"/>
                        <a:pt x="84" y="39"/>
                      </a:cubicBezTo>
                      <a:cubicBezTo>
                        <a:pt x="84" y="38"/>
                        <a:pt x="81" y="37"/>
                        <a:pt x="77" y="37"/>
                      </a:cubicBezTo>
                      <a:cubicBezTo>
                        <a:pt x="74" y="37"/>
                        <a:pt x="73" y="34"/>
                        <a:pt x="73" y="33"/>
                      </a:cubicBezTo>
                      <a:cubicBezTo>
                        <a:pt x="73" y="33"/>
                        <a:pt x="72" y="33"/>
                        <a:pt x="72" y="33"/>
                      </a:cubicBezTo>
                      <a:cubicBezTo>
                        <a:pt x="72" y="33"/>
                        <a:pt x="72" y="33"/>
                        <a:pt x="72" y="33"/>
                      </a:cubicBezTo>
                      <a:cubicBezTo>
                        <a:pt x="72" y="33"/>
                        <a:pt x="72" y="33"/>
                        <a:pt x="71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71" y="33"/>
                        <a:pt x="70" y="33"/>
                        <a:pt x="69" y="33"/>
                      </a:cubicBezTo>
                      <a:cubicBezTo>
                        <a:pt x="69" y="32"/>
                        <a:pt x="68" y="32"/>
                        <a:pt x="68" y="32"/>
                      </a:cubicBezTo>
                      <a:cubicBezTo>
                        <a:pt x="67" y="31"/>
                        <a:pt x="67" y="31"/>
                        <a:pt x="66" y="31"/>
                      </a:cubicBezTo>
                      <a:cubicBezTo>
                        <a:pt x="65" y="31"/>
                        <a:pt x="65" y="31"/>
                        <a:pt x="64" y="31"/>
                      </a:cubicBezTo>
                      <a:cubicBezTo>
                        <a:pt x="58" y="32"/>
                        <a:pt x="55" y="29"/>
                        <a:pt x="49" y="23"/>
                      </a:cubicBezTo>
                      <a:cubicBezTo>
                        <a:pt x="44" y="16"/>
                        <a:pt x="44" y="4"/>
                        <a:pt x="45" y="0"/>
                      </a:cubicBezTo>
                      <a:cubicBezTo>
                        <a:pt x="44" y="0"/>
                        <a:pt x="43" y="0"/>
                        <a:pt x="41" y="0"/>
                      </a:cubicBezTo>
                      <a:cubicBezTo>
                        <a:pt x="40" y="0"/>
                        <a:pt x="38" y="1"/>
                        <a:pt x="36" y="1"/>
                      </a:cubicBezTo>
                      <a:cubicBezTo>
                        <a:pt x="34" y="1"/>
                        <a:pt x="30" y="3"/>
                        <a:pt x="27" y="5"/>
                      </a:cubicBezTo>
                      <a:cubicBezTo>
                        <a:pt x="26" y="5"/>
                        <a:pt x="25" y="6"/>
                        <a:pt x="24" y="6"/>
                      </a:cubicBezTo>
                      <a:cubicBezTo>
                        <a:pt x="22" y="8"/>
                        <a:pt x="20" y="8"/>
                        <a:pt x="19" y="9"/>
                      </a:cubicBezTo>
                      <a:cubicBezTo>
                        <a:pt x="17" y="9"/>
                        <a:pt x="16" y="10"/>
                        <a:pt x="15" y="11"/>
                      </a:cubicBezTo>
                      <a:cubicBezTo>
                        <a:pt x="14" y="11"/>
                        <a:pt x="14" y="12"/>
                        <a:pt x="14" y="1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3" y="13"/>
                        <a:pt x="13" y="13"/>
                        <a:pt x="12" y="13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4"/>
                        <a:pt x="10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7" y="14"/>
                        <a:pt x="7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3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6"/>
                        <a:pt x="5" y="18"/>
                        <a:pt x="6" y="19"/>
                      </a:cubicBezTo>
                      <a:cubicBezTo>
                        <a:pt x="8" y="22"/>
                        <a:pt x="9" y="25"/>
                        <a:pt x="10" y="26"/>
                      </a:cubicBezTo>
                      <a:cubicBezTo>
                        <a:pt x="11" y="31"/>
                        <a:pt x="8" y="33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6" y="35"/>
                        <a:pt x="6" y="40"/>
                        <a:pt x="7" y="47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50"/>
                        <a:pt x="7" y="52"/>
                        <a:pt x="6" y="54"/>
                      </a:cubicBezTo>
                      <a:cubicBezTo>
                        <a:pt x="5" y="55"/>
                        <a:pt x="5" y="56"/>
                        <a:pt x="5" y="57"/>
                      </a:cubicBezTo>
                      <a:cubicBezTo>
                        <a:pt x="7" y="59"/>
                        <a:pt x="5" y="62"/>
                        <a:pt x="4" y="64"/>
                      </a:cubicBezTo>
                      <a:cubicBezTo>
                        <a:pt x="3" y="66"/>
                        <a:pt x="2" y="67"/>
                        <a:pt x="2" y="68"/>
                      </a:cubicBezTo>
                      <a:cubicBezTo>
                        <a:pt x="2" y="68"/>
                        <a:pt x="3" y="69"/>
                        <a:pt x="4" y="69"/>
                      </a:cubicBezTo>
                      <a:cubicBezTo>
                        <a:pt x="5" y="70"/>
                        <a:pt x="7" y="71"/>
                        <a:pt x="7" y="73"/>
                      </a:cubicBezTo>
                      <a:cubicBezTo>
                        <a:pt x="7" y="76"/>
                        <a:pt x="3" y="82"/>
                        <a:pt x="0" y="8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4"/>
                        <a:pt x="0" y="85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5"/>
                        <a:pt x="0" y="85"/>
                        <a:pt x="0" y="8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6"/>
                        <a:pt x="0" y="87"/>
                        <a:pt x="0" y="87"/>
                      </a:cubicBezTo>
                      <a:cubicBezTo>
                        <a:pt x="1" y="88"/>
                        <a:pt x="2" y="89"/>
                        <a:pt x="4" y="91"/>
                      </a:cubicBezTo>
                      <a:cubicBezTo>
                        <a:pt x="7" y="93"/>
                        <a:pt x="6" y="96"/>
                        <a:pt x="6" y="98"/>
                      </a:cubicBezTo>
                      <a:cubicBezTo>
                        <a:pt x="6" y="100"/>
                        <a:pt x="6" y="102"/>
                        <a:pt x="7" y="103"/>
                      </a:cubicBezTo>
                      <a:cubicBezTo>
                        <a:pt x="8" y="104"/>
                        <a:pt x="9" y="105"/>
                        <a:pt x="10" y="106"/>
                      </a:cubicBezTo>
                      <a:cubicBezTo>
                        <a:pt x="11" y="107"/>
                        <a:pt x="12" y="108"/>
                        <a:pt x="12" y="109"/>
                      </a:cubicBezTo>
                      <a:cubicBezTo>
                        <a:pt x="13" y="111"/>
                        <a:pt x="11" y="112"/>
                        <a:pt x="11" y="112"/>
                      </a:cubicBezTo>
                      <a:cubicBezTo>
                        <a:pt x="11" y="112"/>
                        <a:pt x="11" y="113"/>
                        <a:pt x="11" y="114"/>
                      </a:cubicBezTo>
                      <a:cubicBezTo>
                        <a:pt x="11" y="116"/>
                        <a:pt x="11" y="119"/>
                        <a:pt x="9" y="120"/>
                      </a:cubicBezTo>
                      <a:cubicBezTo>
                        <a:pt x="8" y="120"/>
                        <a:pt x="8" y="121"/>
                        <a:pt x="9" y="121"/>
                      </a:cubicBezTo>
                      <a:cubicBezTo>
                        <a:pt x="9" y="123"/>
                        <a:pt x="11" y="125"/>
                        <a:pt x="12" y="126"/>
                      </a:cubicBezTo>
                      <a:cubicBezTo>
                        <a:pt x="15" y="127"/>
                        <a:pt x="15" y="130"/>
                        <a:pt x="15" y="132"/>
                      </a:cubicBezTo>
                      <a:cubicBezTo>
                        <a:pt x="16" y="134"/>
                        <a:pt x="16" y="136"/>
                        <a:pt x="17" y="137"/>
                      </a:cubicBezTo>
                      <a:cubicBezTo>
                        <a:pt x="19" y="139"/>
                        <a:pt x="19" y="143"/>
                        <a:pt x="20" y="147"/>
                      </a:cubicBezTo>
                      <a:cubicBezTo>
                        <a:pt x="20" y="147"/>
                        <a:pt x="20" y="147"/>
                        <a:pt x="20" y="148"/>
                      </a:cubicBezTo>
                      <a:cubicBezTo>
                        <a:pt x="20" y="148"/>
                        <a:pt x="20" y="148"/>
                        <a:pt x="20" y="148"/>
                      </a:cubicBezTo>
                      <a:cubicBezTo>
                        <a:pt x="20" y="148"/>
                        <a:pt x="20" y="149"/>
                        <a:pt x="20" y="149"/>
                      </a:cubicBezTo>
                      <a:cubicBezTo>
                        <a:pt x="21" y="149"/>
                        <a:pt x="22" y="148"/>
                        <a:pt x="24" y="147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25" y="146"/>
                        <a:pt x="25" y="146"/>
                        <a:pt x="26" y="145"/>
                      </a:cubicBezTo>
                      <a:cubicBezTo>
                        <a:pt x="26" y="145"/>
                        <a:pt x="26" y="145"/>
                        <a:pt x="26" y="145"/>
                      </a:cubicBezTo>
                      <a:cubicBezTo>
                        <a:pt x="27" y="145"/>
                        <a:pt x="28" y="144"/>
                        <a:pt x="28" y="14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30" y="142"/>
                        <a:pt x="31" y="141"/>
                        <a:pt x="32" y="140"/>
                      </a:cubicBezTo>
                      <a:cubicBezTo>
                        <a:pt x="34" y="138"/>
                        <a:pt x="35" y="137"/>
                        <a:pt x="36" y="137"/>
                      </a:cubicBezTo>
                      <a:cubicBezTo>
                        <a:pt x="37" y="137"/>
                        <a:pt x="37" y="137"/>
                        <a:pt x="38" y="137"/>
                      </a:cubicBezTo>
                      <a:cubicBezTo>
                        <a:pt x="39" y="137"/>
                        <a:pt x="40" y="137"/>
                        <a:pt x="41" y="138"/>
                      </a:cubicBezTo>
                      <a:cubicBezTo>
                        <a:pt x="42" y="139"/>
                        <a:pt x="42" y="139"/>
                        <a:pt x="44" y="139"/>
                      </a:cubicBezTo>
                      <a:cubicBezTo>
                        <a:pt x="46" y="139"/>
                        <a:pt x="46" y="139"/>
                        <a:pt x="46" y="139"/>
                      </a:cubicBezTo>
                      <a:cubicBezTo>
                        <a:pt x="50" y="140"/>
                        <a:pt x="55" y="141"/>
                        <a:pt x="58" y="145"/>
                      </a:cubicBezTo>
                      <a:cubicBezTo>
                        <a:pt x="59" y="144"/>
                        <a:pt x="59" y="143"/>
                        <a:pt x="60" y="142"/>
                      </a:cubicBezTo>
                      <a:cubicBezTo>
                        <a:pt x="60" y="141"/>
                        <a:pt x="61" y="139"/>
                        <a:pt x="62" y="139"/>
                      </a:cubicBezTo>
                      <a:cubicBezTo>
                        <a:pt x="62" y="138"/>
                        <a:pt x="64" y="137"/>
                        <a:pt x="66" y="137"/>
                      </a:cubicBezTo>
                      <a:cubicBezTo>
                        <a:pt x="68" y="137"/>
                        <a:pt x="69" y="137"/>
                        <a:pt x="71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Freeform 1970">
                  <a:extLst>
                    <a:ext uri="{FF2B5EF4-FFF2-40B4-BE49-F238E27FC236}">
                      <a16:creationId xmlns:a16="http://schemas.microsoft.com/office/drawing/2014/main" id="{AA4A6079-840A-4FB0-A503-EAC6C5ABE8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2" y="206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Freeform 1971">
                  <a:extLst>
                    <a:ext uri="{FF2B5EF4-FFF2-40B4-BE49-F238E27FC236}">
                      <a16:creationId xmlns:a16="http://schemas.microsoft.com/office/drawing/2014/main" id="{6DD7DBC8-AE1C-4403-82CC-65265805F3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2005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Freeform 1972">
                  <a:extLst>
                    <a:ext uri="{FF2B5EF4-FFF2-40B4-BE49-F238E27FC236}">
                      <a16:creationId xmlns:a16="http://schemas.microsoft.com/office/drawing/2014/main" id="{E6758F6A-D03F-46CB-8F47-23F2FABC3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0" y="2006"/>
                  <a:ext cx="6" cy="0"/>
                </a:xfrm>
                <a:custGeom>
                  <a:avLst/>
                  <a:gdLst>
                    <a:gd name="T0" fmla="*/ 6 w 6"/>
                    <a:gd name="T1" fmla="*/ 0 w 6"/>
                    <a:gd name="T2" fmla="*/ 4 w 6"/>
                    <a:gd name="T3" fmla="*/ 6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Freeform 1973">
                  <a:extLst>
                    <a:ext uri="{FF2B5EF4-FFF2-40B4-BE49-F238E27FC236}">
                      <a16:creationId xmlns:a16="http://schemas.microsoft.com/office/drawing/2014/main" id="{3EBBC588-3A49-4843-8E7A-77586BB12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0" y="197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Freeform 1974">
                  <a:extLst>
                    <a:ext uri="{FF2B5EF4-FFF2-40B4-BE49-F238E27FC236}">
                      <a16:creationId xmlns:a16="http://schemas.microsoft.com/office/drawing/2014/main" id="{44852221-6D62-4E63-80B2-F242C2470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3" y="197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Freeform 1975">
                  <a:extLst>
                    <a:ext uri="{FF2B5EF4-FFF2-40B4-BE49-F238E27FC236}">
                      <a16:creationId xmlns:a16="http://schemas.microsoft.com/office/drawing/2014/main" id="{B3872DB7-B77B-462C-8698-65EE3B30B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3" y="1987"/>
                  <a:ext cx="15" cy="9"/>
                </a:xfrm>
                <a:custGeom>
                  <a:avLst/>
                  <a:gdLst>
                    <a:gd name="T0" fmla="*/ 15 w 15"/>
                    <a:gd name="T1" fmla="*/ 8 h 9"/>
                    <a:gd name="T2" fmla="*/ 0 w 15"/>
                    <a:gd name="T3" fmla="*/ 0 h 9"/>
                    <a:gd name="T4" fmla="*/ 15 w 15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9">
                      <a:moveTo>
                        <a:pt x="15" y="8"/>
                      </a:moveTo>
                      <a:cubicBezTo>
                        <a:pt x="9" y="9"/>
                        <a:pt x="6" y="6"/>
                        <a:pt x="0" y="0"/>
                      </a:cubicBezTo>
                      <a:cubicBezTo>
                        <a:pt x="6" y="6"/>
                        <a:pt x="9" y="9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Freeform 1976">
                  <a:extLst>
                    <a:ext uri="{FF2B5EF4-FFF2-40B4-BE49-F238E27FC236}">
                      <a16:creationId xmlns:a16="http://schemas.microsoft.com/office/drawing/2014/main" id="{293E6ECA-BC91-4DAF-8C8C-0456FF648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3" y="1997"/>
                  <a:ext cx="1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Freeform 1977">
                  <a:extLst>
                    <a:ext uri="{FF2B5EF4-FFF2-40B4-BE49-F238E27FC236}">
                      <a16:creationId xmlns:a16="http://schemas.microsoft.com/office/drawing/2014/main" id="{B7163FD0-FB23-4C00-8DC3-45CA83A8E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" y="2067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Freeform 1978">
                  <a:extLst>
                    <a:ext uri="{FF2B5EF4-FFF2-40B4-BE49-F238E27FC236}">
                      <a16:creationId xmlns:a16="http://schemas.microsoft.com/office/drawing/2014/main" id="{E39D15AF-2796-4756-B791-1D6B8DA87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200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Freeform 1979">
                  <a:extLst>
                    <a:ext uri="{FF2B5EF4-FFF2-40B4-BE49-F238E27FC236}">
                      <a16:creationId xmlns:a16="http://schemas.microsoft.com/office/drawing/2014/main" id="{59AF1B27-94B3-4F2B-A270-96F5CFAE2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9" y="2068"/>
                  <a:ext cx="2" cy="3"/>
                </a:xfrm>
                <a:custGeom>
                  <a:avLst/>
                  <a:gdLst>
                    <a:gd name="T0" fmla="*/ 0 w 2"/>
                    <a:gd name="T1" fmla="*/ 3 h 3"/>
                    <a:gd name="T2" fmla="*/ 0 w 2"/>
                    <a:gd name="T3" fmla="*/ 3 h 3"/>
                    <a:gd name="T4" fmla="*/ 0 w 2"/>
                    <a:gd name="T5" fmla="*/ 3 h 3"/>
                    <a:gd name="T6" fmla="*/ 1 w 2"/>
                    <a:gd name="T7" fmla="*/ 2 h 3"/>
                    <a:gd name="T8" fmla="*/ 2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Freeform 1980">
                  <a:extLst>
                    <a:ext uri="{FF2B5EF4-FFF2-40B4-BE49-F238E27FC236}">
                      <a16:creationId xmlns:a16="http://schemas.microsoft.com/office/drawing/2014/main" id="{D5C888DF-9B1C-4051-8B83-7864A001A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Freeform 1981">
                  <a:extLst>
                    <a:ext uri="{FF2B5EF4-FFF2-40B4-BE49-F238E27FC236}">
                      <a16:creationId xmlns:a16="http://schemas.microsoft.com/office/drawing/2014/main" id="{966D31E1-9EFD-46AF-8B36-317491CE3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8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Freeform 1982">
                  <a:extLst>
                    <a:ext uri="{FF2B5EF4-FFF2-40B4-BE49-F238E27FC236}">
                      <a16:creationId xmlns:a16="http://schemas.microsoft.com/office/drawing/2014/main" id="{157F33FA-79E6-4ED9-BF14-DAEC3A622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5" y="19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Freeform 1983">
                  <a:extLst>
                    <a:ext uri="{FF2B5EF4-FFF2-40B4-BE49-F238E27FC236}">
                      <a16:creationId xmlns:a16="http://schemas.microsoft.com/office/drawing/2014/main" id="{1B1B3CC8-CBE5-4B64-A584-52CDA804C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1995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Freeform 1984">
                  <a:extLst>
                    <a:ext uri="{FF2B5EF4-FFF2-40B4-BE49-F238E27FC236}">
                      <a16:creationId xmlns:a16="http://schemas.microsoft.com/office/drawing/2014/main" id="{3D414F67-A098-40F1-ABD3-8FFE9DB4F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7" y="200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Freeform 1985">
                  <a:extLst>
                    <a:ext uri="{FF2B5EF4-FFF2-40B4-BE49-F238E27FC236}">
                      <a16:creationId xmlns:a16="http://schemas.microsoft.com/office/drawing/2014/main" id="{4BB5C2C1-FA5D-4D7E-882E-7726FDEE9B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9" y="197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Freeform 1986">
                  <a:extLst>
                    <a:ext uri="{FF2B5EF4-FFF2-40B4-BE49-F238E27FC236}">
                      <a16:creationId xmlns:a16="http://schemas.microsoft.com/office/drawing/2014/main" id="{68F69E44-87C6-4291-B602-99794E566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7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Freeform 1987">
                  <a:extLst>
                    <a:ext uri="{FF2B5EF4-FFF2-40B4-BE49-F238E27FC236}">
                      <a16:creationId xmlns:a16="http://schemas.microsoft.com/office/drawing/2014/main" id="{D475D4E7-685D-4BDE-843A-4E8AADE53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Freeform 1988">
                  <a:extLst>
                    <a:ext uri="{FF2B5EF4-FFF2-40B4-BE49-F238E27FC236}">
                      <a16:creationId xmlns:a16="http://schemas.microsoft.com/office/drawing/2014/main" id="{FC9EB6BB-5D60-46C5-B667-7724C4955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103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Freeform 1989">
                  <a:extLst>
                    <a:ext uri="{FF2B5EF4-FFF2-40B4-BE49-F238E27FC236}">
                      <a16:creationId xmlns:a16="http://schemas.microsoft.com/office/drawing/2014/main" id="{8713233B-3783-4099-999A-6E1E2E034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096"/>
                  <a:ext cx="8" cy="2"/>
                </a:xfrm>
                <a:custGeom>
                  <a:avLst/>
                  <a:gdLst>
                    <a:gd name="T0" fmla="*/ 4 w 9"/>
                    <a:gd name="T1" fmla="*/ 0 h 2"/>
                    <a:gd name="T2" fmla="*/ 0 w 9"/>
                    <a:gd name="T3" fmla="*/ 2 h 2"/>
                    <a:gd name="T4" fmla="*/ 4 w 9"/>
                    <a:gd name="T5" fmla="*/ 0 h 2"/>
                    <a:gd name="T6" fmla="*/ 9 w 9"/>
                    <a:gd name="T7" fmla="*/ 0 h 2"/>
                    <a:gd name="T8" fmla="*/ 9 w 9"/>
                    <a:gd name="T9" fmla="*/ 0 h 2"/>
                    <a:gd name="T10" fmla="*/ 4 w 9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">
                      <a:moveTo>
                        <a:pt x="4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6" y="0"/>
                        <a:pt x="7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7" y="0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Freeform 1990">
                  <a:extLst>
                    <a:ext uri="{FF2B5EF4-FFF2-40B4-BE49-F238E27FC236}">
                      <a16:creationId xmlns:a16="http://schemas.microsoft.com/office/drawing/2014/main" id="{6ADCBC9E-E39A-4BA5-B54C-97B1643BD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2104"/>
                  <a:ext cx="2" cy="2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0 w 2"/>
                    <a:gd name="T5" fmla="*/ 2 h 2"/>
                    <a:gd name="T6" fmla="*/ 2 w 2"/>
                    <a:gd name="T7" fmla="*/ 0 h 2"/>
                    <a:gd name="T8" fmla="*/ 0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Freeform 1991">
                  <a:extLst>
                    <a:ext uri="{FF2B5EF4-FFF2-40B4-BE49-F238E27FC236}">
                      <a16:creationId xmlns:a16="http://schemas.microsoft.com/office/drawing/2014/main" id="{9F56D446-FDA7-43BD-9F1B-01E141C37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4" y="2096"/>
                  <a:ext cx="3" cy="1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2 w 3"/>
                    <a:gd name="T5" fmla="*/ 1 h 1"/>
                    <a:gd name="T6" fmla="*/ 3 w 3"/>
                    <a:gd name="T7" fmla="*/ 1 h 1"/>
                    <a:gd name="T8" fmla="*/ 2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1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Freeform 1992">
                  <a:extLst>
                    <a:ext uri="{FF2B5EF4-FFF2-40B4-BE49-F238E27FC236}">
                      <a16:creationId xmlns:a16="http://schemas.microsoft.com/office/drawing/2014/main" id="{EAF185D7-FCFE-468B-83BF-14CEF4D56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2096"/>
                  <a:ext cx="8" cy="7"/>
                </a:xfrm>
                <a:custGeom>
                  <a:avLst/>
                  <a:gdLst>
                    <a:gd name="T0" fmla="*/ 0 w 8"/>
                    <a:gd name="T1" fmla="*/ 7 h 7"/>
                    <a:gd name="T2" fmla="*/ 4 w 8"/>
                    <a:gd name="T3" fmla="*/ 3 h 7"/>
                    <a:gd name="T4" fmla="*/ 8 w 8"/>
                    <a:gd name="T5" fmla="*/ 0 h 7"/>
                    <a:gd name="T6" fmla="*/ 4 w 8"/>
                    <a:gd name="T7" fmla="*/ 3 h 7"/>
                    <a:gd name="T8" fmla="*/ 0 w 8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cubicBezTo>
                        <a:pt x="2" y="6"/>
                        <a:pt x="3" y="4"/>
                        <a:pt x="4" y="3"/>
                      </a:cubicBezTo>
                      <a:cubicBezTo>
                        <a:pt x="6" y="1"/>
                        <a:pt x="7" y="0"/>
                        <a:pt x="8" y="0"/>
                      </a:cubicBezTo>
                      <a:cubicBezTo>
                        <a:pt x="7" y="0"/>
                        <a:pt x="6" y="1"/>
                        <a:pt x="4" y="3"/>
                      </a:cubicBezTo>
                      <a:cubicBezTo>
                        <a:pt x="3" y="4"/>
                        <a:pt x="2" y="5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Freeform 1993">
                  <a:extLst>
                    <a:ext uri="{FF2B5EF4-FFF2-40B4-BE49-F238E27FC236}">
                      <a16:creationId xmlns:a16="http://schemas.microsoft.com/office/drawing/2014/main" id="{1AFC26E2-3CD1-4486-B2A2-A715D9745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6" y="21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Freeform 1994">
                  <a:extLst>
                    <a:ext uri="{FF2B5EF4-FFF2-40B4-BE49-F238E27FC236}">
                      <a16:creationId xmlns:a16="http://schemas.microsoft.com/office/drawing/2014/main" id="{329C00D3-F32F-4C5D-AC27-C81C35BB3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6" y="2106"/>
                  <a:ext cx="3" cy="1"/>
                </a:xfrm>
                <a:custGeom>
                  <a:avLst/>
                  <a:gdLst>
                    <a:gd name="T0" fmla="*/ 0 w 4"/>
                    <a:gd name="T1" fmla="*/ 2 h 2"/>
                    <a:gd name="T2" fmla="*/ 0 w 4"/>
                    <a:gd name="T3" fmla="*/ 2 h 2"/>
                    <a:gd name="T4" fmla="*/ 3 w 4"/>
                    <a:gd name="T5" fmla="*/ 0 h 2"/>
                    <a:gd name="T6" fmla="*/ 4 w 4"/>
                    <a:gd name="T7" fmla="*/ 0 h 2"/>
                    <a:gd name="T8" fmla="*/ 0 w 4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Freeform 1995">
                  <a:extLst>
                    <a:ext uri="{FF2B5EF4-FFF2-40B4-BE49-F238E27FC236}">
                      <a16:creationId xmlns:a16="http://schemas.microsoft.com/office/drawing/2014/main" id="{C9C5830F-F9BD-454E-ABE0-25841F5B9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6" y="2047"/>
                  <a:ext cx="4" cy="5"/>
                </a:xfrm>
                <a:custGeom>
                  <a:avLst/>
                  <a:gdLst>
                    <a:gd name="T0" fmla="*/ 0 w 4"/>
                    <a:gd name="T1" fmla="*/ 1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1 h 5"/>
                    <a:gd name="T8" fmla="*/ 4 w 4"/>
                    <a:gd name="T9" fmla="*/ 5 h 5"/>
                    <a:gd name="T10" fmla="*/ 0 w 4"/>
                    <a:gd name="T11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2" y="3"/>
                        <a:pt x="4" y="5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Freeform 1996">
                  <a:extLst>
                    <a:ext uri="{FF2B5EF4-FFF2-40B4-BE49-F238E27FC236}">
                      <a16:creationId xmlns:a16="http://schemas.microsoft.com/office/drawing/2014/main" id="{B3991EC4-194F-4665-8E75-21985AFBB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5" y="2107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Freeform 1997">
                  <a:extLst>
                    <a:ext uri="{FF2B5EF4-FFF2-40B4-BE49-F238E27FC236}">
                      <a16:creationId xmlns:a16="http://schemas.microsoft.com/office/drawing/2014/main" id="{0781AF43-D087-4D9E-872A-FA6EF1E552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210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Freeform 1998">
                  <a:extLst>
                    <a:ext uri="{FF2B5EF4-FFF2-40B4-BE49-F238E27FC236}">
                      <a16:creationId xmlns:a16="http://schemas.microsoft.com/office/drawing/2014/main" id="{6E171513-9E30-4E18-A479-899949AB9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2" y="20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Freeform 1999">
                  <a:extLst>
                    <a:ext uri="{FF2B5EF4-FFF2-40B4-BE49-F238E27FC236}">
                      <a16:creationId xmlns:a16="http://schemas.microsoft.com/office/drawing/2014/main" id="{BC05C9AD-56F3-48B5-9D8E-0117C2949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0" y="209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Freeform 2000">
                  <a:extLst>
                    <a:ext uri="{FF2B5EF4-FFF2-40B4-BE49-F238E27FC236}">
                      <a16:creationId xmlns:a16="http://schemas.microsoft.com/office/drawing/2014/main" id="{70D1BEC8-C5CA-41B4-8C70-2815B4534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0" y="20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Freeform 2001">
                  <a:extLst>
                    <a:ext uri="{FF2B5EF4-FFF2-40B4-BE49-F238E27FC236}">
                      <a16:creationId xmlns:a16="http://schemas.microsoft.com/office/drawing/2014/main" id="{3D170919-047D-4C1C-907E-DEC111346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1" y="20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Freeform 2002">
                  <a:extLst>
                    <a:ext uri="{FF2B5EF4-FFF2-40B4-BE49-F238E27FC236}">
                      <a16:creationId xmlns:a16="http://schemas.microsoft.com/office/drawing/2014/main" id="{AFF9C4D9-A64C-481E-A334-B474A7C2C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4" y="20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Freeform 2003">
                  <a:extLst>
                    <a:ext uri="{FF2B5EF4-FFF2-40B4-BE49-F238E27FC236}">
                      <a16:creationId xmlns:a16="http://schemas.microsoft.com/office/drawing/2014/main" id="{13FBE1A3-552B-4E96-A8B9-11174E6EB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9" y="20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Freeform 2004">
                  <a:extLst>
                    <a:ext uri="{FF2B5EF4-FFF2-40B4-BE49-F238E27FC236}">
                      <a16:creationId xmlns:a16="http://schemas.microsoft.com/office/drawing/2014/main" id="{8CC1ECA3-6190-4892-BD58-0E0ACC9B5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9" y="20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Freeform 2005">
                  <a:extLst>
                    <a:ext uri="{FF2B5EF4-FFF2-40B4-BE49-F238E27FC236}">
                      <a16:creationId xmlns:a16="http://schemas.microsoft.com/office/drawing/2014/main" id="{F991EC4C-252F-4C28-B9A0-D7425F37F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4" y="2096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0 w 2"/>
                    <a:gd name="T5" fmla="*/ 0 h 1"/>
                    <a:gd name="T6" fmla="*/ 0 w 2"/>
                    <a:gd name="T7" fmla="*/ 0 h 1"/>
                    <a:gd name="T8" fmla="*/ 2 w 2"/>
                    <a:gd name="T9" fmla="*/ 1 h 1"/>
                    <a:gd name="T10" fmla="*/ 2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Freeform 2006">
                  <a:extLst>
                    <a:ext uri="{FF2B5EF4-FFF2-40B4-BE49-F238E27FC236}">
                      <a16:creationId xmlns:a16="http://schemas.microsoft.com/office/drawing/2014/main" id="{CE644049-8359-43BF-B2D6-25951A9C2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8" y="1859"/>
                  <a:ext cx="134" cy="197"/>
                </a:xfrm>
                <a:custGeom>
                  <a:avLst/>
                  <a:gdLst>
                    <a:gd name="T0" fmla="*/ 130 w 140"/>
                    <a:gd name="T1" fmla="*/ 196 h 206"/>
                    <a:gd name="T2" fmla="*/ 130 w 140"/>
                    <a:gd name="T3" fmla="*/ 193 h 206"/>
                    <a:gd name="T4" fmla="*/ 132 w 140"/>
                    <a:gd name="T5" fmla="*/ 192 h 206"/>
                    <a:gd name="T6" fmla="*/ 136 w 140"/>
                    <a:gd name="T7" fmla="*/ 184 h 206"/>
                    <a:gd name="T8" fmla="*/ 136 w 140"/>
                    <a:gd name="T9" fmla="*/ 171 h 206"/>
                    <a:gd name="T10" fmla="*/ 138 w 140"/>
                    <a:gd name="T11" fmla="*/ 158 h 206"/>
                    <a:gd name="T12" fmla="*/ 137 w 140"/>
                    <a:gd name="T13" fmla="*/ 142 h 206"/>
                    <a:gd name="T14" fmla="*/ 137 w 140"/>
                    <a:gd name="T15" fmla="*/ 132 h 206"/>
                    <a:gd name="T16" fmla="*/ 133 w 140"/>
                    <a:gd name="T17" fmla="*/ 124 h 206"/>
                    <a:gd name="T18" fmla="*/ 126 w 140"/>
                    <a:gd name="T19" fmla="*/ 124 h 206"/>
                    <a:gd name="T20" fmla="*/ 124 w 140"/>
                    <a:gd name="T21" fmla="*/ 124 h 206"/>
                    <a:gd name="T22" fmla="*/ 120 w 140"/>
                    <a:gd name="T23" fmla="*/ 124 h 206"/>
                    <a:gd name="T24" fmla="*/ 117 w 140"/>
                    <a:gd name="T25" fmla="*/ 110 h 206"/>
                    <a:gd name="T26" fmla="*/ 103 w 140"/>
                    <a:gd name="T27" fmla="*/ 113 h 206"/>
                    <a:gd name="T28" fmla="*/ 91 w 140"/>
                    <a:gd name="T29" fmla="*/ 104 h 206"/>
                    <a:gd name="T30" fmla="*/ 85 w 140"/>
                    <a:gd name="T31" fmla="*/ 91 h 206"/>
                    <a:gd name="T32" fmla="*/ 82 w 140"/>
                    <a:gd name="T33" fmla="*/ 81 h 206"/>
                    <a:gd name="T34" fmla="*/ 84 w 140"/>
                    <a:gd name="T35" fmla="*/ 72 h 206"/>
                    <a:gd name="T36" fmla="*/ 89 w 140"/>
                    <a:gd name="T37" fmla="*/ 68 h 206"/>
                    <a:gd name="T38" fmla="*/ 98 w 140"/>
                    <a:gd name="T39" fmla="*/ 51 h 206"/>
                    <a:gd name="T40" fmla="*/ 117 w 140"/>
                    <a:gd name="T41" fmla="*/ 43 h 206"/>
                    <a:gd name="T42" fmla="*/ 120 w 140"/>
                    <a:gd name="T43" fmla="*/ 42 h 206"/>
                    <a:gd name="T44" fmla="*/ 119 w 140"/>
                    <a:gd name="T45" fmla="*/ 41 h 206"/>
                    <a:gd name="T46" fmla="*/ 125 w 140"/>
                    <a:gd name="T47" fmla="*/ 29 h 206"/>
                    <a:gd name="T48" fmla="*/ 110 w 140"/>
                    <a:gd name="T49" fmla="*/ 25 h 206"/>
                    <a:gd name="T50" fmla="*/ 95 w 140"/>
                    <a:gd name="T51" fmla="*/ 27 h 206"/>
                    <a:gd name="T52" fmla="*/ 87 w 140"/>
                    <a:gd name="T53" fmla="*/ 20 h 206"/>
                    <a:gd name="T54" fmla="*/ 79 w 140"/>
                    <a:gd name="T55" fmla="*/ 10 h 206"/>
                    <a:gd name="T56" fmla="*/ 70 w 140"/>
                    <a:gd name="T57" fmla="*/ 0 h 206"/>
                    <a:gd name="T58" fmla="*/ 67 w 140"/>
                    <a:gd name="T59" fmla="*/ 1 h 206"/>
                    <a:gd name="T60" fmla="*/ 68 w 140"/>
                    <a:gd name="T61" fmla="*/ 2 h 206"/>
                    <a:gd name="T62" fmla="*/ 69 w 140"/>
                    <a:gd name="T63" fmla="*/ 5 h 206"/>
                    <a:gd name="T64" fmla="*/ 66 w 140"/>
                    <a:gd name="T65" fmla="*/ 10 h 206"/>
                    <a:gd name="T66" fmla="*/ 61 w 140"/>
                    <a:gd name="T67" fmla="*/ 20 h 206"/>
                    <a:gd name="T68" fmla="*/ 31 w 140"/>
                    <a:gd name="T69" fmla="*/ 44 h 206"/>
                    <a:gd name="T70" fmla="*/ 18 w 140"/>
                    <a:gd name="T71" fmla="*/ 50 h 206"/>
                    <a:gd name="T72" fmla="*/ 13 w 140"/>
                    <a:gd name="T73" fmla="*/ 50 h 206"/>
                    <a:gd name="T74" fmla="*/ 9 w 140"/>
                    <a:gd name="T75" fmla="*/ 40 h 206"/>
                    <a:gd name="T76" fmla="*/ 9 w 140"/>
                    <a:gd name="T77" fmla="*/ 39 h 206"/>
                    <a:gd name="T78" fmla="*/ 8 w 140"/>
                    <a:gd name="T79" fmla="*/ 38 h 206"/>
                    <a:gd name="T80" fmla="*/ 4 w 140"/>
                    <a:gd name="T81" fmla="*/ 56 h 206"/>
                    <a:gd name="T82" fmla="*/ 2 w 140"/>
                    <a:gd name="T83" fmla="*/ 64 h 206"/>
                    <a:gd name="T84" fmla="*/ 13 w 140"/>
                    <a:gd name="T85" fmla="*/ 72 h 206"/>
                    <a:gd name="T86" fmla="*/ 30 w 140"/>
                    <a:gd name="T87" fmla="*/ 98 h 206"/>
                    <a:gd name="T88" fmla="*/ 57 w 140"/>
                    <a:gd name="T89" fmla="*/ 155 h 206"/>
                    <a:gd name="T90" fmla="*/ 79 w 140"/>
                    <a:gd name="T91" fmla="*/ 175 h 206"/>
                    <a:gd name="T92" fmla="*/ 125 w 140"/>
                    <a:gd name="T93" fmla="*/ 205 h 206"/>
                    <a:gd name="T94" fmla="*/ 129 w 140"/>
                    <a:gd name="T95" fmla="*/ 20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0" h="206">
                      <a:moveTo>
                        <a:pt x="130" y="197"/>
                      </a:moveTo>
                      <a:cubicBezTo>
                        <a:pt x="130" y="197"/>
                        <a:pt x="130" y="196"/>
                        <a:pt x="130" y="196"/>
                      </a:cubicBezTo>
                      <a:cubicBezTo>
                        <a:pt x="130" y="196"/>
                        <a:pt x="130" y="196"/>
                        <a:pt x="130" y="196"/>
                      </a:cubicBezTo>
                      <a:cubicBezTo>
                        <a:pt x="130" y="195"/>
                        <a:pt x="130" y="195"/>
                        <a:pt x="130" y="194"/>
                      </a:cubicBezTo>
                      <a:cubicBezTo>
                        <a:pt x="130" y="194"/>
                        <a:pt x="130" y="194"/>
                        <a:pt x="130" y="194"/>
                      </a:cubicBezTo>
                      <a:cubicBezTo>
                        <a:pt x="130" y="194"/>
                        <a:pt x="130" y="193"/>
                        <a:pt x="130" y="193"/>
                      </a:cubicBezTo>
                      <a:cubicBezTo>
                        <a:pt x="130" y="193"/>
                        <a:pt x="131" y="193"/>
                        <a:pt x="131" y="193"/>
                      </a:cubicBezTo>
                      <a:cubicBezTo>
                        <a:pt x="131" y="192"/>
                        <a:pt x="131" y="192"/>
                        <a:pt x="132" y="192"/>
                      </a:cubicBezTo>
                      <a:cubicBezTo>
                        <a:pt x="132" y="192"/>
                        <a:pt x="132" y="192"/>
                        <a:pt x="132" y="192"/>
                      </a:cubicBezTo>
                      <a:cubicBezTo>
                        <a:pt x="133" y="191"/>
                        <a:pt x="135" y="189"/>
                        <a:pt x="136" y="187"/>
                      </a:cubicBezTo>
                      <a:cubicBezTo>
                        <a:pt x="136" y="186"/>
                        <a:pt x="137" y="185"/>
                        <a:pt x="137" y="184"/>
                      </a:cubicBezTo>
                      <a:cubicBezTo>
                        <a:pt x="137" y="184"/>
                        <a:pt x="136" y="184"/>
                        <a:pt x="136" y="184"/>
                      </a:cubicBezTo>
                      <a:cubicBezTo>
                        <a:pt x="134" y="183"/>
                        <a:pt x="132" y="182"/>
                        <a:pt x="132" y="179"/>
                      </a:cubicBezTo>
                      <a:cubicBezTo>
                        <a:pt x="132" y="177"/>
                        <a:pt x="133" y="175"/>
                        <a:pt x="134" y="174"/>
                      </a:cubicBezTo>
                      <a:cubicBezTo>
                        <a:pt x="135" y="173"/>
                        <a:pt x="135" y="171"/>
                        <a:pt x="136" y="171"/>
                      </a:cubicBezTo>
                      <a:cubicBezTo>
                        <a:pt x="134" y="169"/>
                        <a:pt x="135" y="166"/>
                        <a:pt x="136" y="163"/>
                      </a:cubicBezTo>
                      <a:cubicBezTo>
                        <a:pt x="137" y="162"/>
                        <a:pt x="138" y="161"/>
                        <a:pt x="138" y="160"/>
                      </a:cubicBezTo>
                      <a:cubicBezTo>
                        <a:pt x="138" y="158"/>
                        <a:pt x="138" y="158"/>
                        <a:pt x="138" y="158"/>
                      </a:cubicBezTo>
                      <a:cubicBezTo>
                        <a:pt x="137" y="152"/>
                        <a:pt x="136" y="149"/>
                        <a:pt x="136" y="146"/>
                      </a:cubicBezTo>
                      <a:cubicBezTo>
                        <a:pt x="136" y="145"/>
                        <a:pt x="136" y="144"/>
                        <a:pt x="137" y="144"/>
                      </a:cubicBezTo>
                      <a:cubicBezTo>
                        <a:pt x="137" y="143"/>
                        <a:pt x="137" y="143"/>
                        <a:pt x="137" y="142"/>
                      </a:cubicBezTo>
                      <a:cubicBezTo>
                        <a:pt x="138" y="142"/>
                        <a:pt x="138" y="142"/>
                        <a:pt x="139" y="141"/>
                      </a:cubicBezTo>
                      <a:cubicBezTo>
                        <a:pt x="140" y="140"/>
                        <a:pt x="140" y="140"/>
                        <a:pt x="140" y="139"/>
                      </a:cubicBezTo>
                      <a:cubicBezTo>
                        <a:pt x="139" y="137"/>
                        <a:pt x="138" y="135"/>
                        <a:pt x="137" y="132"/>
                      </a:cubicBezTo>
                      <a:cubicBezTo>
                        <a:pt x="136" y="131"/>
                        <a:pt x="135" y="130"/>
                        <a:pt x="135" y="129"/>
                      </a:cubicBezTo>
                      <a:cubicBezTo>
                        <a:pt x="135" y="128"/>
                        <a:pt x="135" y="128"/>
                        <a:pt x="134" y="128"/>
                      </a:cubicBezTo>
                      <a:cubicBezTo>
                        <a:pt x="134" y="127"/>
                        <a:pt x="133" y="125"/>
                        <a:pt x="133" y="124"/>
                      </a:cubicBezTo>
                      <a:cubicBezTo>
                        <a:pt x="133" y="124"/>
                        <a:pt x="133" y="124"/>
                        <a:pt x="133" y="124"/>
                      </a:cubicBezTo>
                      <a:cubicBezTo>
                        <a:pt x="131" y="124"/>
                        <a:pt x="129" y="124"/>
                        <a:pt x="127" y="124"/>
                      </a:cubicBezTo>
                      <a:cubicBezTo>
                        <a:pt x="127" y="124"/>
                        <a:pt x="126" y="124"/>
                        <a:pt x="126" y="124"/>
                      </a:cubicBezTo>
                      <a:cubicBezTo>
                        <a:pt x="126" y="124"/>
                        <a:pt x="126" y="124"/>
                        <a:pt x="125" y="124"/>
                      </a:cubicBezTo>
                      <a:cubicBezTo>
                        <a:pt x="125" y="124"/>
                        <a:pt x="124" y="124"/>
                        <a:pt x="124" y="124"/>
                      </a:cubicBezTo>
                      <a:cubicBezTo>
                        <a:pt x="124" y="124"/>
                        <a:pt x="124" y="124"/>
                        <a:pt x="124" y="124"/>
                      </a:cubicBezTo>
                      <a:cubicBezTo>
                        <a:pt x="124" y="125"/>
                        <a:pt x="123" y="125"/>
                        <a:pt x="123" y="125"/>
                      </a:cubicBezTo>
                      <a:cubicBezTo>
                        <a:pt x="123" y="125"/>
                        <a:pt x="123" y="125"/>
                        <a:pt x="123" y="125"/>
                      </a:cubicBezTo>
                      <a:cubicBezTo>
                        <a:pt x="122" y="125"/>
                        <a:pt x="121" y="124"/>
                        <a:pt x="120" y="124"/>
                      </a:cubicBezTo>
                      <a:cubicBezTo>
                        <a:pt x="118" y="122"/>
                        <a:pt x="118" y="117"/>
                        <a:pt x="118" y="110"/>
                      </a:cubicBezTo>
                      <a:cubicBezTo>
                        <a:pt x="118" y="109"/>
                        <a:pt x="118" y="109"/>
                        <a:pt x="118" y="108"/>
                      </a:cubicBezTo>
                      <a:cubicBezTo>
                        <a:pt x="118" y="108"/>
                        <a:pt x="118" y="109"/>
                        <a:pt x="117" y="110"/>
                      </a:cubicBezTo>
                      <a:cubicBezTo>
                        <a:pt x="116" y="113"/>
                        <a:pt x="112" y="113"/>
                        <a:pt x="111" y="113"/>
                      </a:cubicBezTo>
                      <a:cubicBezTo>
                        <a:pt x="109" y="113"/>
                        <a:pt x="108" y="113"/>
                        <a:pt x="107" y="113"/>
                      </a:cubicBezTo>
                      <a:cubicBezTo>
                        <a:pt x="106" y="113"/>
                        <a:pt x="105" y="113"/>
                        <a:pt x="103" y="113"/>
                      </a:cubicBezTo>
                      <a:cubicBezTo>
                        <a:pt x="99" y="113"/>
                        <a:pt x="98" y="109"/>
                        <a:pt x="98" y="107"/>
                      </a:cubicBezTo>
                      <a:cubicBezTo>
                        <a:pt x="98" y="107"/>
                        <a:pt x="97" y="107"/>
                        <a:pt x="97" y="106"/>
                      </a:cubicBezTo>
                      <a:cubicBezTo>
                        <a:pt x="95" y="106"/>
                        <a:pt x="92" y="106"/>
                        <a:pt x="91" y="104"/>
                      </a:cubicBezTo>
                      <a:cubicBezTo>
                        <a:pt x="90" y="103"/>
                        <a:pt x="90" y="102"/>
                        <a:pt x="90" y="100"/>
                      </a:cubicBezTo>
                      <a:cubicBezTo>
                        <a:pt x="90" y="98"/>
                        <a:pt x="89" y="96"/>
                        <a:pt x="87" y="94"/>
                      </a:cubicBezTo>
                      <a:cubicBezTo>
                        <a:pt x="87" y="93"/>
                        <a:pt x="86" y="92"/>
                        <a:pt x="85" y="91"/>
                      </a:cubicBezTo>
                      <a:cubicBezTo>
                        <a:pt x="85" y="90"/>
                        <a:pt x="85" y="90"/>
                        <a:pt x="85" y="90"/>
                      </a:cubicBezTo>
                      <a:cubicBezTo>
                        <a:pt x="83" y="88"/>
                        <a:pt x="81" y="85"/>
                        <a:pt x="81" y="82"/>
                      </a:cubicBezTo>
                      <a:cubicBezTo>
                        <a:pt x="81" y="81"/>
                        <a:pt x="82" y="81"/>
                        <a:pt x="82" y="81"/>
                      </a:cubicBezTo>
                      <a:cubicBezTo>
                        <a:pt x="82" y="80"/>
                        <a:pt x="82" y="80"/>
                        <a:pt x="83" y="79"/>
                      </a:cubicBezTo>
                      <a:cubicBezTo>
                        <a:pt x="83" y="79"/>
                        <a:pt x="83" y="79"/>
                        <a:pt x="83" y="78"/>
                      </a:cubicBezTo>
                      <a:cubicBezTo>
                        <a:pt x="82" y="76"/>
                        <a:pt x="82" y="74"/>
                        <a:pt x="84" y="72"/>
                      </a:cubicBezTo>
                      <a:cubicBezTo>
                        <a:pt x="86" y="71"/>
                        <a:pt x="87" y="70"/>
                        <a:pt x="88" y="69"/>
                      </a:cubicBezTo>
                      <a:cubicBezTo>
                        <a:pt x="88" y="69"/>
                        <a:pt x="89" y="69"/>
                        <a:pt x="89" y="69"/>
                      </a:cubicBezTo>
                      <a:cubicBezTo>
                        <a:pt x="89" y="69"/>
                        <a:pt x="89" y="68"/>
                        <a:pt x="89" y="68"/>
                      </a:cubicBezTo>
                      <a:cubicBezTo>
                        <a:pt x="88" y="65"/>
                        <a:pt x="89" y="62"/>
                        <a:pt x="91" y="61"/>
                      </a:cubicBezTo>
                      <a:cubicBezTo>
                        <a:pt x="92" y="59"/>
                        <a:pt x="92" y="58"/>
                        <a:pt x="92" y="56"/>
                      </a:cubicBezTo>
                      <a:cubicBezTo>
                        <a:pt x="93" y="53"/>
                        <a:pt x="96" y="52"/>
                        <a:pt x="98" y="51"/>
                      </a:cubicBezTo>
                      <a:cubicBezTo>
                        <a:pt x="100" y="50"/>
                        <a:pt x="102" y="50"/>
                        <a:pt x="103" y="48"/>
                      </a:cubicBezTo>
                      <a:cubicBezTo>
                        <a:pt x="106" y="46"/>
                        <a:pt x="109" y="46"/>
                        <a:pt x="111" y="45"/>
                      </a:cubicBezTo>
                      <a:cubicBezTo>
                        <a:pt x="113" y="45"/>
                        <a:pt x="115" y="45"/>
                        <a:pt x="117" y="43"/>
                      </a:cubicBezTo>
                      <a:cubicBezTo>
                        <a:pt x="117" y="43"/>
                        <a:pt x="118" y="43"/>
                        <a:pt x="118" y="42"/>
                      </a:cubicBezTo>
                      <a:cubicBezTo>
                        <a:pt x="118" y="42"/>
                        <a:pt x="119" y="42"/>
                        <a:pt x="119" y="42"/>
                      </a:cubicBezTo>
                      <a:cubicBezTo>
                        <a:pt x="119" y="42"/>
                        <a:pt x="119" y="42"/>
                        <a:pt x="120" y="42"/>
                      </a:cubicBezTo>
                      <a:cubicBezTo>
                        <a:pt x="120" y="42"/>
                        <a:pt x="120" y="42"/>
                        <a:pt x="120" y="42"/>
                      </a:cubicBezTo>
                      <a:cubicBezTo>
                        <a:pt x="120" y="41"/>
                        <a:pt x="120" y="41"/>
                        <a:pt x="120" y="41"/>
                      </a:cubicBezTo>
                      <a:cubicBezTo>
                        <a:pt x="120" y="41"/>
                        <a:pt x="119" y="41"/>
                        <a:pt x="119" y="41"/>
                      </a:cubicBezTo>
                      <a:cubicBezTo>
                        <a:pt x="119" y="41"/>
                        <a:pt x="119" y="40"/>
                        <a:pt x="119" y="40"/>
                      </a:cubicBezTo>
                      <a:cubicBezTo>
                        <a:pt x="117" y="37"/>
                        <a:pt x="120" y="34"/>
                        <a:pt x="122" y="31"/>
                      </a:cubicBezTo>
                      <a:cubicBezTo>
                        <a:pt x="123" y="30"/>
                        <a:pt x="124" y="29"/>
                        <a:pt x="125" y="29"/>
                      </a:cubicBezTo>
                      <a:cubicBezTo>
                        <a:pt x="124" y="29"/>
                        <a:pt x="124" y="27"/>
                        <a:pt x="117" y="25"/>
                      </a:cubicBezTo>
                      <a:cubicBezTo>
                        <a:pt x="117" y="25"/>
                        <a:pt x="116" y="25"/>
                        <a:pt x="115" y="25"/>
                      </a:cubicBezTo>
                      <a:cubicBezTo>
                        <a:pt x="113" y="26"/>
                        <a:pt x="111" y="26"/>
                        <a:pt x="110" y="25"/>
                      </a:cubicBezTo>
                      <a:cubicBezTo>
                        <a:pt x="109" y="24"/>
                        <a:pt x="106" y="25"/>
                        <a:pt x="105" y="26"/>
                      </a:cubicBezTo>
                      <a:cubicBezTo>
                        <a:pt x="103" y="27"/>
                        <a:pt x="98" y="27"/>
                        <a:pt x="98" y="27"/>
                      </a:cubicBezTo>
                      <a:cubicBezTo>
                        <a:pt x="97" y="27"/>
                        <a:pt x="96" y="27"/>
                        <a:pt x="95" y="27"/>
                      </a:cubicBezTo>
                      <a:cubicBezTo>
                        <a:pt x="93" y="27"/>
                        <a:pt x="91" y="26"/>
                        <a:pt x="90" y="25"/>
                      </a:cubicBezTo>
                      <a:cubicBezTo>
                        <a:pt x="89" y="24"/>
                        <a:pt x="89" y="23"/>
                        <a:pt x="89" y="22"/>
                      </a:cubicBezTo>
                      <a:cubicBezTo>
                        <a:pt x="89" y="21"/>
                        <a:pt x="89" y="21"/>
                        <a:pt x="87" y="20"/>
                      </a:cubicBezTo>
                      <a:cubicBezTo>
                        <a:pt x="86" y="19"/>
                        <a:pt x="84" y="17"/>
                        <a:pt x="85" y="15"/>
                      </a:cubicBezTo>
                      <a:cubicBezTo>
                        <a:pt x="85" y="15"/>
                        <a:pt x="85" y="14"/>
                        <a:pt x="84" y="13"/>
                      </a:cubicBezTo>
                      <a:cubicBezTo>
                        <a:pt x="83" y="11"/>
                        <a:pt x="81" y="10"/>
                        <a:pt x="79" y="10"/>
                      </a:cubicBezTo>
                      <a:cubicBezTo>
                        <a:pt x="76" y="10"/>
                        <a:pt x="75" y="7"/>
                        <a:pt x="74" y="4"/>
                      </a:cubicBezTo>
                      <a:cubicBezTo>
                        <a:pt x="73" y="3"/>
                        <a:pt x="73" y="1"/>
                        <a:pt x="72" y="1"/>
                      </a:cubicBezTo>
                      <a:cubicBezTo>
                        <a:pt x="72" y="1"/>
                        <a:pt x="71" y="0"/>
                        <a:pt x="70" y="0"/>
                      </a:cubicBezTo>
                      <a:cubicBezTo>
                        <a:pt x="70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8" y="0"/>
                      </a:cubicBezTo>
                      <a:cubicBezTo>
                        <a:pt x="68" y="0"/>
                        <a:pt x="68" y="0"/>
                        <a:pt x="67" y="1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7" y="1"/>
                        <a:pt x="68" y="1"/>
                        <a:pt x="68" y="1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8" y="2"/>
                        <a:pt x="69" y="3"/>
                        <a:pt x="69" y="3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69" y="5"/>
                        <a:pt x="69" y="5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69" y="7"/>
                        <a:pt x="68" y="8"/>
                        <a:pt x="67" y="9"/>
                      </a:cubicBezTo>
                      <a:cubicBezTo>
                        <a:pt x="67" y="9"/>
                        <a:pt x="66" y="9"/>
                        <a:pt x="66" y="10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cubicBezTo>
                        <a:pt x="66" y="10"/>
                        <a:pt x="66" y="11"/>
                        <a:pt x="66" y="11"/>
                      </a:cubicBezTo>
                      <a:cubicBezTo>
                        <a:pt x="66" y="12"/>
                        <a:pt x="65" y="15"/>
                        <a:pt x="61" y="20"/>
                      </a:cubicBezTo>
                      <a:cubicBezTo>
                        <a:pt x="55" y="28"/>
                        <a:pt x="46" y="30"/>
                        <a:pt x="40" y="32"/>
                      </a:cubicBezTo>
                      <a:cubicBezTo>
                        <a:pt x="39" y="32"/>
                        <a:pt x="39" y="32"/>
                        <a:pt x="38" y="33"/>
                      </a:cubicBezTo>
                      <a:cubicBezTo>
                        <a:pt x="35" y="34"/>
                        <a:pt x="33" y="39"/>
                        <a:pt x="31" y="44"/>
                      </a:cubicBezTo>
                      <a:cubicBezTo>
                        <a:pt x="31" y="46"/>
                        <a:pt x="30" y="48"/>
                        <a:pt x="29" y="49"/>
                      </a:cubicBezTo>
                      <a:cubicBezTo>
                        <a:pt x="28" y="52"/>
                        <a:pt x="27" y="55"/>
                        <a:pt x="24" y="55"/>
                      </a:cubicBezTo>
                      <a:cubicBezTo>
                        <a:pt x="21" y="55"/>
                        <a:pt x="19" y="53"/>
                        <a:pt x="18" y="50"/>
                      </a:cubicBezTo>
                      <a:cubicBezTo>
                        <a:pt x="17" y="50"/>
                        <a:pt x="17" y="50"/>
                        <a:pt x="17" y="50"/>
                      </a:cubicBezTo>
                      <a:cubicBezTo>
                        <a:pt x="16" y="50"/>
                        <a:pt x="16" y="50"/>
                        <a:pt x="15" y="50"/>
                      </a:cubicBezTo>
                      <a:cubicBezTo>
                        <a:pt x="15" y="50"/>
                        <a:pt x="14" y="50"/>
                        <a:pt x="13" y="50"/>
                      </a:cubicBezTo>
                      <a:cubicBezTo>
                        <a:pt x="12" y="50"/>
                        <a:pt x="11" y="49"/>
                        <a:pt x="9" y="48"/>
                      </a:cubicBezTo>
                      <a:cubicBezTo>
                        <a:pt x="6" y="45"/>
                        <a:pt x="6" y="44"/>
                        <a:pt x="8" y="41"/>
                      </a:cubicBezTo>
                      <a:cubicBezTo>
                        <a:pt x="8" y="41"/>
                        <a:pt x="9" y="40"/>
                        <a:pt x="9" y="40"/>
                      </a:cubicBezTo>
                      <a:cubicBezTo>
                        <a:pt x="9" y="40"/>
                        <a:pt x="9" y="40"/>
                        <a:pt x="9" y="40"/>
                      </a:cubicBezTo>
                      <a:cubicBezTo>
                        <a:pt x="9" y="40"/>
                        <a:pt x="9" y="40"/>
                        <a:pt x="9" y="40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9" y="39"/>
                        <a:pt x="9" y="39"/>
                        <a:pt x="9" y="39"/>
                      </a:cubicBezTo>
                      <a:cubicBezTo>
                        <a:pt x="9" y="39"/>
                        <a:pt x="8" y="38"/>
                        <a:pt x="8" y="38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5" y="39"/>
                        <a:pt x="3" y="43"/>
                        <a:pt x="1" y="46"/>
                      </a:cubicBezTo>
                      <a:cubicBezTo>
                        <a:pt x="0" y="48"/>
                        <a:pt x="2" y="53"/>
                        <a:pt x="4" y="56"/>
                      </a:cubicBezTo>
                      <a:cubicBezTo>
                        <a:pt x="4" y="58"/>
                        <a:pt x="5" y="59"/>
                        <a:pt x="5" y="60"/>
                      </a:cubicBezTo>
                      <a:cubicBezTo>
                        <a:pt x="5" y="61"/>
                        <a:pt x="6" y="62"/>
                        <a:pt x="5" y="63"/>
                      </a:cubicBezTo>
                      <a:cubicBezTo>
                        <a:pt x="4" y="64"/>
                        <a:pt x="3" y="64"/>
                        <a:pt x="2" y="64"/>
                      </a:cubicBezTo>
                      <a:cubicBezTo>
                        <a:pt x="2" y="64"/>
                        <a:pt x="2" y="64"/>
                        <a:pt x="2" y="64"/>
                      </a:cubicBezTo>
                      <a:cubicBezTo>
                        <a:pt x="3" y="65"/>
                        <a:pt x="7" y="68"/>
                        <a:pt x="9" y="69"/>
                      </a:cubicBezTo>
                      <a:cubicBezTo>
                        <a:pt x="10" y="70"/>
                        <a:pt x="12" y="71"/>
                        <a:pt x="13" y="72"/>
                      </a:cubicBezTo>
                      <a:cubicBezTo>
                        <a:pt x="16" y="74"/>
                        <a:pt x="18" y="77"/>
                        <a:pt x="20" y="81"/>
                      </a:cubicBezTo>
                      <a:cubicBezTo>
                        <a:pt x="22" y="83"/>
                        <a:pt x="23" y="86"/>
                        <a:pt x="25" y="88"/>
                      </a:cubicBezTo>
                      <a:cubicBezTo>
                        <a:pt x="28" y="91"/>
                        <a:pt x="29" y="93"/>
                        <a:pt x="30" y="98"/>
                      </a:cubicBezTo>
                      <a:cubicBezTo>
                        <a:pt x="31" y="100"/>
                        <a:pt x="32" y="102"/>
                        <a:pt x="33" y="105"/>
                      </a:cubicBezTo>
                      <a:cubicBezTo>
                        <a:pt x="37" y="115"/>
                        <a:pt x="45" y="131"/>
                        <a:pt x="50" y="138"/>
                      </a:cubicBezTo>
                      <a:cubicBezTo>
                        <a:pt x="55" y="144"/>
                        <a:pt x="60" y="151"/>
                        <a:pt x="57" y="155"/>
                      </a:cubicBezTo>
                      <a:cubicBezTo>
                        <a:pt x="57" y="156"/>
                        <a:pt x="58" y="160"/>
                        <a:pt x="61" y="163"/>
                      </a:cubicBezTo>
                      <a:cubicBezTo>
                        <a:pt x="62" y="163"/>
                        <a:pt x="64" y="164"/>
                        <a:pt x="65" y="166"/>
                      </a:cubicBezTo>
                      <a:cubicBezTo>
                        <a:pt x="68" y="168"/>
                        <a:pt x="71" y="171"/>
                        <a:pt x="79" y="175"/>
                      </a:cubicBezTo>
                      <a:cubicBezTo>
                        <a:pt x="109" y="190"/>
                        <a:pt x="111" y="194"/>
                        <a:pt x="112" y="196"/>
                      </a:cubicBezTo>
                      <a:cubicBezTo>
                        <a:pt x="114" y="199"/>
                        <a:pt x="121" y="203"/>
                        <a:pt x="124" y="205"/>
                      </a:cubicBezTo>
                      <a:cubicBezTo>
                        <a:pt x="125" y="205"/>
                        <a:pt x="125" y="205"/>
                        <a:pt x="125" y="205"/>
                      </a:cubicBezTo>
                      <a:cubicBezTo>
                        <a:pt x="125" y="205"/>
                        <a:pt x="125" y="206"/>
                        <a:pt x="125" y="206"/>
                      </a:cubicBezTo>
                      <a:cubicBezTo>
                        <a:pt x="126" y="206"/>
                        <a:pt x="126" y="206"/>
                        <a:pt x="126" y="205"/>
                      </a:cubicBezTo>
                      <a:cubicBezTo>
                        <a:pt x="127" y="205"/>
                        <a:pt x="128" y="202"/>
                        <a:pt x="129" y="200"/>
                      </a:cubicBezTo>
                      <a:cubicBezTo>
                        <a:pt x="129" y="199"/>
                        <a:pt x="129" y="198"/>
                        <a:pt x="130" y="197"/>
                      </a:cubicBezTo>
                      <a:cubicBezTo>
                        <a:pt x="130" y="197"/>
                        <a:pt x="130" y="197"/>
                        <a:pt x="130" y="1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Freeform 2007">
                  <a:extLst>
                    <a:ext uri="{FF2B5EF4-FFF2-40B4-BE49-F238E27FC236}">
                      <a16:creationId xmlns:a16="http://schemas.microsoft.com/office/drawing/2014/main" id="{09C5ED74-C3AD-464C-BE5F-29679D416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0" y="189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Freeform 2008">
                  <a:extLst>
                    <a:ext uri="{FF2B5EF4-FFF2-40B4-BE49-F238E27FC236}">
                      <a16:creationId xmlns:a16="http://schemas.microsoft.com/office/drawing/2014/main" id="{97D5D481-AE99-45AD-B857-9DBBCC3DB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1977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Freeform 2009">
                  <a:extLst>
                    <a:ext uri="{FF2B5EF4-FFF2-40B4-BE49-F238E27FC236}">
                      <a16:creationId xmlns:a16="http://schemas.microsoft.com/office/drawing/2014/main" id="{4CDD86E7-D368-4A7C-8153-228320BA9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6" y="193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Freeform 2010">
                  <a:extLst>
                    <a:ext uri="{FF2B5EF4-FFF2-40B4-BE49-F238E27FC236}">
                      <a16:creationId xmlns:a16="http://schemas.microsoft.com/office/drawing/2014/main" id="{A252F6B6-948A-45CF-9A55-388159B93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0" y="1977"/>
                  <a:ext cx="6" cy="0"/>
                </a:xfrm>
                <a:custGeom>
                  <a:avLst/>
                  <a:gdLst>
                    <a:gd name="T0" fmla="*/ 0 w 6"/>
                    <a:gd name="T1" fmla="*/ 6 w 6"/>
                    <a:gd name="T2" fmla="*/ 6 w 6"/>
                    <a:gd name="T3" fmla="*/ 0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6">
                      <a:moveTo>
                        <a:pt x="0" y="0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Freeform 2011">
                  <a:extLst>
                    <a:ext uri="{FF2B5EF4-FFF2-40B4-BE49-F238E27FC236}">
                      <a16:creationId xmlns:a16="http://schemas.microsoft.com/office/drawing/2014/main" id="{19D6CF26-2E66-4DF1-B2A5-D0E4382B7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" y="197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Freeform 2012">
                  <a:extLst>
                    <a:ext uri="{FF2B5EF4-FFF2-40B4-BE49-F238E27FC236}">
                      <a16:creationId xmlns:a16="http://schemas.microsoft.com/office/drawing/2014/main" id="{69950A12-0797-4DA9-9ED4-0AE2E4ABF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1899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Freeform 2013">
                  <a:extLst>
                    <a:ext uri="{FF2B5EF4-FFF2-40B4-BE49-F238E27FC236}">
                      <a16:creationId xmlns:a16="http://schemas.microsoft.com/office/drawing/2014/main" id="{D55E8DCB-5965-49C8-A6EB-B3ECDA39E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" y="1977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Freeform 2014">
                  <a:extLst>
                    <a:ext uri="{FF2B5EF4-FFF2-40B4-BE49-F238E27FC236}">
                      <a16:creationId xmlns:a16="http://schemas.microsoft.com/office/drawing/2014/main" id="{F89AB922-E764-4D11-BDF3-8B4E248F0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1880"/>
                  <a:ext cx="6" cy="5"/>
                </a:xfrm>
                <a:custGeom>
                  <a:avLst/>
                  <a:gdLst>
                    <a:gd name="T0" fmla="*/ 0 w 6"/>
                    <a:gd name="T1" fmla="*/ 0 h 5"/>
                    <a:gd name="T2" fmla="*/ 1 w 6"/>
                    <a:gd name="T3" fmla="*/ 3 h 5"/>
                    <a:gd name="T4" fmla="*/ 6 w 6"/>
                    <a:gd name="T5" fmla="*/ 5 h 5"/>
                    <a:gd name="T6" fmla="*/ 1 w 6"/>
                    <a:gd name="T7" fmla="*/ 3 h 5"/>
                    <a:gd name="T8" fmla="*/ 0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2" y="4"/>
                        <a:pt x="4" y="5"/>
                        <a:pt x="6" y="5"/>
                      </a:cubicBezTo>
                      <a:cubicBezTo>
                        <a:pt x="4" y="5"/>
                        <a:pt x="2" y="4"/>
                        <a:pt x="1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Freeform 2015">
                  <a:extLst>
                    <a:ext uri="{FF2B5EF4-FFF2-40B4-BE49-F238E27FC236}">
                      <a16:creationId xmlns:a16="http://schemas.microsoft.com/office/drawing/2014/main" id="{DDCC861E-48A8-442C-A1E5-695563B9C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2" y="18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Freeform 2016">
                  <a:extLst>
                    <a:ext uri="{FF2B5EF4-FFF2-40B4-BE49-F238E27FC236}">
                      <a16:creationId xmlns:a16="http://schemas.microsoft.com/office/drawing/2014/main" id="{04A9BFF7-E562-4552-9C8C-B8D9F5091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" y="1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Freeform 2017">
                  <a:extLst>
                    <a:ext uri="{FF2B5EF4-FFF2-40B4-BE49-F238E27FC236}">
                      <a16:creationId xmlns:a16="http://schemas.microsoft.com/office/drawing/2014/main" id="{7CD0639F-4AF6-4698-A2FE-31F8D5C5D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18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Freeform 2018">
                  <a:extLst>
                    <a:ext uri="{FF2B5EF4-FFF2-40B4-BE49-F238E27FC236}">
                      <a16:creationId xmlns:a16="http://schemas.microsoft.com/office/drawing/2014/main" id="{7BA67BC8-5C76-4D0F-ACBC-1C4A54552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20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Freeform 2019">
                  <a:extLst>
                    <a:ext uri="{FF2B5EF4-FFF2-40B4-BE49-F238E27FC236}">
                      <a16:creationId xmlns:a16="http://schemas.microsoft.com/office/drawing/2014/main" id="{4D915B08-579F-4FB4-942C-F23E4FD0E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204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Freeform 2020">
                  <a:extLst>
                    <a:ext uri="{FF2B5EF4-FFF2-40B4-BE49-F238E27FC236}">
                      <a16:creationId xmlns:a16="http://schemas.microsoft.com/office/drawing/2014/main" id="{F03D76FA-E80F-4BDF-ACE7-2B883FC64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" y="1982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0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1"/>
                        <a:pt x="1" y="2"/>
                        <a:pt x="2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Freeform 2021">
                  <a:extLst>
                    <a:ext uri="{FF2B5EF4-FFF2-40B4-BE49-F238E27FC236}">
                      <a16:creationId xmlns:a16="http://schemas.microsoft.com/office/drawing/2014/main" id="{DFBAEF28-CE14-4D44-9C97-70B69F8FB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6" y="1977"/>
                  <a:ext cx="0" cy="4"/>
                </a:xfrm>
                <a:custGeom>
                  <a:avLst/>
                  <a:gdLst>
                    <a:gd name="T0" fmla="*/ 0 w 1"/>
                    <a:gd name="T1" fmla="*/ 0 h 4"/>
                    <a:gd name="T2" fmla="*/ 1 w 1"/>
                    <a:gd name="T3" fmla="*/ 4 h 4"/>
                    <a:gd name="T4" fmla="*/ 0 w 1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1"/>
                        <a:pt x="1" y="3"/>
                        <a:pt x="1" y="4"/>
                      </a:cubicBezTo>
                      <a:cubicBezTo>
                        <a:pt x="1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Freeform 2022">
                  <a:extLst>
                    <a:ext uri="{FF2B5EF4-FFF2-40B4-BE49-F238E27FC236}">
                      <a16:creationId xmlns:a16="http://schemas.microsoft.com/office/drawing/2014/main" id="{E738323F-4B58-4283-9FD0-FC4E5A79B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" y="1997"/>
                  <a:ext cx="1" cy="1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Freeform 2023">
                  <a:extLst>
                    <a:ext uri="{FF2B5EF4-FFF2-40B4-BE49-F238E27FC236}">
                      <a16:creationId xmlns:a16="http://schemas.microsoft.com/office/drawing/2014/main" id="{168BFB41-F2DE-4704-993C-B6BA0B2B5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3" y="204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Freeform 2024">
                  <a:extLst>
                    <a:ext uri="{FF2B5EF4-FFF2-40B4-BE49-F238E27FC236}">
                      <a16:creationId xmlns:a16="http://schemas.microsoft.com/office/drawing/2014/main" id="{E4086FDF-5513-496A-9ADE-7D5F9FB82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4" y="204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Freeform 2025">
                  <a:extLst>
                    <a:ext uri="{FF2B5EF4-FFF2-40B4-BE49-F238E27FC236}">
                      <a16:creationId xmlns:a16="http://schemas.microsoft.com/office/drawing/2014/main" id="{168CF729-6350-4A7F-B332-31FD4D8F4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6" y="1725"/>
                  <a:ext cx="143" cy="120"/>
                </a:xfrm>
                <a:custGeom>
                  <a:avLst/>
                  <a:gdLst>
                    <a:gd name="T0" fmla="*/ 71 w 149"/>
                    <a:gd name="T1" fmla="*/ 118 h 126"/>
                    <a:gd name="T2" fmla="*/ 77 w 149"/>
                    <a:gd name="T3" fmla="*/ 125 h 126"/>
                    <a:gd name="T4" fmla="*/ 85 w 149"/>
                    <a:gd name="T5" fmla="*/ 124 h 126"/>
                    <a:gd name="T6" fmla="*/ 94 w 149"/>
                    <a:gd name="T7" fmla="*/ 121 h 126"/>
                    <a:gd name="T8" fmla="*/ 108 w 149"/>
                    <a:gd name="T9" fmla="*/ 111 h 126"/>
                    <a:gd name="T10" fmla="*/ 109 w 149"/>
                    <a:gd name="T11" fmla="*/ 111 h 126"/>
                    <a:gd name="T12" fmla="*/ 103 w 149"/>
                    <a:gd name="T13" fmla="*/ 110 h 126"/>
                    <a:gd name="T14" fmla="*/ 103 w 149"/>
                    <a:gd name="T15" fmla="*/ 109 h 126"/>
                    <a:gd name="T16" fmla="*/ 99 w 149"/>
                    <a:gd name="T17" fmla="*/ 100 h 126"/>
                    <a:gd name="T18" fmla="*/ 100 w 149"/>
                    <a:gd name="T19" fmla="*/ 87 h 126"/>
                    <a:gd name="T20" fmla="*/ 116 w 149"/>
                    <a:gd name="T21" fmla="*/ 92 h 126"/>
                    <a:gd name="T22" fmla="*/ 117 w 149"/>
                    <a:gd name="T23" fmla="*/ 94 h 126"/>
                    <a:gd name="T24" fmla="*/ 135 w 149"/>
                    <a:gd name="T25" fmla="*/ 84 h 126"/>
                    <a:gd name="T26" fmla="*/ 141 w 149"/>
                    <a:gd name="T27" fmla="*/ 79 h 126"/>
                    <a:gd name="T28" fmla="*/ 138 w 149"/>
                    <a:gd name="T29" fmla="*/ 77 h 126"/>
                    <a:gd name="T30" fmla="*/ 137 w 149"/>
                    <a:gd name="T31" fmla="*/ 75 h 126"/>
                    <a:gd name="T32" fmla="*/ 136 w 149"/>
                    <a:gd name="T33" fmla="*/ 74 h 126"/>
                    <a:gd name="T34" fmla="*/ 135 w 149"/>
                    <a:gd name="T35" fmla="*/ 73 h 126"/>
                    <a:gd name="T36" fmla="*/ 134 w 149"/>
                    <a:gd name="T37" fmla="*/ 67 h 126"/>
                    <a:gd name="T38" fmla="*/ 142 w 149"/>
                    <a:gd name="T39" fmla="*/ 58 h 126"/>
                    <a:gd name="T40" fmla="*/ 141 w 149"/>
                    <a:gd name="T41" fmla="*/ 52 h 126"/>
                    <a:gd name="T42" fmla="*/ 148 w 149"/>
                    <a:gd name="T43" fmla="*/ 43 h 126"/>
                    <a:gd name="T44" fmla="*/ 149 w 149"/>
                    <a:gd name="T45" fmla="*/ 42 h 126"/>
                    <a:gd name="T46" fmla="*/ 133 w 149"/>
                    <a:gd name="T47" fmla="*/ 39 h 126"/>
                    <a:gd name="T48" fmla="*/ 125 w 149"/>
                    <a:gd name="T49" fmla="*/ 26 h 126"/>
                    <a:gd name="T50" fmla="*/ 120 w 149"/>
                    <a:gd name="T51" fmla="*/ 16 h 126"/>
                    <a:gd name="T52" fmla="*/ 90 w 149"/>
                    <a:gd name="T53" fmla="*/ 24 h 126"/>
                    <a:gd name="T54" fmla="*/ 63 w 149"/>
                    <a:gd name="T55" fmla="*/ 19 h 126"/>
                    <a:gd name="T56" fmla="*/ 53 w 149"/>
                    <a:gd name="T57" fmla="*/ 8 h 126"/>
                    <a:gd name="T58" fmla="*/ 38 w 149"/>
                    <a:gd name="T59" fmla="*/ 0 h 126"/>
                    <a:gd name="T60" fmla="*/ 36 w 149"/>
                    <a:gd name="T61" fmla="*/ 7 h 126"/>
                    <a:gd name="T62" fmla="*/ 23 w 149"/>
                    <a:gd name="T63" fmla="*/ 21 h 126"/>
                    <a:gd name="T64" fmla="*/ 10 w 149"/>
                    <a:gd name="T65" fmla="*/ 28 h 126"/>
                    <a:gd name="T66" fmla="*/ 13 w 149"/>
                    <a:gd name="T67" fmla="*/ 8 h 126"/>
                    <a:gd name="T68" fmla="*/ 9 w 149"/>
                    <a:gd name="T69" fmla="*/ 12 h 126"/>
                    <a:gd name="T70" fmla="*/ 1 w 149"/>
                    <a:gd name="T71" fmla="*/ 29 h 126"/>
                    <a:gd name="T72" fmla="*/ 7 w 149"/>
                    <a:gd name="T73" fmla="*/ 36 h 126"/>
                    <a:gd name="T74" fmla="*/ 12 w 149"/>
                    <a:gd name="T75" fmla="*/ 54 h 126"/>
                    <a:gd name="T76" fmla="*/ 29 w 149"/>
                    <a:gd name="T77" fmla="*/ 54 h 126"/>
                    <a:gd name="T78" fmla="*/ 51 w 149"/>
                    <a:gd name="T79" fmla="*/ 64 h 126"/>
                    <a:gd name="T80" fmla="*/ 66 w 149"/>
                    <a:gd name="T81" fmla="*/ 70 h 126"/>
                    <a:gd name="T82" fmla="*/ 67 w 149"/>
                    <a:gd name="T83" fmla="*/ 100 h 126"/>
                    <a:gd name="T84" fmla="*/ 69 w 149"/>
                    <a:gd name="T85" fmla="*/ 113 h 126"/>
                    <a:gd name="T86" fmla="*/ 69 w 149"/>
                    <a:gd name="T87" fmla="*/ 11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9" h="126">
                      <a:moveTo>
                        <a:pt x="69" y="114"/>
                      </a:moveTo>
                      <a:cubicBezTo>
                        <a:pt x="70" y="115"/>
                        <a:pt x="70" y="116"/>
                        <a:pt x="71" y="117"/>
                      </a:cubicBezTo>
                      <a:cubicBezTo>
                        <a:pt x="71" y="117"/>
                        <a:pt x="71" y="117"/>
                        <a:pt x="71" y="118"/>
                      </a:cubicBezTo>
                      <a:cubicBezTo>
                        <a:pt x="72" y="118"/>
                        <a:pt x="72" y="119"/>
                        <a:pt x="73" y="120"/>
                      </a:cubicBezTo>
                      <a:cubicBezTo>
                        <a:pt x="74" y="122"/>
                        <a:pt x="75" y="123"/>
                        <a:pt x="76" y="124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78" y="126"/>
                        <a:pt x="79" y="126"/>
                        <a:pt x="79" y="126"/>
                      </a:cubicBezTo>
                      <a:cubicBezTo>
                        <a:pt x="80" y="126"/>
                        <a:pt x="80" y="126"/>
                        <a:pt x="80" y="126"/>
                      </a:cubicBezTo>
                      <a:cubicBezTo>
                        <a:pt x="82" y="125"/>
                        <a:pt x="83" y="124"/>
                        <a:pt x="85" y="124"/>
                      </a:cubicBezTo>
                      <a:cubicBezTo>
                        <a:pt x="86" y="124"/>
                        <a:pt x="87" y="125"/>
                        <a:pt x="88" y="125"/>
                      </a:cubicBezTo>
                      <a:cubicBezTo>
                        <a:pt x="89" y="125"/>
                        <a:pt x="91" y="123"/>
                        <a:pt x="93" y="122"/>
                      </a:cubicBezTo>
                      <a:cubicBezTo>
                        <a:pt x="94" y="121"/>
                        <a:pt x="94" y="121"/>
                        <a:pt x="94" y="121"/>
                      </a:cubicBezTo>
                      <a:cubicBezTo>
                        <a:pt x="96" y="120"/>
                        <a:pt x="97" y="120"/>
                        <a:pt x="99" y="119"/>
                      </a:cubicBezTo>
                      <a:cubicBezTo>
                        <a:pt x="100" y="119"/>
                        <a:pt x="100" y="119"/>
                        <a:pt x="100" y="119"/>
                      </a:cubicBezTo>
                      <a:cubicBezTo>
                        <a:pt x="102" y="114"/>
                        <a:pt x="104" y="112"/>
                        <a:pt x="108" y="111"/>
                      </a:cubicBezTo>
                      <a:cubicBezTo>
                        <a:pt x="109" y="111"/>
                        <a:pt x="109" y="111"/>
                        <a:pt x="110" y="110"/>
                      </a:cubicBezTo>
                      <a:cubicBezTo>
                        <a:pt x="110" y="110"/>
                        <a:pt x="110" y="110"/>
                        <a:pt x="110" y="110"/>
                      </a:cubicBezTo>
                      <a:cubicBezTo>
                        <a:pt x="109" y="110"/>
                        <a:pt x="109" y="111"/>
                        <a:pt x="109" y="111"/>
                      </a:cubicBezTo>
                      <a:cubicBezTo>
                        <a:pt x="108" y="111"/>
                        <a:pt x="107" y="111"/>
                        <a:pt x="106" y="111"/>
                      </a:cubicBezTo>
                      <a:cubicBezTo>
                        <a:pt x="105" y="111"/>
                        <a:pt x="104" y="111"/>
                        <a:pt x="103" y="110"/>
                      </a:cubicBezTo>
                      <a:cubicBezTo>
                        <a:pt x="103" y="110"/>
                        <a:pt x="103" y="110"/>
                        <a:pt x="103" y="110"/>
                      </a:cubicBezTo>
                      <a:cubicBezTo>
                        <a:pt x="103" y="110"/>
                        <a:pt x="103" y="110"/>
                        <a:pt x="103" y="110"/>
                      </a:cubicBezTo>
                      <a:cubicBezTo>
                        <a:pt x="103" y="110"/>
                        <a:pt x="103" y="109"/>
                        <a:pt x="103" y="109"/>
                      </a:cubicBezTo>
                      <a:cubicBezTo>
                        <a:pt x="103" y="109"/>
                        <a:pt x="103" y="109"/>
                        <a:pt x="103" y="109"/>
                      </a:cubicBezTo>
                      <a:cubicBezTo>
                        <a:pt x="103" y="108"/>
                        <a:pt x="102" y="108"/>
                        <a:pt x="102" y="107"/>
                      </a:cubicBezTo>
                      <a:cubicBezTo>
                        <a:pt x="102" y="106"/>
                        <a:pt x="102" y="105"/>
                        <a:pt x="101" y="105"/>
                      </a:cubicBezTo>
                      <a:cubicBezTo>
                        <a:pt x="101" y="104"/>
                        <a:pt x="99" y="102"/>
                        <a:pt x="99" y="100"/>
                      </a:cubicBezTo>
                      <a:cubicBezTo>
                        <a:pt x="99" y="96"/>
                        <a:pt x="99" y="95"/>
                        <a:pt x="96" y="93"/>
                      </a:cubicBezTo>
                      <a:cubicBezTo>
                        <a:pt x="94" y="92"/>
                        <a:pt x="94" y="90"/>
                        <a:pt x="94" y="90"/>
                      </a:cubicBezTo>
                      <a:cubicBezTo>
                        <a:pt x="95" y="87"/>
                        <a:pt x="98" y="87"/>
                        <a:pt x="100" y="87"/>
                      </a:cubicBezTo>
                      <a:cubicBezTo>
                        <a:pt x="102" y="87"/>
                        <a:pt x="104" y="87"/>
                        <a:pt x="106" y="89"/>
                      </a:cubicBezTo>
                      <a:cubicBezTo>
                        <a:pt x="106" y="89"/>
                        <a:pt x="108" y="89"/>
                        <a:pt x="109" y="89"/>
                      </a:cubicBezTo>
                      <a:cubicBezTo>
                        <a:pt x="112" y="90"/>
                        <a:pt x="115" y="90"/>
                        <a:pt x="116" y="92"/>
                      </a:cubicBezTo>
                      <a:cubicBezTo>
                        <a:pt x="116" y="92"/>
                        <a:pt x="116" y="93"/>
                        <a:pt x="116" y="93"/>
                      </a:cubicBezTo>
                      <a:cubicBezTo>
                        <a:pt x="116" y="93"/>
                        <a:pt x="116" y="94"/>
                        <a:pt x="117" y="94"/>
                      </a:cubicBezTo>
                      <a:cubicBezTo>
                        <a:pt x="117" y="94"/>
                        <a:pt x="117" y="94"/>
                        <a:pt x="117" y="94"/>
                      </a:cubicBezTo>
                      <a:cubicBezTo>
                        <a:pt x="117" y="90"/>
                        <a:pt x="120" y="87"/>
                        <a:pt x="125" y="87"/>
                      </a:cubicBezTo>
                      <a:cubicBezTo>
                        <a:pt x="125" y="87"/>
                        <a:pt x="126" y="87"/>
                        <a:pt x="127" y="87"/>
                      </a:cubicBezTo>
                      <a:cubicBezTo>
                        <a:pt x="129" y="88"/>
                        <a:pt x="133" y="86"/>
                        <a:pt x="135" y="84"/>
                      </a:cubicBezTo>
                      <a:cubicBezTo>
                        <a:pt x="137" y="83"/>
                        <a:pt x="139" y="82"/>
                        <a:pt x="140" y="82"/>
                      </a:cubicBezTo>
                      <a:cubicBezTo>
                        <a:pt x="140" y="82"/>
                        <a:pt x="141" y="81"/>
                        <a:pt x="141" y="80"/>
                      </a:cubicBezTo>
                      <a:cubicBezTo>
                        <a:pt x="141" y="80"/>
                        <a:pt x="141" y="80"/>
                        <a:pt x="141" y="79"/>
                      </a:cubicBezTo>
                      <a:cubicBezTo>
                        <a:pt x="140" y="79"/>
                        <a:pt x="140" y="79"/>
                        <a:pt x="140" y="78"/>
                      </a:cubicBezTo>
                      <a:cubicBezTo>
                        <a:pt x="140" y="78"/>
                        <a:pt x="139" y="78"/>
                        <a:pt x="139" y="78"/>
                      </a:cubicBezTo>
                      <a:cubicBezTo>
                        <a:pt x="139" y="77"/>
                        <a:pt x="139" y="77"/>
                        <a:pt x="138" y="77"/>
                      </a:cubicBezTo>
                      <a:cubicBezTo>
                        <a:pt x="138" y="76"/>
                        <a:pt x="138" y="76"/>
                        <a:pt x="138" y="76"/>
                      </a:cubicBezTo>
                      <a:cubicBezTo>
                        <a:pt x="138" y="76"/>
                        <a:pt x="138" y="76"/>
                        <a:pt x="137" y="75"/>
                      </a:cubicBezTo>
                      <a:cubicBezTo>
                        <a:pt x="137" y="75"/>
                        <a:pt x="137" y="75"/>
                        <a:pt x="137" y="75"/>
                      </a:cubicBezTo>
                      <a:cubicBezTo>
                        <a:pt x="137" y="75"/>
                        <a:pt x="137" y="74"/>
                        <a:pt x="137" y="74"/>
                      </a:cubicBezTo>
                      <a:cubicBezTo>
                        <a:pt x="136" y="74"/>
                        <a:pt x="136" y="74"/>
                        <a:pt x="136" y="74"/>
                      </a:cubicBezTo>
                      <a:cubicBezTo>
                        <a:pt x="136" y="74"/>
                        <a:pt x="136" y="74"/>
                        <a:pt x="136" y="74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5" y="73"/>
                        <a:pt x="135" y="73"/>
                        <a:pt x="135" y="73"/>
                      </a:cubicBezTo>
                      <a:cubicBezTo>
                        <a:pt x="135" y="73"/>
                        <a:pt x="135" y="73"/>
                        <a:pt x="135" y="73"/>
                      </a:cubicBezTo>
                      <a:cubicBezTo>
                        <a:pt x="135" y="73"/>
                        <a:pt x="135" y="73"/>
                        <a:pt x="135" y="73"/>
                      </a:cubicBezTo>
                      <a:cubicBezTo>
                        <a:pt x="135" y="72"/>
                        <a:pt x="135" y="72"/>
                        <a:pt x="135" y="72"/>
                      </a:cubicBezTo>
                      <a:cubicBezTo>
                        <a:pt x="132" y="70"/>
                        <a:pt x="134" y="68"/>
                        <a:pt x="134" y="67"/>
                      </a:cubicBezTo>
                      <a:cubicBezTo>
                        <a:pt x="135" y="66"/>
                        <a:pt x="135" y="65"/>
                        <a:pt x="135" y="65"/>
                      </a:cubicBezTo>
                      <a:cubicBezTo>
                        <a:pt x="135" y="63"/>
                        <a:pt x="135" y="62"/>
                        <a:pt x="136" y="60"/>
                      </a:cubicBezTo>
                      <a:cubicBezTo>
                        <a:pt x="137" y="59"/>
                        <a:pt x="139" y="58"/>
                        <a:pt x="142" y="58"/>
                      </a:cubicBezTo>
                      <a:cubicBezTo>
                        <a:pt x="144" y="57"/>
                        <a:pt x="144" y="57"/>
                        <a:pt x="144" y="57"/>
                      </a:cubicBezTo>
                      <a:cubicBezTo>
                        <a:pt x="144" y="56"/>
                        <a:pt x="144" y="56"/>
                        <a:pt x="143" y="55"/>
                      </a:cubicBezTo>
                      <a:cubicBezTo>
                        <a:pt x="142" y="54"/>
                        <a:pt x="141" y="53"/>
                        <a:pt x="141" y="52"/>
                      </a:cubicBezTo>
                      <a:cubicBezTo>
                        <a:pt x="141" y="49"/>
                        <a:pt x="145" y="45"/>
                        <a:pt x="147" y="44"/>
                      </a:cubicBezTo>
                      <a:cubicBezTo>
                        <a:pt x="147" y="44"/>
                        <a:pt x="147" y="44"/>
                        <a:pt x="148" y="44"/>
                      </a:cubicBezTo>
                      <a:cubicBezTo>
                        <a:pt x="148" y="44"/>
                        <a:pt x="148" y="44"/>
                        <a:pt x="148" y="43"/>
                      </a:cubicBezTo>
                      <a:cubicBezTo>
                        <a:pt x="148" y="43"/>
                        <a:pt x="148" y="43"/>
                        <a:pt x="148" y="43"/>
                      </a:cubicBezTo>
                      <a:cubicBezTo>
                        <a:pt x="148" y="43"/>
                        <a:pt x="148" y="43"/>
                        <a:pt x="148" y="43"/>
                      </a:cubicBezTo>
                      <a:cubicBezTo>
                        <a:pt x="149" y="42"/>
                        <a:pt x="149" y="42"/>
                        <a:pt x="149" y="42"/>
                      </a:cubicBezTo>
                      <a:cubicBezTo>
                        <a:pt x="144" y="40"/>
                        <a:pt x="139" y="41"/>
                        <a:pt x="136" y="41"/>
                      </a:cubicBezTo>
                      <a:cubicBezTo>
                        <a:pt x="136" y="41"/>
                        <a:pt x="136" y="41"/>
                        <a:pt x="136" y="41"/>
                      </a:cubicBezTo>
                      <a:cubicBezTo>
                        <a:pt x="134" y="41"/>
                        <a:pt x="133" y="40"/>
                        <a:pt x="133" y="39"/>
                      </a:cubicBezTo>
                      <a:cubicBezTo>
                        <a:pt x="132" y="38"/>
                        <a:pt x="133" y="36"/>
                        <a:pt x="134" y="34"/>
                      </a:cubicBezTo>
                      <a:cubicBezTo>
                        <a:pt x="135" y="33"/>
                        <a:pt x="137" y="31"/>
                        <a:pt x="137" y="29"/>
                      </a:cubicBezTo>
                      <a:cubicBezTo>
                        <a:pt x="137" y="28"/>
                        <a:pt x="133" y="27"/>
                        <a:pt x="125" y="26"/>
                      </a:cubicBezTo>
                      <a:cubicBezTo>
                        <a:pt x="124" y="26"/>
                        <a:pt x="123" y="25"/>
                        <a:pt x="122" y="25"/>
                      </a:cubicBezTo>
                      <a:cubicBezTo>
                        <a:pt x="118" y="24"/>
                        <a:pt x="117" y="22"/>
                        <a:pt x="117" y="20"/>
                      </a:cubicBezTo>
                      <a:cubicBezTo>
                        <a:pt x="117" y="19"/>
                        <a:pt x="118" y="17"/>
                        <a:pt x="120" y="16"/>
                      </a:cubicBezTo>
                      <a:cubicBezTo>
                        <a:pt x="118" y="16"/>
                        <a:pt x="116" y="16"/>
                        <a:pt x="114" y="16"/>
                      </a:cubicBezTo>
                      <a:cubicBezTo>
                        <a:pt x="108" y="17"/>
                        <a:pt x="99" y="21"/>
                        <a:pt x="93" y="24"/>
                      </a:cubicBezTo>
                      <a:cubicBezTo>
                        <a:pt x="92" y="24"/>
                        <a:pt x="91" y="24"/>
                        <a:pt x="90" y="24"/>
                      </a:cubicBezTo>
                      <a:cubicBezTo>
                        <a:pt x="87" y="24"/>
                        <a:pt x="84" y="23"/>
                        <a:pt x="81" y="21"/>
                      </a:cubicBezTo>
                      <a:cubicBezTo>
                        <a:pt x="78" y="19"/>
                        <a:pt x="74" y="17"/>
                        <a:pt x="72" y="18"/>
                      </a:cubicBezTo>
                      <a:cubicBezTo>
                        <a:pt x="69" y="19"/>
                        <a:pt x="66" y="19"/>
                        <a:pt x="63" y="19"/>
                      </a:cubicBezTo>
                      <a:cubicBezTo>
                        <a:pt x="60" y="19"/>
                        <a:pt x="57" y="19"/>
                        <a:pt x="56" y="17"/>
                      </a:cubicBezTo>
                      <a:cubicBezTo>
                        <a:pt x="55" y="16"/>
                        <a:pt x="54" y="15"/>
                        <a:pt x="54" y="13"/>
                      </a:cubicBezTo>
                      <a:cubicBezTo>
                        <a:pt x="55" y="11"/>
                        <a:pt x="54" y="9"/>
                        <a:pt x="53" y="8"/>
                      </a:cubicBezTo>
                      <a:cubicBezTo>
                        <a:pt x="52" y="7"/>
                        <a:pt x="50" y="6"/>
                        <a:pt x="48" y="6"/>
                      </a:cubicBezTo>
                      <a:cubicBezTo>
                        <a:pt x="43" y="7"/>
                        <a:pt x="41" y="4"/>
                        <a:pt x="40" y="2"/>
                      </a:cubicBezTo>
                      <a:cubicBezTo>
                        <a:pt x="39" y="1"/>
                        <a:pt x="39" y="0"/>
                        <a:pt x="38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8" y="1"/>
                        <a:pt x="38" y="1"/>
                      </a:cubicBezTo>
                      <a:cubicBezTo>
                        <a:pt x="38" y="3"/>
                        <a:pt x="39" y="6"/>
                        <a:pt x="36" y="7"/>
                      </a:cubicBezTo>
                      <a:cubicBezTo>
                        <a:pt x="35" y="8"/>
                        <a:pt x="34" y="8"/>
                        <a:pt x="32" y="9"/>
                      </a:cubicBezTo>
                      <a:cubicBezTo>
                        <a:pt x="29" y="10"/>
                        <a:pt x="22" y="12"/>
                        <a:pt x="22" y="14"/>
                      </a:cubicBezTo>
                      <a:cubicBezTo>
                        <a:pt x="21" y="16"/>
                        <a:pt x="22" y="18"/>
                        <a:pt x="23" y="21"/>
                      </a:cubicBezTo>
                      <a:cubicBezTo>
                        <a:pt x="25" y="24"/>
                        <a:pt x="27" y="28"/>
                        <a:pt x="25" y="32"/>
                      </a:cubicBezTo>
                      <a:cubicBezTo>
                        <a:pt x="24" y="34"/>
                        <a:pt x="22" y="35"/>
                        <a:pt x="20" y="35"/>
                      </a:cubicBezTo>
                      <a:cubicBezTo>
                        <a:pt x="16" y="35"/>
                        <a:pt x="11" y="31"/>
                        <a:pt x="10" y="28"/>
                      </a:cubicBezTo>
                      <a:cubicBezTo>
                        <a:pt x="8" y="24"/>
                        <a:pt x="10" y="20"/>
                        <a:pt x="13" y="16"/>
                      </a:cubicBezTo>
                      <a:cubicBezTo>
                        <a:pt x="13" y="15"/>
                        <a:pt x="15" y="13"/>
                        <a:pt x="15" y="13"/>
                      </a:cubicBezTo>
                      <a:cubicBezTo>
                        <a:pt x="14" y="12"/>
                        <a:pt x="13" y="10"/>
                        <a:pt x="13" y="8"/>
                      </a:cubicBezTo>
                      <a:cubicBezTo>
                        <a:pt x="12" y="8"/>
                        <a:pt x="12" y="9"/>
                        <a:pt x="11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1"/>
                        <a:pt x="9" y="12"/>
                        <a:pt x="9" y="12"/>
                      </a:cubicBezTo>
                      <a:cubicBezTo>
                        <a:pt x="6" y="15"/>
                        <a:pt x="4" y="17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24"/>
                        <a:pt x="3" y="26"/>
                        <a:pt x="1" y="29"/>
                      </a:cubicBezTo>
                      <a:cubicBezTo>
                        <a:pt x="1" y="29"/>
                        <a:pt x="0" y="30"/>
                        <a:pt x="0" y="30"/>
                      </a:cubicBezTo>
                      <a:cubicBezTo>
                        <a:pt x="5" y="31"/>
                        <a:pt x="5" y="34"/>
                        <a:pt x="5" y="35"/>
                      </a:cubicBezTo>
                      <a:cubicBezTo>
                        <a:pt x="6" y="35"/>
                        <a:pt x="6" y="36"/>
                        <a:pt x="7" y="36"/>
                      </a:cubicBezTo>
                      <a:cubicBezTo>
                        <a:pt x="8" y="37"/>
                        <a:pt x="11" y="39"/>
                        <a:pt x="10" y="43"/>
                      </a:cubicBez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6"/>
                        <a:pt x="9" y="52"/>
                        <a:pt x="12" y="54"/>
                      </a:cubicBezTo>
                      <a:cubicBezTo>
                        <a:pt x="12" y="55"/>
                        <a:pt x="14" y="55"/>
                        <a:pt x="15" y="55"/>
                      </a:cubicBezTo>
                      <a:cubicBezTo>
                        <a:pt x="19" y="55"/>
                        <a:pt x="21" y="55"/>
                        <a:pt x="23" y="55"/>
                      </a:cubicBezTo>
                      <a:cubicBezTo>
                        <a:pt x="25" y="54"/>
                        <a:pt x="27" y="54"/>
                        <a:pt x="29" y="54"/>
                      </a:cubicBezTo>
                      <a:cubicBezTo>
                        <a:pt x="32" y="54"/>
                        <a:pt x="35" y="55"/>
                        <a:pt x="37" y="58"/>
                      </a:cubicBezTo>
                      <a:cubicBezTo>
                        <a:pt x="40" y="62"/>
                        <a:pt x="44" y="64"/>
                        <a:pt x="49" y="64"/>
                      </a:cubicBezTo>
                      <a:cubicBezTo>
                        <a:pt x="49" y="64"/>
                        <a:pt x="50" y="64"/>
                        <a:pt x="51" y="64"/>
                      </a:cubicBezTo>
                      <a:cubicBezTo>
                        <a:pt x="53" y="64"/>
                        <a:pt x="56" y="63"/>
                        <a:pt x="59" y="63"/>
                      </a:cubicBezTo>
                      <a:cubicBezTo>
                        <a:pt x="62" y="63"/>
                        <a:pt x="65" y="64"/>
                        <a:pt x="66" y="66"/>
                      </a:cubicBezTo>
                      <a:cubicBezTo>
                        <a:pt x="67" y="67"/>
                        <a:pt x="67" y="68"/>
                        <a:pt x="66" y="70"/>
                      </a:cubicBezTo>
                      <a:cubicBezTo>
                        <a:pt x="62" y="76"/>
                        <a:pt x="61" y="87"/>
                        <a:pt x="63" y="89"/>
                      </a:cubicBezTo>
                      <a:cubicBezTo>
                        <a:pt x="63" y="89"/>
                        <a:pt x="64" y="90"/>
                        <a:pt x="64" y="90"/>
                      </a:cubicBezTo>
                      <a:cubicBezTo>
                        <a:pt x="67" y="93"/>
                        <a:pt x="70" y="96"/>
                        <a:pt x="67" y="100"/>
                      </a:cubicBezTo>
                      <a:cubicBezTo>
                        <a:pt x="66" y="101"/>
                        <a:pt x="65" y="103"/>
                        <a:pt x="65" y="104"/>
                      </a:cubicBezTo>
                      <a:cubicBezTo>
                        <a:pt x="65" y="104"/>
                        <a:pt x="66" y="105"/>
                        <a:pt x="66" y="106"/>
                      </a:cubicBezTo>
                      <a:cubicBezTo>
                        <a:pt x="68" y="107"/>
                        <a:pt x="70" y="109"/>
                        <a:pt x="69" y="113"/>
                      </a:cubicBezTo>
                      <a:cubicBezTo>
                        <a:pt x="69" y="113"/>
                        <a:pt x="69" y="114"/>
                        <a:pt x="69" y="114"/>
                      </a:cubicBezTo>
                      <a:cubicBezTo>
                        <a:pt x="69" y="114"/>
                        <a:pt x="69" y="114"/>
                        <a:pt x="69" y="114"/>
                      </a:cubicBezTo>
                      <a:cubicBezTo>
                        <a:pt x="69" y="114"/>
                        <a:pt x="69" y="114"/>
                        <a:pt x="69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Freeform 2026">
                  <a:extLst>
                    <a:ext uri="{FF2B5EF4-FFF2-40B4-BE49-F238E27FC236}">
                      <a16:creationId xmlns:a16="http://schemas.microsoft.com/office/drawing/2014/main" id="{5FA3D893-F85F-490A-83EB-510C2A1BB9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1" y="1810"/>
                  <a:ext cx="6" cy="3"/>
                </a:xfrm>
                <a:custGeom>
                  <a:avLst/>
                  <a:gdLst>
                    <a:gd name="T0" fmla="*/ 0 w 7"/>
                    <a:gd name="T1" fmla="*/ 0 h 3"/>
                    <a:gd name="T2" fmla="*/ 7 w 7"/>
                    <a:gd name="T3" fmla="*/ 3 h 3"/>
                    <a:gd name="T4" fmla="*/ 0 w 7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0" y="0"/>
                      </a:moveTo>
                      <a:cubicBezTo>
                        <a:pt x="3" y="1"/>
                        <a:pt x="6" y="1"/>
                        <a:pt x="7" y="3"/>
                      </a:cubicBezTo>
                      <a:cubicBezTo>
                        <a:pt x="6" y="1"/>
                        <a:pt x="3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Freeform 2027">
                  <a:extLst>
                    <a:ext uri="{FF2B5EF4-FFF2-40B4-BE49-F238E27FC236}">
                      <a16:creationId xmlns:a16="http://schemas.microsoft.com/office/drawing/2014/main" id="{F9942E2D-EF9C-487A-8574-F52F2F4BB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1801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Freeform 2028">
                  <a:extLst>
                    <a:ext uri="{FF2B5EF4-FFF2-40B4-BE49-F238E27FC236}">
                      <a16:creationId xmlns:a16="http://schemas.microsoft.com/office/drawing/2014/main" id="{59C49ECD-F7C1-491A-84FA-3CD197A5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1811"/>
                  <a:ext cx="2" cy="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Freeform 2029">
                  <a:extLst>
                    <a:ext uri="{FF2B5EF4-FFF2-40B4-BE49-F238E27FC236}">
                      <a16:creationId xmlns:a16="http://schemas.microsoft.com/office/drawing/2014/main" id="{A8E571FE-8879-49A1-8ADA-356043BD6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4" y="1838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Freeform 2030">
                  <a:extLst>
                    <a:ext uri="{FF2B5EF4-FFF2-40B4-BE49-F238E27FC236}">
                      <a16:creationId xmlns:a16="http://schemas.microsoft.com/office/drawing/2014/main" id="{1DA2B973-CCC8-4188-A27A-1270E90DD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2" y="184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Freeform 2031">
                  <a:extLst>
                    <a:ext uri="{FF2B5EF4-FFF2-40B4-BE49-F238E27FC236}">
                      <a16:creationId xmlns:a16="http://schemas.microsoft.com/office/drawing/2014/main" id="{1A284616-688E-4EBA-BCDD-47A257C50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5" y="182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Freeform 2032">
                  <a:extLst>
                    <a:ext uri="{FF2B5EF4-FFF2-40B4-BE49-F238E27FC236}">
                      <a16:creationId xmlns:a16="http://schemas.microsoft.com/office/drawing/2014/main" id="{861B826E-E2EA-4C8C-BDFA-913A5CB16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4" y="1827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Freeform 2033">
                  <a:extLst>
                    <a:ext uri="{FF2B5EF4-FFF2-40B4-BE49-F238E27FC236}">
                      <a16:creationId xmlns:a16="http://schemas.microsoft.com/office/drawing/2014/main" id="{BE1E38DD-90E4-4C76-9A7A-95B81A0CE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834"/>
                  <a:ext cx="2" cy="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Freeform 2034">
                  <a:extLst>
                    <a:ext uri="{FF2B5EF4-FFF2-40B4-BE49-F238E27FC236}">
                      <a16:creationId xmlns:a16="http://schemas.microsoft.com/office/drawing/2014/main" id="{37BB44FF-AE82-48B8-8265-63D789B52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5" y="1830"/>
                  <a:ext cx="6" cy="2"/>
                </a:xfrm>
                <a:custGeom>
                  <a:avLst/>
                  <a:gdLst>
                    <a:gd name="T0" fmla="*/ 3 w 6"/>
                    <a:gd name="T1" fmla="*/ 1 h 2"/>
                    <a:gd name="T2" fmla="*/ 6 w 6"/>
                    <a:gd name="T3" fmla="*/ 1 h 2"/>
                    <a:gd name="T4" fmla="*/ 0 w 6"/>
                    <a:gd name="T5" fmla="*/ 0 h 2"/>
                    <a:gd name="T6" fmla="*/ 3 w 6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">
                      <a:moveTo>
                        <a:pt x="3" y="1"/>
                      </a:move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4" y="1"/>
                        <a:pt x="1" y="2"/>
                        <a:pt x="0" y="0"/>
                      </a:cubicBezTo>
                      <a:cubicBezTo>
                        <a:pt x="1" y="1"/>
                        <a:pt x="2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Freeform 2035">
                  <a:extLst>
                    <a:ext uri="{FF2B5EF4-FFF2-40B4-BE49-F238E27FC236}">
                      <a16:creationId xmlns:a16="http://schemas.microsoft.com/office/drawing/2014/main" id="{6546AB5B-A58A-4AFA-9C59-0C24A77B8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2" y="1780"/>
                  <a:ext cx="11" cy="6"/>
                </a:xfrm>
                <a:custGeom>
                  <a:avLst/>
                  <a:gdLst>
                    <a:gd name="T0" fmla="*/ 0 w 12"/>
                    <a:gd name="T1" fmla="*/ 0 h 6"/>
                    <a:gd name="T2" fmla="*/ 12 w 12"/>
                    <a:gd name="T3" fmla="*/ 6 h 6"/>
                    <a:gd name="T4" fmla="*/ 0 w 12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6">
                      <a:moveTo>
                        <a:pt x="0" y="0"/>
                      </a:moveTo>
                      <a:cubicBezTo>
                        <a:pt x="3" y="4"/>
                        <a:pt x="7" y="6"/>
                        <a:pt x="12" y="6"/>
                      </a:cubicBezTo>
                      <a:cubicBezTo>
                        <a:pt x="7" y="6"/>
                        <a:pt x="3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Freeform 2036">
                  <a:extLst>
                    <a:ext uri="{FF2B5EF4-FFF2-40B4-BE49-F238E27FC236}">
                      <a16:creationId xmlns:a16="http://schemas.microsoft.com/office/drawing/2014/main" id="{B720CD96-CA05-4496-B166-888A8D514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734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Freeform 2037">
                  <a:extLst>
                    <a:ext uri="{FF2B5EF4-FFF2-40B4-BE49-F238E27FC236}">
                      <a16:creationId xmlns:a16="http://schemas.microsoft.com/office/drawing/2014/main" id="{AE45B48E-BAAF-41CA-8DD3-C3F4BD41D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83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Freeform 2038">
                  <a:extLst>
                    <a:ext uri="{FF2B5EF4-FFF2-40B4-BE49-F238E27FC236}">
                      <a16:creationId xmlns:a16="http://schemas.microsoft.com/office/drawing/2014/main" id="{429D30FC-C712-4A74-BC1E-8AFEDC331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" y="1790"/>
                  <a:ext cx="40" cy="44"/>
                </a:xfrm>
                <a:custGeom>
                  <a:avLst/>
                  <a:gdLst>
                    <a:gd name="T0" fmla="*/ 15 w 42"/>
                    <a:gd name="T1" fmla="*/ 45 h 46"/>
                    <a:gd name="T2" fmla="*/ 16 w 42"/>
                    <a:gd name="T3" fmla="*/ 46 h 46"/>
                    <a:gd name="T4" fmla="*/ 18 w 42"/>
                    <a:gd name="T5" fmla="*/ 46 h 46"/>
                    <a:gd name="T6" fmla="*/ 18 w 42"/>
                    <a:gd name="T7" fmla="*/ 46 h 46"/>
                    <a:gd name="T8" fmla="*/ 18 w 42"/>
                    <a:gd name="T9" fmla="*/ 46 h 46"/>
                    <a:gd name="T10" fmla="*/ 18 w 42"/>
                    <a:gd name="T11" fmla="*/ 46 h 46"/>
                    <a:gd name="T12" fmla="*/ 19 w 42"/>
                    <a:gd name="T13" fmla="*/ 43 h 46"/>
                    <a:gd name="T14" fmla="*/ 19 w 42"/>
                    <a:gd name="T15" fmla="*/ 43 h 46"/>
                    <a:gd name="T16" fmla="*/ 24 w 42"/>
                    <a:gd name="T17" fmla="*/ 38 h 46"/>
                    <a:gd name="T18" fmla="*/ 24 w 42"/>
                    <a:gd name="T19" fmla="*/ 38 h 46"/>
                    <a:gd name="T20" fmla="*/ 29 w 42"/>
                    <a:gd name="T21" fmla="*/ 38 h 46"/>
                    <a:gd name="T22" fmla="*/ 34 w 42"/>
                    <a:gd name="T23" fmla="*/ 37 h 46"/>
                    <a:gd name="T24" fmla="*/ 34 w 42"/>
                    <a:gd name="T25" fmla="*/ 37 h 46"/>
                    <a:gd name="T26" fmla="*/ 35 w 42"/>
                    <a:gd name="T27" fmla="*/ 38 h 46"/>
                    <a:gd name="T28" fmla="*/ 36 w 42"/>
                    <a:gd name="T29" fmla="*/ 38 h 46"/>
                    <a:gd name="T30" fmla="*/ 36 w 42"/>
                    <a:gd name="T31" fmla="*/ 38 h 46"/>
                    <a:gd name="T32" fmla="*/ 37 w 42"/>
                    <a:gd name="T33" fmla="*/ 38 h 46"/>
                    <a:gd name="T34" fmla="*/ 37 w 42"/>
                    <a:gd name="T35" fmla="*/ 39 h 46"/>
                    <a:gd name="T36" fmla="*/ 38 w 42"/>
                    <a:gd name="T37" fmla="*/ 39 h 46"/>
                    <a:gd name="T38" fmla="*/ 38 w 42"/>
                    <a:gd name="T39" fmla="*/ 39 h 46"/>
                    <a:gd name="T40" fmla="*/ 38 w 42"/>
                    <a:gd name="T41" fmla="*/ 38 h 46"/>
                    <a:gd name="T42" fmla="*/ 39 w 42"/>
                    <a:gd name="T43" fmla="*/ 37 h 46"/>
                    <a:gd name="T44" fmla="*/ 39 w 42"/>
                    <a:gd name="T45" fmla="*/ 36 h 46"/>
                    <a:gd name="T46" fmla="*/ 39 w 42"/>
                    <a:gd name="T47" fmla="*/ 36 h 46"/>
                    <a:gd name="T48" fmla="*/ 39 w 42"/>
                    <a:gd name="T49" fmla="*/ 36 h 46"/>
                    <a:gd name="T50" fmla="*/ 38 w 42"/>
                    <a:gd name="T51" fmla="*/ 23 h 46"/>
                    <a:gd name="T52" fmla="*/ 41 w 42"/>
                    <a:gd name="T53" fmla="*/ 7 h 46"/>
                    <a:gd name="T54" fmla="*/ 41 w 42"/>
                    <a:gd name="T55" fmla="*/ 5 h 46"/>
                    <a:gd name="T56" fmla="*/ 42 w 42"/>
                    <a:gd name="T57" fmla="*/ 4 h 46"/>
                    <a:gd name="T58" fmla="*/ 42 w 42"/>
                    <a:gd name="T59" fmla="*/ 4 h 46"/>
                    <a:gd name="T60" fmla="*/ 33 w 42"/>
                    <a:gd name="T61" fmla="*/ 2 h 46"/>
                    <a:gd name="T62" fmla="*/ 28 w 42"/>
                    <a:gd name="T63" fmla="*/ 3 h 46"/>
                    <a:gd name="T64" fmla="*/ 22 w 42"/>
                    <a:gd name="T65" fmla="*/ 4 h 46"/>
                    <a:gd name="T66" fmla="*/ 17 w 42"/>
                    <a:gd name="T67" fmla="*/ 2 h 46"/>
                    <a:gd name="T68" fmla="*/ 15 w 42"/>
                    <a:gd name="T69" fmla="*/ 0 h 46"/>
                    <a:gd name="T70" fmla="*/ 11 w 42"/>
                    <a:gd name="T71" fmla="*/ 2 h 46"/>
                    <a:gd name="T72" fmla="*/ 10 w 42"/>
                    <a:gd name="T73" fmla="*/ 2 h 46"/>
                    <a:gd name="T74" fmla="*/ 10 w 42"/>
                    <a:gd name="T75" fmla="*/ 3 h 46"/>
                    <a:gd name="T76" fmla="*/ 10 w 42"/>
                    <a:gd name="T77" fmla="*/ 3 h 46"/>
                    <a:gd name="T78" fmla="*/ 10 w 42"/>
                    <a:gd name="T79" fmla="*/ 4 h 46"/>
                    <a:gd name="T80" fmla="*/ 10 w 42"/>
                    <a:gd name="T81" fmla="*/ 5 h 46"/>
                    <a:gd name="T82" fmla="*/ 9 w 42"/>
                    <a:gd name="T83" fmla="*/ 6 h 46"/>
                    <a:gd name="T84" fmla="*/ 9 w 42"/>
                    <a:gd name="T85" fmla="*/ 6 h 46"/>
                    <a:gd name="T86" fmla="*/ 9 w 42"/>
                    <a:gd name="T87" fmla="*/ 7 h 46"/>
                    <a:gd name="T88" fmla="*/ 9 w 42"/>
                    <a:gd name="T89" fmla="*/ 11 h 46"/>
                    <a:gd name="T90" fmla="*/ 3 w 42"/>
                    <a:gd name="T91" fmla="*/ 15 h 46"/>
                    <a:gd name="T92" fmla="*/ 1 w 42"/>
                    <a:gd name="T93" fmla="*/ 19 h 46"/>
                    <a:gd name="T94" fmla="*/ 0 w 42"/>
                    <a:gd name="T95" fmla="*/ 23 h 46"/>
                    <a:gd name="T96" fmla="*/ 3 w 42"/>
                    <a:gd name="T97" fmla="*/ 27 h 46"/>
                    <a:gd name="T98" fmla="*/ 9 w 42"/>
                    <a:gd name="T99" fmla="*/ 34 h 46"/>
                    <a:gd name="T100" fmla="*/ 10 w 42"/>
                    <a:gd name="T101" fmla="*/ 36 h 46"/>
                    <a:gd name="T102" fmla="*/ 10 w 42"/>
                    <a:gd name="T103" fmla="*/ 36 h 46"/>
                    <a:gd name="T104" fmla="*/ 11 w 42"/>
                    <a:gd name="T105" fmla="*/ 38 h 46"/>
                    <a:gd name="T106" fmla="*/ 12 w 42"/>
                    <a:gd name="T107" fmla="*/ 39 h 46"/>
                    <a:gd name="T108" fmla="*/ 13 w 42"/>
                    <a:gd name="T109" fmla="*/ 42 h 46"/>
                    <a:gd name="T110" fmla="*/ 14 w 42"/>
                    <a:gd name="T111" fmla="*/ 43 h 46"/>
                    <a:gd name="T112" fmla="*/ 15 w 42"/>
                    <a:gd name="T113" fmla="*/ 45 h 46"/>
                    <a:gd name="T114" fmla="*/ 15 w 42"/>
                    <a:gd name="T115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2" h="46">
                      <a:moveTo>
                        <a:pt x="15" y="45"/>
                      </a:moveTo>
                      <a:cubicBezTo>
                        <a:pt x="16" y="45"/>
                        <a:pt x="16" y="46"/>
                        <a:pt x="16" y="46"/>
                      </a:cubicBezTo>
                      <a:cubicBezTo>
                        <a:pt x="17" y="46"/>
                        <a:pt x="17" y="46"/>
                        <a:pt x="18" y="46"/>
                      </a:cubicBezTo>
                      <a:cubicBezTo>
                        <a:pt x="18" y="46"/>
                        <a:pt x="18" y="46"/>
                        <a:pt x="18" y="46"/>
                      </a:cubicBezTo>
                      <a:cubicBezTo>
                        <a:pt x="18" y="46"/>
                        <a:pt x="18" y="46"/>
                        <a:pt x="18" y="46"/>
                      </a:cubicBezTo>
                      <a:cubicBezTo>
                        <a:pt x="18" y="46"/>
                        <a:pt x="18" y="46"/>
                        <a:pt x="18" y="46"/>
                      </a:cubicBezTo>
                      <a:cubicBezTo>
                        <a:pt x="19" y="45"/>
                        <a:pt x="19" y="45"/>
                        <a:pt x="19" y="43"/>
                      </a:cubicBezTo>
                      <a:cubicBezTo>
                        <a:pt x="19" y="43"/>
                        <a:pt x="19" y="43"/>
                        <a:pt x="19" y="43"/>
                      </a:cubicBezTo>
                      <a:cubicBezTo>
                        <a:pt x="20" y="41"/>
                        <a:pt x="20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6" y="38"/>
                        <a:pt x="28" y="38"/>
                        <a:pt x="29" y="38"/>
                      </a:cubicBezTo>
                      <a:cubicBezTo>
                        <a:pt x="31" y="38"/>
                        <a:pt x="32" y="37"/>
                        <a:pt x="34" y="37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35" y="37"/>
                        <a:pt x="35" y="38"/>
                        <a:pt x="35" y="38"/>
                      </a:cubicBezTo>
                      <a:cubicBezTo>
                        <a:pt x="35" y="38"/>
                        <a:pt x="35" y="38"/>
                        <a:pt x="36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6" y="38"/>
                        <a:pt x="37" y="38"/>
                        <a:pt x="37" y="38"/>
                      </a:cubicBezTo>
                      <a:cubicBezTo>
                        <a:pt x="37" y="38"/>
                        <a:pt x="37" y="38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38" y="38"/>
                        <a:pt x="38" y="37"/>
                        <a:pt x="39" y="37"/>
                      </a:cubicBezTo>
                      <a:cubicBezTo>
                        <a:pt x="39" y="37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40" y="35"/>
                        <a:pt x="40" y="27"/>
                        <a:pt x="38" y="23"/>
                      </a:cubicBezTo>
                      <a:cubicBezTo>
                        <a:pt x="36" y="17"/>
                        <a:pt x="38" y="10"/>
                        <a:pt x="41" y="7"/>
                      </a:cubicBezTo>
                      <a:cubicBezTo>
                        <a:pt x="41" y="7"/>
                        <a:pt x="41" y="7"/>
                        <a:pt x="41" y="5"/>
                      </a:cubicBezTo>
                      <a:cubicBezTo>
                        <a:pt x="42" y="5"/>
                        <a:pt x="42" y="4"/>
                        <a:pt x="42" y="4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39" y="3"/>
                        <a:pt x="36" y="2"/>
                        <a:pt x="33" y="2"/>
                      </a:cubicBezTo>
                      <a:cubicBezTo>
                        <a:pt x="32" y="2"/>
                        <a:pt x="30" y="3"/>
                        <a:pt x="28" y="3"/>
                      </a:cubicBezTo>
                      <a:cubicBezTo>
                        <a:pt x="26" y="4"/>
                        <a:pt x="24" y="4"/>
                        <a:pt x="22" y="4"/>
                      </a:cubicBezTo>
                      <a:cubicBezTo>
                        <a:pt x="20" y="4"/>
                        <a:pt x="18" y="3"/>
                        <a:pt x="17" y="2"/>
                      </a:cubicBezTo>
                      <a:cubicBezTo>
                        <a:pt x="16" y="0"/>
                        <a:pt x="15" y="0"/>
                        <a:pt x="15" y="0"/>
                      </a:cubicBezTo>
                      <a:cubicBezTo>
                        <a:pt x="14" y="0"/>
                        <a:pt x="12" y="1"/>
                        <a:pt x="11" y="2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2"/>
                        <a:pt x="10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5"/>
                        <a:pt x="10" y="5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10" y="9"/>
                        <a:pt x="10" y="10"/>
                        <a:pt x="9" y="11"/>
                      </a:cubicBezTo>
                      <a:cubicBezTo>
                        <a:pt x="8" y="14"/>
                        <a:pt x="4" y="15"/>
                        <a:pt x="3" y="15"/>
                      </a:cubicBezTo>
                      <a:cubicBezTo>
                        <a:pt x="2" y="15"/>
                        <a:pt x="2" y="18"/>
                        <a:pt x="1" y="19"/>
                      </a:cubicBezTo>
                      <a:cubicBezTo>
                        <a:pt x="1" y="20"/>
                        <a:pt x="1" y="22"/>
                        <a:pt x="0" y="23"/>
                      </a:cubicBezTo>
                      <a:cubicBezTo>
                        <a:pt x="0" y="24"/>
                        <a:pt x="2" y="26"/>
                        <a:pt x="3" y="27"/>
                      </a:cubicBezTo>
                      <a:cubicBezTo>
                        <a:pt x="5" y="29"/>
                        <a:pt x="8" y="31"/>
                        <a:pt x="9" y="34"/>
                      </a:cubicBezTo>
                      <a:cubicBezTo>
                        <a:pt x="9" y="34"/>
                        <a:pt x="9" y="35"/>
                        <a:pt x="10" y="36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1" y="37"/>
                        <a:pt x="11" y="38"/>
                        <a:pt x="11" y="38"/>
                      </a:cubicBezTo>
                      <a:cubicBezTo>
                        <a:pt x="11" y="39"/>
                        <a:pt x="12" y="39"/>
                        <a:pt x="12" y="39"/>
                      </a:cubicBezTo>
                      <a:cubicBezTo>
                        <a:pt x="12" y="40"/>
                        <a:pt x="13" y="41"/>
                        <a:pt x="13" y="42"/>
                      </a:cubicBezTo>
                      <a:cubicBezTo>
                        <a:pt x="13" y="42"/>
                        <a:pt x="13" y="42"/>
                        <a:pt x="14" y="43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5" y="45"/>
                        <a:pt x="15" y="45"/>
                        <a:pt x="15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Freeform 2039">
                  <a:extLst>
                    <a:ext uri="{FF2B5EF4-FFF2-40B4-BE49-F238E27FC236}">
                      <a16:creationId xmlns:a16="http://schemas.microsoft.com/office/drawing/2014/main" id="{BDA35EC7-0954-44F3-BE3B-76305E258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182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Freeform 2040">
                  <a:extLst>
                    <a:ext uri="{FF2B5EF4-FFF2-40B4-BE49-F238E27FC236}">
                      <a16:creationId xmlns:a16="http://schemas.microsoft.com/office/drawing/2014/main" id="{E388AC44-FACF-4BE1-B249-0CAFF14BC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8" y="18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Freeform 2041">
                  <a:extLst>
                    <a:ext uri="{FF2B5EF4-FFF2-40B4-BE49-F238E27FC236}">
                      <a16:creationId xmlns:a16="http://schemas.microsoft.com/office/drawing/2014/main" id="{61FC237C-4E54-43FB-BC07-FBC01673E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1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Freeform 2042">
                  <a:extLst>
                    <a:ext uri="{FF2B5EF4-FFF2-40B4-BE49-F238E27FC236}">
                      <a16:creationId xmlns:a16="http://schemas.microsoft.com/office/drawing/2014/main" id="{FF694624-4AA4-4D02-A5B1-5708D11CF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2" y="1826"/>
                  <a:ext cx="5" cy="5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1" y="0"/>
                        <a:pt x="1" y="3"/>
                        <a:pt x="0" y="5"/>
                      </a:cubicBezTo>
                      <a:cubicBezTo>
                        <a:pt x="1" y="3"/>
                        <a:pt x="1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Freeform 2043">
                  <a:extLst>
                    <a:ext uri="{FF2B5EF4-FFF2-40B4-BE49-F238E27FC236}">
                      <a16:creationId xmlns:a16="http://schemas.microsoft.com/office/drawing/2014/main" id="{A1782849-5C9B-41A4-8E5D-B00EDF6A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182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Freeform 2044">
                  <a:extLst>
                    <a:ext uri="{FF2B5EF4-FFF2-40B4-BE49-F238E27FC236}">
                      <a16:creationId xmlns:a16="http://schemas.microsoft.com/office/drawing/2014/main" id="{F99EC5CE-7799-4059-A043-A029FDE6E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183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Freeform 2045">
                  <a:extLst>
                    <a:ext uri="{FF2B5EF4-FFF2-40B4-BE49-F238E27FC236}">
                      <a16:creationId xmlns:a16="http://schemas.microsoft.com/office/drawing/2014/main" id="{CCC57B9C-0F11-46B9-B8B1-81D91DD26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834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Freeform 2046">
                  <a:extLst>
                    <a:ext uri="{FF2B5EF4-FFF2-40B4-BE49-F238E27FC236}">
                      <a16:creationId xmlns:a16="http://schemas.microsoft.com/office/drawing/2014/main" id="{A8577EB9-405C-4EC9-B278-903F734E0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7" y="1766"/>
                  <a:ext cx="46" cy="74"/>
                </a:xfrm>
                <a:custGeom>
                  <a:avLst/>
                  <a:gdLst>
                    <a:gd name="T0" fmla="*/ 8 w 48"/>
                    <a:gd name="T1" fmla="*/ 33 h 77"/>
                    <a:gd name="T2" fmla="*/ 10 w 48"/>
                    <a:gd name="T3" fmla="*/ 33 h 77"/>
                    <a:gd name="T4" fmla="*/ 11 w 48"/>
                    <a:gd name="T5" fmla="*/ 33 h 77"/>
                    <a:gd name="T6" fmla="*/ 16 w 48"/>
                    <a:gd name="T7" fmla="*/ 42 h 77"/>
                    <a:gd name="T8" fmla="*/ 17 w 48"/>
                    <a:gd name="T9" fmla="*/ 55 h 77"/>
                    <a:gd name="T10" fmla="*/ 20 w 48"/>
                    <a:gd name="T11" fmla="*/ 72 h 77"/>
                    <a:gd name="T12" fmla="*/ 28 w 48"/>
                    <a:gd name="T13" fmla="*/ 77 h 77"/>
                    <a:gd name="T14" fmla="*/ 34 w 48"/>
                    <a:gd name="T15" fmla="*/ 75 h 77"/>
                    <a:gd name="T16" fmla="*/ 40 w 48"/>
                    <a:gd name="T17" fmla="*/ 72 h 77"/>
                    <a:gd name="T18" fmla="*/ 42 w 48"/>
                    <a:gd name="T19" fmla="*/ 71 h 77"/>
                    <a:gd name="T20" fmla="*/ 48 w 48"/>
                    <a:gd name="T21" fmla="*/ 69 h 77"/>
                    <a:gd name="T22" fmla="*/ 47 w 48"/>
                    <a:gd name="T23" fmla="*/ 67 h 77"/>
                    <a:gd name="T24" fmla="*/ 45 w 48"/>
                    <a:gd name="T25" fmla="*/ 64 h 77"/>
                    <a:gd name="T26" fmla="*/ 44 w 48"/>
                    <a:gd name="T27" fmla="*/ 62 h 77"/>
                    <a:gd name="T28" fmla="*/ 43 w 48"/>
                    <a:gd name="T29" fmla="*/ 60 h 77"/>
                    <a:gd name="T30" fmla="*/ 34 w 48"/>
                    <a:gd name="T31" fmla="*/ 48 h 77"/>
                    <a:gd name="T32" fmla="*/ 35 w 48"/>
                    <a:gd name="T33" fmla="*/ 43 h 77"/>
                    <a:gd name="T34" fmla="*/ 44 w 48"/>
                    <a:gd name="T35" fmla="*/ 34 h 77"/>
                    <a:gd name="T36" fmla="*/ 43 w 48"/>
                    <a:gd name="T37" fmla="*/ 32 h 77"/>
                    <a:gd name="T38" fmla="*/ 43 w 48"/>
                    <a:gd name="T39" fmla="*/ 30 h 77"/>
                    <a:gd name="T40" fmla="*/ 44 w 48"/>
                    <a:gd name="T41" fmla="*/ 28 h 77"/>
                    <a:gd name="T42" fmla="*/ 44 w 48"/>
                    <a:gd name="T43" fmla="*/ 27 h 77"/>
                    <a:gd name="T44" fmla="*/ 36 w 48"/>
                    <a:gd name="T45" fmla="*/ 18 h 77"/>
                    <a:gd name="T46" fmla="*/ 29 w 48"/>
                    <a:gd name="T47" fmla="*/ 9 h 77"/>
                    <a:gd name="T48" fmla="*/ 18 w 48"/>
                    <a:gd name="T49" fmla="*/ 1 h 77"/>
                    <a:gd name="T50" fmla="*/ 15 w 48"/>
                    <a:gd name="T51" fmla="*/ 1 h 77"/>
                    <a:gd name="T52" fmla="*/ 14 w 48"/>
                    <a:gd name="T53" fmla="*/ 3 h 77"/>
                    <a:gd name="T54" fmla="*/ 12 w 48"/>
                    <a:gd name="T55" fmla="*/ 4 h 77"/>
                    <a:gd name="T56" fmla="*/ 11 w 48"/>
                    <a:gd name="T57" fmla="*/ 15 h 77"/>
                    <a:gd name="T58" fmla="*/ 2 w 48"/>
                    <a:gd name="T59" fmla="*/ 19 h 77"/>
                    <a:gd name="T60" fmla="*/ 1 w 48"/>
                    <a:gd name="T61" fmla="*/ 26 h 77"/>
                    <a:gd name="T62" fmla="*/ 2 w 48"/>
                    <a:gd name="T63" fmla="*/ 28 h 77"/>
                    <a:gd name="T64" fmla="*/ 3 w 48"/>
                    <a:gd name="T65" fmla="*/ 30 h 77"/>
                    <a:gd name="T66" fmla="*/ 5 w 48"/>
                    <a:gd name="T67" fmla="*/ 32 h 77"/>
                    <a:gd name="T68" fmla="*/ 6 w 48"/>
                    <a:gd name="T69" fmla="*/ 3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" h="77">
                      <a:moveTo>
                        <a:pt x="6" y="34"/>
                      </a:move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33"/>
                        <a:pt x="9" y="33"/>
                        <a:pt x="10" y="33"/>
                      </a:cubicBezTo>
                      <a:cubicBezTo>
                        <a:pt x="10" y="33"/>
                        <a:pt x="10" y="32"/>
                        <a:pt x="10" y="32"/>
                      </a:cubicBezTo>
                      <a:cubicBezTo>
                        <a:pt x="10" y="32"/>
                        <a:pt x="10" y="33"/>
                        <a:pt x="11" y="33"/>
                      </a:cubicBezTo>
                      <a:cubicBezTo>
                        <a:pt x="15" y="33"/>
                        <a:pt x="15" y="37"/>
                        <a:pt x="15" y="39"/>
                      </a:cubicBezTo>
                      <a:cubicBezTo>
                        <a:pt x="15" y="41"/>
                        <a:pt x="15" y="42"/>
                        <a:pt x="16" y="42"/>
                      </a:cubicBezTo>
                      <a:cubicBezTo>
                        <a:pt x="18" y="43"/>
                        <a:pt x="20" y="45"/>
                        <a:pt x="20" y="48"/>
                      </a:cubicBezTo>
                      <a:cubicBezTo>
                        <a:pt x="20" y="51"/>
                        <a:pt x="19" y="54"/>
                        <a:pt x="17" y="55"/>
                      </a:cubicBezTo>
                      <a:cubicBezTo>
                        <a:pt x="17" y="55"/>
                        <a:pt x="16" y="57"/>
                        <a:pt x="16" y="59"/>
                      </a:cubicBezTo>
                      <a:cubicBezTo>
                        <a:pt x="16" y="63"/>
                        <a:pt x="17" y="68"/>
                        <a:pt x="20" y="72"/>
                      </a:cubicBezTo>
                      <a:cubicBezTo>
                        <a:pt x="23" y="76"/>
                        <a:pt x="26" y="77"/>
                        <a:pt x="27" y="77"/>
                      </a:cubicBezTo>
                      <a:cubicBezTo>
                        <a:pt x="27" y="77"/>
                        <a:pt x="27" y="77"/>
                        <a:pt x="28" y="77"/>
                      </a:cubicBezTo>
                      <a:cubicBezTo>
                        <a:pt x="29" y="77"/>
                        <a:pt x="29" y="76"/>
                        <a:pt x="29" y="76"/>
                      </a:cubicBezTo>
                      <a:cubicBezTo>
                        <a:pt x="30" y="75"/>
                        <a:pt x="32" y="75"/>
                        <a:pt x="34" y="75"/>
                      </a:cubicBezTo>
                      <a:cubicBezTo>
                        <a:pt x="35" y="75"/>
                        <a:pt x="36" y="74"/>
                        <a:pt x="36" y="74"/>
                      </a:cubicBezTo>
                      <a:cubicBezTo>
                        <a:pt x="37" y="72"/>
                        <a:pt x="38" y="72"/>
                        <a:pt x="40" y="72"/>
                      </a:cubicBez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41" y="72"/>
                        <a:pt x="42" y="72"/>
                        <a:pt x="42" y="71"/>
                      </a:cubicBezTo>
                      <a:cubicBezTo>
                        <a:pt x="43" y="71"/>
                        <a:pt x="43" y="70"/>
                        <a:pt x="43" y="70"/>
                      </a:cubicBezTo>
                      <a:cubicBezTo>
                        <a:pt x="44" y="69"/>
                        <a:pt x="46" y="69"/>
                        <a:pt x="48" y="69"/>
                      </a:cubicBezTo>
                      <a:cubicBezTo>
                        <a:pt x="48" y="69"/>
                        <a:pt x="48" y="69"/>
                        <a:pt x="48" y="69"/>
                      </a:cubicBezTo>
                      <a:cubicBezTo>
                        <a:pt x="47" y="68"/>
                        <a:pt x="47" y="68"/>
                        <a:pt x="47" y="67"/>
                      </a:cubicBezTo>
                      <a:cubicBezTo>
                        <a:pt x="47" y="67"/>
                        <a:pt x="46" y="67"/>
                        <a:pt x="46" y="66"/>
                      </a:cubicBezTo>
                      <a:cubicBezTo>
                        <a:pt x="46" y="66"/>
                        <a:pt x="46" y="65"/>
                        <a:pt x="45" y="64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cubicBezTo>
                        <a:pt x="45" y="63"/>
                        <a:pt x="44" y="63"/>
                        <a:pt x="44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44" y="61"/>
                        <a:pt x="43" y="61"/>
                        <a:pt x="43" y="60"/>
                      </a:cubicBezTo>
                      <a:cubicBezTo>
                        <a:pt x="43" y="58"/>
                        <a:pt x="40" y="56"/>
                        <a:pt x="38" y="55"/>
                      </a:cubicBezTo>
                      <a:cubicBezTo>
                        <a:pt x="36" y="52"/>
                        <a:pt x="34" y="50"/>
                        <a:pt x="34" y="48"/>
                      </a:cubicBezTo>
                      <a:cubicBezTo>
                        <a:pt x="34" y="48"/>
                        <a:pt x="34" y="47"/>
                        <a:pt x="34" y="46"/>
                      </a:cubicBezTo>
                      <a:cubicBezTo>
                        <a:pt x="35" y="46"/>
                        <a:pt x="35" y="44"/>
                        <a:pt x="35" y="43"/>
                      </a:cubicBezTo>
                      <a:cubicBezTo>
                        <a:pt x="36" y="40"/>
                        <a:pt x="37" y="36"/>
                        <a:pt x="40" y="36"/>
                      </a:cubicBezTo>
                      <a:cubicBezTo>
                        <a:pt x="42" y="36"/>
                        <a:pt x="44" y="35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3" y="33"/>
                        <a:pt x="43" y="32"/>
                        <a:pt x="43" y="32"/>
                      </a:cubicBezTo>
                      <a:cubicBezTo>
                        <a:pt x="43" y="32"/>
                        <a:pt x="43" y="31"/>
                        <a:pt x="43" y="31"/>
                      </a:cubicBezTo>
                      <a:cubicBezTo>
                        <a:pt x="43" y="31"/>
                        <a:pt x="43" y="30"/>
                        <a:pt x="43" y="30"/>
                      </a:cubicBezTo>
                      <a:cubicBezTo>
                        <a:pt x="43" y="30"/>
                        <a:pt x="43" y="29"/>
                        <a:pt x="44" y="29"/>
                      </a:cubicBezTo>
                      <a:cubicBezTo>
                        <a:pt x="44" y="29"/>
                        <a:pt x="44" y="28"/>
                        <a:pt x="44" y="28"/>
                      </a:cubicBezTo>
                      <a:cubicBezTo>
                        <a:pt x="44" y="28"/>
                        <a:pt x="44" y="27"/>
                        <a:pt x="44" y="27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3" y="26"/>
                        <a:pt x="41" y="24"/>
                        <a:pt x="40" y="22"/>
                      </a:cubicBezTo>
                      <a:cubicBezTo>
                        <a:pt x="39" y="21"/>
                        <a:pt x="37" y="18"/>
                        <a:pt x="36" y="18"/>
                      </a:cubicBezTo>
                      <a:cubicBezTo>
                        <a:pt x="34" y="18"/>
                        <a:pt x="32" y="17"/>
                        <a:pt x="30" y="15"/>
                      </a:cubicBezTo>
                      <a:cubicBezTo>
                        <a:pt x="29" y="14"/>
                        <a:pt x="28" y="11"/>
                        <a:pt x="29" y="9"/>
                      </a:cubicBezTo>
                      <a:cubicBezTo>
                        <a:pt x="29" y="8"/>
                        <a:pt x="28" y="7"/>
                        <a:pt x="25" y="6"/>
                      </a:cubicBezTo>
                      <a:cubicBezTo>
                        <a:pt x="23" y="5"/>
                        <a:pt x="20" y="4"/>
                        <a:pt x="18" y="1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6" y="0"/>
                        <a:pt x="15" y="1"/>
                        <a:pt x="15" y="1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3" y="4"/>
                        <a:pt x="13" y="4"/>
                        <a:pt x="12" y="4"/>
                      </a:cubicBezTo>
                      <a:cubicBezTo>
                        <a:pt x="10" y="6"/>
                        <a:pt x="8" y="8"/>
                        <a:pt x="8" y="9"/>
                      </a:cubicBezTo>
                      <a:cubicBezTo>
                        <a:pt x="10" y="10"/>
                        <a:pt x="12" y="12"/>
                        <a:pt x="11" y="15"/>
                      </a:cubicBezTo>
                      <a:cubicBezTo>
                        <a:pt x="11" y="16"/>
                        <a:pt x="10" y="18"/>
                        <a:pt x="6" y="18"/>
                      </a:cubicBezTo>
                      <a:cubicBezTo>
                        <a:pt x="3" y="19"/>
                        <a:pt x="2" y="19"/>
                        <a:pt x="2" y="19"/>
                      </a:cubicBezTo>
                      <a:cubicBezTo>
                        <a:pt x="2" y="20"/>
                        <a:pt x="2" y="20"/>
                        <a:pt x="2" y="21"/>
                      </a:cubicBezTo>
                      <a:cubicBezTo>
                        <a:pt x="2" y="24"/>
                        <a:pt x="1" y="25"/>
                        <a:pt x="1" y="26"/>
                      </a:cubicBezTo>
                      <a:cubicBezTo>
                        <a:pt x="1" y="26"/>
                        <a:pt x="0" y="26"/>
                        <a:pt x="0" y="26"/>
                      </a:cubicBezTo>
                      <a:cubicBezTo>
                        <a:pt x="1" y="27"/>
                        <a:pt x="1" y="27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9"/>
                        <a:pt x="3" y="29"/>
                        <a:pt x="3" y="30"/>
                      </a:cubicBezTo>
                      <a:cubicBezTo>
                        <a:pt x="3" y="30"/>
                        <a:pt x="4" y="30"/>
                        <a:pt x="4" y="30"/>
                      </a:cubicBezTo>
                      <a:cubicBezTo>
                        <a:pt x="4" y="31"/>
                        <a:pt x="5" y="31"/>
                        <a:pt x="5" y="32"/>
                      </a:cubicBezTo>
                      <a:cubicBezTo>
                        <a:pt x="5" y="32"/>
                        <a:pt x="6" y="33"/>
                        <a:pt x="6" y="33"/>
                      </a:cubicBezTo>
                      <a:cubicBezTo>
                        <a:pt x="6" y="33"/>
                        <a:pt x="6" y="33"/>
                        <a:pt x="6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Freeform 2047">
                  <a:extLst>
                    <a:ext uri="{FF2B5EF4-FFF2-40B4-BE49-F238E27FC236}">
                      <a16:creationId xmlns:a16="http://schemas.microsoft.com/office/drawing/2014/main" id="{BED50F5D-4F5B-49B2-8533-25C37192F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7" y="1835"/>
                  <a:ext cx="6" cy="5"/>
                </a:xfrm>
                <a:custGeom>
                  <a:avLst/>
                  <a:gdLst>
                    <a:gd name="T0" fmla="*/ 0 w 7"/>
                    <a:gd name="T1" fmla="*/ 0 h 5"/>
                    <a:gd name="T2" fmla="*/ 7 w 7"/>
                    <a:gd name="T3" fmla="*/ 5 h 5"/>
                    <a:gd name="T4" fmla="*/ 0 w 7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0" y="0"/>
                      </a:moveTo>
                      <a:cubicBezTo>
                        <a:pt x="3" y="4"/>
                        <a:pt x="6" y="5"/>
                        <a:pt x="7" y="5"/>
                      </a:cubicBezTo>
                      <a:cubicBezTo>
                        <a:pt x="6" y="5"/>
                        <a:pt x="3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Freeform 2048">
                  <a:extLst>
                    <a:ext uri="{FF2B5EF4-FFF2-40B4-BE49-F238E27FC236}">
                      <a16:creationId xmlns:a16="http://schemas.microsoft.com/office/drawing/2014/main" id="{D39D9766-5E27-4FB5-9C00-2733D4D5B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3" y="1798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Freeform 2049">
                  <a:extLst>
                    <a:ext uri="{FF2B5EF4-FFF2-40B4-BE49-F238E27FC236}">
                      <a16:creationId xmlns:a16="http://schemas.microsoft.com/office/drawing/2014/main" id="{94C15E35-3EC5-4B90-BC3E-1E8B260B2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" y="1798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Freeform 2050">
                  <a:extLst>
                    <a:ext uri="{FF2B5EF4-FFF2-40B4-BE49-F238E27FC236}">
                      <a16:creationId xmlns:a16="http://schemas.microsoft.com/office/drawing/2014/main" id="{013B545F-CC18-4145-B6D7-F1E65FD0D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8" y="1833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Freeform 2051">
                  <a:extLst>
                    <a:ext uri="{FF2B5EF4-FFF2-40B4-BE49-F238E27FC236}">
                      <a16:creationId xmlns:a16="http://schemas.microsoft.com/office/drawing/2014/main" id="{614601AC-DCA1-476C-BCF7-B0252DAFE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1" y="17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Freeform 2052">
                  <a:extLst>
                    <a:ext uri="{FF2B5EF4-FFF2-40B4-BE49-F238E27FC236}">
                      <a16:creationId xmlns:a16="http://schemas.microsoft.com/office/drawing/2014/main" id="{A9FA5C6F-9979-449C-AC34-5675BF8C4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179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Freeform 2053">
                  <a:extLst>
                    <a:ext uri="{FF2B5EF4-FFF2-40B4-BE49-F238E27FC236}">
                      <a16:creationId xmlns:a16="http://schemas.microsoft.com/office/drawing/2014/main" id="{410DA8F3-BB48-49AB-BE2E-79B4CC55B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Freeform 2054">
                  <a:extLst>
                    <a:ext uri="{FF2B5EF4-FFF2-40B4-BE49-F238E27FC236}">
                      <a16:creationId xmlns:a16="http://schemas.microsoft.com/office/drawing/2014/main" id="{DE4B0067-4D86-4246-8BF1-F3CE636CE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2" y="1797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Freeform 2055">
                  <a:extLst>
                    <a:ext uri="{FF2B5EF4-FFF2-40B4-BE49-F238E27FC236}">
                      <a16:creationId xmlns:a16="http://schemas.microsoft.com/office/drawing/2014/main" id="{CD6C0BB1-EFB7-43C6-AF08-B68E3287A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2" y="176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Freeform 2056">
                  <a:extLst>
                    <a:ext uri="{FF2B5EF4-FFF2-40B4-BE49-F238E27FC236}">
                      <a16:creationId xmlns:a16="http://schemas.microsoft.com/office/drawing/2014/main" id="{26F9344C-6CD1-4C1F-B2A5-F52E52A5C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3" y="1830"/>
                  <a:ext cx="0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6533" tIns="93266" rIns="186533" bIns="9326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62562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/>
                    <a:buNone/>
                    <a:tabLst/>
                    <a:defRPr/>
                  </a:pPr>
                  <a:endParaRPr kumimoji="0" lang="id-ID" sz="248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4" name="Freeform 2058">
                <a:extLst>
                  <a:ext uri="{FF2B5EF4-FFF2-40B4-BE49-F238E27FC236}">
                    <a16:creationId xmlns:a16="http://schemas.microsoft.com/office/drawing/2014/main" id="{0E7B277F-6432-4A3F-A885-00BAA5AD1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17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Freeform 2059">
                <a:extLst>
                  <a:ext uri="{FF2B5EF4-FFF2-40B4-BE49-F238E27FC236}">
                    <a16:creationId xmlns:a16="http://schemas.microsoft.com/office/drawing/2014/main" id="{75A302C7-9DF8-401A-9DAD-8223FA339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79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Freeform 2060">
                <a:extLst>
                  <a:ext uri="{FF2B5EF4-FFF2-40B4-BE49-F238E27FC236}">
                    <a16:creationId xmlns:a16="http://schemas.microsoft.com/office/drawing/2014/main" id="{405C85F7-68E3-454B-925C-C093E7A16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82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Freeform 2061">
                <a:extLst>
                  <a:ext uri="{FF2B5EF4-FFF2-40B4-BE49-F238E27FC236}">
                    <a16:creationId xmlns:a16="http://schemas.microsoft.com/office/drawing/2014/main" id="{CE0CB45E-F01F-42AC-9646-F559434D9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1825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Freeform 2062">
                <a:extLst>
                  <a:ext uri="{FF2B5EF4-FFF2-40B4-BE49-F238E27FC236}">
                    <a16:creationId xmlns:a16="http://schemas.microsoft.com/office/drawing/2014/main" id="{A76E8ED4-06AF-49D1-8E81-E712BE3A3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79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Freeform 2063">
                <a:extLst>
                  <a:ext uri="{FF2B5EF4-FFF2-40B4-BE49-F238E27FC236}">
                    <a16:creationId xmlns:a16="http://schemas.microsoft.com/office/drawing/2014/main" id="{A7E6768B-4574-49FD-B5A8-F31AD542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82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Freeform 2064">
                <a:extLst>
                  <a:ext uri="{FF2B5EF4-FFF2-40B4-BE49-F238E27FC236}">
                    <a16:creationId xmlns:a16="http://schemas.microsoft.com/office/drawing/2014/main" id="{83AD62CE-41B0-4E2E-9F3F-2BFE4692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" y="1795"/>
                <a:ext cx="29" cy="36"/>
              </a:xfrm>
              <a:custGeom>
                <a:avLst/>
                <a:gdLst>
                  <a:gd name="T0" fmla="*/ 1 w 30"/>
                  <a:gd name="T1" fmla="*/ 37 h 38"/>
                  <a:gd name="T2" fmla="*/ 4 w 30"/>
                  <a:gd name="T3" fmla="*/ 38 h 38"/>
                  <a:gd name="T4" fmla="*/ 4 w 30"/>
                  <a:gd name="T5" fmla="*/ 38 h 38"/>
                  <a:gd name="T6" fmla="*/ 5 w 30"/>
                  <a:gd name="T7" fmla="*/ 38 h 38"/>
                  <a:gd name="T8" fmla="*/ 6 w 30"/>
                  <a:gd name="T9" fmla="*/ 38 h 38"/>
                  <a:gd name="T10" fmla="*/ 7 w 30"/>
                  <a:gd name="T11" fmla="*/ 37 h 38"/>
                  <a:gd name="T12" fmla="*/ 12 w 30"/>
                  <a:gd name="T13" fmla="*/ 36 h 38"/>
                  <a:gd name="T14" fmla="*/ 15 w 30"/>
                  <a:gd name="T15" fmla="*/ 36 h 38"/>
                  <a:gd name="T16" fmla="*/ 18 w 30"/>
                  <a:gd name="T17" fmla="*/ 33 h 38"/>
                  <a:gd name="T18" fmla="*/ 19 w 30"/>
                  <a:gd name="T19" fmla="*/ 31 h 38"/>
                  <a:gd name="T20" fmla="*/ 19 w 30"/>
                  <a:gd name="T21" fmla="*/ 30 h 38"/>
                  <a:gd name="T22" fmla="*/ 20 w 30"/>
                  <a:gd name="T23" fmla="*/ 28 h 38"/>
                  <a:gd name="T24" fmla="*/ 21 w 30"/>
                  <a:gd name="T25" fmla="*/ 27 h 38"/>
                  <a:gd name="T26" fmla="*/ 22 w 30"/>
                  <a:gd name="T27" fmla="*/ 25 h 38"/>
                  <a:gd name="T28" fmla="*/ 23 w 30"/>
                  <a:gd name="T29" fmla="*/ 25 h 38"/>
                  <a:gd name="T30" fmla="*/ 24 w 30"/>
                  <a:gd name="T31" fmla="*/ 23 h 38"/>
                  <a:gd name="T32" fmla="*/ 25 w 30"/>
                  <a:gd name="T33" fmla="*/ 22 h 38"/>
                  <a:gd name="T34" fmla="*/ 29 w 30"/>
                  <a:gd name="T35" fmla="*/ 18 h 38"/>
                  <a:gd name="T36" fmla="*/ 29 w 30"/>
                  <a:gd name="T37" fmla="*/ 17 h 38"/>
                  <a:gd name="T38" fmla="*/ 30 w 30"/>
                  <a:gd name="T39" fmla="*/ 16 h 38"/>
                  <a:gd name="T40" fmla="*/ 25 w 30"/>
                  <a:gd name="T41" fmla="*/ 11 h 38"/>
                  <a:gd name="T42" fmla="*/ 13 w 30"/>
                  <a:gd name="T43" fmla="*/ 3 h 38"/>
                  <a:gd name="T44" fmla="*/ 5 w 30"/>
                  <a:gd name="T45" fmla="*/ 0 h 38"/>
                  <a:gd name="T46" fmla="*/ 5 w 30"/>
                  <a:gd name="T47" fmla="*/ 3 h 38"/>
                  <a:gd name="T48" fmla="*/ 5 w 30"/>
                  <a:gd name="T49" fmla="*/ 3 h 38"/>
                  <a:gd name="T50" fmla="*/ 4 w 30"/>
                  <a:gd name="T51" fmla="*/ 3 h 38"/>
                  <a:gd name="T52" fmla="*/ 4 w 30"/>
                  <a:gd name="T53" fmla="*/ 4 h 38"/>
                  <a:gd name="T54" fmla="*/ 4 w 30"/>
                  <a:gd name="T55" fmla="*/ 4 h 38"/>
                  <a:gd name="T56" fmla="*/ 4 w 30"/>
                  <a:gd name="T57" fmla="*/ 4 h 38"/>
                  <a:gd name="T58" fmla="*/ 4 w 30"/>
                  <a:gd name="T59" fmla="*/ 4 h 38"/>
                  <a:gd name="T60" fmla="*/ 4 w 30"/>
                  <a:gd name="T61" fmla="*/ 5 h 38"/>
                  <a:gd name="T62" fmla="*/ 4 w 30"/>
                  <a:gd name="T63" fmla="*/ 5 h 38"/>
                  <a:gd name="T64" fmla="*/ 3 w 30"/>
                  <a:gd name="T65" fmla="*/ 5 h 38"/>
                  <a:gd name="T66" fmla="*/ 3 w 30"/>
                  <a:gd name="T67" fmla="*/ 5 h 38"/>
                  <a:gd name="T68" fmla="*/ 2 w 30"/>
                  <a:gd name="T69" fmla="*/ 16 h 38"/>
                  <a:gd name="T70" fmla="*/ 3 w 30"/>
                  <a:gd name="T71" fmla="*/ 33 h 38"/>
                  <a:gd name="T72" fmla="*/ 3 w 30"/>
                  <a:gd name="T73" fmla="*/ 33 h 38"/>
                  <a:gd name="T74" fmla="*/ 3 w 30"/>
                  <a:gd name="T75" fmla="*/ 33 h 38"/>
                  <a:gd name="T76" fmla="*/ 3 w 30"/>
                  <a:gd name="T77" fmla="*/ 33 h 38"/>
                  <a:gd name="T78" fmla="*/ 3 w 30"/>
                  <a:gd name="T79" fmla="*/ 33 h 38"/>
                  <a:gd name="T80" fmla="*/ 3 w 30"/>
                  <a:gd name="T81" fmla="*/ 33 h 38"/>
                  <a:gd name="T82" fmla="*/ 3 w 30"/>
                  <a:gd name="T83" fmla="*/ 34 h 38"/>
                  <a:gd name="T84" fmla="*/ 2 w 30"/>
                  <a:gd name="T85" fmla="*/ 34 h 38"/>
                  <a:gd name="T86" fmla="*/ 2 w 30"/>
                  <a:gd name="T87" fmla="*/ 34 h 38"/>
                  <a:gd name="T88" fmla="*/ 2 w 30"/>
                  <a:gd name="T89" fmla="*/ 35 h 38"/>
                  <a:gd name="T90" fmla="*/ 2 w 30"/>
                  <a:gd name="T91" fmla="*/ 35 h 38"/>
                  <a:gd name="T92" fmla="*/ 0 w 30"/>
                  <a:gd name="T93" fmla="*/ 37 h 38"/>
                  <a:gd name="T94" fmla="*/ 1 w 30"/>
                  <a:gd name="T9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38">
                    <a:moveTo>
                      <a:pt x="1" y="37"/>
                    </a:moveTo>
                    <a:cubicBezTo>
                      <a:pt x="1" y="37"/>
                      <a:pt x="2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5" y="38"/>
                      <a:pt x="5" y="38"/>
                    </a:cubicBezTo>
                    <a:cubicBezTo>
                      <a:pt x="5" y="38"/>
                      <a:pt x="5" y="38"/>
                      <a:pt x="6" y="38"/>
                    </a:cubicBezTo>
                    <a:cubicBezTo>
                      <a:pt x="6" y="37"/>
                      <a:pt x="7" y="37"/>
                      <a:pt x="7" y="37"/>
                    </a:cubicBezTo>
                    <a:cubicBezTo>
                      <a:pt x="9" y="36"/>
                      <a:pt x="11" y="36"/>
                      <a:pt x="12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7" y="36"/>
                      <a:pt x="18" y="33"/>
                    </a:cubicBezTo>
                    <a:cubicBezTo>
                      <a:pt x="18" y="33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1" y="28"/>
                      <a:pt x="21" y="28"/>
                      <a:pt x="21" y="27"/>
                    </a:cubicBezTo>
                    <a:cubicBezTo>
                      <a:pt x="21" y="27"/>
                      <a:pt x="22" y="26"/>
                      <a:pt x="22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3" y="24"/>
                      <a:pt x="24" y="23"/>
                      <a:pt x="24" y="23"/>
                    </a:cubicBezTo>
                    <a:cubicBezTo>
                      <a:pt x="24" y="23"/>
                      <a:pt x="25" y="22"/>
                      <a:pt x="25" y="22"/>
                    </a:cubicBezTo>
                    <a:cubicBezTo>
                      <a:pt x="26" y="20"/>
                      <a:pt x="27" y="19"/>
                      <a:pt x="29" y="18"/>
                    </a:cubicBezTo>
                    <a:cubicBezTo>
                      <a:pt x="29" y="18"/>
                      <a:pt x="29" y="18"/>
                      <a:pt x="29" y="17"/>
                    </a:cubicBezTo>
                    <a:cubicBezTo>
                      <a:pt x="29" y="17"/>
                      <a:pt x="30" y="17"/>
                      <a:pt x="30" y="16"/>
                    </a:cubicBezTo>
                    <a:cubicBezTo>
                      <a:pt x="28" y="15"/>
                      <a:pt x="26" y="13"/>
                      <a:pt x="25" y="11"/>
                    </a:cubicBezTo>
                    <a:cubicBezTo>
                      <a:pt x="21" y="8"/>
                      <a:pt x="17" y="4"/>
                      <a:pt x="13" y="3"/>
                    </a:cubicBezTo>
                    <a:cubicBezTo>
                      <a:pt x="11" y="2"/>
                      <a:pt x="8" y="1"/>
                      <a:pt x="5" y="0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6"/>
                      <a:pt x="0" y="12"/>
                      <a:pt x="2" y="16"/>
                    </a:cubicBezTo>
                    <a:cubicBezTo>
                      <a:pt x="4" y="21"/>
                      <a:pt x="4" y="30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5"/>
                      <a:pt x="1" y="36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Freeform 2065">
                <a:extLst>
                  <a:ext uri="{FF2B5EF4-FFF2-40B4-BE49-F238E27FC236}">
                    <a16:creationId xmlns:a16="http://schemas.microsoft.com/office/drawing/2014/main" id="{6FCF6143-8B4A-4978-8CFE-F7C20E1C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181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Freeform 2066">
                <a:extLst>
                  <a:ext uri="{FF2B5EF4-FFF2-40B4-BE49-F238E27FC236}">
                    <a16:creationId xmlns:a16="http://schemas.microsoft.com/office/drawing/2014/main" id="{96F4B265-F3D3-41FE-A24F-AA553E1A7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18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Freeform 2067">
                <a:extLst>
                  <a:ext uri="{FF2B5EF4-FFF2-40B4-BE49-F238E27FC236}">
                    <a16:creationId xmlns:a16="http://schemas.microsoft.com/office/drawing/2014/main" id="{94848A81-FEB0-4894-A743-655DD09AC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" y="183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Freeform 2068">
                <a:extLst>
                  <a:ext uri="{FF2B5EF4-FFF2-40B4-BE49-F238E27FC236}">
                    <a16:creationId xmlns:a16="http://schemas.microsoft.com/office/drawing/2014/main" id="{B08C073D-0329-4820-9389-61A8E1C05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0" y="181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Freeform 2069">
                <a:extLst>
                  <a:ext uri="{FF2B5EF4-FFF2-40B4-BE49-F238E27FC236}">
                    <a16:creationId xmlns:a16="http://schemas.microsoft.com/office/drawing/2014/main" id="{F8CD83EC-F464-44F5-9CD4-030ADB542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8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Freeform 2070">
                <a:extLst>
                  <a:ext uri="{FF2B5EF4-FFF2-40B4-BE49-F238E27FC236}">
                    <a16:creationId xmlns:a16="http://schemas.microsoft.com/office/drawing/2014/main" id="{69C08630-A23F-4EF2-8ADD-3DF2B16D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181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Freeform 2071">
                <a:extLst>
                  <a:ext uri="{FF2B5EF4-FFF2-40B4-BE49-F238E27FC236}">
                    <a16:creationId xmlns:a16="http://schemas.microsoft.com/office/drawing/2014/main" id="{0BF89860-3C39-493E-B204-B43C1D5A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183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Freeform 2072">
                <a:extLst>
                  <a:ext uri="{FF2B5EF4-FFF2-40B4-BE49-F238E27FC236}">
                    <a16:creationId xmlns:a16="http://schemas.microsoft.com/office/drawing/2014/main" id="{02921A5D-A669-4E7B-A378-4A70FDA08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1" y="182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Freeform 2073">
                <a:extLst>
                  <a:ext uri="{FF2B5EF4-FFF2-40B4-BE49-F238E27FC236}">
                    <a16:creationId xmlns:a16="http://schemas.microsoft.com/office/drawing/2014/main" id="{D22209C9-F8E8-4C46-AA77-258D72518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79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Freeform 2074">
                <a:extLst>
                  <a:ext uri="{FF2B5EF4-FFF2-40B4-BE49-F238E27FC236}">
                    <a16:creationId xmlns:a16="http://schemas.microsoft.com/office/drawing/2014/main" id="{30935ABB-CA11-4BEA-8996-EB3577E5D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Freeform 2075">
                <a:extLst>
                  <a:ext uri="{FF2B5EF4-FFF2-40B4-BE49-F238E27FC236}">
                    <a16:creationId xmlns:a16="http://schemas.microsoft.com/office/drawing/2014/main" id="{4C382163-2137-473A-8B09-07A69DB86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Freeform 2076">
                <a:extLst>
                  <a:ext uri="{FF2B5EF4-FFF2-40B4-BE49-F238E27FC236}">
                    <a16:creationId xmlns:a16="http://schemas.microsoft.com/office/drawing/2014/main" id="{96917D62-EE06-4C9B-9006-9911B3876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17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Freeform 2077">
                <a:extLst>
                  <a:ext uri="{FF2B5EF4-FFF2-40B4-BE49-F238E27FC236}">
                    <a16:creationId xmlns:a16="http://schemas.microsoft.com/office/drawing/2014/main" id="{F30C82B1-BC52-41E7-BCB5-56BD8DC6E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79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Freeform 2078">
                <a:extLst>
                  <a:ext uri="{FF2B5EF4-FFF2-40B4-BE49-F238E27FC236}">
                    <a16:creationId xmlns:a16="http://schemas.microsoft.com/office/drawing/2014/main" id="{8F6589EF-5E74-44AB-859C-576D48F0B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180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Freeform 2079">
                <a:extLst>
                  <a:ext uri="{FF2B5EF4-FFF2-40B4-BE49-F238E27FC236}">
                    <a16:creationId xmlns:a16="http://schemas.microsoft.com/office/drawing/2014/main" id="{1B4B5229-93D4-4451-A9A8-01060E414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79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Freeform 2080">
                <a:extLst>
                  <a:ext uri="{FF2B5EF4-FFF2-40B4-BE49-F238E27FC236}">
                    <a16:creationId xmlns:a16="http://schemas.microsoft.com/office/drawing/2014/main" id="{ACC3F175-06BA-4EA8-8B84-A7A4950BD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Freeform 2081">
                <a:extLst>
                  <a:ext uri="{FF2B5EF4-FFF2-40B4-BE49-F238E27FC236}">
                    <a16:creationId xmlns:a16="http://schemas.microsoft.com/office/drawing/2014/main" id="{50B5F6E3-852C-4397-8664-C40B09ECA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Freeform 2082">
                <a:extLst>
                  <a:ext uri="{FF2B5EF4-FFF2-40B4-BE49-F238E27FC236}">
                    <a16:creationId xmlns:a16="http://schemas.microsoft.com/office/drawing/2014/main" id="{D02F5E70-0D0C-473A-A0C5-6F4E5652C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182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Freeform 2083">
                <a:extLst>
                  <a:ext uri="{FF2B5EF4-FFF2-40B4-BE49-F238E27FC236}">
                    <a16:creationId xmlns:a16="http://schemas.microsoft.com/office/drawing/2014/main" id="{50AD5D50-BE81-4B2B-BDCC-9216E526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1843"/>
                <a:ext cx="58" cy="65"/>
              </a:xfrm>
              <a:custGeom>
                <a:avLst/>
                <a:gdLst>
                  <a:gd name="T0" fmla="*/ 47 w 61"/>
                  <a:gd name="T1" fmla="*/ 13 h 68"/>
                  <a:gd name="T2" fmla="*/ 45 w 61"/>
                  <a:gd name="T3" fmla="*/ 12 h 68"/>
                  <a:gd name="T4" fmla="*/ 41 w 61"/>
                  <a:gd name="T5" fmla="*/ 11 h 68"/>
                  <a:gd name="T6" fmla="*/ 35 w 61"/>
                  <a:gd name="T7" fmla="*/ 6 h 68"/>
                  <a:gd name="T8" fmla="*/ 33 w 61"/>
                  <a:gd name="T9" fmla="*/ 6 h 68"/>
                  <a:gd name="T10" fmla="*/ 32 w 61"/>
                  <a:gd name="T11" fmla="*/ 5 h 68"/>
                  <a:gd name="T12" fmla="*/ 30 w 61"/>
                  <a:gd name="T13" fmla="*/ 4 h 68"/>
                  <a:gd name="T14" fmla="*/ 28 w 61"/>
                  <a:gd name="T15" fmla="*/ 3 h 68"/>
                  <a:gd name="T16" fmla="*/ 25 w 61"/>
                  <a:gd name="T17" fmla="*/ 2 h 68"/>
                  <a:gd name="T18" fmla="*/ 23 w 61"/>
                  <a:gd name="T19" fmla="*/ 0 h 68"/>
                  <a:gd name="T20" fmla="*/ 22 w 61"/>
                  <a:gd name="T21" fmla="*/ 1 h 68"/>
                  <a:gd name="T22" fmla="*/ 12 w 61"/>
                  <a:gd name="T23" fmla="*/ 9 h 68"/>
                  <a:gd name="T24" fmla="*/ 9 w 61"/>
                  <a:gd name="T25" fmla="*/ 15 h 68"/>
                  <a:gd name="T26" fmla="*/ 6 w 61"/>
                  <a:gd name="T27" fmla="*/ 20 h 68"/>
                  <a:gd name="T28" fmla="*/ 0 w 61"/>
                  <a:gd name="T29" fmla="*/ 27 h 68"/>
                  <a:gd name="T30" fmla="*/ 1 w 61"/>
                  <a:gd name="T31" fmla="*/ 38 h 68"/>
                  <a:gd name="T32" fmla="*/ 2 w 61"/>
                  <a:gd name="T33" fmla="*/ 39 h 68"/>
                  <a:gd name="T34" fmla="*/ 7 w 61"/>
                  <a:gd name="T35" fmla="*/ 43 h 68"/>
                  <a:gd name="T36" fmla="*/ 9 w 61"/>
                  <a:gd name="T37" fmla="*/ 42 h 68"/>
                  <a:gd name="T38" fmla="*/ 12 w 61"/>
                  <a:gd name="T39" fmla="*/ 50 h 68"/>
                  <a:gd name="T40" fmla="*/ 8 w 61"/>
                  <a:gd name="T41" fmla="*/ 54 h 68"/>
                  <a:gd name="T42" fmla="*/ 9 w 61"/>
                  <a:gd name="T43" fmla="*/ 56 h 68"/>
                  <a:gd name="T44" fmla="*/ 9 w 61"/>
                  <a:gd name="T45" fmla="*/ 57 h 68"/>
                  <a:gd name="T46" fmla="*/ 9 w 61"/>
                  <a:gd name="T47" fmla="*/ 58 h 68"/>
                  <a:gd name="T48" fmla="*/ 7 w 61"/>
                  <a:gd name="T49" fmla="*/ 61 h 68"/>
                  <a:gd name="T50" fmla="*/ 8 w 61"/>
                  <a:gd name="T51" fmla="*/ 62 h 68"/>
                  <a:gd name="T52" fmla="*/ 13 w 61"/>
                  <a:gd name="T53" fmla="*/ 63 h 68"/>
                  <a:gd name="T54" fmla="*/ 18 w 61"/>
                  <a:gd name="T55" fmla="*/ 66 h 68"/>
                  <a:gd name="T56" fmla="*/ 19 w 61"/>
                  <a:gd name="T57" fmla="*/ 67 h 68"/>
                  <a:gd name="T58" fmla="*/ 19 w 61"/>
                  <a:gd name="T59" fmla="*/ 68 h 68"/>
                  <a:gd name="T60" fmla="*/ 20 w 61"/>
                  <a:gd name="T61" fmla="*/ 68 h 68"/>
                  <a:gd name="T62" fmla="*/ 20 w 61"/>
                  <a:gd name="T63" fmla="*/ 67 h 68"/>
                  <a:gd name="T64" fmla="*/ 22 w 61"/>
                  <a:gd name="T65" fmla="*/ 65 h 68"/>
                  <a:gd name="T66" fmla="*/ 33 w 61"/>
                  <a:gd name="T67" fmla="*/ 46 h 68"/>
                  <a:gd name="T68" fmla="*/ 54 w 61"/>
                  <a:gd name="T69" fmla="*/ 35 h 68"/>
                  <a:gd name="T70" fmla="*/ 61 w 61"/>
                  <a:gd name="T71" fmla="*/ 23 h 68"/>
                  <a:gd name="T72" fmla="*/ 60 w 61"/>
                  <a:gd name="T73" fmla="*/ 20 h 68"/>
                  <a:gd name="T74" fmla="*/ 59 w 61"/>
                  <a:gd name="T75" fmla="*/ 19 h 68"/>
                  <a:gd name="T76" fmla="*/ 58 w 61"/>
                  <a:gd name="T77" fmla="*/ 18 h 68"/>
                  <a:gd name="T78" fmla="*/ 52 w 61"/>
                  <a:gd name="T7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" h="68">
                    <a:moveTo>
                      <a:pt x="52" y="11"/>
                    </a:moveTo>
                    <a:cubicBezTo>
                      <a:pt x="51" y="12"/>
                      <a:pt x="49" y="13"/>
                      <a:pt x="47" y="13"/>
                    </a:cubicBezTo>
                    <a:cubicBezTo>
                      <a:pt x="46" y="13"/>
                      <a:pt x="46" y="12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1" y="11"/>
                    </a:cubicBezTo>
                    <a:cubicBezTo>
                      <a:pt x="40" y="10"/>
                      <a:pt x="38" y="9"/>
                      <a:pt x="37" y="8"/>
                    </a:cubicBezTo>
                    <a:cubicBezTo>
                      <a:pt x="37" y="7"/>
                      <a:pt x="36" y="6"/>
                      <a:pt x="35" y="6"/>
                    </a:cubicBezTo>
                    <a:cubicBezTo>
                      <a:pt x="35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8" y="4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3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4" y="1"/>
                      <a:pt x="23" y="1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2" y="1"/>
                      <a:pt x="22" y="1"/>
                    </a:cubicBezTo>
                    <a:cubicBezTo>
                      <a:pt x="20" y="3"/>
                      <a:pt x="15" y="4"/>
                      <a:pt x="14" y="4"/>
                    </a:cubicBezTo>
                    <a:cubicBezTo>
                      <a:pt x="12" y="4"/>
                      <a:pt x="12" y="5"/>
                      <a:pt x="12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3"/>
                      <a:pt x="10" y="14"/>
                      <a:pt x="9" y="15"/>
                    </a:cubicBezTo>
                    <a:cubicBezTo>
                      <a:pt x="8" y="16"/>
                      <a:pt x="7" y="17"/>
                      <a:pt x="6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2"/>
                      <a:pt x="5" y="23"/>
                      <a:pt x="3" y="25"/>
                    </a:cubicBezTo>
                    <a:cubicBezTo>
                      <a:pt x="1" y="25"/>
                      <a:pt x="0" y="26"/>
                      <a:pt x="0" y="27"/>
                    </a:cubicBezTo>
                    <a:cubicBezTo>
                      <a:pt x="0" y="28"/>
                      <a:pt x="0" y="29"/>
                      <a:pt x="1" y="30"/>
                    </a:cubicBezTo>
                    <a:cubicBezTo>
                      <a:pt x="3" y="33"/>
                      <a:pt x="2" y="36"/>
                      <a:pt x="1" y="38"/>
                    </a:cubicBezTo>
                    <a:cubicBezTo>
                      <a:pt x="1" y="38"/>
                      <a:pt x="1" y="38"/>
                      <a:pt x="0" y="38"/>
                    </a:cubicBezTo>
                    <a:cubicBezTo>
                      <a:pt x="1" y="39"/>
                      <a:pt x="1" y="39"/>
                      <a:pt x="2" y="39"/>
                    </a:cubicBezTo>
                    <a:cubicBezTo>
                      <a:pt x="3" y="40"/>
                      <a:pt x="5" y="41"/>
                      <a:pt x="6" y="4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8" y="43"/>
                      <a:pt x="8" y="43"/>
                    </a:cubicBezTo>
                    <a:cubicBezTo>
                      <a:pt x="8" y="43"/>
                      <a:pt x="9" y="42"/>
                      <a:pt x="9" y="42"/>
                    </a:cubicBezTo>
                    <a:cubicBezTo>
                      <a:pt x="11" y="42"/>
                      <a:pt x="11" y="43"/>
                      <a:pt x="12" y="44"/>
                    </a:cubicBezTo>
                    <a:cubicBezTo>
                      <a:pt x="13" y="46"/>
                      <a:pt x="13" y="48"/>
                      <a:pt x="12" y="50"/>
                    </a:cubicBezTo>
                    <a:cubicBezTo>
                      <a:pt x="11" y="52"/>
                      <a:pt x="10" y="53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56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8" y="59"/>
                      <a:pt x="8" y="59"/>
                    </a:cubicBezTo>
                    <a:cubicBezTo>
                      <a:pt x="8" y="60"/>
                      <a:pt x="7" y="60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7" y="62"/>
                      <a:pt x="8" y="62"/>
                    </a:cubicBezTo>
                    <a:cubicBezTo>
                      <a:pt x="9" y="63"/>
                      <a:pt x="10" y="63"/>
                      <a:pt x="11" y="63"/>
                    </a:cubicBezTo>
                    <a:cubicBezTo>
                      <a:pt x="11" y="63"/>
                      <a:pt x="12" y="63"/>
                      <a:pt x="13" y="63"/>
                    </a:cubicBezTo>
                    <a:cubicBezTo>
                      <a:pt x="14" y="63"/>
                      <a:pt x="16" y="63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19" y="67"/>
                      <a:pt x="19" y="67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0" y="68"/>
                      <a:pt x="20" y="68"/>
                      <a:pt x="20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7"/>
                      <a:pt x="21" y="67"/>
                      <a:pt x="21" y="66"/>
                    </a:cubicBezTo>
                    <a:cubicBezTo>
                      <a:pt x="21" y="66"/>
                      <a:pt x="21" y="66"/>
                      <a:pt x="22" y="65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6" y="54"/>
                      <a:pt x="28" y="47"/>
                      <a:pt x="33" y="46"/>
                    </a:cubicBezTo>
                    <a:cubicBezTo>
                      <a:pt x="34" y="46"/>
                      <a:pt x="34" y="45"/>
                      <a:pt x="35" y="45"/>
                    </a:cubicBezTo>
                    <a:cubicBezTo>
                      <a:pt x="41" y="44"/>
                      <a:pt x="49" y="41"/>
                      <a:pt x="54" y="35"/>
                    </a:cubicBezTo>
                    <a:cubicBezTo>
                      <a:pt x="57" y="30"/>
                      <a:pt x="58" y="28"/>
                      <a:pt x="58" y="27"/>
                    </a:cubicBezTo>
                    <a:cubicBezTo>
                      <a:pt x="58" y="25"/>
                      <a:pt x="59" y="24"/>
                      <a:pt x="61" y="23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1" y="22"/>
                      <a:pt x="61" y="21"/>
                      <a:pt x="60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59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5" y="15"/>
                      <a:pt x="53" y="12"/>
                      <a:pt x="5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Freeform 2084">
                <a:extLst>
                  <a:ext uri="{FF2B5EF4-FFF2-40B4-BE49-F238E27FC236}">
                    <a16:creationId xmlns:a16="http://schemas.microsoft.com/office/drawing/2014/main" id="{40E32AA2-B717-4096-8A96-A058992C6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185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Freeform 2085">
                <a:extLst>
                  <a:ext uri="{FF2B5EF4-FFF2-40B4-BE49-F238E27FC236}">
                    <a16:creationId xmlns:a16="http://schemas.microsoft.com/office/drawing/2014/main" id="{A11D8A64-91F1-4AA7-A889-CA5144DE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6" y="1853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1 h 2"/>
                  <a:gd name="T4" fmla="*/ 1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2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3" y="2"/>
                      <a:pt x="5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Freeform 2086">
                <a:extLst>
                  <a:ext uri="{FF2B5EF4-FFF2-40B4-BE49-F238E27FC236}">
                    <a16:creationId xmlns:a16="http://schemas.microsoft.com/office/drawing/2014/main" id="{1026923C-4E31-4228-9C36-C4DE2DD2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" y="1848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Freeform 2087">
                <a:extLst>
                  <a:ext uri="{FF2B5EF4-FFF2-40B4-BE49-F238E27FC236}">
                    <a16:creationId xmlns:a16="http://schemas.microsoft.com/office/drawing/2014/main" id="{757910BA-7FE9-4B31-947D-9C715F994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184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Freeform 2088">
                <a:extLst>
                  <a:ext uri="{FF2B5EF4-FFF2-40B4-BE49-F238E27FC236}">
                    <a16:creationId xmlns:a16="http://schemas.microsoft.com/office/drawing/2014/main" id="{89530361-79CC-42D8-8619-6CF3C02DE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" y="18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Freeform 2089">
                <a:extLst>
                  <a:ext uri="{FF2B5EF4-FFF2-40B4-BE49-F238E27FC236}">
                    <a16:creationId xmlns:a16="http://schemas.microsoft.com/office/drawing/2014/main" id="{2E4A446F-5A31-4718-81B7-C636116E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184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Freeform 2090">
                <a:extLst>
                  <a:ext uri="{FF2B5EF4-FFF2-40B4-BE49-F238E27FC236}">
                    <a16:creationId xmlns:a16="http://schemas.microsoft.com/office/drawing/2014/main" id="{FD11EACC-1730-4025-BAE1-BE2035FF8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" y="18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Freeform 2091">
                <a:extLst>
                  <a:ext uri="{FF2B5EF4-FFF2-40B4-BE49-F238E27FC236}">
                    <a16:creationId xmlns:a16="http://schemas.microsoft.com/office/drawing/2014/main" id="{C21EB8F5-1553-4A0A-A982-CB9076D9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" y="18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Freeform 2092">
                <a:extLst>
                  <a:ext uri="{FF2B5EF4-FFF2-40B4-BE49-F238E27FC236}">
                    <a16:creationId xmlns:a16="http://schemas.microsoft.com/office/drawing/2014/main" id="{E049BC5D-60D1-4767-945E-F424FA21F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189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Freeform 2093">
                <a:extLst>
                  <a:ext uri="{FF2B5EF4-FFF2-40B4-BE49-F238E27FC236}">
                    <a16:creationId xmlns:a16="http://schemas.microsoft.com/office/drawing/2014/main" id="{EB2BBC36-8A2D-4123-91E0-17C450664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1862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2 h 3"/>
                  <a:gd name="T4" fmla="*/ 0 w 1"/>
                  <a:gd name="T5" fmla="*/ 0 h 3"/>
                  <a:gd name="T6" fmla="*/ 1 w 1"/>
                  <a:gd name="T7" fmla="*/ 2 h 3"/>
                  <a:gd name="T8" fmla="*/ 1 w 1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Freeform 2094">
                <a:extLst>
                  <a:ext uri="{FF2B5EF4-FFF2-40B4-BE49-F238E27FC236}">
                    <a16:creationId xmlns:a16="http://schemas.microsoft.com/office/drawing/2014/main" id="{8D604D54-2E8A-4896-BE33-DF9FBA644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189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Freeform 2095">
                <a:extLst>
                  <a:ext uri="{FF2B5EF4-FFF2-40B4-BE49-F238E27FC236}">
                    <a16:creationId xmlns:a16="http://schemas.microsoft.com/office/drawing/2014/main" id="{C0623376-9C9F-4303-A675-6CD468045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" y="1908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Freeform 2096">
                <a:extLst>
                  <a:ext uri="{FF2B5EF4-FFF2-40B4-BE49-F238E27FC236}">
                    <a16:creationId xmlns:a16="http://schemas.microsoft.com/office/drawing/2014/main" id="{0ACE4065-9F3C-4421-A5B1-286D417C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9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Freeform 2097">
                <a:extLst>
                  <a:ext uri="{FF2B5EF4-FFF2-40B4-BE49-F238E27FC236}">
                    <a16:creationId xmlns:a16="http://schemas.microsoft.com/office/drawing/2014/main" id="{F810F7B3-B1D4-412B-A2D2-60B87E07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189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Freeform 2098">
                <a:extLst>
                  <a:ext uri="{FF2B5EF4-FFF2-40B4-BE49-F238E27FC236}">
                    <a16:creationId xmlns:a16="http://schemas.microsoft.com/office/drawing/2014/main" id="{EA6969D2-CD73-4A67-B21E-1DDAD864D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189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Freeform 2099">
                <a:extLst>
                  <a:ext uri="{FF2B5EF4-FFF2-40B4-BE49-F238E27FC236}">
                    <a16:creationId xmlns:a16="http://schemas.microsoft.com/office/drawing/2014/main" id="{777D59F2-C680-49CE-981C-86495B0C5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8" y="186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Freeform 2100">
                <a:extLst>
                  <a:ext uri="{FF2B5EF4-FFF2-40B4-BE49-F238E27FC236}">
                    <a16:creationId xmlns:a16="http://schemas.microsoft.com/office/drawing/2014/main" id="{B93FBD93-364C-4E63-A348-712FDEDEB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" y="19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Freeform 2101">
                <a:extLst>
                  <a:ext uri="{FF2B5EF4-FFF2-40B4-BE49-F238E27FC236}">
                    <a16:creationId xmlns:a16="http://schemas.microsoft.com/office/drawing/2014/main" id="{2DDD564A-0AF1-40AA-9ED7-A50EA9110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" y="190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Freeform 2102">
                <a:extLst>
                  <a:ext uri="{FF2B5EF4-FFF2-40B4-BE49-F238E27FC236}">
                    <a16:creationId xmlns:a16="http://schemas.microsoft.com/office/drawing/2014/main" id="{0755C8E3-F35D-49E4-8E3B-5560E9679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1858"/>
                <a:ext cx="1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1 h 3"/>
                  <a:gd name="T4" fmla="*/ 0 w 2"/>
                  <a:gd name="T5" fmla="*/ 0 h 3"/>
                  <a:gd name="T6" fmla="*/ 1 w 2"/>
                  <a:gd name="T7" fmla="*/ 2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Freeform 2103">
                <a:extLst>
                  <a:ext uri="{FF2B5EF4-FFF2-40B4-BE49-F238E27FC236}">
                    <a16:creationId xmlns:a16="http://schemas.microsoft.com/office/drawing/2014/main" id="{DEC6F1E2-2650-4F86-A894-D10D9D602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" y="19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Freeform 2104">
                <a:extLst>
                  <a:ext uri="{FF2B5EF4-FFF2-40B4-BE49-F238E27FC236}">
                    <a16:creationId xmlns:a16="http://schemas.microsoft.com/office/drawing/2014/main" id="{88803F72-6AA4-48DC-8A9E-26E0FCA57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90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Freeform 2105">
                <a:extLst>
                  <a:ext uri="{FF2B5EF4-FFF2-40B4-BE49-F238E27FC236}">
                    <a16:creationId xmlns:a16="http://schemas.microsoft.com/office/drawing/2014/main" id="{23FE634D-E3FE-4747-A9B7-B35C6A668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1740"/>
                <a:ext cx="6" cy="4"/>
              </a:xfrm>
              <a:custGeom>
                <a:avLst/>
                <a:gdLst>
                  <a:gd name="T0" fmla="*/ 7 w 7"/>
                  <a:gd name="T1" fmla="*/ 3 h 4"/>
                  <a:gd name="T2" fmla="*/ 5 w 7"/>
                  <a:gd name="T3" fmla="*/ 0 h 4"/>
                  <a:gd name="T4" fmla="*/ 4 w 7"/>
                  <a:gd name="T5" fmla="*/ 0 h 4"/>
                  <a:gd name="T6" fmla="*/ 1 w 7"/>
                  <a:gd name="T7" fmla="*/ 0 h 4"/>
                  <a:gd name="T8" fmla="*/ 1 w 7"/>
                  <a:gd name="T9" fmla="*/ 4 h 4"/>
                  <a:gd name="T10" fmla="*/ 0 w 7"/>
                  <a:gd name="T11" fmla="*/ 4 h 4"/>
                  <a:gd name="T12" fmla="*/ 6 w 7"/>
                  <a:gd name="T13" fmla="*/ 3 h 4"/>
                  <a:gd name="T14" fmla="*/ 7 w 7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2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2" y="4"/>
                      <a:pt x="5" y="4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roup 1155">
              <a:extLst>
                <a:ext uri="{FF2B5EF4-FFF2-40B4-BE49-F238E27FC236}">
                  <a16:creationId xmlns:a16="http://schemas.microsoft.com/office/drawing/2014/main" id="{253C6715-D2E4-449C-95F6-4ACFE14B5A87}"/>
                </a:ext>
              </a:extLst>
            </p:cNvPr>
            <p:cNvGrpSpPr/>
            <p:nvPr/>
          </p:nvGrpSpPr>
          <p:grpSpPr>
            <a:xfrm>
              <a:off x="2234181" y="2456455"/>
              <a:ext cx="1712234" cy="1646849"/>
              <a:chOff x="949845" y="1882014"/>
              <a:chExt cx="2319277" cy="2066461"/>
            </a:xfrm>
            <a:solidFill>
              <a:srgbClr val="262626"/>
            </a:solidFill>
          </p:grpSpPr>
          <p:sp>
            <p:nvSpPr>
              <p:cNvPr id="80" name="Freeform 2109">
                <a:extLst>
                  <a:ext uri="{FF2B5EF4-FFF2-40B4-BE49-F238E27FC236}">
                    <a16:creationId xmlns:a16="http://schemas.microsoft.com/office/drawing/2014/main" id="{88FEDE04-2461-4960-AA31-338C6E1EA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331" y="3809992"/>
                <a:ext cx="35310" cy="17985"/>
              </a:xfrm>
              <a:custGeom>
                <a:avLst/>
                <a:gdLst>
                  <a:gd name="T0" fmla="*/ 4 w 20"/>
                  <a:gd name="T1" fmla="*/ 1 h 11"/>
                  <a:gd name="T2" fmla="*/ 4 w 20"/>
                  <a:gd name="T3" fmla="*/ 1 h 11"/>
                  <a:gd name="T4" fmla="*/ 2 w 20"/>
                  <a:gd name="T5" fmla="*/ 2 h 11"/>
                  <a:gd name="T6" fmla="*/ 2 w 20"/>
                  <a:gd name="T7" fmla="*/ 2 h 11"/>
                  <a:gd name="T8" fmla="*/ 1 w 20"/>
                  <a:gd name="T9" fmla="*/ 3 h 11"/>
                  <a:gd name="T10" fmla="*/ 1 w 20"/>
                  <a:gd name="T11" fmla="*/ 3 h 11"/>
                  <a:gd name="T12" fmla="*/ 0 w 20"/>
                  <a:gd name="T13" fmla="*/ 5 h 11"/>
                  <a:gd name="T14" fmla="*/ 0 w 20"/>
                  <a:gd name="T15" fmla="*/ 5 h 11"/>
                  <a:gd name="T16" fmla="*/ 18 w 20"/>
                  <a:gd name="T17" fmla="*/ 11 h 11"/>
                  <a:gd name="T18" fmla="*/ 20 w 20"/>
                  <a:gd name="T19" fmla="*/ 10 h 11"/>
                  <a:gd name="T20" fmla="*/ 20 w 20"/>
                  <a:gd name="T21" fmla="*/ 10 h 11"/>
                  <a:gd name="T22" fmla="*/ 20 w 20"/>
                  <a:gd name="T23" fmla="*/ 9 h 11"/>
                  <a:gd name="T24" fmla="*/ 20 w 20"/>
                  <a:gd name="T25" fmla="*/ 8 h 11"/>
                  <a:gd name="T26" fmla="*/ 20 w 20"/>
                  <a:gd name="T27" fmla="*/ 8 h 11"/>
                  <a:gd name="T28" fmla="*/ 20 w 20"/>
                  <a:gd name="T29" fmla="*/ 7 h 11"/>
                  <a:gd name="T30" fmla="*/ 20 w 20"/>
                  <a:gd name="T31" fmla="*/ 7 h 11"/>
                  <a:gd name="T32" fmla="*/ 20 w 20"/>
                  <a:gd name="T33" fmla="*/ 6 h 11"/>
                  <a:gd name="T34" fmla="*/ 20 w 20"/>
                  <a:gd name="T35" fmla="*/ 6 h 11"/>
                  <a:gd name="T36" fmla="*/ 20 w 20"/>
                  <a:gd name="T37" fmla="*/ 6 h 11"/>
                  <a:gd name="T38" fmla="*/ 20 w 20"/>
                  <a:gd name="T39" fmla="*/ 5 h 11"/>
                  <a:gd name="T40" fmla="*/ 20 w 20"/>
                  <a:gd name="T41" fmla="*/ 5 h 11"/>
                  <a:gd name="T42" fmla="*/ 20 w 20"/>
                  <a:gd name="T43" fmla="*/ 5 h 11"/>
                  <a:gd name="T44" fmla="*/ 20 w 20"/>
                  <a:gd name="T45" fmla="*/ 5 h 11"/>
                  <a:gd name="T46" fmla="*/ 20 w 20"/>
                  <a:gd name="T47" fmla="*/ 5 h 11"/>
                  <a:gd name="T48" fmla="*/ 20 w 20"/>
                  <a:gd name="T49" fmla="*/ 5 h 11"/>
                  <a:gd name="T50" fmla="*/ 18 w 20"/>
                  <a:gd name="T51" fmla="*/ 5 h 11"/>
                  <a:gd name="T52" fmla="*/ 17 w 20"/>
                  <a:gd name="T53" fmla="*/ 5 h 11"/>
                  <a:gd name="T54" fmla="*/ 8 w 20"/>
                  <a:gd name="T55" fmla="*/ 2 h 11"/>
                  <a:gd name="T56" fmla="*/ 7 w 20"/>
                  <a:gd name="T57" fmla="*/ 1 h 11"/>
                  <a:gd name="T58" fmla="*/ 6 w 20"/>
                  <a:gd name="T59" fmla="*/ 1 h 11"/>
                  <a:gd name="T60" fmla="*/ 5 w 20"/>
                  <a:gd name="T61" fmla="*/ 0 h 11"/>
                  <a:gd name="T62" fmla="*/ 4 w 20"/>
                  <a:gd name="T63" fmla="*/ 1 h 11"/>
                  <a:gd name="T64" fmla="*/ 4 w 20"/>
                  <a:gd name="T6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8"/>
                      <a:pt x="15" y="11"/>
                      <a:pt x="18" y="11"/>
                    </a:cubicBezTo>
                    <a:cubicBezTo>
                      <a:pt x="19" y="11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5"/>
                      <a:pt x="12" y="5"/>
                      <a:pt x="8" y="2"/>
                    </a:cubicBezTo>
                    <a:cubicBezTo>
                      <a:pt x="8" y="2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Freeform 2110">
                <a:extLst>
                  <a:ext uri="{FF2B5EF4-FFF2-40B4-BE49-F238E27FC236}">
                    <a16:creationId xmlns:a16="http://schemas.microsoft.com/office/drawing/2014/main" id="{41461F9D-CA0E-4E6A-B019-D021E153A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198" y="3777619"/>
                <a:ext cx="111504" cy="53955"/>
              </a:xfrm>
              <a:custGeom>
                <a:avLst/>
                <a:gdLst>
                  <a:gd name="T0" fmla="*/ 60 w 63"/>
                  <a:gd name="T1" fmla="*/ 7 h 32"/>
                  <a:gd name="T2" fmla="*/ 52 w 63"/>
                  <a:gd name="T3" fmla="*/ 3 h 32"/>
                  <a:gd name="T4" fmla="*/ 43 w 63"/>
                  <a:gd name="T5" fmla="*/ 0 h 32"/>
                  <a:gd name="T6" fmla="*/ 30 w 63"/>
                  <a:gd name="T7" fmla="*/ 3 h 32"/>
                  <a:gd name="T8" fmla="*/ 20 w 63"/>
                  <a:gd name="T9" fmla="*/ 3 h 32"/>
                  <a:gd name="T10" fmla="*/ 9 w 63"/>
                  <a:gd name="T11" fmla="*/ 4 h 32"/>
                  <a:gd name="T12" fmla="*/ 7 w 63"/>
                  <a:gd name="T13" fmla="*/ 6 h 32"/>
                  <a:gd name="T14" fmla="*/ 6 w 63"/>
                  <a:gd name="T15" fmla="*/ 7 h 32"/>
                  <a:gd name="T16" fmla="*/ 3 w 63"/>
                  <a:gd name="T17" fmla="*/ 10 h 32"/>
                  <a:gd name="T18" fmla="*/ 0 w 63"/>
                  <a:gd name="T19" fmla="*/ 15 h 32"/>
                  <a:gd name="T20" fmla="*/ 0 w 63"/>
                  <a:gd name="T21" fmla="*/ 16 h 32"/>
                  <a:gd name="T22" fmla="*/ 0 w 63"/>
                  <a:gd name="T23" fmla="*/ 17 h 32"/>
                  <a:gd name="T24" fmla="*/ 1 w 63"/>
                  <a:gd name="T25" fmla="*/ 17 h 32"/>
                  <a:gd name="T26" fmla="*/ 3 w 63"/>
                  <a:gd name="T27" fmla="*/ 18 h 32"/>
                  <a:gd name="T28" fmla="*/ 9 w 63"/>
                  <a:gd name="T29" fmla="*/ 20 h 32"/>
                  <a:gd name="T30" fmla="*/ 10 w 63"/>
                  <a:gd name="T31" fmla="*/ 20 h 32"/>
                  <a:gd name="T32" fmla="*/ 16 w 63"/>
                  <a:gd name="T33" fmla="*/ 22 h 32"/>
                  <a:gd name="T34" fmla="*/ 16 w 63"/>
                  <a:gd name="T35" fmla="*/ 22 h 32"/>
                  <a:gd name="T36" fmla="*/ 16 w 63"/>
                  <a:gd name="T37" fmla="*/ 23 h 32"/>
                  <a:gd name="T38" fmla="*/ 16 w 63"/>
                  <a:gd name="T39" fmla="*/ 23 h 32"/>
                  <a:gd name="T40" fmla="*/ 16 w 63"/>
                  <a:gd name="T41" fmla="*/ 24 h 32"/>
                  <a:gd name="T42" fmla="*/ 16 w 63"/>
                  <a:gd name="T43" fmla="*/ 25 h 32"/>
                  <a:gd name="T44" fmla="*/ 16 w 63"/>
                  <a:gd name="T45" fmla="*/ 25 h 32"/>
                  <a:gd name="T46" fmla="*/ 16 w 63"/>
                  <a:gd name="T47" fmla="*/ 27 h 32"/>
                  <a:gd name="T48" fmla="*/ 16 w 63"/>
                  <a:gd name="T49" fmla="*/ 27 h 32"/>
                  <a:gd name="T50" fmla="*/ 18 w 63"/>
                  <a:gd name="T51" fmla="*/ 29 h 32"/>
                  <a:gd name="T52" fmla="*/ 20 w 63"/>
                  <a:gd name="T53" fmla="*/ 32 h 32"/>
                  <a:gd name="T54" fmla="*/ 21 w 63"/>
                  <a:gd name="T55" fmla="*/ 32 h 32"/>
                  <a:gd name="T56" fmla="*/ 24 w 63"/>
                  <a:gd name="T57" fmla="*/ 30 h 32"/>
                  <a:gd name="T58" fmla="*/ 24 w 63"/>
                  <a:gd name="T59" fmla="*/ 29 h 32"/>
                  <a:gd name="T60" fmla="*/ 24 w 63"/>
                  <a:gd name="T61" fmla="*/ 24 h 32"/>
                  <a:gd name="T62" fmla="*/ 29 w 63"/>
                  <a:gd name="T63" fmla="*/ 21 h 32"/>
                  <a:gd name="T64" fmla="*/ 40 w 63"/>
                  <a:gd name="T65" fmla="*/ 18 h 32"/>
                  <a:gd name="T66" fmla="*/ 47 w 63"/>
                  <a:gd name="T67" fmla="*/ 13 h 32"/>
                  <a:gd name="T68" fmla="*/ 50 w 63"/>
                  <a:gd name="T69" fmla="*/ 13 h 32"/>
                  <a:gd name="T70" fmla="*/ 52 w 63"/>
                  <a:gd name="T71" fmla="*/ 14 h 32"/>
                  <a:gd name="T72" fmla="*/ 54 w 63"/>
                  <a:gd name="T73" fmla="*/ 12 h 32"/>
                  <a:gd name="T74" fmla="*/ 56 w 63"/>
                  <a:gd name="T75" fmla="*/ 11 h 32"/>
                  <a:gd name="T76" fmla="*/ 56 w 63"/>
                  <a:gd name="T77" fmla="*/ 11 h 32"/>
                  <a:gd name="T78" fmla="*/ 58 w 63"/>
                  <a:gd name="T79" fmla="*/ 10 h 32"/>
                  <a:gd name="T80" fmla="*/ 58 w 63"/>
                  <a:gd name="T81" fmla="*/ 10 h 32"/>
                  <a:gd name="T82" fmla="*/ 60 w 63"/>
                  <a:gd name="T83" fmla="*/ 9 h 32"/>
                  <a:gd name="T84" fmla="*/ 61 w 63"/>
                  <a:gd name="T85" fmla="*/ 9 h 32"/>
                  <a:gd name="T86" fmla="*/ 63 w 63"/>
                  <a:gd name="T87" fmla="*/ 9 h 32"/>
                  <a:gd name="T88" fmla="*/ 63 w 63"/>
                  <a:gd name="T89" fmla="*/ 9 h 32"/>
                  <a:gd name="T90" fmla="*/ 60 w 63"/>
                  <a:gd name="T91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3" h="32">
                    <a:moveTo>
                      <a:pt x="60" y="7"/>
                    </a:moveTo>
                    <a:cubicBezTo>
                      <a:pt x="57" y="6"/>
                      <a:pt x="54" y="5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ubicBezTo>
                      <a:pt x="37" y="0"/>
                      <a:pt x="31" y="2"/>
                      <a:pt x="30" y="3"/>
                    </a:cubicBezTo>
                    <a:cubicBezTo>
                      <a:pt x="27" y="4"/>
                      <a:pt x="23" y="4"/>
                      <a:pt x="20" y="3"/>
                    </a:cubicBezTo>
                    <a:cubicBezTo>
                      <a:pt x="16" y="3"/>
                      <a:pt x="12" y="2"/>
                      <a:pt x="9" y="4"/>
                    </a:cubicBezTo>
                    <a:cubicBezTo>
                      <a:pt x="9" y="5"/>
                      <a:pt x="8" y="5"/>
                      <a:pt x="7" y="6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5" y="8"/>
                      <a:pt x="4" y="9"/>
                      <a:pt x="3" y="10"/>
                    </a:cubicBezTo>
                    <a:cubicBezTo>
                      <a:pt x="1" y="12"/>
                      <a:pt x="0" y="14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0" y="17"/>
                      <a:pt x="0" y="17"/>
                      <a:pt x="1" y="17"/>
                    </a:cubicBezTo>
                    <a:cubicBezTo>
                      <a:pt x="1" y="17"/>
                      <a:pt x="2" y="18"/>
                      <a:pt x="3" y="18"/>
                    </a:cubicBezTo>
                    <a:cubicBezTo>
                      <a:pt x="5" y="19"/>
                      <a:pt x="7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8" y="29"/>
                    </a:cubicBezTo>
                    <a:cubicBezTo>
                      <a:pt x="20" y="30"/>
                      <a:pt x="20" y="31"/>
                      <a:pt x="20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1"/>
                      <a:pt x="23" y="30"/>
                      <a:pt x="24" y="30"/>
                    </a:cubicBezTo>
                    <a:cubicBezTo>
                      <a:pt x="24" y="30"/>
                      <a:pt x="24" y="29"/>
                      <a:pt x="24" y="29"/>
                    </a:cubicBezTo>
                    <a:cubicBezTo>
                      <a:pt x="23" y="28"/>
                      <a:pt x="23" y="26"/>
                      <a:pt x="24" y="24"/>
                    </a:cubicBezTo>
                    <a:cubicBezTo>
                      <a:pt x="25" y="22"/>
                      <a:pt x="27" y="21"/>
                      <a:pt x="29" y="21"/>
                    </a:cubicBezTo>
                    <a:cubicBezTo>
                      <a:pt x="36" y="21"/>
                      <a:pt x="39" y="20"/>
                      <a:pt x="40" y="18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8" y="13"/>
                      <a:pt x="49" y="13"/>
                      <a:pt x="50" y="13"/>
                    </a:cubicBezTo>
                    <a:cubicBezTo>
                      <a:pt x="51" y="14"/>
                      <a:pt x="52" y="14"/>
                      <a:pt x="52" y="14"/>
                    </a:cubicBezTo>
                    <a:cubicBezTo>
                      <a:pt x="53" y="14"/>
                      <a:pt x="54" y="13"/>
                      <a:pt x="54" y="12"/>
                    </a:cubicBezTo>
                    <a:cubicBezTo>
                      <a:pt x="55" y="12"/>
                      <a:pt x="55" y="12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11"/>
                      <a:pt x="57" y="11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9"/>
                      <a:pt x="61" y="9"/>
                    </a:cubicBezTo>
                    <a:cubicBezTo>
                      <a:pt x="61" y="9"/>
                      <a:pt x="62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2" y="8"/>
                      <a:pt x="61" y="8"/>
                      <a:pt x="6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Freeform 2111">
                <a:extLst>
                  <a:ext uri="{FF2B5EF4-FFF2-40B4-BE49-F238E27FC236}">
                    <a16:creationId xmlns:a16="http://schemas.microsoft.com/office/drawing/2014/main" id="{9B48AE5D-831C-4FE2-8773-1797E707C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074" y="38153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Freeform 2112">
                <a:extLst>
                  <a:ext uri="{FF2B5EF4-FFF2-40B4-BE49-F238E27FC236}">
                    <a16:creationId xmlns:a16="http://schemas.microsoft.com/office/drawing/2014/main" id="{977A3511-ED4B-401A-A131-75762D453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074" y="3818984"/>
                <a:ext cx="0" cy="3597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Freeform 2113">
                <a:extLst>
                  <a:ext uri="{FF2B5EF4-FFF2-40B4-BE49-F238E27FC236}">
                    <a16:creationId xmlns:a16="http://schemas.microsoft.com/office/drawing/2014/main" id="{32C4BEC5-32CC-4E9C-934E-CAAC1FE5E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074" y="38153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Freeform 2114">
                <a:extLst>
                  <a:ext uri="{FF2B5EF4-FFF2-40B4-BE49-F238E27FC236}">
                    <a16:creationId xmlns:a16="http://schemas.microsoft.com/office/drawing/2014/main" id="{1100DD86-9F11-4E19-9F3C-189E9AD17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074" y="3817185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Freeform 2115">
                <a:extLst>
                  <a:ext uri="{FF2B5EF4-FFF2-40B4-BE49-F238E27FC236}">
                    <a16:creationId xmlns:a16="http://schemas.microsoft.com/office/drawing/2014/main" id="{BBF5EE25-C95C-4F8A-B012-E7BFF36CE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198" y="3806395"/>
                <a:ext cx="185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Freeform 2116">
                <a:extLst>
                  <a:ext uri="{FF2B5EF4-FFF2-40B4-BE49-F238E27FC236}">
                    <a16:creationId xmlns:a16="http://schemas.microsoft.com/office/drawing/2014/main" id="{44F58C0E-787A-4ED7-95FA-5B235D83C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5679" y="3430511"/>
                <a:ext cx="600262" cy="359697"/>
              </a:xfrm>
              <a:custGeom>
                <a:avLst/>
                <a:gdLst>
                  <a:gd name="T0" fmla="*/ 321 w 338"/>
                  <a:gd name="T1" fmla="*/ 169 h 209"/>
                  <a:gd name="T2" fmla="*/ 322 w 338"/>
                  <a:gd name="T3" fmla="*/ 170 h 209"/>
                  <a:gd name="T4" fmla="*/ 325 w 338"/>
                  <a:gd name="T5" fmla="*/ 171 h 209"/>
                  <a:gd name="T6" fmla="*/ 329 w 338"/>
                  <a:gd name="T7" fmla="*/ 154 h 209"/>
                  <a:gd name="T8" fmla="*/ 337 w 338"/>
                  <a:gd name="T9" fmla="*/ 137 h 209"/>
                  <a:gd name="T10" fmla="*/ 312 w 338"/>
                  <a:gd name="T11" fmla="*/ 138 h 209"/>
                  <a:gd name="T12" fmla="*/ 291 w 338"/>
                  <a:gd name="T13" fmla="*/ 167 h 209"/>
                  <a:gd name="T14" fmla="*/ 277 w 338"/>
                  <a:gd name="T15" fmla="*/ 170 h 209"/>
                  <a:gd name="T16" fmla="*/ 245 w 338"/>
                  <a:gd name="T17" fmla="*/ 173 h 209"/>
                  <a:gd name="T18" fmla="*/ 231 w 338"/>
                  <a:gd name="T19" fmla="*/ 156 h 209"/>
                  <a:gd name="T20" fmla="*/ 214 w 338"/>
                  <a:gd name="T21" fmla="*/ 118 h 209"/>
                  <a:gd name="T22" fmla="*/ 218 w 338"/>
                  <a:gd name="T23" fmla="*/ 84 h 209"/>
                  <a:gd name="T24" fmla="*/ 217 w 338"/>
                  <a:gd name="T25" fmla="*/ 83 h 209"/>
                  <a:gd name="T26" fmla="*/ 201 w 338"/>
                  <a:gd name="T27" fmla="*/ 78 h 209"/>
                  <a:gd name="T28" fmla="*/ 195 w 338"/>
                  <a:gd name="T29" fmla="*/ 66 h 209"/>
                  <a:gd name="T30" fmla="*/ 182 w 338"/>
                  <a:gd name="T31" fmla="*/ 46 h 209"/>
                  <a:gd name="T32" fmla="*/ 157 w 338"/>
                  <a:gd name="T33" fmla="*/ 45 h 209"/>
                  <a:gd name="T34" fmla="*/ 145 w 338"/>
                  <a:gd name="T35" fmla="*/ 41 h 209"/>
                  <a:gd name="T36" fmla="*/ 130 w 338"/>
                  <a:gd name="T37" fmla="*/ 23 h 209"/>
                  <a:gd name="T38" fmla="*/ 64 w 338"/>
                  <a:gd name="T39" fmla="*/ 17 h 209"/>
                  <a:gd name="T40" fmla="*/ 0 w 338"/>
                  <a:gd name="T41" fmla="*/ 3 h 209"/>
                  <a:gd name="T42" fmla="*/ 28 w 338"/>
                  <a:gd name="T43" fmla="*/ 42 h 209"/>
                  <a:gd name="T44" fmla="*/ 26 w 338"/>
                  <a:gd name="T45" fmla="*/ 61 h 209"/>
                  <a:gd name="T46" fmla="*/ 51 w 338"/>
                  <a:gd name="T47" fmla="*/ 76 h 209"/>
                  <a:gd name="T48" fmla="*/ 67 w 338"/>
                  <a:gd name="T49" fmla="*/ 102 h 209"/>
                  <a:gd name="T50" fmla="*/ 79 w 338"/>
                  <a:gd name="T51" fmla="*/ 105 h 209"/>
                  <a:gd name="T52" fmla="*/ 67 w 338"/>
                  <a:gd name="T53" fmla="*/ 93 h 209"/>
                  <a:gd name="T54" fmla="*/ 39 w 338"/>
                  <a:gd name="T55" fmla="*/ 48 h 209"/>
                  <a:gd name="T56" fmla="*/ 36 w 338"/>
                  <a:gd name="T57" fmla="*/ 40 h 209"/>
                  <a:gd name="T58" fmla="*/ 20 w 338"/>
                  <a:gd name="T59" fmla="*/ 8 h 209"/>
                  <a:gd name="T60" fmla="*/ 32 w 338"/>
                  <a:gd name="T61" fmla="*/ 9 h 209"/>
                  <a:gd name="T62" fmla="*/ 45 w 338"/>
                  <a:gd name="T63" fmla="*/ 18 h 209"/>
                  <a:gd name="T64" fmla="*/ 50 w 338"/>
                  <a:gd name="T65" fmla="*/ 45 h 209"/>
                  <a:gd name="T66" fmla="*/ 68 w 338"/>
                  <a:gd name="T67" fmla="*/ 54 h 209"/>
                  <a:gd name="T68" fmla="*/ 84 w 338"/>
                  <a:gd name="T69" fmla="*/ 70 h 209"/>
                  <a:gd name="T70" fmla="*/ 93 w 338"/>
                  <a:gd name="T71" fmla="*/ 86 h 209"/>
                  <a:gd name="T72" fmla="*/ 133 w 338"/>
                  <a:gd name="T73" fmla="*/ 133 h 209"/>
                  <a:gd name="T74" fmla="*/ 133 w 338"/>
                  <a:gd name="T75" fmla="*/ 146 h 209"/>
                  <a:gd name="T76" fmla="*/ 151 w 338"/>
                  <a:gd name="T77" fmla="*/ 169 h 209"/>
                  <a:gd name="T78" fmla="*/ 180 w 338"/>
                  <a:gd name="T79" fmla="*/ 181 h 209"/>
                  <a:gd name="T80" fmla="*/ 248 w 338"/>
                  <a:gd name="T81" fmla="*/ 196 h 209"/>
                  <a:gd name="T82" fmla="*/ 276 w 338"/>
                  <a:gd name="T83" fmla="*/ 205 h 209"/>
                  <a:gd name="T84" fmla="*/ 278 w 338"/>
                  <a:gd name="T85" fmla="*/ 203 h 209"/>
                  <a:gd name="T86" fmla="*/ 279 w 338"/>
                  <a:gd name="T87" fmla="*/ 201 h 209"/>
                  <a:gd name="T88" fmla="*/ 280 w 338"/>
                  <a:gd name="T89" fmla="*/ 199 h 209"/>
                  <a:gd name="T90" fmla="*/ 281 w 338"/>
                  <a:gd name="T91" fmla="*/ 198 h 209"/>
                  <a:gd name="T92" fmla="*/ 282 w 338"/>
                  <a:gd name="T93" fmla="*/ 198 h 209"/>
                  <a:gd name="T94" fmla="*/ 282 w 338"/>
                  <a:gd name="T95" fmla="*/ 198 h 209"/>
                  <a:gd name="T96" fmla="*/ 286 w 338"/>
                  <a:gd name="T97" fmla="*/ 197 h 209"/>
                  <a:gd name="T98" fmla="*/ 292 w 338"/>
                  <a:gd name="T99" fmla="*/ 193 h 209"/>
                  <a:gd name="T100" fmla="*/ 288 w 338"/>
                  <a:gd name="T101" fmla="*/ 185 h 209"/>
                  <a:gd name="T102" fmla="*/ 296 w 338"/>
                  <a:gd name="T103" fmla="*/ 176 h 209"/>
                  <a:gd name="T104" fmla="*/ 308 w 338"/>
                  <a:gd name="T105" fmla="*/ 17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8" h="209">
                    <a:moveTo>
                      <a:pt x="312" y="177"/>
                    </a:moveTo>
                    <a:cubicBezTo>
                      <a:pt x="313" y="177"/>
                      <a:pt x="313" y="177"/>
                      <a:pt x="313" y="177"/>
                    </a:cubicBezTo>
                    <a:cubicBezTo>
                      <a:pt x="313" y="176"/>
                      <a:pt x="314" y="176"/>
                      <a:pt x="314" y="175"/>
                    </a:cubicBezTo>
                    <a:cubicBezTo>
                      <a:pt x="316" y="173"/>
                      <a:pt x="318" y="170"/>
                      <a:pt x="321" y="169"/>
                    </a:cubicBezTo>
                    <a:cubicBezTo>
                      <a:pt x="321" y="169"/>
                      <a:pt x="321" y="169"/>
                      <a:pt x="321" y="169"/>
                    </a:cubicBezTo>
                    <a:cubicBezTo>
                      <a:pt x="321" y="169"/>
                      <a:pt x="321" y="169"/>
                      <a:pt x="321" y="169"/>
                    </a:cubicBezTo>
                    <a:cubicBezTo>
                      <a:pt x="321" y="169"/>
                      <a:pt x="321" y="169"/>
                      <a:pt x="321" y="169"/>
                    </a:cubicBezTo>
                    <a:cubicBezTo>
                      <a:pt x="321" y="169"/>
                      <a:pt x="322" y="170"/>
                      <a:pt x="322" y="170"/>
                    </a:cubicBezTo>
                    <a:cubicBezTo>
                      <a:pt x="323" y="170"/>
                      <a:pt x="323" y="170"/>
                      <a:pt x="323" y="170"/>
                    </a:cubicBezTo>
                    <a:cubicBezTo>
                      <a:pt x="323" y="170"/>
                      <a:pt x="323" y="170"/>
                      <a:pt x="324" y="170"/>
                    </a:cubicBezTo>
                    <a:cubicBezTo>
                      <a:pt x="324" y="170"/>
                      <a:pt x="324" y="170"/>
                      <a:pt x="324" y="171"/>
                    </a:cubicBezTo>
                    <a:cubicBezTo>
                      <a:pt x="325" y="171"/>
                      <a:pt x="325" y="171"/>
                      <a:pt x="325" y="171"/>
                    </a:cubicBezTo>
                    <a:cubicBezTo>
                      <a:pt x="326" y="171"/>
                      <a:pt x="326" y="172"/>
                      <a:pt x="326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8" y="169"/>
                      <a:pt x="329" y="163"/>
                      <a:pt x="329" y="159"/>
                    </a:cubicBezTo>
                    <a:cubicBezTo>
                      <a:pt x="330" y="157"/>
                      <a:pt x="330" y="155"/>
                      <a:pt x="329" y="154"/>
                    </a:cubicBezTo>
                    <a:cubicBezTo>
                      <a:pt x="329" y="151"/>
                      <a:pt x="329" y="148"/>
                      <a:pt x="332" y="145"/>
                    </a:cubicBezTo>
                    <a:cubicBezTo>
                      <a:pt x="333" y="144"/>
                      <a:pt x="334" y="143"/>
                      <a:pt x="335" y="142"/>
                    </a:cubicBezTo>
                    <a:cubicBezTo>
                      <a:pt x="337" y="141"/>
                      <a:pt x="338" y="140"/>
                      <a:pt x="338" y="138"/>
                    </a:cubicBezTo>
                    <a:cubicBezTo>
                      <a:pt x="338" y="137"/>
                      <a:pt x="337" y="137"/>
                      <a:pt x="337" y="137"/>
                    </a:cubicBezTo>
                    <a:cubicBezTo>
                      <a:pt x="337" y="137"/>
                      <a:pt x="336" y="137"/>
                      <a:pt x="336" y="137"/>
                    </a:cubicBezTo>
                    <a:cubicBezTo>
                      <a:pt x="334" y="138"/>
                      <a:pt x="331" y="138"/>
                      <a:pt x="329" y="137"/>
                    </a:cubicBezTo>
                    <a:cubicBezTo>
                      <a:pt x="327" y="135"/>
                      <a:pt x="324" y="136"/>
                      <a:pt x="319" y="137"/>
                    </a:cubicBezTo>
                    <a:cubicBezTo>
                      <a:pt x="317" y="137"/>
                      <a:pt x="315" y="137"/>
                      <a:pt x="312" y="138"/>
                    </a:cubicBezTo>
                    <a:cubicBezTo>
                      <a:pt x="300" y="139"/>
                      <a:pt x="299" y="145"/>
                      <a:pt x="300" y="149"/>
                    </a:cubicBezTo>
                    <a:cubicBezTo>
                      <a:pt x="300" y="153"/>
                      <a:pt x="299" y="154"/>
                      <a:pt x="297" y="156"/>
                    </a:cubicBezTo>
                    <a:cubicBezTo>
                      <a:pt x="297" y="156"/>
                      <a:pt x="296" y="157"/>
                      <a:pt x="296" y="159"/>
                    </a:cubicBezTo>
                    <a:cubicBezTo>
                      <a:pt x="297" y="163"/>
                      <a:pt x="293" y="166"/>
                      <a:pt x="291" y="167"/>
                    </a:cubicBezTo>
                    <a:cubicBezTo>
                      <a:pt x="290" y="168"/>
                      <a:pt x="289" y="168"/>
                      <a:pt x="289" y="169"/>
                    </a:cubicBezTo>
                    <a:cubicBezTo>
                      <a:pt x="289" y="170"/>
                      <a:pt x="289" y="171"/>
                      <a:pt x="288" y="172"/>
                    </a:cubicBezTo>
                    <a:cubicBezTo>
                      <a:pt x="288" y="172"/>
                      <a:pt x="287" y="173"/>
                      <a:pt x="286" y="173"/>
                    </a:cubicBezTo>
                    <a:cubicBezTo>
                      <a:pt x="283" y="173"/>
                      <a:pt x="278" y="170"/>
                      <a:pt x="277" y="170"/>
                    </a:cubicBezTo>
                    <a:cubicBezTo>
                      <a:pt x="275" y="170"/>
                      <a:pt x="265" y="172"/>
                      <a:pt x="259" y="174"/>
                    </a:cubicBezTo>
                    <a:cubicBezTo>
                      <a:pt x="255" y="175"/>
                      <a:pt x="253" y="175"/>
                      <a:pt x="252" y="176"/>
                    </a:cubicBezTo>
                    <a:cubicBezTo>
                      <a:pt x="252" y="176"/>
                      <a:pt x="252" y="176"/>
                      <a:pt x="252" y="176"/>
                    </a:cubicBezTo>
                    <a:cubicBezTo>
                      <a:pt x="250" y="176"/>
                      <a:pt x="248" y="174"/>
                      <a:pt x="245" y="173"/>
                    </a:cubicBezTo>
                    <a:cubicBezTo>
                      <a:pt x="243" y="171"/>
                      <a:pt x="241" y="170"/>
                      <a:pt x="239" y="170"/>
                    </a:cubicBezTo>
                    <a:cubicBezTo>
                      <a:pt x="239" y="168"/>
                      <a:pt x="239" y="168"/>
                      <a:pt x="239" y="168"/>
                    </a:cubicBez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34" y="170"/>
                      <a:pt x="231" y="165"/>
                      <a:pt x="231" y="156"/>
                    </a:cubicBezTo>
                    <a:cubicBezTo>
                      <a:pt x="230" y="154"/>
                      <a:pt x="227" y="151"/>
                      <a:pt x="224" y="148"/>
                    </a:cubicBezTo>
                    <a:cubicBezTo>
                      <a:pt x="222" y="146"/>
                      <a:pt x="220" y="144"/>
                      <a:pt x="219" y="143"/>
                    </a:cubicBezTo>
                    <a:cubicBezTo>
                      <a:pt x="215" y="137"/>
                      <a:pt x="215" y="126"/>
                      <a:pt x="214" y="119"/>
                    </a:cubicBezTo>
                    <a:cubicBezTo>
                      <a:pt x="214" y="118"/>
                      <a:pt x="214" y="118"/>
                      <a:pt x="214" y="118"/>
                    </a:cubicBezTo>
                    <a:cubicBezTo>
                      <a:pt x="214" y="112"/>
                      <a:pt x="214" y="100"/>
                      <a:pt x="218" y="87"/>
                    </a:cubicBezTo>
                    <a:cubicBezTo>
                      <a:pt x="219" y="86"/>
                      <a:pt x="219" y="85"/>
                      <a:pt x="219" y="84"/>
                    </a:cubicBezTo>
                    <a:cubicBezTo>
                      <a:pt x="219" y="84"/>
                      <a:pt x="219" y="84"/>
                      <a:pt x="219" y="84"/>
                    </a:cubicBezTo>
                    <a:cubicBezTo>
                      <a:pt x="219" y="84"/>
                      <a:pt x="219" y="84"/>
                      <a:pt x="218" y="84"/>
                    </a:cubicBezTo>
                    <a:cubicBezTo>
                      <a:pt x="218" y="84"/>
                      <a:pt x="218" y="84"/>
                      <a:pt x="218" y="84"/>
                    </a:cubicBezTo>
                    <a:cubicBezTo>
                      <a:pt x="218" y="84"/>
                      <a:pt x="218" y="84"/>
                      <a:pt x="218" y="84"/>
                    </a:cubicBezTo>
                    <a:cubicBezTo>
                      <a:pt x="217" y="84"/>
                      <a:pt x="217" y="84"/>
                      <a:pt x="217" y="84"/>
                    </a:cubicBezTo>
                    <a:cubicBezTo>
                      <a:pt x="217" y="84"/>
                      <a:pt x="217" y="84"/>
                      <a:pt x="217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6" y="83"/>
                      <a:pt x="216" y="83"/>
                      <a:pt x="216" y="83"/>
                    </a:cubicBezTo>
                    <a:cubicBezTo>
                      <a:pt x="213" y="83"/>
                      <a:pt x="208" y="81"/>
                      <a:pt x="205" y="80"/>
                    </a:cubicBezTo>
                    <a:cubicBezTo>
                      <a:pt x="203" y="79"/>
                      <a:pt x="201" y="78"/>
                      <a:pt x="201" y="78"/>
                    </a:cubicBezTo>
                    <a:cubicBezTo>
                      <a:pt x="201" y="78"/>
                      <a:pt x="201" y="78"/>
                      <a:pt x="201" y="78"/>
                    </a:cubicBezTo>
                    <a:cubicBezTo>
                      <a:pt x="198" y="78"/>
                      <a:pt x="197" y="75"/>
                      <a:pt x="197" y="73"/>
                    </a:cubicBezTo>
                    <a:cubicBezTo>
                      <a:pt x="197" y="72"/>
                      <a:pt x="196" y="71"/>
                      <a:pt x="196" y="70"/>
                    </a:cubicBezTo>
                    <a:cubicBezTo>
                      <a:pt x="195" y="69"/>
                      <a:pt x="195" y="68"/>
                      <a:pt x="195" y="66"/>
                    </a:cubicBezTo>
                    <a:cubicBezTo>
                      <a:pt x="195" y="66"/>
                      <a:pt x="194" y="65"/>
                      <a:pt x="194" y="65"/>
                    </a:cubicBezTo>
                    <a:cubicBezTo>
                      <a:pt x="194" y="64"/>
                      <a:pt x="194" y="62"/>
                      <a:pt x="194" y="62"/>
                    </a:cubicBezTo>
                    <a:cubicBezTo>
                      <a:pt x="193" y="62"/>
                      <a:pt x="193" y="61"/>
                      <a:pt x="193" y="61"/>
                    </a:cubicBezTo>
                    <a:cubicBezTo>
                      <a:pt x="190" y="59"/>
                      <a:pt x="184" y="53"/>
                      <a:pt x="182" y="46"/>
                    </a:cubicBezTo>
                    <a:cubicBezTo>
                      <a:pt x="180" y="39"/>
                      <a:pt x="168" y="36"/>
                      <a:pt x="164" y="36"/>
                    </a:cubicBezTo>
                    <a:cubicBezTo>
                      <a:pt x="163" y="36"/>
                      <a:pt x="163" y="36"/>
                      <a:pt x="162" y="37"/>
                    </a:cubicBezTo>
                    <a:cubicBezTo>
                      <a:pt x="161" y="39"/>
                      <a:pt x="160" y="41"/>
                      <a:pt x="159" y="42"/>
                    </a:cubicBezTo>
                    <a:cubicBezTo>
                      <a:pt x="158" y="44"/>
                      <a:pt x="158" y="45"/>
                      <a:pt x="157" y="45"/>
                    </a:cubicBezTo>
                    <a:cubicBezTo>
                      <a:pt x="157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4" y="46"/>
                      <a:pt x="153" y="45"/>
                    </a:cubicBezTo>
                    <a:cubicBezTo>
                      <a:pt x="151" y="45"/>
                      <a:pt x="149" y="43"/>
                      <a:pt x="145" y="41"/>
                    </a:cubicBezTo>
                    <a:cubicBezTo>
                      <a:pt x="144" y="41"/>
                      <a:pt x="144" y="41"/>
                      <a:pt x="144" y="40"/>
                    </a:cubicBezTo>
                    <a:cubicBezTo>
                      <a:pt x="143" y="40"/>
                      <a:pt x="142" y="39"/>
                      <a:pt x="141" y="39"/>
                    </a:cubicBezTo>
                    <a:cubicBezTo>
                      <a:pt x="138" y="38"/>
                      <a:pt x="136" y="34"/>
                      <a:pt x="136" y="30"/>
                    </a:cubicBezTo>
                    <a:cubicBezTo>
                      <a:pt x="136" y="28"/>
                      <a:pt x="132" y="24"/>
                      <a:pt x="130" y="23"/>
                    </a:cubicBezTo>
                    <a:cubicBezTo>
                      <a:pt x="129" y="23"/>
                      <a:pt x="125" y="19"/>
                      <a:pt x="117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56" y="14"/>
                      <a:pt x="39" y="8"/>
                      <a:pt x="35" y="7"/>
                    </a:cubicBezTo>
                    <a:cubicBezTo>
                      <a:pt x="31" y="6"/>
                      <a:pt x="25" y="2"/>
                      <a:pt x="2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10" y="16"/>
                      <a:pt x="14" y="28"/>
                      <a:pt x="15" y="33"/>
                    </a:cubicBezTo>
                    <a:cubicBezTo>
                      <a:pt x="15" y="35"/>
                      <a:pt x="19" y="38"/>
                      <a:pt x="23" y="40"/>
                    </a:cubicBezTo>
                    <a:cubicBezTo>
                      <a:pt x="25" y="41"/>
                      <a:pt x="26" y="42"/>
                      <a:pt x="28" y="42"/>
                    </a:cubicBezTo>
                    <a:cubicBezTo>
                      <a:pt x="35" y="47"/>
                      <a:pt x="35" y="57"/>
                      <a:pt x="34" y="60"/>
                    </a:cubicBezTo>
                    <a:cubicBezTo>
                      <a:pt x="34" y="61"/>
                      <a:pt x="33" y="62"/>
                      <a:pt x="31" y="62"/>
                    </a:cubicBezTo>
                    <a:cubicBezTo>
                      <a:pt x="29" y="62"/>
                      <a:pt x="28" y="62"/>
                      <a:pt x="27" y="62"/>
                    </a:cubicBezTo>
                    <a:cubicBezTo>
                      <a:pt x="27" y="61"/>
                      <a:pt x="26" y="61"/>
                      <a:pt x="26" y="61"/>
                    </a:cubicBezTo>
                    <a:cubicBezTo>
                      <a:pt x="28" y="64"/>
                      <a:pt x="34" y="68"/>
                      <a:pt x="37" y="68"/>
                    </a:cubicBezTo>
                    <a:cubicBezTo>
                      <a:pt x="37" y="68"/>
                      <a:pt x="38" y="68"/>
                      <a:pt x="38" y="68"/>
                    </a:cubicBezTo>
                    <a:cubicBezTo>
                      <a:pt x="42" y="68"/>
                      <a:pt x="44" y="70"/>
                      <a:pt x="48" y="74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4" y="80"/>
                      <a:pt x="56" y="84"/>
                      <a:pt x="56" y="88"/>
                    </a:cubicBezTo>
                    <a:cubicBezTo>
                      <a:pt x="56" y="90"/>
                      <a:pt x="56" y="92"/>
                      <a:pt x="54" y="93"/>
                    </a:cubicBezTo>
                    <a:cubicBezTo>
                      <a:pt x="56" y="95"/>
                      <a:pt x="60" y="97"/>
                      <a:pt x="63" y="100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76" y="108"/>
                      <a:pt x="79" y="115"/>
                      <a:pt x="79" y="117"/>
                    </a:cubicBezTo>
                    <a:cubicBezTo>
                      <a:pt x="80" y="116"/>
                      <a:pt x="81" y="115"/>
                      <a:pt x="81" y="114"/>
                    </a:cubicBezTo>
                    <a:cubicBezTo>
                      <a:pt x="82" y="113"/>
                      <a:pt x="81" y="112"/>
                      <a:pt x="81" y="111"/>
                    </a:cubicBezTo>
                    <a:cubicBezTo>
                      <a:pt x="80" y="110"/>
                      <a:pt x="79" y="108"/>
                      <a:pt x="79" y="105"/>
                    </a:cubicBezTo>
                    <a:cubicBezTo>
                      <a:pt x="79" y="104"/>
                      <a:pt x="77" y="104"/>
                      <a:pt x="73" y="104"/>
                    </a:cubicBezTo>
                    <a:cubicBezTo>
                      <a:pt x="72" y="104"/>
                      <a:pt x="72" y="104"/>
                      <a:pt x="71" y="103"/>
                    </a:cubicBezTo>
                    <a:cubicBezTo>
                      <a:pt x="68" y="103"/>
                      <a:pt x="68" y="100"/>
                      <a:pt x="68" y="97"/>
                    </a:cubicBezTo>
                    <a:cubicBezTo>
                      <a:pt x="68" y="96"/>
                      <a:pt x="68" y="94"/>
                      <a:pt x="67" y="93"/>
                    </a:cubicBezTo>
                    <a:cubicBezTo>
                      <a:pt x="63" y="89"/>
                      <a:pt x="60" y="79"/>
                      <a:pt x="59" y="76"/>
                    </a:cubicBezTo>
                    <a:cubicBezTo>
                      <a:pt x="59" y="73"/>
                      <a:pt x="56" y="70"/>
                      <a:pt x="53" y="67"/>
                    </a:cubicBezTo>
                    <a:cubicBezTo>
                      <a:pt x="51" y="65"/>
                      <a:pt x="48" y="62"/>
                      <a:pt x="47" y="59"/>
                    </a:cubicBezTo>
                    <a:cubicBezTo>
                      <a:pt x="43" y="53"/>
                      <a:pt x="40" y="49"/>
                      <a:pt x="39" y="48"/>
                    </a:cubicBezTo>
                    <a:cubicBezTo>
                      <a:pt x="38" y="47"/>
                      <a:pt x="37" y="46"/>
                      <a:pt x="37" y="46"/>
                    </a:cubicBezTo>
                    <a:cubicBezTo>
                      <a:pt x="37" y="44"/>
                      <a:pt x="38" y="43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38" y="40"/>
                      <a:pt x="36" y="40"/>
                    </a:cubicBezTo>
                    <a:cubicBezTo>
                      <a:pt x="34" y="39"/>
                      <a:pt x="33" y="39"/>
                      <a:pt x="31" y="38"/>
                    </a:cubicBezTo>
                    <a:cubicBezTo>
                      <a:pt x="27" y="36"/>
                      <a:pt x="24" y="32"/>
                      <a:pt x="24" y="28"/>
                    </a:cubicBezTo>
                    <a:cubicBezTo>
                      <a:pt x="24" y="24"/>
                      <a:pt x="22" y="15"/>
                      <a:pt x="20" y="12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2" y="6"/>
                      <a:pt x="26" y="6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30" y="9"/>
                      <a:pt x="31" y="9"/>
                      <a:pt x="32" y="9"/>
                    </a:cubicBezTo>
                    <a:cubicBezTo>
                      <a:pt x="34" y="9"/>
                      <a:pt x="37" y="11"/>
                      <a:pt x="38" y="13"/>
                    </a:cubicBezTo>
                    <a:cubicBezTo>
                      <a:pt x="38" y="14"/>
                      <a:pt x="39" y="14"/>
                      <a:pt x="40" y="13"/>
                    </a:cubicBezTo>
                    <a:cubicBezTo>
                      <a:pt x="42" y="13"/>
                      <a:pt x="44" y="13"/>
                      <a:pt x="45" y="14"/>
                    </a:cubicBezTo>
                    <a:cubicBezTo>
                      <a:pt x="46" y="15"/>
                      <a:pt x="46" y="16"/>
                      <a:pt x="45" y="18"/>
                    </a:cubicBezTo>
                    <a:cubicBezTo>
                      <a:pt x="45" y="19"/>
                      <a:pt x="43" y="22"/>
                      <a:pt x="47" y="29"/>
                    </a:cubicBezTo>
                    <a:cubicBezTo>
                      <a:pt x="51" y="36"/>
                      <a:pt x="52" y="37"/>
                      <a:pt x="50" y="39"/>
                    </a:cubicBezTo>
                    <a:cubicBezTo>
                      <a:pt x="50" y="40"/>
                      <a:pt x="50" y="40"/>
                      <a:pt x="50" y="43"/>
                    </a:cubicBezTo>
                    <a:cubicBezTo>
                      <a:pt x="50" y="44"/>
                      <a:pt x="50" y="45"/>
                      <a:pt x="50" y="45"/>
                    </a:cubicBezTo>
                    <a:cubicBezTo>
                      <a:pt x="50" y="45"/>
                      <a:pt x="51" y="45"/>
                      <a:pt x="51" y="44"/>
                    </a:cubicBezTo>
                    <a:cubicBezTo>
                      <a:pt x="52" y="44"/>
                      <a:pt x="53" y="43"/>
                      <a:pt x="54" y="43"/>
                    </a:cubicBezTo>
                    <a:cubicBezTo>
                      <a:pt x="55" y="43"/>
                      <a:pt x="57" y="45"/>
                      <a:pt x="62" y="51"/>
                    </a:cubicBezTo>
                    <a:cubicBezTo>
                      <a:pt x="64" y="53"/>
                      <a:pt x="66" y="54"/>
                      <a:pt x="68" y="54"/>
                    </a:cubicBezTo>
                    <a:cubicBezTo>
                      <a:pt x="70" y="55"/>
                      <a:pt x="72" y="56"/>
                      <a:pt x="72" y="59"/>
                    </a:cubicBezTo>
                    <a:cubicBezTo>
                      <a:pt x="72" y="60"/>
                      <a:pt x="73" y="64"/>
                      <a:pt x="76" y="64"/>
                    </a:cubicBezTo>
                    <a:cubicBezTo>
                      <a:pt x="79" y="65"/>
                      <a:pt x="81" y="67"/>
                      <a:pt x="82" y="68"/>
                    </a:cubicBezTo>
                    <a:cubicBezTo>
                      <a:pt x="83" y="69"/>
                      <a:pt x="84" y="70"/>
                      <a:pt x="84" y="70"/>
                    </a:cubicBezTo>
                    <a:cubicBezTo>
                      <a:pt x="86" y="70"/>
                      <a:pt x="87" y="71"/>
                      <a:pt x="88" y="73"/>
                    </a:cubicBezTo>
                    <a:cubicBezTo>
                      <a:pt x="89" y="75"/>
                      <a:pt x="88" y="77"/>
                      <a:pt x="87" y="80"/>
                    </a:cubicBezTo>
                    <a:cubicBezTo>
                      <a:pt x="87" y="81"/>
                      <a:pt x="87" y="81"/>
                      <a:pt x="87" y="82"/>
                    </a:cubicBezTo>
                    <a:cubicBezTo>
                      <a:pt x="87" y="83"/>
                      <a:pt x="89" y="84"/>
                      <a:pt x="93" y="86"/>
                    </a:cubicBezTo>
                    <a:cubicBezTo>
                      <a:pt x="98" y="88"/>
                      <a:pt x="98" y="89"/>
                      <a:pt x="100" y="91"/>
                    </a:cubicBezTo>
                    <a:cubicBezTo>
                      <a:pt x="100" y="92"/>
                      <a:pt x="101" y="93"/>
                      <a:pt x="103" y="95"/>
                    </a:cubicBezTo>
                    <a:cubicBezTo>
                      <a:pt x="108" y="100"/>
                      <a:pt x="124" y="117"/>
                      <a:pt x="128" y="122"/>
                    </a:cubicBezTo>
                    <a:cubicBezTo>
                      <a:pt x="130" y="126"/>
                      <a:pt x="132" y="130"/>
                      <a:pt x="133" y="133"/>
                    </a:cubicBezTo>
                    <a:cubicBezTo>
                      <a:pt x="133" y="135"/>
                      <a:pt x="133" y="135"/>
                      <a:pt x="133" y="135"/>
                    </a:cubicBezTo>
                    <a:cubicBezTo>
                      <a:pt x="134" y="137"/>
                      <a:pt x="133" y="139"/>
                      <a:pt x="133" y="140"/>
                    </a:cubicBezTo>
                    <a:cubicBezTo>
                      <a:pt x="132" y="142"/>
                      <a:pt x="132" y="142"/>
                      <a:pt x="133" y="143"/>
                    </a:cubicBezTo>
                    <a:cubicBezTo>
                      <a:pt x="133" y="144"/>
                      <a:pt x="134" y="145"/>
                      <a:pt x="133" y="146"/>
                    </a:cubicBezTo>
                    <a:cubicBezTo>
                      <a:pt x="133" y="147"/>
                      <a:pt x="131" y="148"/>
                      <a:pt x="130" y="148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0" y="151"/>
                      <a:pt x="133" y="159"/>
                      <a:pt x="137" y="160"/>
                    </a:cubicBezTo>
                    <a:cubicBezTo>
                      <a:pt x="142" y="160"/>
                      <a:pt x="147" y="165"/>
                      <a:pt x="151" y="169"/>
                    </a:cubicBezTo>
                    <a:cubicBezTo>
                      <a:pt x="152" y="170"/>
                      <a:pt x="153" y="170"/>
                      <a:pt x="154" y="171"/>
                    </a:cubicBezTo>
                    <a:cubicBezTo>
                      <a:pt x="156" y="173"/>
                      <a:pt x="159" y="174"/>
                      <a:pt x="163" y="174"/>
                    </a:cubicBezTo>
                    <a:cubicBezTo>
                      <a:pt x="166" y="175"/>
                      <a:pt x="168" y="175"/>
                      <a:pt x="171" y="176"/>
                    </a:cubicBezTo>
                    <a:cubicBezTo>
                      <a:pt x="174" y="177"/>
                      <a:pt x="177" y="179"/>
                      <a:pt x="180" y="181"/>
                    </a:cubicBezTo>
                    <a:cubicBezTo>
                      <a:pt x="184" y="183"/>
                      <a:pt x="188" y="186"/>
                      <a:pt x="193" y="187"/>
                    </a:cubicBezTo>
                    <a:cubicBezTo>
                      <a:pt x="203" y="190"/>
                      <a:pt x="213" y="194"/>
                      <a:pt x="219" y="199"/>
                    </a:cubicBezTo>
                    <a:cubicBezTo>
                      <a:pt x="224" y="202"/>
                      <a:pt x="230" y="201"/>
                      <a:pt x="240" y="197"/>
                    </a:cubicBezTo>
                    <a:cubicBezTo>
                      <a:pt x="243" y="196"/>
                      <a:pt x="245" y="196"/>
                      <a:pt x="248" y="196"/>
                    </a:cubicBezTo>
                    <a:cubicBezTo>
                      <a:pt x="253" y="196"/>
                      <a:pt x="257" y="198"/>
                      <a:pt x="260" y="199"/>
                    </a:cubicBezTo>
                    <a:cubicBezTo>
                      <a:pt x="261" y="200"/>
                      <a:pt x="262" y="200"/>
                      <a:pt x="262" y="200"/>
                    </a:cubicBezTo>
                    <a:cubicBezTo>
                      <a:pt x="265" y="201"/>
                      <a:pt x="269" y="204"/>
                      <a:pt x="273" y="209"/>
                    </a:cubicBezTo>
                    <a:cubicBezTo>
                      <a:pt x="274" y="207"/>
                      <a:pt x="275" y="206"/>
                      <a:pt x="276" y="205"/>
                    </a:cubicBezTo>
                    <a:cubicBezTo>
                      <a:pt x="276" y="205"/>
                      <a:pt x="276" y="205"/>
                      <a:pt x="276" y="205"/>
                    </a:cubicBezTo>
                    <a:cubicBezTo>
                      <a:pt x="276" y="205"/>
                      <a:pt x="277" y="204"/>
                      <a:pt x="277" y="204"/>
                    </a:cubicBezTo>
                    <a:cubicBezTo>
                      <a:pt x="277" y="204"/>
                      <a:pt x="277" y="204"/>
                      <a:pt x="277" y="204"/>
                    </a:cubicBezTo>
                    <a:cubicBezTo>
                      <a:pt x="277" y="203"/>
                      <a:pt x="278" y="203"/>
                      <a:pt x="278" y="203"/>
                    </a:cubicBezTo>
                    <a:cubicBezTo>
                      <a:pt x="278" y="202"/>
                      <a:pt x="278" y="202"/>
                      <a:pt x="278" y="202"/>
                    </a:cubicBezTo>
                    <a:cubicBezTo>
                      <a:pt x="278" y="202"/>
                      <a:pt x="278" y="202"/>
                      <a:pt x="279" y="201"/>
                    </a:cubicBezTo>
                    <a:cubicBezTo>
                      <a:pt x="279" y="201"/>
                      <a:pt x="279" y="201"/>
                      <a:pt x="279" y="201"/>
                    </a:cubicBezTo>
                    <a:cubicBezTo>
                      <a:pt x="279" y="201"/>
                      <a:pt x="279" y="201"/>
                      <a:pt x="279" y="201"/>
                    </a:cubicBezTo>
                    <a:cubicBezTo>
                      <a:pt x="279" y="200"/>
                      <a:pt x="279" y="200"/>
                      <a:pt x="280" y="200"/>
                    </a:cubicBezTo>
                    <a:cubicBezTo>
                      <a:pt x="280" y="200"/>
                      <a:pt x="280" y="200"/>
                      <a:pt x="280" y="200"/>
                    </a:cubicBezTo>
                    <a:cubicBezTo>
                      <a:pt x="280" y="200"/>
                      <a:pt x="280" y="200"/>
                      <a:pt x="280" y="200"/>
                    </a:cubicBezTo>
                    <a:cubicBezTo>
                      <a:pt x="280" y="199"/>
                      <a:pt x="280" y="199"/>
                      <a:pt x="280" y="199"/>
                    </a:cubicBezTo>
                    <a:cubicBezTo>
                      <a:pt x="281" y="199"/>
                      <a:pt x="281" y="199"/>
                      <a:pt x="281" y="199"/>
                    </a:cubicBezTo>
                    <a:cubicBezTo>
                      <a:pt x="281" y="199"/>
                      <a:pt x="281" y="199"/>
                      <a:pt x="281" y="199"/>
                    </a:cubicBezTo>
                    <a:cubicBezTo>
                      <a:pt x="281" y="199"/>
                      <a:pt x="281" y="199"/>
                      <a:pt x="281" y="198"/>
                    </a:cubicBezTo>
                    <a:cubicBezTo>
                      <a:pt x="281" y="198"/>
                      <a:pt x="281" y="198"/>
                      <a:pt x="281" y="198"/>
                    </a:cubicBezTo>
                    <a:cubicBezTo>
                      <a:pt x="281" y="198"/>
                      <a:pt x="281" y="198"/>
                      <a:pt x="281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82" y="197"/>
                      <a:pt x="283" y="197"/>
                      <a:pt x="283" y="197"/>
                    </a:cubicBezTo>
                    <a:cubicBezTo>
                      <a:pt x="283" y="197"/>
                      <a:pt x="284" y="197"/>
                      <a:pt x="286" y="197"/>
                    </a:cubicBezTo>
                    <a:cubicBezTo>
                      <a:pt x="287" y="198"/>
                      <a:pt x="289" y="198"/>
                      <a:pt x="291" y="198"/>
                    </a:cubicBezTo>
                    <a:cubicBezTo>
                      <a:pt x="294" y="198"/>
                      <a:pt x="295" y="197"/>
                      <a:pt x="296" y="197"/>
                    </a:cubicBezTo>
                    <a:cubicBezTo>
                      <a:pt x="296" y="197"/>
                      <a:pt x="296" y="197"/>
                      <a:pt x="296" y="197"/>
                    </a:cubicBezTo>
                    <a:cubicBezTo>
                      <a:pt x="296" y="196"/>
                      <a:pt x="294" y="194"/>
                      <a:pt x="292" y="193"/>
                    </a:cubicBezTo>
                    <a:cubicBezTo>
                      <a:pt x="292" y="192"/>
                      <a:pt x="291" y="192"/>
                      <a:pt x="291" y="192"/>
                    </a:cubicBezTo>
                    <a:cubicBezTo>
                      <a:pt x="289" y="189"/>
                      <a:pt x="288" y="188"/>
                      <a:pt x="288" y="187"/>
                    </a:cubicBezTo>
                    <a:cubicBezTo>
                      <a:pt x="288" y="186"/>
                      <a:pt x="288" y="186"/>
                      <a:pt x="288" y="186"/>
                    </a:cubicBezTo>
                    <a:cubicBezTo>
                      <a:pt x="288" y="185"/>
                      <a:pt x="288" y="185"/>
                      <a:pt x="288" y="185"/>
                    </a:cubicBezTo>
                    <a:cubicBezTo>
                      <a:pt x="289" y="185"/>
                      <a:pt x="289" y="184"/>
                      <a:pt x="289" y="183"/>
                    </a:cubicBezTo>
                    <a:cubicBezTo>
                      <a:pt x="290" y="180"/>
                      <a:pt x="291" y="176"/>
                      <a:pt x="293" y="176"/>
                    </a:cubicBezTo>
                    <a:cubicBezTo>
                      <a:pt x="294" y="176"/>
                      <a:pt x="294" y="176"/>
                      <a:pt x="294" y="176"/>
                    </a:cubicBezTo>
                    <a:cubicBezTo>
                      <a:pt x="295" y="176"/>
                      <a:pt x="295" y="176"/>
                      <a:pt x="296" y="176"/>
                    </a:cubicBezTo>
                    <a:cubicBezTo>
                      <a:pt x="298" y="177"/>
                      <a:pt x="300" y="177"/>
                      <a:pt x="302" y="177"/>
                    </a:cubicBezTo>
                    <a:cubicBezTo>
                      <a:pt x="303" y="177"/>
                      <a:pt x="304" y="177"/>
                      <a:pt x="306" y="177"/>
                    </a:cubicBezTo>
                    <a:cubicBezTo>
                      <a:pt x="306" y="177"/>
                      <a:pt x="306" y="177"/>
                      <a:pt x="306" y="177"/>
                    </a:cubicBezTo>
                    <a:cubicBezTo>
                      <a:pt x="307" y="177"/>
                      <a:pt x="307" y="177"/>
                      <a:pt x="308" y="177"/>
                    </a:cubicBezTo>
                    <a:cubicBezTo>
                      <a:pt x="308" y="177"/>
                      <a:pt x="309" y="177"/>
                      <a:pt x="309" y="177"/>
                    </a:cubicBezTo>
                    <a:cubicBezTo>
                      <a:pt x="309" y="177"/>
                      <a:pt x="309" y="177"/>
                      <a:pt x="309" y="177"/>
                    </a:cubicBezTo>
                    <a:cubicBezTo>
                      <a:pt x="310" y="177"/>
                      <a:pt x="311" y="177"/>
                      <a:pt x="312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Freeform 2117">
                <a:extLst>
                  <a:ext uri="{FF2B5EF4-FFF2-40B4-BE49-F238E27FC236}">
                    <a16:creationId xmlns:a16="http://schemas.microsoft.com/office/drawing/2014/main" id="{E765B1E7-CA30-4D55-90E0-361406EA8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437" y="3739851"/>
                <a:ext cx="72477" cy="75536"/>
              </a:xfrm>
              <a:custGeom>
                <a:avLst/>
                <a:gdLst>
                  <a:gd name="T0" fmla="*/ 30 w 41"/>
                  <a:gd name="T1" fmla="*/ 39 h 43"/>
                  <a:gd name="T2" fmla="*/ 31 w 41"/>
                  <a:gd name="T3" fmla="*/ 38 h 43"/>
                  <a:gd name="T4" fmla="*/ 31 w 41"/>
                  <a:gd name="T5" fmla="*/ 38 h 43"/>
                  <a:gd name="T6" fmla="*/ 32 w 41"/>
                  <a:gd name="T7" fmla="*/ 38 h 43"/>
                  <a:gd name="T8" fmla="*/ 32 w 41"/>
                  <a:gd name="T9" fmla="*/ 37 h 43"/>
                  <a:gd name="T10" fmla="*/ 33 w 41"/>
                  <a:gd name="T11" fmla="*/ 37 h 43"/>
                  <a:gd name="T12" fmla="*/ 33 w 41"/>
                  <a:gd name="T13" fmla="*/ 37 h 43"/>
                  <a:gd name="T14" fmla="*/ 33 w 41"/>
                  <a:gd name="T15" fmla="*/ 37 h 43"/>
                  <a:gd name="T16" fmla="*/ 33 w 41"/>
                  <a:gd name="T17" fmla="*/ 37 h 43"/>
                  <a:gd name="T18" fmla="*/ 33 w 41"/>
                  <a:gd name="T19" fmla="*/ 37 h 43"/>
                  <a:gd name="T20" fmla="*/ 34 w 41"/>
                  <a:gd name="T21" fmla="*/ 37 h 43"/>
                  <a:gd name="T22" fmla="*/ 34 w 41"/>
                  <a:gd name="T23" fmla="*/ 35 h 43"/>
                  <a:gd name="T24" fmla="*/ 39 w 41"/>
                  <a:gd name="T25" fmla="*/ 28 h 43"/>
                  <a:gd name="T26" fmla="*/ 41 w 41"/>
                  <a:gd name="T27" fmla="*/ 26 h 43"/>
                  <a:gd name="T28" fmla="*/ 40 w 41"/>
                  <a:gd name="T29" fmla="*/ 25 h 43"/>
                  <a:gd name="T30" fmla="*/ 39 w 41"/>
                  <a:gd name="T31" fmla="*/ 23 h 43"/>
                  <a:gd name="T32" fmla="*/ 34 w 41"/>
                  <a:gd name="T33" fmla="*/ 24 h 43"/>
                  <a:gd name="T34" fmla="*/ 34 w 41"/>
                  <a:gd name="T35" fmla="*/ 1 h 43"/>
                  <a:gd name="T36" fmla="*/ 33 w 41"/>
                  <a:gd name="T37" fmla="*/ 1 h 43"/>
                  <a:gd name="T38" fmla="*/ 32 w 41"/>
                  <a:gd name="T39" fmla="*/ 1 h 43"/>
                  <a:gd name="T40" fmla="*/ 20 w 41"/>
                  <a:gd name="T41" fmla="*/ 0 h 43"/>
                  <a:gd name="T42" fmla="*/ 18 w 41"/>
                  <a:gd name="T43" fmla="*/ 0 h 43"/>
                  <a:gd name="T44" fmla="*/ 17 w 41"/>
                  <a:gd name="T45" fmla="*/ 4 h 43"/>
                  <a:gd name="T46" fmla="*/ 16 w 41"/>
                  <a:gd name="T47" fmla="*/ 7 h 43"/>
                  <a:gd name="T48" fmla="*/ 18 w 41"/>
                  <a:gd name="T49" fmla="*/ 9 h 43"/>
                  <a:gd name="T50" fmla="*/ 24 w 41"/>
                  <a:gd name="T51" fmla="*/ 18 h 43"/>
                  <a:gd name="T52" fmla="*/ 14 w 41"/>
                  <a:gd name="T53" fmla="*/ 22 h 43"/>
                  <a:gd name="T54" fmla="*/ 9 w 41"/>
                  <a:gd name="T55" fmla="*/ 21 h 43"/>
                  <a:gd name="T56" fmla="*/ 8 w 41"/>
                  <a:gd name="T57" fmla="*/ 21 h 43"/>
                  <a:gd name="T58" fmla="*/ 7 w 41"/>
                  <a:gd name="T59" fmla="*/ 23 h 43"/>
                  <a:gd name="T60" fmla="*/ 7 w 41"/>
                  <a:gd name="T61" fmla="*/ 23 h 43"/>
                  <a:gd name="T62" fmla="*/ 5 w 41"/>
                  <a:gd name="T63" fmla="*/ 24 h 43"/>
                  <a:gd name="T64" fmla="*/ 5 w 41"/>
                  <a:gd name="T65" fmla="*/ 25 h 43"/>
                  <a:gd name="T66" fmla="*/ 3 w 41"/>
                  <a:gd name="T67" fmla="*/ 27 h 43"/>
                  <a:gd name="T68" fmla="*/ 3 w 41"/>
                  <a:gd name="T69" fmla="*/ 28 h 43"/>
                  <a:gd name="T70" fmla="*/ 1 w 41"/>
                  <a:gd name="T71" fmla="*/ 31 h 43"/>
                  <a:gd name="T72" fmla="*/ 0 w 41"/>
                  <a:gd name="T73" fmla="*/ 31 h 43"/>
                  <a:gd name="T74" fmla="*/ 2 w 41"/>
                  <a:gd name="T75" fmla="*/ 33 h 43"/>
                  <a:gd name="T76" fmla="*/ 11 w 41"/>
                  <a:gd name="T77" fmla="*/ 40 h 43"/>
                  <a:gd name="T78" fmla="*/ 17 w 41"/>
                  <a:gd name="T79" fmla="*/ 42 h 43"/>
                  <a:gd name="T80" fmla="*/ 20 w 41"/>
                  <a:gd name="T81" fmla="*/ 42 h 43"/>
                  <a:gd name="T82" fmla="*/ 26 w 41"/>
                  <a:gd name="T83" fmla="*/ 43 h 43"/>
                  <a:gd name="T84" fmla="*/ 27 w 41"/>
                  <a:gd name="T85" fmla="*/ 42 h 43"/>
                  <a:gd name="T86" fmla="*/ 27 w 41"/>
                  <a:gd name="T87" fmla="*/ 41 h 43"/>
                  <a:gd name="T88" fmla="*/ 28 w 41"/>
                  <a:gd name="T89" fmla="*/ 40 h 43"/>
                  <a:gd name="T90" fmla="*/ 29 w 41"/>
                  <a:gd name="T91" fmla="*/ 40 h 43"/>
                  <a:gd name="T92" fmla="*/ 30 w 41"/>
                  <a:gd name="T93" fmla="*/ 39 h 43"/>
                  <a:gd name="T94" fmla="*/ 30 w 41"/>
                  <a:gd name="T95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" h="43">
                    <a:moveTo>
                      <a:pt x="30" y="39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7"/>
                      <a:pt x="3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6"/>
                      <a:pt x="34" y="36"/>
                      <a:pt x="34" y="35"/>
                    </a:cubicBezTo>
                    <a:cubicBezTo>
                      <a:pt x="34" y="34"/>
                      <a:pt x="35" y="31"/>
                      <a:pt x="39" y="28"/>
                    </a:cubicBezTo>
                    <a:cubicBezTo>
                      <a:pt x="39" y="27"/>
                      <a:pt x="40" y="27"/>
                      <a:pt x="41" y="26"/>
                    </a:cubicBezTo>
                    <a:cubicBezTo>
                      <a:pt x="41" y="25"/>
                      <a:pt x="40" y="25"/>
                      <a:pt x="40" y="25"/>
                    </a:cubicBezTo>
                    <a:cubicBezTo>
                      <a:pt x="40" y="24"/>
                      <a:pt x="39" y="24"/>
                      <a:pt x="39" y="23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8" y="1"/>
                      <a:pt x="24" y="1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7" y="3"/>
                      <a:pt x="17" y="4"/>
                    </a:cubicBezTo>
                    <a:cubicBezTo>
                      <a:pt x="17" y="5"/>
                      <a:pt x="16" y="6"/>
                      <a:pt x="16" y="7"/>
                    </a:cubicBezTo>
                    <a:cubicBezTo>
                      <a:pt x="17" y="7"/>
                      <a:pt x="17" y="8"/>
                      <a:pt x="18" y="9"/>
                    </a:cubicBezTo>
                    <a:cubicBezTo>
                      <a:pt x="21" y="12"/>
                      <a:pt x="25" y="15"/>
                      <a:pt x="24" y="18"/>
                    </a:cubicBezTo>
                    <a:cubicBezTo>
                      <a:pt x="23" y="21"/>
                      <a:pt x="18" y="22"/>
                      <a:pt x="14" y="22"/>
                    </a:cubicBezTo>
                    <a:cubicBezTo>
                      <a:pt x="13" y="22"/>
                      <a:pt x="11" y="22"/>
                      <a:pt x="9" y="21"/>
                    </a:cubicBezTo>
                    <a:cubicBezTo>
                      <a:pt x="9" y="21"/>
                      <a:pt x="8" y="21"/>
                      <a:pt x="8" y="21"/>
                    </a:cubicBezTo>
                    <a:cubicBezTo>
                      <a:pt x="8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6" y="23"/>
                      <a:pt x="6" y="24"/>
                      <a:pt x="5" y="24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6"/>
                      <a:pt x="4" y="26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0" y="31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6" y="36"/>
                      <a:pt x="9" y="39"/>
                      <a:pt x="11" y="40"/>
                    </a:cubicBezTo>
                    <a:cubicBezTo>
                      <a:pt x="13" y="41"/>
                      <a:pt x="15" y="42"/>
                      <a:pt x="17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2" y="42"/>
                      <a:pt x="24" y="42"/>
                      <a:pt x="26" y="43"/>
                    </a:cubicBezTo>
                    <a:cubicBezTo>
                      <a:pt x="26" y="42"/>
                      <a:pt x="26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28" y="41"/>
                      <a:pt x="28" y="41"/>
                      <a:pt x="28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9" y="40"/>
                      <a:pt x="30" y="39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Freeform 2118">
                <a:extLst>
                  <a:ext uri="{FF2B5EF4-FFF2-40B4-BE49-F238E27FC236}">
                    <a16:creationId xmlns:a16="http://schemas.microsoft.com/office/drawing/2014/main" id="{466C37E6-F614-4180-AD36-9AD92F0A5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906" y="3804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Freeform 2119">
                <a:extLst>
                  <a:ext uri="{FF2B5EF4-FFF2-40B4-BE49-F238E27FC236}">
                    <a16:creationId xmlns:a16="http://schemas.microsoft.com/office/drawing/2014/main" id="{202675F4-00AC-45B2-9D7A-6333B2516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614" y="3809992"/>
                <a:ext cx="185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Freeform 2120">
                <a:extLst>
                  <a:ext uri="{FF2B5EF4-FFF2-40B4-BE49-F238E27FC236}">
                    <a16:creationId xmlns:a16="http://schemas.microsoft.com/office/drawing/2014/main" id="{02E9D9A2-4C8B-4F3A-8635-8AE3ACFB5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331" y="38081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Freeform 2121">
                <a:extLst>
                  <a:ext uri="{FF2B5EF4-FFF2-40B4-BE49-F238E27FC236}">
                    <a16:creationId xmlns:a16="http://schemas.microsoft.com/office/drawing/2014/main" id="{0402906F-8A57-4869-A2F8-26FF55F38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906" y="3804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Freeform 2122">
                <a:extLst>
                  <a:ext uri="{FF2B5EF4-FFF2-40B4-BE49-F238E27FC236}">
                    <a16:creationId xmlns:a16="http://schemas.microsoft.com/office/drawing/2014/main" id="{A1C14344-EE17-4D0D-ACCD-B7BEE849D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048" y="380459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Freeform 2123">
                <a:extLst>
                  <a:ext uri="{FF2B5EF4-FFF2-40B4-BE49-F238E27FC236}">
                    <a16:creationId xmlns:a16="http://schemas.microsoft.com/office/drawing/2014/main" id="{1D6E01D1-53F8-4015-9472-DEBD80DC4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189" y="38063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Freeform 2124">
                <a:extLst>
                  <a:ext uri="{FF2B5EF4-FFF2-40B4-BE49-F238E27FC236}">
                    <a16:creationId xmlns:a16="http://schemas.microsoft.com/office/drawing/2014/main" id="{7B9642FC-6BC0-4E1D-AFBC-4CC381CC0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756" y="3811790"/>
                <a:ext cx="0" cy="179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Freeform 2125">
                <a:extLst>
                  <a:ext uri="{FF2B5EF4-FFF2-40B4-BE49-F238E27FC236}">
                    <a16:creationId xmlns:a16="http://schemas.microsoft.com/office/drawing/2014/main" id="{E7A17110-E5CB-4BEC-8060-6014B65E1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906" y="3784813"/>
                <a:ext cx="13009" cy="19783"/>
              </a:xfrm>
              <a:custGeom>
                <a:avLst/>
                <a:gdLst>
                  <a:gd name="T0" fmla="*/ 1 w 8"/>
                  <a:gd name="T1" fmla="*/ 9 h 11"/>
                  <a:gd name="T2" fmla="*/ 1 w 8"/>
                  <a:gd name="T3" fmla="*/ 11 h 11"/>
                  <a:gd name="T4" fmla="*/ 0 w 8"/>
                  <a:gd name="T5" fmla="*/ 11 h 11"/>
                  <a:gd name="T6" fmla="*/ 1 w 8"/>
                  <a:gd name="T7" fmla="*/ 11 h 11"/>
                  <a:gd name="T8" fmla="*/ 1 w 8"/>
                  <a:gd name="T9" fmla="*/ 9 h 11"/>
                  <a:gd name="T10" fmla="*/ 6 w 8"/>
                  <a:gd name="T11" fmla="*/ 2 h 11"/>
                  <a:gd name="T12" fmla="*/ 8 w 8"/>
                  <a:gd name="T13" fmla="*/ 0 h 11"/>
                  <a:gd name="T14" fmla="*/ 8 w 8"/>
                  <a:gd name="T15" fmla="*/ 0 h 11"/>
                  <a:gd name="T16" fmla="*/ 6 w 8"/>
                  <a:gd name="T17" fmla="*/ 2 h 11"/>
                  <a:gd name="T18" fmla="*/ 1 w 8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1" y="9"/>
                    </a:moveTo>
                    <a:cubicBezTo>
                      <a:pt x="1" y="10"/>
                      <a:pt x="1" y="10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0"/>
                      <a:pt x="1" y="9"/>
                    </a:cubicBezTo>
                    <a:cubicBezTo>
                      <a:pt x="1" y="8"/>
                      <a:pt x="2" y="5"/>
                      <a:pt x="6" y="2"/>
                    </a:cubicBezTo>
                    <a:cubicBezTo>
                      <a:pt x="6" y="1"/>
                      <a:pt x="7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2" y="5"/>
                      <a:pt x="1" y="8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Freeform 2126">
                <a:extLst>
                  <a:ext uri="{FF2B5EF4-FFF2-40B4-BE49-F238E27FC236}">
                    <a16:creationId xmlns:a16="http://schemas.microsoft.com/office/drawing/2014/main" id="{F7B7B8D2-3C56-480E-B17F-14ABFCF07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331" y="3806395"/>
                <a:ext cx="1858" cy="1798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Freeform 2127">
                <a:extLst>
                  <a:ext uri="{FF2B5EF4-FFF2-40B4-BE49-F238E27FC236}">
                    <a16:creationId xmlns:a16="http://schemas.microsoft.com/office/drawing/2014/main" id="{1FF40719-146C-43F2-BFAA-A626AC050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189" y="38063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Freeform 2128">
                <a:extLst>
                  <a:ext uri="{FF2B5EF4-FFF2-40B4-BE49-F238E27FC236}">
                    <a16:creationId xmlns:a16="http://schemas.microsoft.com/office/drawing/2014/main" id="{242826D9-56A1-46C3-B540-215049D85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331" y="38081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Freeform 2129">
                <a:extLst>
                  <a:ext uri="{FF2B5EF4-FFF2-40B4-BE49-F238E27FC236}">
                    <a16:creationId xmlns:a16="http://schemas.microsoft.com/office/drawing/2014/main" id="{975D1D2F-99E9-4B30-8112-23866B0FC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729" y="378121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Freeform 2130">
                <a:extLst>
                  <a:ext uri="{FF2B5EF4-FFF2-40B4-BE49-F238E27FC236}">
                    <a16:creationId xmlns:a16="http://schemas.microsoft.com/office/drawing/2014/main" id="{C994CA51-8D0F-49E0-8A96-AD093A28F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048" y="3741649"/>
                <a:ext cx="3717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1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Freeform 2131">
                <a:extLst>
                  <a:ext uri="{FF2B5EF4-FFF2-40B4-BE49-F238E27FC236}">
                    <a16:creationId xmlns:a16="http://schemas.microsoft.com/office/drawing/2014/main" id="{54333F9A-6814-4384-9A74-01CD4A183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437" y="3793805"/>
                <a:ext cx="185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Freeform 2132">
                <a:extLst>
                  <a:ext uri="{FF2B5EF4-FFF2-40B4-BE49-F238E27FC236}">
                    <a16:creationId xmlns:a16="http://schemas.microsoft.com/office/drawing/2014/main" id="{FD3AC5DB-2B1F-4137-B35F-FA5C428CF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455" y="3772223"/>
                <a:ext cx="16726" cy="5395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9" y="3"/>
                      <a:pt x="4" y="4"/>
                      <a:pt x="0" y="4"/>
                    </a:cubicBezTo>
                    <a:cubicBezTo>
                      <a:pt x="4" y="4"/>
                      <a:pt x="9" y="3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Freeform 2133">
                <a:extLst>
                  <a:ext uri="{FF2B5EF4-FFF2-40B4-BE49-F238E27FC236}">
                    <a16:creationId xmlns:a16="http://schemas.microsoft.com/office/drawing/2014/main" id="{EAFACC98-9474-4DC2-B5B3-C8874C6C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013" y="3786611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Freeform 2134">
                <a:extLst>
                  <a:ext uri="{FF2B5EF4-FFF2-40B4-BE49-F238E27FC236}">
                    <a16:creationId xmlns:a16="http://schemas.microsoft.com/office/drawing/2014/main" id="{65071B0B-33D1-4838-81D7-51F403481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446" y="37794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Freeform 2135">
                <a:extLst>
                  <a:ext uri="{FF2B5EF4-FFF2-40B4-BE49-F238E27FC236}">
                    <a16:creationId xmlns:a16="http://schemas.microsoft.com/office/drawing/2014/main" id="{C615D709-74AD-4726-8C4B-072C40836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198" y="3729060"/>
                <a:ext cx="14867" cy="44962"/>
              </a:xfrm>
              <a:custGeom>
                <a:avLst/>
                <a:gdLst>
                  <a:gd name="T0" fmla="*/ 2 w 9"/>
                  <a:gd name="T1" fmla="*/ 26 h 26"/>
                  <a:gd name="T2" fmla="*/ 6 w 9"/>
                  <a:gd name="T3" fmla="*/ 20 h 26"/>
                  <a:gd name="T4" fmla="*/ 6 w 9"/>
                  <a:gd name="T5" fmla="*/ 12 h 26"/>
                  <a:gd name="T6" fmla="*/ 9 w 9"/>
                  <a:gd name="T7" fmla="*/ 1 h 26"/>
                  <a:gd name="T8" fmla="*/ 9 w 9"/>
                  <a:gd name="T9" fmla="*/ 1 h 26"/>
                  <a:gd name="T10" fmla="*/ 8 w 9"/>
                  <a:gd name="T11" fmla="*/ 1 h 26"/>
                  <a:gd name="T12" fmla="*/ 8 w 9"/>
                  <a:gd name="T13" fmla="*/ 1 h 26"/>
                  <a:gd name="T14" fmla="*/ 8 w 9"/>
                  <a:gd name="T15" fmla="*/ 1 h 26"/>
                  <a:gd name="T16" fmla="*/ 8 w 9"/>
                  <a:gd name="T17" fmla="*/ 1 h 26"/>
                  <a:gd name="T18" fmla="*/ 7 w 9"/>
                  <a:gd name="T19" fmla="*/ 0 h 26"/>
                  <a:gd name="T20" fmla="*/ 7 w 9"/>
                  <a:gd name="T21" fmla="*/ 0 h 26"/>
                  <a:gd name="T22" fmla="*/ 7 w 9"/>
                  <a:gd name="T23" fmla="*/ 0 h 26"/>
                  <a:gd name="T24" fmla="*/ 7 w 9"/>
                  <a:gd name="T25" fmla="*/ 0 h 26"/>
                  <a:gd name="T26" fmla="*/ 4 w 9"/>
                  <a:gd name="T27" fmla="*/ 4 h 26"/>
                  <a:gd name="T28" fmla="*/ 3 w 9"/>
                  <a:gd name="T29" fmla="*/ 5 h 26"/>
                  <a:gd name="T30" fmla="*/ 1 w 9"/>
                  <a:gd name="T31" fmla="*/ 7 h 26"/>
                  <a:gd name="T32" fmla="*/ 0 w 9"/>
                  <a:gd name="T33" fmla="*/ 7 h 26"/>
                  <a:gd name="T34" fmla="*/ 0 w 9"/>
                  <a:gd name="T35" fmla="*/ 26 h 26"/>
                  <a:gd name="T36" fmla="*/ 2 w 9"/>
                  <a:gd name="T3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6">
                    <a:moveTo>
                      <a:pt x="2" y="26"/>
                    </a:moveTo>
                    <a:cubicBezTo>
                      <a:pt x="3" y="24"/>
                      <a:pt x="4" y="22"/>
                      <a:pt x="6" y="20"/>
                    </a:cubicBezTo>
                    <a:cubicBezTo>
                      <a:pt x="7" y="19"/>
                      <a:pt x="7" y="15"/>
                      <a:pt x="6" y="12"/>
                    </a:cubicBezTo>
                    <a:cubicBezTo>
                      <a:pt x="6" y="8"/>
                      <a:pt x="5" y="3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5" y="2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6"/>
                      <a:pt x="2" y="7"/>
                      <a:pt x="1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Freeform 2136">
                <a:extLst>
                  <a:ext uri="{FF2B5EF4-FFF2-40B4-BE49-F238E27FC236}">
                    <a16:creationId xmlns:a16="http://schemas.microsoft.com/office/drawing/2014/main" id="{8EC8F84A-F04D-45B3-8BAF-29DF9DADB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207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Freeform 2137">
                <a:extLst>
                  <a:ext uri="{FF2B5EF4-FFF2-40B4-BE49-F238E27FC236}">
                    <a16:creationId xmlns:a16="http://schemas.microsoft.com/office/drawing/2014/main" id="{A37C66F0-39B6-40A9-B37A-F6D4932A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348" y="37290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Freeform 2138">
                <a:extLst>
                  <a:ext uri="{FF2B5EF4-FFF2-40B4-BE49-F238E27FC236}">
                    <a16:creationId xmlns:a16="http://schemas.microsoft.com/office/drawing/2014/main" id="{0C4A6296-7D21-45CF-8AD8-DFFA57C4D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207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Freeform 2139">
                <a:extLst>
                  <a:ext uri="{FF2B5EF4-FFF2-40B4-BE49-F238E27FC236}">
                    <a16:creationId xmlns:a16="http://schemas.microsoft.com/office/drawing/2014/main" id="{3D54EFBC-BCBB-480B-8571-7FB42D8D7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198" y="3739851"/>
                <a:ext cx="185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Freeform 2140">
                <a:extLst>
                  <a:ext uri="{FF2B5EF4-FFF2-40B4-BE49-F238E27FC236}">
                    <a16:creationId xmlns:a16="http://schemas.microsoft.com/office/drawing/2014/main" id="{D570FC7D-13E2-4980-A9A4-658E60FD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065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Rectangle 2141">
                <a:extLst>
                  <a:ext uri="{FF2B5EF4-FFF2-40B4-BE49-F238E27FC236}">
                    <a16:creationId xmlns:a16="http://schemas.microsoft.com/office/drawing/2014/main" id="{032F663A-358B-4A84-B85D-8B12690C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348" y="3729060"/>
                <a:ext cx="1858" cy="17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Freeform 2142">
                <a:extLst>
                  <a:ext uri="{FF2B5EF4-FFF2-40B4-BE49-F238E27FC236}">
                    <a16:creationId xmlns:a16="http://schemas.microsoft.com/office/drawing/2014/main" id="{6DFC13A0-BC3A-4943-9612-C6E1649D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198" y="3774022"/>
                <a:ext cx="3717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Freeform 2143">
                <a:extLst>
                  <a:ext uri="{FF2B5EF4-FFF2-40B4-BE49-F238E27FC236}">
                    <a16:creationId xmlns:a16="http://schemas.microsoft.com/office/drawing/2014/main" id="{13F58228-D8CC-4831-A6D3-3CF5ABD8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8683" y="3694888"/>
                <a:ext cx="50177" cy="35970"/>
              </a:xfrm>
              <a:custGeom>
                <a:avLst/>
                <a:gdLst>
                  <a:gd name="T0" fmla="*/ 24 w 28"/>
                  <a:gd name="T1" fmla="*/ 3 h 21"/>
                  <a:gd name="T2" fmla="*/ 13 w 28"/>
                  <a:gd name="T3" fmla="*/ 1 h 21"/>
                  <a:gd name="T4" fmla="*/ 13 w 28"/>
                  <a:gd name="T5" fmla="*/ 1 h 21"/>
                  <a:gd name="T6" fmla="*/ 17 w 28"/>
                  <a:gd name="T7" fmla="*/ 7 h 21"/>
                  <a:gd name="T8" fmla="*/ 21 w 28"/>
                  <a:gd name="T9" fmla="*/ 15 h 21"/>
                  <a:gd name="T10" fmla="*/ 13 w 28"/>
                  <a:gd name="T11" fmla="*/ 19 h 21"/>
                  <a:gd name="T12" fmla="*/ 9 w 28"/>
                  <a:gd name="T13" fmla="*/ 19 h 21"/>
                  <a:gd name="T14" fmla="*/ 5 w 28"/>
                  <a:gd name="T15" fmla="*/ 19 h 21"/>
                  <a:gd name="T16" fmla="*/ 0 w 28"/>
                  <a:gd name="T17" fmla="*/ 19 h 21"/>
                  <a:gd name="T18" fmla="*/ 6 w 28"/>
                  <a:gd name="T19" fmla="*/ 21 h 21"/>
                  <a:gd name="T20" fmla="*/ 11 w 28"/>
                  <a:gd name="T21" fmla="*/ 21 h 21"/>
                  <a:gd name="T22" fmla="*/ 17 w 28"/>
                  <a:gd name="T23" fmla="*/ 19 h 21"/>
                  <a:gd name="T24" fmla="*/ 26 w 28"/>
                  <a:gd name="T25" fmla="*/ 21 h 21"/>
                  <a:gd name="T26" fmla="*/ 26 w 28"/>
                  <a:gd name="T27" fmla="*/ 21 h 21"/>
                  <a:gd name="T28" fmla="*/ 26 w 28"/>
                  <a:gd name="T29" fmla="*/ 18 h 21"/>
                  <a:gd name="T30" fmla="*/ 26 w 28"/>
                  <a:gd name="T31" fmla="*/ 16 h 21"/>
                  <a:gd name="T32" fmla="*/ 27 w 28"/>
                  <a:gd name="T33" fmla="*/ 13 h 21"/>
                  <a:gd name="T34" fmla="*/ 27 w 28"/>
                  <a:gd name="T35" fmla="*/ 12 h 21"/>
                  <a:gd name="T36" fmla="*/ 27 w 28"/>
                  <a:gd name="T37" fmla="*/ 8 h 21"/>
                  <a:gd name="T38" fmla="*/ 27 w 28"/>
                  <a:gd name="T39" fmla="*/ 8 h 21"/>
                  <a:gd name="T40" fmla="*/ 28 w 28"/>
                  <a:gd name="T41" fmla="*/ 4 h 21"/>
                  <a:gd name="T42" fmla="*/ 28 w 28"/>
                  <a:gd name="T43" fmla="*/ 4 h 21"/>
                  <a:gd name="T44" fmla="*/ 24 w 28"/>
                  <a:gd name="T45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1">
                    <a:moveTo>
                      <a:pt x="24" y="3"/>
                    </a:moveTo>
                    <a:cubicBezTo>
                      <a:pt x="19" y="1"/>
                      <a:pt x="15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3"/>
                      <a:pt x="15" y="5"/>
                      <a:pt x="17" y="7"/>
                    </a:cubicBezTo>
                    <a:cubicBezTo>
                      <a:pt x="19" y="10"/>
                      <a:pt x="21" y="12"/>
                      <a:pt x="21" y="15"/>
                    </a:cubicBezTo>
                    <a:cubicBezTo>
                      <a:pt x="21" y="19"/>
                      <a:pt x="16" y="19"/>
                      <a:pt x="13" y="19"/>
                    </a:cubicBezTo>
                    <a:cubicBezTo>
                      <a:pt x="12" y="19"/>
                      <a:pt x="11" y="19"/>
                      <a:pt x="9" y="19"/>
                    </a:cubicBezTo>
                    <a:cubicBezTo>
                      <a:pt x="8" y="19"/>
                      <a:pt x="7" y="19"/>
                      <a:pt x="5" y="19"/>
                    </a:cubicBezTo>
                    <a:cubicBezTo>
                      <a:pt x="2" y="19"/>
                      <a:pt x="0" y="19"/>
                      <a:pt x="0" y="19"/>
                    </a:cubicBezTo>
                    <a:cubicBezTo>
                      <a:pt x="0" y="20"/>
                      <a:pt x="3" y="21"/>
                      <a:pt x="6" y="21"/>
                    </a:cubicBezTo>
                    <a:cubicBezTo>
                      <a:pt x="8" y="21"/>
                      <a:pt x="10" y="21"/>
                      <a:pt x="11" y="21"/>
                    </a:cubicBezTo>
                    <a:cubicBezTo>
                      <a:pt x="13" y="20"/>
                      <a:pt x="15" y="19"/>
                      <a:pt x="17" y="19"/>
                    </a:cubicBezTo>
                    <a:cubicBezTo>
                      <a:pt x="21" y="19"/>
                      <a:pt x="23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0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6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5" y="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Freeform 2144">
                <a:extLst>
                  <a:ext uri="{FF2B5EF4-FFF2-40B4-BE49-F238E27FC236}">
                    <a16:creationId xmlns:a16="http://schemas.microsoft.com/office/drawing/2014/main" id="{C5BD2E2F-8D9C-4AB2-9F5E-E1EE9C66D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576" y="3702082"/>
                <a:ext cx="59469" cy="34171"/>
              </a:xfrm>
              <a:custGeom>
                <a:avLst/>
                <a:gdLst>
                  <a:gd name="T0" fmla="*/ 3 w 34"/>
                  <a:gd name="T1" fmla="*/ 17 h 19"/>
                  <a:gd name="T2" fmla="*/ 12 w 34"/>
                  <a:gd name="T3" fmla="*/ 13 h 19"/>
                  <a:gd name="T4" fmla="*/ 20 w 34"/>
                  <a:gd name="T5" fmla="*/ 12 h 19"/>
                  <a:gd name="T6" fmla="*/ 25 w 34"/>
                  <a:gd name="T7" fmla="*/ 12 h 19"/>
                  <a:gd name="T8" fmla="*/ 29 w 34"/>
                  <a:gd name="T9" fmla="*/ 12 h 19"/>
                  <a:gd name="T10" fmla="*/ 34 w 34"/>
                  <a:gd name="T11" fmla="*/ 10 h 19"/>
                  <a:gd name="T12" fmla="*/ 9 w 34"/>
                  <a:gd name="T13" fmla="*/ 0 h 19"/>
                  <a:gd name="T14" fmla="*/ 7 w 34"/>
                  <a:gd name="T15" fmla="*/ 0 h 19"/>
                  <a:gd name="T16" fmla="*/ 1 w 34"/>
                  <a:gd name="T17" fmla="*/ 0 h 19"/>
                  <a:gd name="T18" fmla="*/ 1 w 34"/>
                  <a:gd name="T19" fmla="*/ 0 h 19"/>
                  <a:gd name="T20" fmla="*/ 1 w 34"/>
                  <a:gd name="T21" fmla="*/ 4 h 19"/>
                  <a:gd name="T22" fmla="*/ 1 w 34"/>
                  <a:gd name="T23" fmla="*/ 5 h 19"/>
                  <a:gd name="T24" fmla="*/ 1 w 34"/>
                  <a:gd name="T25" fmla="*/ 9 h 19"/>
                  <a:gd name="T26" fmla="*/ 0 w 34"/>
                  <a:gd name="T27" fmla="*/ 9 h 19"/>
                  <a:gd name="T28" fmla="*/ 0 w 34"/>
                  <a:gd name="T29" fmla="*/ 13 h 19"/>
                  <a:gd name="T30" fmla="*/ 0 w 34"/>
                  <a:gd name="T31" fmla="*/ 14 h 19"/>
                  <a:gd name="T32" fmla="*/ 0 w 34"/>
                  <a:gd name="T33" fmla="*/ 18 h 19"/>
                  <a:gd name="T34" fmla="*/ 0 w 34"/>
                  <a:gd name="T35" fmla="*/ 18 h 19"/>
                  <a:gd name="T36" fmla="*/ 3 w 34"/>
                  <a:gd name="T3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9">
                    <a:moveTo>
                      <a:pt x="3" y="17"/>
                    </a:moveTo>
                    <a:cubicBezTo>
                      <a:pt x="5" y="16"/>
                      <a:pt x="8" y="14"/>
                      <a:pt x="12" y="13"/>
                    </a:cubicBezTo>
                    <a:cubicBezTo>
                      <a:pt x="14" y="12"/>
                      <a:pt x="17" y="12"/>
                      <a:pt x="20" y="12"/>
                    </a:cubicBezTo>
                    <a:cubicBezTo>
                      <a:pt x="22" y="12"/>
                      <a:pt x="23" y="12"/>
                      <a:pt x="25" y="12"/>
                    </a:cubicBezTo>
                    <a:cubicBezTo>
                      <a:pt x="26" y="12"/>
                      <a:pt x="28" y="12"/>
                      <a:pt x="29" y="12"/>
                    </a:cubicBezTo>
                    <a:cubicBezTo>
                      <a:pt x="34" y="12"/>
                      <a:pt x="34" y="11"/>
                      <a:pt x="34" y="10"/>
                    </a:cubicBezTo>
                    <a:cubicBezTo>
                      <a:pt x="34" y="6"/>
                      <a:pt x="18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1" y="7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2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9"/>
                      <a:pt x="2" y="18"/>
                      <a:pt x="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Freeform 2145">
                <a:extLst>
                  <a:ext uri="{FF2B5EF4-FFF2-40B4-BE49-F238E27FC236}">
                    <a16:creationId xmlns:a16="http://schemas.microsoft.com/office/drawing/2014/main" id="{BDCDE2D7-9A23-4556-98B3-087197085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435" y="370927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Freeform 2146">
                <a:extLst>
                  <a:ext uri="{FF2B5EF4-FFF2-40B4-BE49-F238E27FC236}">
                    <a16:creationId xmlns:a16="http://schemas.microsoft.com/office/drawing/2014/main" id="{2CB414A2-187F-464A-96E7-4E1ACD06F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576" y="3718269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Freeform 2147">
                <a:extLst>
                  <a:ext uri="{FF2B5EF4-FFF2-40B4-BE49-F238E27FC236}">
                    <a16:creationId xmlns:a16="http://schemas.microsoft.com/office/drawing/2014/main" id="{DC443A7B-E590-4676-A22A-BA3B5913A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435" y="370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Freeform 2148">
                <a:extLst>
                  <a:ext uri="{FF2B5EF4-FFF2-40B4-BE49-F238E27FC236}">
                    <a16:creationId xmlns:a16="http://schemas.microsoft.com/office/drawing/2014/main" id="{251C0910-10D9-4BE0-B74C-F72C0A329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576" y="37344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Freeform 2149">
                <a:extLst>
                  <a:ext uri="{FF2B5EF4-FFF2-40B4-BE49-F238E27FC236}">
                    <a16:creationId xmlns:a16="http://schemas.microsoft.com/office/drawing/2014/main" id="{F8DE7909-CDBC-41D7-9D67-982304BFF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576" y="3725463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Freeform 2150">
                <a:extLst>
                  <a:ext uri="{FF2B5EF4-FFF2-40B4-BE49-F238E27FC236}">
                    <a16:creationId xmlns:a16="http://schemas.microsoft.com/office/drawing/2014/main" id="{07E96CF7-6B95-49E8-82BF-C0EB7CA29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508" y="3799201"/>
                <a:ext cx="76194" cy="75536"/>
              </a:xfrm>
              <a:custGeom>
                <a:avLst/>
                <a:gdLst>
                  <a:gd name="T0" fmla="*/ 39 w 43"/>
                  <a:gd name="T1" fmla="*/ 32 h 44"/>
                  <a:gd name="T2" fmla="*/ 40 w 43"/>
                  <a:gd name="T3" fmla="*/ 29 h 44"/>
                  <a:gd name="T4" fmla="*/ 40 w 43"/>
                  <a:gd name="T5" fmla="*/ 21 h 44"/>
                  <a:gd name="T6" fmla="*/ 42 w 43"/>
                  <a:gd name="T7" fmla="*/ 9 h 44"/>
                  <a:gd name="T8" fmla="*/ 43 w 43"/>
                  <a:gd name="T9" fmla="*/ 4 h 44"/>
                  <a:gd name="T10" fmla="*/ 43 w 43"/>
                  <a:gd name="T11" fmla="*/ 0 h 44"/>
                  <a:gd name="T12" fmla="*/ 43 w 43"/>
                  <a:gd name="T13" fmla="*/ 0 h 44"/>
                  <a:gd name="T14" fmla="*/ 43 w 43"/>
                  <a:gd name="T15" fmla="*/ 0 h 44"/>
                  <a:gd name="T16" fmla="*/ 41 w 43"/>
                  <a:gd name="T17" fmla="*/ 0 h 44"/>
                  <a:gd name="T18" fmla="*/ 40 w 43"/>
                  <a:gd name="T19" fmla="*/ 1 h 44"/>
                  <a:gd name="T20" fmla="*/ 39 w 43"/>
                  <a:gd name="T21" fmla="*/ 1 h 44"/>
                  <a:gd name="T22" fmla="*/ 38 w 43"/>
                  <a:gd name="T23" fmla="*/ 2 h 44"/>
                  <a:gd name="T24" fmla="*/ 36 w 43"/>
                  <a:gd name="T25" fmla="*/ 3 h 44"/>
                  <a:gd name="T26" fmla="*/ 33 w 43"/>
                  <a:gd name="T27" fmla="*/ 5 h 44"/>
                  <a:gd name="T28" fmla="*/ 30 w 43"/>
                  <a:gd name="T29" fmla="*/ 4 h 44"/>
                  <a:gd name="T30" fmla="*/ 27 w 43"/>
                  <a:gd name="T31" fmla="*/ 4 h 44"/>
                  <a:gd name="T32" fmla="*/ 24 w 43"/>
                  <a:gd name="T33" fmla="*/ 5 h 44"/>
                  <a:gd name="T34" fmla="*/ 9 w 43"/>
                  <a:gd name="T35" fmla="*/ 12 h 44"/>
                  <a:gd name="T36" fmla="*/ 7 w 43"/>
                  <a:gd name="T37" fmla="*/ 13 h 44"/>
                  <a:gd name="T38" fmla="*/ 8 w 43"/>
                  <a:gd name="T39" fmla="*/ 15 h 44"/>
                  <a:gd name="T40" fmla="*/ 8 w 43"/>
                  <a:gd name="T41" fmla="*/ 18 h 44"/>
                  <a:gd name="T42" fmla="*/ 4 w 43"/>
                  <a:gd name="T43" fmla="*/ 22 h 44"/>
                  <a:gd name="T44" fmla="*/ 3 w 43"/>
                  <a:gd name="T45" fmla="*/ 22 h 44"/>
                  <a:gd name="T46" fmla="*/ 0 w 43"/>
                  <a:gd name="T47" fmla="*/ 23 h 44"/>
                  <a:gd name="T48" fmla="*/ 1 w 43"/>
                  <a:gd name="T49" fmla="*/ 24 h 44"/>
                  <a:gd name="T50" fmla="*/ 8 w 43"/>
                  <a:gd name="T51" fmla="*/ 31 h 44"/>
                  <a:gd name="T52" fmla="*/ 15 w 43"/>
                  <a:gd name="T53" fmla="*/ 37 h 44"/>
                  <a:gd name="T54" fmla="*/ 19 w 43"/>
                  <a:gd name="T55" fmla="*/ 41 h 44"/>
                  <a:gd name="T56" fmla="*/ 20 w 43"/>
                  <a:gd name="T57" fmla="*/ 41 h 44"/>
                  <a:gd name="T58" fmla="*/ 21 w 43"/>
                  <a:gd name="T59" fmla="*/ 41 h 44"/>
                  <a:gd name="T60" fmla="*/ 22 w 43"/>
                  <a:gd name="T61" fmla="*/ 41 h 44"/>
                  <a:gd name="T62" fmla="*/ 23 w 43"/>
                  <a:gd name="T63" fmla="*/ 42 h 44"/>
                  <a:gd name="T64" fmla="*/ 25 w 43"/>
                  <a:gd name="T65" fmla="*/ 42 h 44"/>
                  <a:gd name="T66" fmla="*/ 29 w 43"/>
                  <a:gd name="T67" fmla="*/ 43 h 44"/>
                  <a:gd name="T68" fmla="*/ 36 w 43"/>
                  <a:gd name="T69" fmla="*/ 44 h 44"/>
                  <a:gd name="T70" fmla="*/ 36 w 43"/>
                  <a:gd name="T71" fmla="*/ 44 h 44"/>
                  <a:gd name="T72" fmla="*/ 36 w 43"/>
                  <a:gd name="T73" fmla="*/ 44 h 44"/>
                  <a:gd name="T74" fmla="*/ 37 w 43"/>
                  <a:gd name="T75" fmla="*/ 44 h 44"/>
                  <a:gd name="T76" fmla="*/ 37 w 43"/>
                  <a:gd name="T77" fmla="*/ 44 h 44"/>
                  <a:gd name="T78" fmla="*/ 39 w 43"/>
                  <a:gd name="T7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" h="44">
                    <a:moveTo>
                      <a:pt x="39" y="32"/>
                    </a:moveTo>
                    <a:cubicBezTo>
                      <a:pt x="39" y="31"/>
                      <a:pt x="39" y="30"/>
                      <a:pt x="40" y="29"/>
                    </a:cubicBezTo>
                    <a:cubicBezTo>
                      <a:pt x="40" y="27"/>
                      <a:pt x="40" y="24"/>
                      <a:pt x="40" y="21"/>
                    </a:cubicBezTo>
                    <a:cubicBezTo>
                      <a:pt x="40" y="16"/>
                      <a:pt x="40" y="11"/>
                      <a:pt x="42" y="9"/>
                    </a:cubicBezTo>
                    <a:cubicBezTo>
                      <a:pt x="43" y="7"/>
                      <a:pt x="43" y="7"/>
                      <a:pt x="43" y="4"/>
                    </a:cubicBezTo>
                    <a:cubicBezTo>
                      <a:pt x="43" y="3"/>
                      <a:pt x="43" y="2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1" y="0"/>
                    </a:cubicBezTo>
                    <a:cubicBezTo>
                      <a:pt x="41" y="0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9" y="2"/>
                      <a:pt x="38" y="2"/>
                      <a:pt x="38" y="2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2" y="5"/>
                      <a:pt x="31" y="5"/>
                      <a:pt x="30" y="4"/>
                    </a:cubicBezTo>
                    <a:cubicBezTo>
                      <a:pt x="29" y="4"/>
                      <a:pt x="28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22" y="11"/>
                      <a:pt x="15" y="12"/>
                      <a:pt x="9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7" y="15"/>
                      <a:pt x="8" y="15"/>
                    </a:cubicBezTo>
                    <a:cubicBezTo>
                      <a:pt x="8" y="16"/>
                      <a:pt x="8" y="17"/>
                      <a:pt x="8" y="18"/>
                    </a:cubicBezTo>
                    <a:cubicBezTo>
                      <a:pt x="7" y="19"/>
                      <a:pt x="5" y="21"/>
                      <a:pt x="4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1" y="24"/>
                    </a:cubicBezTo>
                    <a:cubicBezTo>
                      <a:pt x="3" y="25"/>
                      <a:pt x="5" y="28"/>
                      <a:pt x="8" y="31"/>
                    </a:cubicBezTo>
                    <a:cubicBezTo>
                      <a:pt x="10" y="33"/>
                      <a:pt x="13" y="36"/>
                      <a:pt x="15" y="37"/>
                    </a:cubicBezTo>
                    <a:cubicBezTo>
                      <a:pt x="16" y="38"/>
                      <a:pt x="18" y="40"/>
                      <a:pt x="19" y="41"/>
                    </a:cubicBezTo>
                    <a:cubicBezTo>
                      <a:pt x="19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2" y="41"/>
                      <a:pt x="22" y="41"/>
                    </a:cubicBezTo>
                    <a:cubicBezTo>
                      <a:pt x="22" y="41"/>
                      <a:pt x="23" y="42"/>
                      <a:pt x="23" y="42"/>
                    </a:cubicBezTo>
                    <a:cubicBezTo>
                      <a:pt x="24" y="42"/>
                      <a:pt x="24" y="42"/>
                      <a:pt x="25" y="42"/>
                    </a:cubicBezTo>
                    <a:cubicBezTo>
                      <a:pt x="25" y="42"/>
                      <a:pt x="27" y="42"/>
                      <a:pt x="29" y="43"/>
                    </a:cubicBezTo>
                    <a:cubicBezTo>
                      <a:pt x="31" y="43"/>
                      <a:pt x="34" y="43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5" y="41"/>
                      <a:pt x="37" y="36"/>
                      <a:pt x="39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Freeform 2151">
                <a:extLst>
                  <a:ext uri="{FF2B5EF4-FFF2-40B4-BE49-F238E27FC236}">
                    <a16:creationId xmlns:a16="http://schemas.microsoft.com/office/drawing/2014/main" id="{1AE1AC6C-16A7-4D9A-8488-092345AF6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268" y="3800999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Freeform 2152">
                <a:extLst>
                  <a:ext uri="{FF2B5EF4-FFF2-40B4-BE49-F238E27FC236}">
                    <a16:creationId xmlns:a16="http://schemas.microsoft.com/office/drawing/2014/main" id="{4EFFD077-4F97-4B61-A988-4B237EF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1693" y="3802798"/>
                <a:ext cx="3717" cy="1798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Freeform 2153">
                <a:extLst>
                  <a:ext uri="{FF2B5EF4-FFF2-40B4-BE49-F238E27FC236}">
                    <a16:creationId xmlns:a16="http://schemas.microsoft.com/office/drawing/2014/main" id="{7D846B34-B891-4D04-8A90-319C926E7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508" y="3836969"/>
                <a:ext cx="5575" cy="1798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3 w 3"/>
                  <a:gd name="T5" fmla="*/ 0 h 1"/>
                  <a:gd name="T6" fmla="*/ 0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Freeform 2154">
                <a:extLst>
                  <a:ext uri="{FF2B5EF4-FFF2-40B4-BE49-F238E27FC236}">
                    <a16:creationId xmlns:a16="http://schemas.microsoft.com/office/drawing/2014/main" id="{605BD571-870F-416D-9FA3-A3621FAFA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02" y="3799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Freeform 2155">
                <a:extLst>
                  <a:ext uri="{FF2B5EF4-FFF2-40B4-BE49-F238E27FC236}">
                    <a16:creationId xmlns:a16="http://schemas.microsoft.com/office/drawing/2014/main" id="{5A94EBA7-D82E-4488-99A3-8E5AC56AD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985" y="3799201"/>
                <a:ext cx="3717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Freeform 2156">
                <a:extLst>
                  <a:ext uri="{FF2B5EF4-FFF2-40B4-BE49-F238E27FC236}">
                    <a16:creationId xmlns:a16="http://schemas.microsoft.com/office/drawing/2014/main" id="{EFD1B2B7-C9D9-4649-937E-2CF6F3F24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242" y="3876536"/>
                <a:ext cx="55752" cy="44962"/>
              </a:xfrm>
              <a:custGeom>
                <a:avLst/>
                <a:gdLst>
                  <a:gd name="T0" fmla="*/ 23 w 32"/>
                  <a:gd name="T1" fmla="*/ 3 h 26"/>
                  <a:gd name="T2" fmla="*/ 22 w 32"/>
                  <a:gd name="T3" fmla="*/ 3 h 26"/>
                  <a:gd name="T4" fmla="*/ 21 w 32"/>
                  <a:gd name="T5" fmla="*/ 4 h 26"/>
                  <a:gd name="T6" fmla="*/ 21 w 32"/>
                  <a:gd name="T7" fmla="*/ 3 h 26"/>
                  <a:gd name="T8" fmla="*/ 19 w 32"/>
                  <a:gd name="T9" fmla="*/ 3 h 26"/>
                  <a:gd name="T10" fmla="*/ 18 w 32"/>
                  <a:gd name="T11" fmla="*/ 3 h 26"/>
                  <a:gd name="T12" fmla="*/ 17 w 32"/>
                  <a:gd name="T13" fmla="*/ 2 h 26"/>
                  <a:gd name="T14" fmla="*/ 12 w 32"/>
                  <a:gd name="T15" fmla="*/ 2 h 26"/>
                  <a:gd name="T16" fmla="*/ 6 w 32"/>
                  <a:gd name="T17" fmla="*/ 1 h 26"/>
                  <a:gd name="T18" fmla="*/ 4 w 32"/>
                  <a:gd name="T19" fmla="*/ 0 h 26"/>
                  <a:gd name="T20" fmla="*/ 4 w 32"/>
                  <a:gd name="T21" fmla="*/ 0 h 26"/>
                  <a:gd name="T22" fmla="*/ 3 w 32"/>
                  <a:gd name="T23" fmla="*/ 0 h 26"/>
                  <a:gd name="T24" fmla="*/ 3 w 32"/>
                  <a:gd name="T25" fmla="*/ 0 h 26"/>
                  <a:gd name="T26" fmla="*/ 1 w 32"/>
                  <a:gd name="T27" fmla="*/ 5 h 26"/>
                  <a:gd name="T28" fmla="*/ 0 w 32"/>
                  <a:gd name="T29" fmla="*/ 7 h 26"/>
                  <a:gd name="T30" fmla="*/ 3 w 32"/>
                  <a:gd name="T31" fmla="*/ 11 h 26"/>
                  <a:gd name="T32" fmla="*/ 6 w 32"/>
                  <a:gd name="T33" fmla="*/ 11 h 26"/>
                  <a:gd name="T34" fmla="*/ 9 w 32"/>
                  <a:gd name="T35" fmla="*/ 9 h 26"/>
                  <a:gd name="T36" fmla="*/ 14 w 32"/>
                  <a:gd name="T37" fmla="*/ 13 h 26"/>
                  <a:gd name="T38" fmla="*/ 14 w 32"/>
                  <a:gd name="T39" fmla="*/ 14 h 26"/>
                  <a:gd name="T40" fmla="*/ 14 w 32"/>
                  <a:gd name="T41" fmla="*/ 14 h 26"/>
                  <a:gd name="T42" fmla="*/ 22 w 32"/>
                  <a:gd name="T43" fmla="*/ 17 h 26"/>
                  <a:gd name="T44" fmla="*/ 24 w 32"/>
                  <a:gd name="T45" fmla="*/ 23 h 26"/>
                  <a:gd name="T46" fmla="*/ 25 w 32"/>
                  <a:gd name="T47" fmla="*/ 25 h 26"/>
                  <a:gd name="T48" fmla="*/ 30 w 32"/>
                  <a:gd name="T49" fmla="*/ 26 h 26"/>
                  <a:gd name="T50" fmla="*/ 30 w 32"/>
                  <a:gd name="T51" fmla="*/ 26 h 26"/>
                  <a:gd name="T52" fmla="*/ 31 w 32"/>
                  <a:gd name="T53" fmla="*/ 23 h 26"/>
                  <a:gd name="T54" fmla="*/ 31 w 32"/>
                  <a:gd name="T55" fmla="*/ 21 h 26"/>
                  <a:gd name="T56" fmla="*/ 31 w 32"/>
                  <a:gd name="T57" fmla="*/ 21 h 26"/>
                  <a:gd name="T58" fmla="*/ 31 w 32"/>
                  <a:gd name="T59" fmla="*/ 19 h 26"/>
                  <a:gd name="T60" fmla="*/ 31 w 32"/>
                  <a:gd name="T61" fmla="*/ 18 h 26"/>
                  <a:gd name="T62" fmla="*/ 32 w 32"/>
                  <a:gd name="T63" fmla="*/ 17 h 26"/>
                  <a:gd name="T64" fmla="*/ 32 w 32"/>
                  <a:gd name="T65" fmla="*/ 16 h 26"/>
                  <a:gd name="T66" fmla="*/ 32 w 32"/>
                  <a:gd name="T67" fmla="*/ 15 h 26"/>
                  <a:gd name="T68" fmla="*/ 23 w 32"/>
                  <a:gd name="T6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26">
                    <a:moveTo>
                      <a:pt x="23" y="3"/>
                    </a:move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1" y="4"/>
                    </a:cubicBezTo>
                    <a:cubicBezTo>
                      <a:pt x="21" y="4"/>
                      <a:pt x="21" y="3"/>
                      <a:pt x="21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7" y="3"/>
                      <a:pt x="17" y="2"/>
                    </a:cubicBezTo>
                    <a:cubicBezTo>
                      <a:pt x="16" y="2"/>
                      <a:pt x="13" y="2"/>
                      <a:pt x="12" y="2"/>
                    </a:cubicBezTo>
                    <a:cubicBezTo>
                      <a:pt x="9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8"/>
                      <a:pt x="1" y="10"/>
                      <a:pt x="3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7" y="9"/>
                      <a:pt x="9" y="9"/>
                    </a:cubicBezTo>
                    <a:cubicBezTo>
                      <a:pt x="12" y="9"/>
                      <a:pt x="13" y="11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14"/>
                      <a:pt x="20" y="15"/>
                      <a:pt x="22" y="17"/>
                    </a:cubicBezTo>
                    <a:cubicBezTo>
                      <a:pt x="24" y="19"/>
                      <a:pt x="24" y="21"/>
                      <a:pt x="24" y="23"/>
                    </a:cubicBezTo>
                    <a:cubicBezTo>
                      <a:pt x="24" y="24"/>
                      <a:pt x="24" y="25"/>
                      <a:pt x="25" y="25"/>
                    </a:cubicBezTo>
                    <a:cubicBezTo>
                      <a:pt x="26" y="26"/>
                      <a:pt x="27" y="26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5"/>
                      <a:pt x="31" y="23"/>
                      <a:pt x="31" y="23"/>
                    </a:cubicBezTo>
                    <a:cubicBezTo>
                      <a:pt x="31" y="23"/>
                      <a:pt x="31" y="22"/>
                      <a:pt x="31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0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1" y="18"/>
                    </a:cubicBezTo>
                    <a:cubicBezTo>
                      <a:pt x="31" y="18"/>
                      <a:pt x="31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29" y="12"/>
                      <a:pt x="25" y="7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Freeform 2157">
                <a:extLst>
                  <a:ext uri="{FF2B5EF4-FFF2-40B4-BE49-F238E27FC236}">
                    <a16:creationId xmlns:a16="http://schemas.microsoft.com/office/drawing/2014/main" id="{2D3FC1F5-E3A5-4FE4-9B7C-0D256CE50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835" y="3881931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Freeform 2158">
                <a:extLst>
                  <a:ext uri="{FF2B5EF4-FFF2-40B4-BE49-F238E27FC236}">
                    <a16:creationId xmlns:a16="http://schemas.microsoft.com/office/drawing/2014/main" id="{78AEB6D1-7169-4DC4-B5B8-7139AC27B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817" y="38765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Freeform 2159">
                <a:extLst>
                  <a:ext uri="{FF2B5EF4-FFF2-40B4-BE49-F238E27FC236}">
                    <a16:creationId xmlns:a16="http://schemas.microsoft.com/office/drawing/2014/main" id="{AAFE93C1-E196-4F7E-8EE0-309A6C274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5675" y="38765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Freeform 2160">
                <a:extLst>
                  <a:ext uri="{FF2B5EF4-FFF2-40B4-BE49-F238E27FC236}">
                    <a16:creationId xmlns:a16="http://schemas.microsoft.com/office/drawing/2014/main" id="{A908C10E-703F-4433-BC8B-6DF8C1F1D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410" y="3881931"/>
                <a:ext cx="1858" cy="179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Freeform 2161">
                <a:extLst>
                  <a:ext uri="{FF2B5EF4-FFF2-40B4-BE49-F238E27FC236}">
                    <a16:creationId xmlns:a16="http://schemas.microsoft.com/office/drawing/2014/main" id="{178946A8-91D0-45BE-83EF-DEF51A5D6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711" y="3901714"/>
                <a:ext cx="109645" cy="43164"/>
              </a:xfrm>
              <a:custGeom>
                <a:avLst/>
                <a:gdLst>
                  <a:gd name="T0" fmla="*/ 54 w 61"/>
                  <a:gd name="T1" fmla="*/ 9 h 25"/>
                  <a:gd name="T2" fmla="*/ 45 w 61"/>
                  <a:gd name="T3" fmla="*/ 3 h 25"/>
                  <a:gd name="T4" fmla="*/ 40 w 61"/>
                  <a:gd name="T5" fmla="*/ 2 h 25"/>
                  <a:gd name="T6" fmla="*/ 26 w 61"/>
                  <a:gd name="T7" fmla="*/ 7 h 25"/>
                  <a:gd name="T8" fmla="*/ 17 w 61"/>
                  <a:gd name="T9" fmla="*/ 11 h 25"/>
                  <a:gd name="T10" fmla="*/ 5 w 61"/>
                  <a:gd name="T11" fmla="*/ 7 h 25"/>
                  <a:gd name="T12" fmla="*/ 1 w 61"/>
                  <a:gd name="T13" fmla="*/ 4 h 25"/>
                  <a:gd name="T14" fmla="*/ 1 w 61"/>
                  <a:gd name="T15" fmla="*/ 5 h 25"/>
                  <a:gd name="T16" fmla="*/ 1 w 61"/>
                  <a:gd name="T17" fmla="*/ 5 h 25"/>
                  <a:gd name="T18" fmla="*/ 1 w 61"/>
                  <a:gd name="T19" fmla="*/ 6 h 25"/>
                  <a:gd name="T20" fmla="*/ 1 w 61"/>
                  <a:gd name="T21" fmla="*/ 6 h 25"/>
                  <a:gd name="T22" fmla="*/ 1 w 61"/>
                  <a:gd name="T23" fmla="*/ 7 h 25"/>
                  <a:gd name="T24" fmla="*/ 0 w 61"/>
                  <a:gd name="T25" fmla="*/ 12 h 25"/>
                  <a:gd name="T26" fmla="*/ 0 w 61"/>
                  <a:gd name="T27" fmla="*/ 12 h 25"/>
                  <a:gd name="T28" fmla="*/ 13 w 61"/>
                  <a:gd name="T29" fmla="*/ 19 h 25"/>
                  <a:gd name="T30" fmla="*/ 17 w 61"/>
                  <a:gd name="T31" fmla="*/ 21 h 25"/>
                  <a:gd name="T32" fmla="*/ 22 w 61"/>
                  <a:gd name="T33" fmla="*/ 25 h 25"/>
                  <a:gd name="T34" fmla="*/ 23 w 61"/>
                  <a:gd name="T35" fmla="*/ 25 h 25"/>
                  <a:gd name="T36" fmla="*/ 27 w 61"/>
                  <a:gd name="T37" fmla="*/ 23 h 25"/>
                  <a:gd name="T38" fmla="*/ 26 w 61"/>
                  <a:gd name="T39" fmla="*/ 21 h 25"/>
                  <a:gd name="T40" fmla="*/ 24 w 61"/>
                  <a:gd name="T41" fmla="*/ 18 h 25"/>
                  <a:gd name="T42" fmla="*/ 27 w 61"/>
                  <a:gd name="T43" fmla="*/ 13 h 25"/>
                  <a:gd name="T44" fmla="*/ 30 w 61"/>
                  <a:gd name="T45" fmla="*/ 11 h 25"/>
                  <a:gd name="T46" fmla="*/ 45 w 61"/>
                  <a:gd name="T47" fmla="*/ 6 h 25"/>
                  <a:gd name="T48" fmla="*/ 51 w 61"/>
                  <a:gd name="T49" fmla="*/ 11 h 25"/>
                  <a:gd name="T50" fmla="*/ 49 w 61"/>
                  <a:gd name="T51" fmla="*/ 17 h 25"/>
                  <a:gd name="T52" fmla="*/ 54 w 61"/>
                  <a:gd name="T53" fmla="*/ 24 h 25"/>
                  <a:gd name="T54" fmla="*/ 55 w 61"/>
                  <a:gd name="T55" fmla="*/ 24 h 25"/>
                  <a:gd name="T56" fmla="*/ 56 w 61"/>
                  <a:gd name="T57" fmla="*/ 23 h 25"/>
                  <a:gd name="T58" fmla="*/ 57 w 61"/>
                  <a:gd name="T59" fmla="*/ 21 h 25"/>
                  <a:gd name="T60" fmla="*/ 58 w 61"/>
                  <a:gd name="T61" fmla="*/ 21 h 25"/>
                  <a:gd name="T62" fmla="*/ 59 w 61"/>
                  <a:gd name="T63" fmla="*/ 20 h 25"/>
                  <a:gd name="T64" fmla="*/ 59 w 61"/>
                  <a:gd name="T65" fmla="*/ 19 h 25"/>
                  <a:gd name="T66" fmla="*/ 60 w 61"/>
                  <a:gd name="T67" fmla="*/ 18 h 25"/>
                  <a:gd name="T68" fmla="*/ 61 w 61"/>
                  <a:gd name="T69" fmla="*/ 18 h 25"/>
                  <a:gd name="T70" fmla="*/ 61 w 61"/>
                  <a:gd name="T71" fmla="*/ 18 h 25"/>
                  <a:gd name="T72" fmla="*/ 61 w 61"/>
                  <a:gd name="T73" fmla="*/ 18 h 25"/>
                  <a:gd name="T74" fmla="*/ 61 w 61"/>
                  <a:gd name="T75" fmla="*/ 18 h 25"/>
                  <a:gd name="T76" fmla="*/ 61 w 61"/>
                  <a:gd name="T77" fmla="*/ 17 h 25"/>
                  <a:gd name="T78" fmla="*/ 55 w 61"/>
                  <a:gd name="T79" fmla="*/ 10 h 25"/>
                  <a:gd name="T80" fmla="*/ 54 w 61"/>
                  <a:gd name="T81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1" h="25">
                    <a:moveTo>
                      <a:pt x="54" y="9"/>
                    </a:moveTo>
                    <a:cubicBezTo>
                      <a:pt x="52" y="5"/>
                      <a:pt x="48" y="4"/>
                      <a:pt x="45" y="3"/>
                    </a:cubicBezTo>
                    <a:cubicBezTo>
                      <a:pt x="43" y="3"/>
                      <a:pt x="41" y="2"/>
                      <a:pt x="40" y="2"/>
                    </a:cubicBezTo>
                    <a:cubicBezTo>
                      <a:pt x="36" y="0"/>
                      <a:pt x="31" y="2"/>
                      <a:pt x="26" y="7"/>
                    </a:cubicBezTo>
                    <a:cubicBezTo>
                      <a:pt x="23" y="10"/>
                      <a:pt x="20" y="11"/>
                      <a:pt x="17" y="11"/>
                    </a:cubicBezTo>
                    <a:cubicBezTo>
                      <a:pt x="13" y="11"/>
                      <a:pt x="8" y="9"/>
                      <a:pt x="5" y="7"/>
                    </a:cubicBezTo>
                    <a:cubicBezTo>
                      <a:pt x="4" y="7"/>
                      <a:pt x="3" y="5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10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13"/>
                      <a:pt x="10" y="15"/>
                      <a:pt x="13" y="19"/>
                    </a:cubicBezTo>
                    <a:cubicBezTo>
                      <a:pt x="15" y="21"/>
                      <a:pt x="16" y="21"/>
                      <a:pt x="17" y="21"/>
                    </a:cubicBezTo>
                    <a:cubicBezTo>
                      <a:pt x="19" y="22"/>
                      <a:pt x="20" y="22"/>
                      <a:pt x="22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4" y="25"/>
                      <a:pt x="27" y="24"/>
                      <a:pt x="27" y="23"/>
                    </a:cubicBezTo>
                    <a:cubicBezTo>
                      <a:pt x="27" y="22"/>
                      <a:pt x="27" y="22"/>
                      <a:pt x="26" y="21"/>
                    </a:cubicBezTo>
                    <a:cubicBezTo>
                      <a:pt x="25" y="21"/>
                      <a:pt x="24" y="19"/>
                      <a:pt x="24" y="18"/>
                    </a:cubicBezTo>
                    <a:cubicBezTo>
                      <a:pt x="23" y="15"/>
                      <a:pt x="26" y="14"/>
                      <a:pt x="27" y="13"/>
                    </a:cubicBezTo>
                    <a:cubicBezTo>
                      <a:pt x="29" y="12"/>
                      <a:pt x="29" y="12"/>
                      <a:pt x="30" y="11"/>
                    </a:cubicBezTo>
                    <a:cubicBezTo>
                      <a:pt x="31" y="6"/>
                      <a:pt x="41" y="4"/>
                      <a:pt x="45" y="6"/>
                    </a:cubicBezTo>
                    <a:cubicBezTo>
                      <a:pt x="48" y="7"/>
                      <a:pt x="50" y="9"/>
                      <a:pt x="51" y="11"/>
                    </a:cubicBezTo>
                    <a:cubicBezTo>
                      <a:pt x="51" y="13"/>
                      <a:pt x="51" y="15"/>
                      <a:pt x="49" y="17"/>
                    </a:cubicBezTo>
                    <a:cubicBezTo>
                      <a:pt x="48" y="17"/>
                      <a:pt x="49" y="19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3"/>
                      <a:pt x="55" y="23"/>
                      <a:pt x="56" y="23"/>
                    </a:cubicBezTo>
                    <a:cubicBezTo>
                      <a:pt x="56" y="22"/>
                      <a:pt x="57" y="22"/>
                      <a:pt x="57" y="21"/>
                    </a:cubicBezTo>
                    <a:cubicBezTo>
                      <a:pt x="57" y="21"/>
                      <a:pt x="57" y="21"/>
                      <a:pt x="58" y="21"/>
                    </a:cubicBezTo>
                    <a:cubicBezTo>
                      <a:pt x="58" y="20"/>
                      <a:pt x="58" y="20"/>
                      <a:pt x="59" y="20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19"/>
                      <a:pt x="60" y="18"/>
                      <a:pt x="60" y="18"/>
                    </a:cubicBezTo>
                    <a:cubicBezTo>
                      <a:pt x="60" y="18"/>
                      <a:pt x="60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7"/>
                      <a:pt x="61" y="17"/>
                    </a:cubicBezTo>
                    <a:cubicBezTo>
                      <a:pt x="59" y="16"/>
                      <a:pt x="57" y="13"/>
                      <a:pt x="55" y="1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Freeform 2162">
                <a:extLst>
                  <a:ext uri="{FF2B5EF4-FFF2-40B4-BE49-F238E27FC236}">
                    <a16:creationId xmlns:a16="http://schemas.microsoft.com/office/drawing/2014/main" id="{722A5733-326E-4D77-9E89-88FB70663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569" y="3908908"/>
                <a:ext cx="0" cy="179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Freeform 2163">
                <a:extLst>
                  <a:ext uri="{FF2B5EF4-FFF2-40B4-BE49-F238E27FC236}">
                    <a16:creationId xmlns:a16="http://schemas.microsoft.com/office/drawing/2014/main" id="{540DE0E7-DB29-4DF9-BF1E-43C3D6225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569" y="3912505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Freeform 2164">
                <a:extLst>
                  <a:ext uri="{FF2B5EF4-FFF2-40B4-BE49-F238E27FC236}">
                    <a16:creationId xmlns:a16="http://schemas.microsoft.com/office/drawing/2014/main" id="{8F7F4F4B-0EBB-40A9-9711-264CF62C3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569" y="3910707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Freeform 2165">
                <a:extLst>
                  <a:ext uri="{FF2B5EF4-FFF2-40B4-BE49-F238E27FC236}">
                    <a16:creationId xmlns:a16="http://schemas.microsoft.com/office/drawing/2014/main" id="{DA932007-A676-415E-B051-3CCF31F7F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711" y="39232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Freeform 2166">
                <a:extLst>
                  <a:ext uri="{FF2B5EF4-FFF2-40B4-BE49-F238E27FC236}">
                    <a16:creationId xmlns:a16="http://schemas.microsoft.com/office/drawing/2014/main" id="{F156B4A8-AFDD-4056-BB1D-E61B7B776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781" y="3944878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Freeform 2167">
                <a:extLst>
                  <a:ext uri="{FF2B5EF4-FFF2-40B4-BE49-F238E27FC236}">
                    <a16:creationId xmlns:a16="http://schemas.microsoft.com/office/drawing/2014/main" id="{C9DD0AAD-296B-444D-95AC-56015DAB5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14" y="3939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Freeform 2168">
                <a:extLst>
                  <a:ext uri="{FF2B5EF4-FFF2-40B4-BE49-F238E27FC236}">
                    <a16:creationId xmlns:a16="http://schemas.microsoft.com/office/drawing/2014/main" id="{522B1332-4C2B-4CC0-B123-698D335C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98" y="39430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Freeform 2169">
                <a:extLst>
                  <a:ext uri="{FF2B5EF4-FFF2-40B4-BE49-F238E27FC236}">
                    <a16:creationId xmlns:a16="http://schemas.microsoft.com/office/drawing/2014/main" id="{4D2F2BFB-2704-46A5-8A3E-517A6F49F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931" y="3934087"/>
                <a:ext cx="0" cy="1798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Freeform 2170">
                <a:extLst>
                  <a:ext uri="{FF2B5EF4-FFF2-40B4-BE49-F238E27FC236}">
                    <a16:creationId xmlns:a16="http://schemas.microsoft.com/office/drawing/2014/main" id="{2ECACD5A-57CF-4AAE-BF27-36CBE2E1B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073" y="3935886"/>
                <a:ext cx="1858" cy="179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Freeform 2171">
                <a:extLst>
                  <a:ext uri="{FF2B5EF4-FFF2-40B4-BE49-F238E27FC236}">
                    <a16:creationId xmlns:a16="http://schemas.microsoft.com/office/drawing/2014/main" id="{A6ED7936-7B61-4CE1-BB86-83B46B1C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922" y="3948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Freeform 2172">
                <a:extLst>
                  <a:ext uri="{FF2B5EF4-FFF2-40B4-BE49-F238E27FC236}">
                    <a16:creationId xmlns:a16="http://schemas.microsoft.com/office/drawing/2014/main" id="{DDA1589A-4260-438C-948C-BE1CE5EC7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144" y="3631941"/>
                <a:ext cx="157964" cy="59350"/>
              </a:xfrm>
              <a:custGeom>
                <a:avLst/>
                <a:gdLst>
                  <a:gd name="T0" fmla="*/ 70 w 89"/>
                  <a:gd name="T1" fmla="*/ 23 h 34"/>
                  <a:gd name="T2" fmla="*/ 52 w 89"/>
                  <a:gd name="T3" fmla="*/ 16 h 34"/>
                  <a:gd name="T4" fmla="*/ 15 w 89"/>
                  <a:gd name="T5" fmla="*/ 1 h 34"/>
                  <a:gd name="T6" fmla="*/ 0 w 89"/>
                  <a:gd name="T7" fmla="*/ 1 h 34"/>
                  <a:gd name="T8" fmla="*/ 8 w 89"/>
                  <a:gd name="T9" fmla="*/ 9 h 34"/>
                  <a:gd name="T10" fmla="*/ 25 w 89"/>
                  <a:gd name="T11" fmla="*/ 11 h 34"/>
                  <a:gd name="T12" fmla="*/ 40 w 89"/>
                  <a:gd name="T13" fmla="*/ 18 h 34"/>
                  <a:gd name="T14" fmla="*/ 50 w 89"/>
                  <a:gd name="T15" fmla="*/ 24 h 34"/>
                  <a:gd name="T16" fmla="*/ 56 w 89"/>
                  <a:gd name="T17" fmla="*/ 28 h 34"/>
                  <a:gd name="T18" fmla="*/ 56 w 89"/>
                  <a:gd name="T19" fmla="*/ 32 h 34"/>
                  <a:gd name="T20" fmla="*/ 55 w 89"/>
                  <a:gd name="T21" fmla="*/ 33 h 34"/>
                  <a:gd name="T22" fmla="*/ 56 w 89"/>
                  <a:gd name="T23" fmla="*/ 33 h 34"/>
                  <a:gd name="T24" fmla="*/ 70 w 89"/>
                  <a:gd name="T25" fmla="*/ 34 h 34"/>
                  <a:gd name="T26" fmla="*/ 89 w 89"/>
                  <a:gd name="T27" fmla="*/ 33 h 34"/>
                  <a:gd name="T28" fmla="*/ 70 w 89"/>
                  <a:gd name="T2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34">
                    <a:moveTo>
                      <a:pt x="70" y="23"/>
                    </a:moveTo>
                    <a:cubicBezTo>
                      <a:pt x="67" y="23"/>
                      <a:pt x="60" y="20"/>
                      <a:pt x="52" y="16"/>
                    </a:cubicBezTo>
                    <a:cubicBezTo>
                      <a:pt x="41" y="11"/>
                      <a:pt x="28" y="4"/>
                      <a:pt x="15" y="1"/>
                    </a:cubicBezTo>
                    <a:cubicBezTo>
                      <a:pt x="10" y="0"/>
                      <a:pt x="5" y="0"/>
                      <a:pt x="0" y="1"/>
                    </a:cubicBezTo>
                    <a:cubicBezTo>
                      <a:pt x="5" y="2"/>
                      <a:pt x="8" y="6"/>
                      <a:pt x="8" y="9"/>
                    </a:cubicBezTo>
                    <a:cubicBezTo>
                      <a:pt x="8" y="9"/>
                      <a:pt x="10" y="11"/>
                      <a:pt x="25" y="11"/>
                    </a:cubicBezTo>
                    <a:cubicBezTo>
                      <a:pt x="32" y="12"/>
                      <a:pt x="36" y="15"/>
                      <a:pt x="40" y="18"/>
                    </a:cubicBezTo>
                    <a:cubicBezTo>
                      <a:pt x="43" y="21"/>
                      <a:pt x="45" y="23"/>
                      <a:pt x="50" y="24"/>
                    </a:cubicBezTo>
                    <a:cubicBezTo>
                      <a:pt x="53" y="25"/>
                      <a:pt x="55" y="26"/>
                      <a:pt x="56" y="28"/>
                    </a:cubicBezTo>
                    <a:cubicBezTo>
                      <a:pt x="57" y="29"/>
                      <a:pt x="56" y="31"/>
                      <a:pt x="56" y="32"/>
                    </a:cubicBezTo>
                    <a:cubicBezTo>
                      <a:pt x="56" y="32"/>
                      <a:pt x="55" y="33"/>
                      <a:pt x="55" y="33"/>
                    </a:cubicBezTo>
                    <a:cubicBezTo>
                      <a:pt x="55" y="33"/>
                      <a:pt x="55" y="33"/>
                      <a:pt x="56" y="33"/>
                    </a:cubicBezTo>
                    <a:cubicBezTo>
                      <a:pt x="57" y="34"/>
                      <a:pt x="63" y="34"/>
                      <a:pt x="70" y="34"/>
                    </a:cubicBezTo>
                    <a:cubicBezTo>
                      <a:pt x="80" y="34"/>
                      <a:pt x="87" y="33"/>
                      <a:pt x="89" y="33"/>
                    </a:cubicBezTo>
                    <a:cubicBezTo>
                      <a:pt x="87" y="30"/>
                      <a:pt x="76" y="23"/>
                      <a:pt x="7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Freeform 2173">
                <a:extLst>
                  <a:ext uri="{FF2B5EF4-FFF2-40B4-BE49-F238E27FC236}">
                    <a16:creationId xmlns:a16="http://schemas.microsoft.com/office/drawing/2014/main" id="{2EBA1E7F-BD6C-46F8-BA44-22DC8F07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6118" y="3635538"/>
                <a:ext cx="29734" cy="17985"/>
              </a:xfrm>
              <a:custGeom>
                <a:avLst/>
                <a:gdLst>
                  <a:gd name="T0" fmla="*/ 0 w 17"/>
                  <a:gd name="T1" fmla="*/ 10 h 10"/>
                  <a:gd name="T2" fmla="*/ 0 w 17"/>
                  <a:gd name="T3" fmla="*/ 10 h 10"/>
                  <a:gd name="T4" fmla="*/ 14 w 17"/>
                  <a:gd name="T5" fmla="*/ 2 h 10"/>
                  <a:gd name="T6" fmla="*/ 16 w 17"/>
                  <a:gd name="T7" fmla="*/ 1 h 10"/>
                  <a:gd name="T8" fmla="*/ 17 w 17"/>
                  <a:gd name="T9" fmla="*/ 0 h 10"/>
                  <a:gd name="T10" fmla="*/ 0 w 17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10" y="5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7" y="0"/>
                      <a:pt x="17" y="0"/>
                    </a:cubicBezTo>
                    <a:cubicBezTo>
                      <a:pt x="8" y="3"/>
                      <a:pt x="1" y="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Freeform 2174">
                <a:extLst>
                  <a:ext uri="{FF2B5EF4-FFF2-40B4-BE49-F238E27FC236}">
                    <a16:creationId xmlns:a16="http://schemas.microsoft.com/office/drawing/2014/main" id="{FA437B5B-4A3D-4A76-8F67-1462BE000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630" y="3729060"/>
                <a:ext cx="31593" cy="7194"/>
              </a:xfrm>
              <a:custGeom>
                <a:avLst/>
                <a:gdLst>
                  <a:gd name="T0" fmla="*/ 18 w 18"/>
                  <a:gd name="T1" fmla="*/ 3 h 4"/>
                  <a:gd name="T2" fmla="*/ 1 w 18"/>
                  <a:gd name="T3" fmla="*/ 0 h 4"/>
                  <a:gd name="T4" fmla="*/ 0 w 18"/>
                  <a:gd name="T5" fmla="*/ 0 h 4"/>
                  <a:gd name="T6" fmla="*/ 15 w 18"/>
                  <a:gd name="T7" fmla="*/ 4 h 4"/>
                  <a:gd name="T8" fmla="*/ 18 w 18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">
                    <a:moveTo>
                      <a:pt x="18" y="3"/>
                    </a:moveTo>
                    <a:cubicBezTo>
                      <a:pt x="15" y="2"/>
                      <a:pt x="8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3" y="2"/>
                      <a:pt x="10" y="4"/>
                      <a:pt x="15" y="4"/>
                    </a:cubicBezTo>
                    <a:cubicBezTo>
                      <a:pt x="16" y="4"/>
                      <a:pt x="17" y="4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Freeform 2175">
                <a:extLst>
                  <a:ext uri="{FF2B5EF4-FFF2-40B4-BE49-F238E27FC236}">
                    <a16:creationId xmlns:a16="http://schemas.microsoft.com/office/drawing/2014/main" id="{79FA2D43-2E27-491A-9704-471BDFE16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5496" y="3725463"/>
                <a:ext cx="27876" cy="8992"/>
              </a:xfrm>
              <a:custGeom>
                <a:avLst/>
                <a:gdLst>
                  <a:gd name="T0" fmla="*/ 0 w 15"/>
                  <a:gd name="T1" fmla="*/ 1 h 5"/>
                  <a:gd name="T2" fmla="*/ 0 w 15"/>
                  <a:gd name="T3" fmla="*/ 2 h 5"/>
                  <a:gd name="T4" fmla="*/ 7 w 15"/>
                  <a:gd name="T5" fmla="*/ 5 h 5"/>
                  <a:gd name="T6" fmla="*/ 15 w 15"/>
                  <a:gd name="T7" fmla="*/ 2 h 5"/>
                  <a:gd name="T8" fmla="*/ 5 w 15"/>
                  <a:gd name="T9" fmla="*/ 0 h 5"/>
                  <a:gd name="T10" fmla="*/ 0 w 1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2" y="4"/>
                      <a:pt x="5" y="5"/>
                      <a:pt x="7" y="5"/>
                    </a:cubicBezTo>
                    <a:cubicBezTo>
                      <a:pt x="10" y="5"/>
                      <a:pt x="14" y="3"/>
                      <a:pt x="15" y="2"/>
                    </a:cubicBezTo>
                    <a:cubicBezTo>
                      <a:pt x="14" y="2"/>
                      <a:pt x="10" y="0"/>
                      <a:pt x="5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Freeform 2178">
                <a:extLst>
                  <a:ext uri="{FF2B5EF4-FFF2-40B4-BE49-F238E27FC236}">
                    <a16:creationId xmlns:a16="http://schemas.microsoft.com/office/drawing/2014/main" id="{8139C957-DB2C-4E15-9350-AB1E00DAF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805" y="3000673"/>
                <a:ext cx="115221" cy="61149"/>
              </a:xfrm>
              <a:custGeom>
                <a:avLst/>
                <a:gdLst>
                  <a:gd name="T0" fmla="*/ 62 w 65"/>
                  <a:gd name="T1" fmla="*/ 35 h 36"/>
                  <a:gd name="T2" fmla="*/ 63 w 65"/>
                  <a:gd name="T3" fmla="*/ 35 h 36"/>
                  <a:gd name="T4" fmla="*/ 63 w 65"/>
                  <a:gd name="T5" fmla="*/ 32 h 36"/>
                  <a:gd name="T6" fmla="*/ 56 w 65"/>
                  <a:gd name="T7" fmla="*/ 28 h 36"/>
                  <a:gd name="T8" fmla="*/ 43 w 65"/>
                  <a:gd name="T9" fmla="*/ 22 h 36"/>
                  <a:gd name="T10" fmla="*/ 30 w 65"/>
                  <a:gd name="T11" fmla="*/ 7 h 36"/>
                  <a:gd name="T12" fmla="*/ 15 w 65"/>
                  <a:gd name="T13" fmla="*/ 4 h 36"/>
                  <a:gd name="T14" fmla="*/ 4 w 65"/>
                  <a:gd name="T15" fmla="*/ 2 h 36"/>
                  <a:gd name="T16" fmla="*/ 7 w 65"/>
                  <a:gd name="T17" fmla="*/ 7 h 36"/>
                  <a:gd name="T18" fmla="*/ 12 w 65"/>
                  <a:gd name="T19" fmla="*/ 11 h 36"/>
                  <a:gd name="T20" fmla="*/ 20 w 65"/>
                  <a:gd name="T21" fmla="*/ 17 h 36"/>
                  <a:gd name="T22" fmla="*/ 28 w 65"/>
                  <a:gd name="T23" fmla="*/ 22 h 36"/>
                  <a:gd name="T24" fmla="*/ 34 w 65"/>
                  <a:gd name="T25" fmla="*/ 28 h 36"/>
                  <a:gd name="T26" fmla="*/ 39 w 65"/>
                  <a:gd name="T27" fmla="*/ 30 h 36"/>
                  <a:gd name="T28" fmla="*/ 43 w 65"/>
                  <a:gd name="T29" fmla="*/ 35 h 36"/>
                  <a:gd name="T30" fmla="*/ 45 w 65"/>
                  <a:gd name="T31" fmla="*/ 35 h 36"/>
                  <a:gd name="T32" fmla="*/ 62 w 65"/>
                  <a:gd name="T33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36">
                    <a:moveTo>
                      <a:pt x="62" y="35"/>
                    </a:move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34"/>
                      <a:pt x="63" y="33"/>
                      <a:pt x="63" y="32"/>
                    </a:cubicBezTo>
                    <a:cubicBezTo>
                      <a:pt x="65" y="29"/>
                      <a:pt x="60" y="31"/>
                      <a:pt x="56" y="28"/>
                    </a:cubicBezTo>
                    <a:cubicBezTo>
                      <a:pt x="53" y="24"/>
                      <a:pt x="45" y="25"/>
                      <a:pt x="43" y="22"/>
                    </a:cubicBezTo>
                    <a:cubicBezTo>
                      <a:pt x="42" y="18"/>
                      <a:pt x="34" y="7"/>
                      <a:pt x="30" y="7"/>
                    </a:cubicBezTo>
                    <a:cubicBezTo>
                      <a:pt x="26" y="7"/>
                      <a:pt x="20" y="7"/>
                      <a:pt x="15" y="4"/>
                    </a:cubicBezTo>
                    <a:cubicBezTo>
                      <a:pt x="10" y="0"/>
                      <a:pt x="7" y="0"/>
                      <a:pt x="4" y="2"/>
                    </a:cubicBezTo>
                    <a:cubicBezTo>
                      <a:pt x="0" y="4"/>
                      <a:pt x="7" y="5"/>
                      <a:pt x="7" y="7"/>
                    </a:cubicBezTo>
                    <a:cubicBezTo>
                      <a:pt x="7" y="10"/>
                      <a:pt x="9" y="11"/>
                      <a:pt x="12" y="11"/>
                    </a:cubicBezTo>
                    <a:cubicBezTo>
                      <a:pt x="15" y="10"/>
                      <a:pt x="17" y="16"/>
                      <a:pt x="20" y="17"/>
                    </a:cubicBezTo>
                    <a:cubicBezTo>
                      <a:pt x="23" y="17"/>
                      <a:pt x="24" y="22"/>
                      <a:pt x="28" y="22"/>
                    </a:cubicBezTo>
                    <a:cubicBezTo>
                      <a:pt x="31" y="22"/>
                      <a:pt x="32" y="26"/>
                      <a:pt x="34" y="28"/>
                    </a:cubicBezTo>
                    <a:cubicBezTo>
                      <a:pt x="35" y="30"/>
                      <a:pt x="39" y="28"/>
                      <a:pt x="39" y="30"/>
                    </a:cubicBezTo>
                    <a:cubicBezTo>
                      <a:pt x="39" y="32"/>
                      <a:pt x="41" y="33"/>
                      <a:pt x="43" y="35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36"/>
                      <a:pt x="58" y="36"/>
                      <a:pt x="6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Freeform 2179">
                <a:extLst>
                  <a:ext uri="{FF2B5EF4-FFF2-40B4-BE49-F238E27FC236}">
                    <a16:creationId xmlns:a16="http://schemas.microsoft.com/office/drawing/2014/main" id="{4AA3F44A-AEC5-495F-B7E2-2E12DB2C1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271" y="2166175"/>
                <a:ext cx="156105" cy="86327"/>
              </a:xfrm>
              <a:custGeom>
                <a:avLst/>
                <a:gdLst>
                  <a:gd name="T0" fmla="*/ 69 w 88"/>
                  <a:gd name="T1" fmla="*/ 8 h 50"/>
                  <a:gd name="T2" fmla="*/ 48 w 88"/>
                  <a:gd name="T3" fmla="*/ 4 h 50"/>
                  <a:gd name="T4" fmla="*/ 52 w 88"/>
                  <a:gd name="T5" fmla="*/ 17 h 50"/>
                  <a:gd name="T6" fmla="*/ 39 w 88"/>
                  <a:gd name="T7" fmla="*/ 13 h 50"/>
                  <a:gd name="T8" fmla="*/ 35 w 88"/>
                  <a:gd name="T9" fmla="*/ 21 h 50"/>
                  <a:gd name="T10" fmla="*/ 28 w 88"/>
                  <a:gd name="T11" fmla="*/ 22 h 50"/>
                  <a:gd name="T12" fmla="*/ 9 w 88"/>
                  <a:gd name="T13" fmla="*/ 5 h 50"/>
                  <a:gd name="T14" fmla="*/ 8 w 88"/>
                  <a:gd name="T15" fmla="*/ 19 h 50"/>
                  <a:gd name="T16" fmla="*/ 26 w 88"/>
                  <a:gd name="T17" fmla="*/ 31 h 50"/>
                  <a:gd name="T18" fmla="*/ 53 w 88"/>
                  <a:gd name="T19" fmla="*/ 31 h 50"/>
                  <a:gd name="T20" fmla="*/ 50 w 88"/>
                  <a:gd name="T21" fmla="*/ 45 h 50"/>
                  <a:gd name="T22" fmla="*/ 74 w 88"/>
                  <a:gd name="T23" fmla="*/ 46 h 50"/>
                  <a:gd name="T24" fmla="*/ 83 w 88"/>
                  <a:gd name="T25" fmla="*/ 37 h 50"/>
                  <a:gd name="T26" fmla="*/ 82 w 88"/>
                  <a:gd name="T27" fmla="*/ 25 h 50"/>
                  <a:gd name="T28" fmla="*/ 69 w 88"/>
                  <a:gd name="T29" fmla="*/ 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0">
                    <a:moveTo>
                      <a:pt x="69" y="8"/>
                    </a:moveTo>
                    <a:cubicBezTo>
                      <a:pt x="69" y="13"/>
                      <a:pt x="57" y="7"/>
                      <a:pt x="48" y="4"/>
                    </a:cubicBezTo>
                    <a:cubicBezTo>
                      <a:pt x="39" y="0"/>
                      <a:pt x="45" y="11"/>
                      <a:pt x="52" y="17"/>
                    </a:cubicBezTo>
                    <a:cubicBezTo>
                      <a:pt x="59" y="23"/>
                      <a:pt x="48" y="20"/>
                      <a:pt x="39" y="13"/>
                    </a:cubicBezTo>
                    <a:cubicBezTo>
                      <a:pt x="29" y="7"/>
                      <a:pt x="30" y="18"/>
                      <a:pt x="35" y="21"/>
                    </a:cubicBezTo>
                    <a:cubicBezTo>
                      <a:pt x="39" y="25"/>
                      <a:pt x="34" y="30"/>
                      <a:pt x="28" y="22"/>
                    </a:cubicBezTo>
                    <a:cubicBezTo>
                      <a:pt x="22" y="14"/>
                      <a:pt x="19" y="5"/>
                      <a:pt x="9" y="5"/>
                    </a:cubicBezTo>
                    <a:cubicBezTo>
                      <a:pt x="0" y="4"/>
                      <a:pt x="4" y="14"/>
                      <a:pt x="8" y="19"/>
                    </a:cubicBezTo>
                    <a:cubicBezTo>
                      <a:pt x="13" y="25"/>
                      <a:pt x="18" y="27"/>
                      <a:pt x="26" y="31"/>
                    </a:cubicBezTo>
                    <a:cubicBezTo>
                      <a:pt x="34" y="36"/>
                      <a:pt x="47" y="29"/>
                      <a:pt x="53" y="31"/>
                    </a:cubicBezTo>
                    <a:cubicBezTo>
                      <a:pt x="59" y="32"/>
                      <a:pt x="46" y="40"/>
                      <a:pt x="50" y="45"/>
                    </a:cubicBezTo>
                    <a:cubicBezTo>
                      <a:pt x="54" y="50"/>
                      <a:pt x="65" y="46"/>
                      <a:pt x="74" y="46"/>
                    </a:cubicBezTo>
                    <a:cubicBezTo>
                      <a:pt x="82" y="45"/>
                      <a:pt x="78" y="40"/>
                      <a:pt x="83" y="37"/>
                    </a:cubicBezTo>
                    <a:cubicBezTo>
                      <a:pt x="88" y="33"/>
                      <a:pt x="78" y="34"/>
                      <a:pt x="82" y="25"/>
                    </a:cubicBezTo>
                    <a:cubicBezTo>
                      <a:pt x="86" y="17"/>
                      <a:pt x="70" y="3"/>
                      <a:pt x="6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Freeform 2180">
                <a:extLst>
                  <a:ext uri="{FF2B5EF4-FFF2-40B4-BE49-F238E27FC236}">
                    <a16:creationId xmlns:a16="http://schemas.microsoft.com/office/drawing/2014/main" id="{51D741B6-1B92-4A7F-91B0-94E7B2962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757" y="2027691"/>
                <a:ext cx="42743" cy="28776"/>
              </a:xfrm>
              <a:custGeom>
                <a:avLst/>
                <a:gdLst>
                  <a:gd name="T0" fmla="*/ 21 w 25"/>
                  <a:gd name="T1" fmla="*/ 11 h 17"/>
                  <a:gd name="T2" fmla="*/ 6 w 25"/>
                  <a:gd name="T3" fmla="*/ 5 h 17"/>
                  <a:gd name="T4" fmla="*/ 21 w 25"/>
                  <a:gd name="T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7">
                    <a:moveTo>
                      <a:pt x="21" y="11"/>
                    </a:moveTo>
                    <a:cubicBezTo>
                      <a:pt x="25" y="5"/>
                      <a:pt x="0" y="0"/>
                      <a:pt x="6" y="5"/>
                    </a:cubicBezTo>
                    <a:cubicBezTo>
                      <a:pt x="10" y="8"/>
                      <a:pt x="18" y="17"/>
                      <a:pt x="2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Freeform 2181">
                <a:extLst>
                  <a:ext uri="{FF2B5EF4-FFF2-40B4-BE49-F238E27FC236}">
                    <a16:creationId xmlns:a16="http://schemas.microsoft.com/office/drawing/2014/main" id="{45AA3424-7811-474C-A766-3E2A3797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649" y="2563640"/>
                <a:ext cx="139380" cy="91723"/>
              </a:xfrm>
              <a:custGeom>
                <a:avLst/>
                <a:gdLst>
                  <a:gd name="T0" fmla="*/ 78 w 79"/>
                  <a:gd name="T1" fmla="*/ 42 h 53"/>
                  <a:gd name="T2" fmla="*/ 62 w 79"/>
                  <a:gd name="T3" fmla="*/ 29 h 53"/>
                  <a:gd name="T4" fmla="*/ 40 w 79"/>
                  <a:gd name="T5" fmla="*/ 16 h 53"/>
                  <a:gd name="T6" fmla="*/ 26 w 79"/>
                  <a:gd name="T7" fmla="*/ 6 h 53"/>
                  <a:gd name="T8" fmla="*/ 14 w 79"/>
                  <a:gd name="T9" fmla="*/ 13 h 53"/>
                  <a:gd name="T10" fmla="*/ 11 w 79"/>
                  <a:gd name="T11" fmla="*/ 29 h 53"/>
                  <a:gd name="T12" fmla="*/ 1 w 79"/>
                  <a:gd name="T13" fmla="*/ 44 h 53"/>
                  <a:gd name="T14" fmla="*/ 15 w 79"/>
                  <a:gd name="T15" fmla="*/ 43 h 53"/>
                  <a:gd name="T16" fmla="*/ 21 w 79"/>
                  <a:gd name="T17" fmla="*/ 52 h 53"/>
                  <a:gd name="T18" fmla="*/ 40 w 79"/>
                  <a:gd name="T19" fmla="*/ 42 h 53"/>
                  <a:gd name="T20" fmla="*/ 55 w 79"/>
                  <a:gd name="T21" fmla="*/ 41 h 53"/>
                  <a:gd name="T22" fmla="*/ 78 w 79"/>
                  <a:gd name="T23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53">
                    <a:moveTo>
                      <a:pt x="78" y="42"/>
                    </a:moveTo>
                    <a:cubicBezTo>
                      <a:pt x="79" y="37"/>
                      <a:pt x="61" y="35"/>
                      <a:pt x="62" y="29"/>
                    </a:cubicBezTo>
                    <a:cubicBezTo>
                      <a:pt x="63" y="24"/>
                      <a:pt x="46" y="19"/>
                      <a:pt x="40" y="16"/>
                    </a:cubicBezTo>
                    <a:cubicBezTo>
                      <a:pt x="35" y="13"/>
                      <a:pt x="26" y="12"/>
                      <a:pt x="26" y="6"/>
                    </a:cubicBezTo>
                    <a:cubicBezTo>
                      <a:pt x="26" y="0"/>
                      <a:pt x="14" y="4"/>
                      <a:pt x="14" y="13"/>
                    </a:cubicBezTo>
                    <a:cubicBezTo>
                      <a:pt x="13" y="22"/>
                      <a:pt x="8" y="20"/>
                      <a:pt x="11" y="29"/>
                    </a:cubicBezTo>
                    <a:cubicBezTo>
                      <a:pt x="13" y="37"/>
                      <a:pt x="0" y="39"/>
                      <a:pt x="1" y="44"/>
                    </a:cubicBezTo>
                    <a:cubicBezTo>
                      <a:pt x="3" y="48"/>
                      <a:pt x="9" y="43"/>
                      <a:pt x="15" y="43"/>
                    </a:cubicBezTo>
                    <a:cubicBezTo>
                      <a:pt x="21" y="43"/>
                      <a:pt x="14" y="52"/>
                      <a:pt x="21" y="52"/>
                    </a:cubicBezTo>
                    <a:cubicBezTo>
                      <a:pt x="27" y="53"/>
                      <a:pt x="38" y="46"/>
                      <a:pt x="40" y="42"/>
                    </a:cubicBezTo>
                    <a:cubicBezTo>
                      <a:pt x="43" y="38"/>
                      <a:pt x="48" y="36"/>
                      <a:pt x="55" y="41"/>
                    </a:cubicBezTo>
                    <a:cubicBezTo>
                      <a:pt x="62" y="46"/>
                      <a:pt x="77" y="47"/>
                      <a:pt x="7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Freeform 2182">
                <a:extLst>
                  <a:ext uri="{FF2B5EF4-FFF2-40B4-BE49-F238E27FC236}">
                    <a16:creationId xmlns:a16="http://schemas.microsoft.com/office/drawing/2014/main" id="{FACA6EF2-2262-4FA2-9E3C-8F2F3242A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401" y="2655363"/>
                <a:ext cx="53893" cy="35970"/>
              </a:xfrm>
              <a:custGeom>
                <a:avLst/>
                <a:gdLst>
                  <a:gd name="T0" fmla="*/ 10 w 30"/>
                  <a:gd name="T1" fmla="*/ 16 h 21"/>
                  <a:gd name="T2" fmla="*/ 29 w 30"/>
                  <a:gd name="T3" fmla="*/ 4 h 21"/>
                  <a:gd name="T4" fmla="*/ 10 w 30"/>
                  <a:gd name="T5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1">
                    <a:moveTo>
                      <a:pt x="10" y="16"/>
                    </a:moveTo>
                    <a:cubicBezTo>
                      <a:pt x="18" y="21"/>
                      <a:pt x="30" y="8"/>
                      <a:pt x="29" y="4"/>
                    </a:cubicBezTo>
                    <a:cubicBezTo>
                      <a:pt x="28" y="0"/>
                      <a:pt x="0" y="10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Freeform 2183">
                <a:extLst>
                  <a:ext uri="{FF2B5EF4-FFF2-40B4-BE49-F238E27FC236}">
                    <a16:creationId xmlns:a16="http://schemas.microsoft.com/office/drawing/2014/main" id="{AF246C0D-6E6B-4C24-8781-8425E2C6E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518" y="2214734"/>
                <a:ext cx="83628" cy="46761"/>
              </a:xfrm>
              <a:custGeom>
                <a:avLst/>
                <a:gdLst>
                  <a:gd name="T0" fmla="*/ 38 w 47"/>
                  <a:gd name="T1" fmla="*/ 26 h 27"/>
                  <a:gd name="T2" fmla="*/ 33 w 47"/>
                  <a:gd name="T3" fmla="*/ 7 h 27"/>
                  <a:gd name="T4" fmla="*/ 4 w 47"/>
                  <a:gd name="T5" fmla="*/ 18 h 27"/>
                  <a:gd name="T6" fmla="*/ 38 w 47"/>
                  <a:gd name="T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38" y="26"/>
                    </a:moveTo>
                    <a:cubicBezTo>
                      <a:pt x="47" y="26"/>
                      <a:pt x="43" y="15"/>
                      <a:pt x="33" y="7"/>
                    </a:cubicBezTo>
                    <a:cubicBezTo>
                      <a:pt x="23" y="0"/>
                      <a:pt x="0" y="15"/>
                      <a:pt x="4" y="18"/>
                    </a:cubicBezTo>
                    <a:cubicBezTo>
                      <a:pt x="9" y="22"/>
                      <a:pt x="29" y="27"/>
                      <a:pt x="3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Freeform 2184">
                <a:extLst>
                  <a:ext uri="{FF2B5EF4-FFF2-40B4-BE49-F238E27FC236}">
                    <a16:creationId xmlns:a16="http://schemas.microsoft.com/office/drawing/2014/main" id="{5CA6C603-0629-422E-82F2-D1A8DEDCA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518" y="2162578"/>
                <a:ext cx="351237" cy="104312"/>
              </a:xfrm>
              <a:custGeom>
                <a:avLst/>
                <a:gdLst>
                  <a:gd name="T0" fmla="*/ 56 w 198"/>
                  <a:gd name="T1" fmla="*/ 47 h 61"/>
                  <a:gd name="T2" fmla="*/ 69 w 198"/>
                  <a:gd name="T3" fmla="*/ 54 h 61"/>
                  <a:gd name="T4" fmla="*/ 87 w 198"/>
                  <a:gd name="T5" fmla="*/ 57 h 61"/>
                  <a:gd name="T6" fmla="*/ 95 w 198"/>
                  <a:gd name="T7" fmla="*/ 53 h 61"/>
                  <a:gd name="T8" fmla="*/ 133 w 198"/>
                  <a:gd name="T9" fmla="*/ 60 h 61"/>
                  <a:gd name="T10" fmla="*/ 158 w 198"/>
                  <a:gd name="T11" fmla="*/ 54 h 61"/>
                  <a:gd name="T12" fmla="*/ 188 w 198"/>
                  <a:gd name="T13" fmla="*/ 57 h 61"/>
                  <a:gd name="T14" fmla="*/ 198 w 198"/>
                  <a:gd name="T15" fmla="*/ 39 h 61"/>
                  <a:gd name="T16" fmla="*/ 134 w 198"/>
                  <a:gd name="T17" fmla="*/ 34 h 61"/>
                  <a:gd name="T18" fmla="*/ 102 w 198"/>
                  <a:gd name="T19" fmla="*/ 36 h 61"/>
                  <a:gd name="T20" fmla="*/ 84 w 198"/>
                  <a:gd name="T21" fmla="*/ 30 h 61"/>
                  <a:gd name="T22" fmla="*/ 87 w 198"/>
                  <a:gd name="T23" fmla="*/ 20 h 61"/>
                  <a:gd name="T24" fmla="*/ 57 w 198"/>
                  <a:gd name="T25" fmla="*/ 11 h 61"/>
                  <a:gd name="T26" fmla="*/ 33 w 198"/>
                  <a:gd name="T27" fmla="*/ 4 h 61"/>
                  <a:gd name="T28" fmla="*/ 5 w 198"/>
                  <a:gd name="T29" fmla="*/ 8 h 61"/>
                  <a:gd name="T30" fmla="*/ 40 w 198"/>
                  <a:gd name="T31" fmla="*/ 18 h 61"/>
                  <a:gd name="T32" fmla="*/ 55 w 198"/>
                  <a:gd name="T33" fmla="*/ 30 h 61"/>
                  <a:gd name="T34" fmla="*/ 56 w 198"/>
                  <a:gd name="T35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8" h="61">
                    <a:moveTo>
                      <a:pt x="56" y="47"/>
                    </a:moveTo>
                    <a:cubicBezTo>
                      <a:pt x="59" y="57"/>
                      <a:pt x="63" y="50"/>
                      <a:pt x="69" y="54"/>
                    </a:cubicBezTo>
                    <a:cubicBezTo>
                      <a:pt x="74" y="58"/>
                      <a:pt x="83" y="61"/>
                      <a:pt x="87" y="57"/>
                    </a:cubicBezTo>
                    <a:cubicBezTo>
                      <a:pt x="92" y="53"/>
                      <a:pt x="94" y="50"/>
                      <a:pt x="95" y="53"/>
                    </a:cubicBezTo>
                    <a:cubicBezTo>
                      <a:pt x="98" y="59"/>
                      <a:pt x="109" y="60"/>
                      <a:pt x="133" y="60"/>
                    </a:cubicBezTo>
                    <a:cubicBezTo>
                      <a:pt x="157" y="61"/>
                      <a:pt x="151" y="50"/>
                      <a:pt x="158" y="54"/>
                    </a:cubicBezTo>
                    <a:cubicBezTo>
                      <a:pt x="165" y="58"/>
                      <a:pt x="181" y="58"/>
                      <a:pt x="188" y="57"/>
                    </a:cubicBezTo>
                    <a:cubicBezTo>
                      <a:pt x="195" y="55"/>
                      <a:pt x="198" y="44"/>
                      <a:pt x="198" y="39"/>
                    </a:cubicBezTo>
                    <a:cubicBezTo>
                      <a:pt x="197" y="33"/>
                      <a:pt x="144" y="29"/>
                      <a:pt x="134" y="34"/>
                    </a:cubicBezTo>
                    <a:cubicBezTo>
                      <a:pt x="125" y="40"/>
                      <a:pt x="110" y="32"/>
                      <a:pt x="102" y="36"/>
                    </a:cubicBezTo>
                    <a:cubicBezTo>
                      <a:pt x="95" y="40"/>
                      <a:pt x="97" y="31"/>
                      <a:pt x="84" y="30"/>
                    </a:cubicBezTo>
                    <a:cubicBezTo>
                      <a:pt x="70" y="30"/>
                      <a:pt x="85" y="23"/>
                      <a:pt x="87" y="20"/>
                    </a:cubicBezTo>
                    <a:cubicBezTo>
                      <a:pt x="90" y="17"/>
                      <a:pt x="67" y="9"/>
                      <a:pt x="57" y="11"/>
                    </a:cubicBezTo>
                    <a:cubicBezTo>
                      <a:pt x="48" y="13"/>
                      <a:pt x="42" y="8"/>
                      <a:pt x="33" y="4"/>
                    </a:cubicBezTo>
                    <a:cubicBezTo>
                      <a:pt x="24" y="0"/>
                      <a:pt x="0" y="1"/>
                      <a:pt x="5" y="8"/>
                    </a:cubicBezTo>
                    <a:cubicBezTo>
                      <a:pt x="8" y="13"/>
                      <a:pt x="37" y="23"/>
                      <a:pt x="40" y="18"/>
                    </a:cubicBezTo>
                    <a:cubicBezTo>
                      <a:pt x="43" y="13"/>
                      <a:pt x="51" y="24"/>
                      <a:pt x="55" y="30"/>
                    </a:cubicBezTo>
                    <a:cubicBezTo>
                      <a:pt x="60" y="35"/>
                      <a:pt x="52" y="37"/>
                      <a:pt x="5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Freeform 2185">
                <a:extLst>
                  <a:ext uri="{FF2B5EF4-FFF2-40B4-BE49-F238E27FC236}">
                    <a16:creationId xmlns:a16="http://schemas.microsoft.com/office/drawing/2014/main" id="{E00C7EC3-2D7B-47C6-8875-F061B4DFE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644" y="2288472"/>
                <a:ext cx="371679" cy="192438"/>
              </a:xfrm>
              <a:custGeom>
                <a:avLst/>
                <a:gdLst>
                  <a:gd name="T0" fmla="*/ 193 w 209"/>
                  <a:gd name="T1" fmla="*/ 85 h 112"/>
                  <a:gd name="T2" fmla="*/ 209 w 209"/>
                  <a:gd name="T3" fmla="*/ 85 h 112"/>
                  <a:gd name="T4" fmla="*/ 189 w 209"/>
                  <a:gd name="T5" fmla="*/ 70 h 112"/>
                  <a:gd name="T6" fmla="*/ 171 w 209"/>
                  <a:gd name="T7" fmla="*/ 61 h 112"/>
                  <a:gd name="T8" fmla="*/ 166 w 209"/>
                  <a:gd name="T9" fmla="*/ 45 h 112"/>
                  <a:gd name="T10" fmla="*/ 162 w 209"/>
                  <a:gd name="T11" fmla="*/ 19 h 112"/>
                  <a:gd name="T12" fmla="*/ 163 w 209"/>
                  <a:gd name="T13" fmla="*/ 3 h 112"/>
                  <a:gd name="T14" fmla="*/ 141 w 209"/>
                  <a:gd name="T15" fmla="*/ 8 h 112"/>
                  <a:gd name="T16" fmla="*/ 155 w 209"/>
                  <a:gd name="T17" fmla="*/ 20 h 112"/>
                  <a:gd name="T18" fmla="*/ 140 w 209"/>
                  <a:gd name="T19" fmla="*/ 14 h 112"/>
                  <a:gd name="T20" fmla="*/ 128 w 209"/>
                  <a:gd name="T21" fmla="*/ 14 h 112"/>
                  <a:gd name="T22" fmla="*/ 135 w 209"/>
                  <a:gd name="T23" fmla="*/ 42 h 112"/>
                  <a:gd name="T24" fmla="*/ 128 w 209"/>
                  <a:gd name="T25" fmla="*/ 48 h 112"/>
                  <a:gd name="T26" fmla="*/ 120 w 209"/>
                  <a:gd name="T27" fmla="*/ 28 h 112"/>
                  <a:gd name="T28" fmla="*/ 99 w 209"/>
                  <a:gd name="T29" fmla="*/ 20 h 112"/>
                  <a:gd name="T30" fmla="*/ 107 w 209"/>
                  <a:gd name="T31" fmla="*/ 30 h 112"/>
                  <a:gd name="T32" fmla="*/ 94 w 209"/>
                  <a:gd name="T33" fmla="*/ 31 h 112"/>
                  <a:gd name="T34" fmla="*/ 91 w 209"/>
                  <a:gd name="T35" fmla="*/ 28 h 112"/>
                  <a:gd name="T36" fmla="*/ 73 w 209"/>
                  <a:gd name="T37" fmla="*/ 19 h 112"/>
                  <a:gd name="T38" fmla="*/ 65 w 209"/>
                  <a:gd name="T39" fmla="*/ 30 h 112"/>
                  <a:gd name="T40" fmla="*/ 57 w 209"/>
                  <a:gd name="T41" fmla="*/ 26 h 112"/>
                  <a:gd name="T42" fmla="*/ 59 w 209"/>
                  <a:gd name="T43" fmla="*/ 13 h 112"/>
                  <a:gd name="T44" fmla="*/ 30 w 209"/>
                  <a:gd name="T45" fmla="*/ 20 h 112"/>
                  <a:gd name="T46" fmla="*/ 10 w 209"/>
                  <a:gd name="T47" fmla="*/ 32 h 112"/>
                  <a:gd name="T48" fmla="*/ 6 w 209"/>
                  <a:gd name="T49" fmla="*/ 40 h 112"/>
                  <a:gd name="T50" fmla="*/ 12 w 209"/>
                  <a:gd name="T51" fmla="*/ 49 h 112"/>
                  <a:gd name="T52" fmla="*/ 16 w 209"/>
                  <a:gd name="T53" fmla="*/ 55 h 112"/>
                  <a:gd name="T54" fmla="*/ 43 w 209"/>
                  <a:gd name="T55" fmla="*/ 51 h 112"/>
                  <a:gd name="T56" fmla="*/ 13 w 209"/>
                  <a:gd name="T57" fmla="*/ 63 h 112"/>
                  <a:gd name="T58" fmla="*/ 46 w 209"/>
                  <a:gd name="T59" fmla="*/ 70 h 112"/>
                  <a:gd name="T60" fmla="*/ 85 w 209"/>
                  <a:gd name="T61" fmla="*/ 75 h 112"/>
                  <a:gd name="T62" fmla="*/ 56 w 209"/>
                  <a:gd name="T63" fmla="*/ 77 h 112"/>
                  <a:gd name="T64" fmla="*/ 23 w 209"/>
                  <a:gd name="T65" fmla="*/ 85 h 112"/>
                  <a:gd name="T66" fmla="*/ 38 w 209"/>
                  <a:gd name="T67" fmla="*/ 95 h 112"/>
                  <a:gd name="T68" fmla="*/ 64 w 209"/>
                  <a:gd name="T69" fmla="*/ 101 h 112"/>
                  <a:gd name="T70" fmla="*/ 89 w 209"/>
                  <a:gd name="T71" fmla="*/ 112 h 112"/>
                  <a:gd name="T72" fmla="*/ 123 w 209"/>
                  <a:gd name="T73" fmla="*/ 104 h 112"/>
                  <a:gd name="T74" fmla="*/ 139 w 209"/>
                  <a:gd name="T75" fmla="*/ 97 h 112"/>
                  <a:gd name="T76" fmla="*/ 148 w 209"/>
                  <a:gd name="T77" fmla="*/ 98 h 112"/>
                  <a:gd name="T78" fmla="*/ 162 w 209"/>
                  <a:gd name="T79" fmla="*/ 103 h 112"/>
                  <a:gd name="T80" fmla="*/ 198 w 209"/>
                  <a:gd name="T81" fmla="*/ 103 h 112"/>
                  <a:gd name="T82" fmla="*/ 190 w 209"/>
                  <a:gd name="T83" fmla="*/ 93 h 112"/>
                  <a:gd name="T84" fmla="*/ 182 w 209"/>
                  <a:gd name="T85" fmla="*/ 93 h 112"/>
                  <a:gd name="T86" fmla="*/ 193 w 209"/>
                  <a:gd name="T87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9" h="112">
                    <a:moveTo>
                      <a:pt x="193" y="85"/>
                    </a:moveTo>
                    <a:cubicBezTo>
                      <a:pt x="196" y="82"/>
                      <a:pt x="208" y="92"/>
                      <a:pt x="209" y="85"/>
                    </a:cubicBezTo>
                    <a:cubicBezTo>
                      <a:pt x="209" y="77"/>
                      <a:pt x="195" y="74"/>
                      <a:pt x="189" y="70"/>
                    </a:cubicBezTo>
                    <a:cubicBezTo>
                      <a:pt x="183" y="66"/>
                      <a:pt x="180" y="68"/>
                      <a:pt x="171" y="61"/>
                    </a:cubicBezTo>
                    <a:cubicBezTo>
                      <a:pt x="161" y="54"/>
                      <a:pt x="173" y="50"/>
                      <a:pt x="166" y="45"/>
                    </a:cubicBezTo>
                    <a:cubicBezTo>
                      <a:pt x="159" y="39"/>
                      <a:pt x="157" y="24"/>
                      <a:pt x="162" y="19"/>
                    </a:cubicBezTo>
                    <a:cubicBezTo>
                      <a:pt x="167" y="14"/>
                      <a:pt x="172" y="7"/>
                      <a:pt x="163" y="3"/>
                    </a:cubicBezTo>
                    <a:cubicBezTo>
                      <a:pt x="154" y="0"/>
                      <a:pt x="140" y="6"/>
                      <a:pt x="141" y="8"/>
                    </a:cubicBezTo>
                    <a:cubicBezTo>
                      <a:pt x="143" y="10"/>
                      <a:pt x="155" y="17"/>
                      <a:pt x="155" y="20"/>
                    </a:cubicBezTo>
                    <a:cubicBezTo>
                      <a:pt x="155" y="23"/>
                      <a:pt x="144" y="12"/>
                      <a:pt x="140" y="14"/>
                    </a:cubicBezTo>
                    <a:cubicBezTo>
                      <a:pt x="136" y="17"/>
                      <a:pt x="131" y="9"/>
                      <a:pt x="128" y="14"/>
                    </a:cubicBezTo>
                    <a:cubicBezTo>
                      <a:pt x="124" y="19"/>
                      <a:pt x="132" y="37"/>
                      <a:pt x="135" y="42"/>
                    </a:cubicBezTo>
                    <a:cubicBezTo>
                      <a:pt x="138" y="47"/>
                      <a:pt x="132" y="47"/>
                      <a:pt x="128" y="48"/>
                    </a:cubicBezTo>
                    <a:cubicBezTo>
                      <a:pt x="124" y="49"/>
                      <a:pt x="124" y="34"/>
                      <a:pt x="120" y="28"/>
                    </a:cubicBezTo>
                    <a:cubicBezTo>
                      <a:pt x="116" y="23"/>
                      <a:pt x="100" y="16"/>
                      <a:pt x="99" y="20"/>
                    </a:cubicBezTo>
                    <a:cubicBezTo>
                      <a:pt x="98" y="24"/>
                      <a:pt x="109" y="24"/>
                      <a:pt x="107" y="30"/>
                    </a:cubicBezTo>
                    <a:cubicBezTo>
                      <a:pt x="106" y="35"/>
                      <a:pt x="100" y="26"/>
                      <a:pt x="94" y="31"/>
                    </a:cubicBezTo>
                    <a:cubicBezTo>
                      <a:pt x="89" y="35"/>
                      <a:pt x="90" y="32"/>
                      <a:pt x="91" y="28"/>
                    </a:cubicBezTo>
                    <a:cubicBezTo>
                      <a:pt x="92" y="23"/>
                      <a:pt x="83" y="18"/>
                      <a:pt x="73" y="19"/>
                    </a:cubicBezTo>
                    <a:cubicBezTo>
                      <a:pt x="63" y="20"/>
                      <a:pt x="68" y="27"/>
                      <a:pt x="65" y="30"/>
                    </a:cubicBezTo>
                    <a:cubicBezTo>
                      <a:pt x="62" y="32"/>
                      <a:pt x="47" y="28"/>
                      <a:pt x="57" y="26"/>
                    </a:cubicBezTo>
                    <a:cubicBezTo>
                      <a:pt x="66" y="24"/>
                      <a:pt x="62" y="19"/>
                      <a:pt x="59" y="13"/>
                    </a:cubicBezTo>
                    <a:cubicBezTo>
                      <a:pt x="55" y="8"/>
                      <a:pt x="46" y="14"/>
                      <a:pt x="30" y="20"/>
                    </a:cubicBezTo>
                    <a:cubicBezTo>
                      <a:pt x="15" y="25"/>
                      <a:pt x="8" y="31"/>
                      <a:pt x="10" y="32"/>
                    </a:cubicBezTo>
                    <a:cubicBezTo>
                      <a:pt x="12" y="32"/>
                      <a:pt x="12" y="35"/>
                      <a:pt x="6" y="40"/>
                    </a:cubicBezTo>
                    <a:cubicBezTo>
                      <a:pt x="0" y="45"/>
                      <a:pt x="6" y="49"/>
                      <a:pt x="12" y="49"/>
                    </a:cubicBezTo>
                    <a:cubicBezTo>
                      <a:pt x="17" y="49"/>
                      <a:pt x="13" y="54"/>
                      <a:pt x="16" y="55"/>
                    </a:cubicBezTo>
                    <a:cubicBezTo>
                      <a:pt x="20" y="56"/>
                      <a:pt x="38" y="48"/>
                      <a:pt x="43" y="51"/>
                    </a:cubicBezTo>
                    <a:cubicBezTo>
                      <a:pt x="48" y="55"/>
                      <a:pt x="13" y="57"/>
                      <a:pt x="13" y="63"/>
                    </a:cubicBezTo>
                    <a:cubicBezTo>
                      <a:pt x="13" y="69"/>
                      <a:pt x="32" y="72"/>
                      <a:pt x="46" y="70"/>
                    </a:cubicBezTo>
                    <a:cubicBezTo>
                      <a:pt x="60" y="67"/>
                      <a:pt x="85" y="72"/>
                      <a:pt x="85" y="75"/>
                    </a:cubicBezTo>
                    <a:cubicBezTo>
                      <a:pt x="85" y="79"/>
                      <a:pt x="68" y="78"/>
                      <a:pt x="56" y="77"/>
                    </a:cubicBezTo>
                    <a:cubicBezTo>
                      <a:pt x="43" y="77"/>
                      <a:pt x="22" y="81"/>
                      <a:pt x="23" y="85"/>
                    </a:cubicBezTo>
                    <a:cubicBezTo>
                      <a:pt x="24" y="89"/>
                      <a:pt x="25" y="89"/>
                      <a:pt x="38" y="95"/>
                    </a:cubicBezTo>
                    <a:cubicBezTo>
                      <a:pt x="51" y="101"/>
                      <a:pt x="65" y="92"/>
                      <a:pt x="64" y="101"/>
                    </a:cubicBezTo>
                    <a:cubicBezTo>
                      <a:pt x="64" y="109"/>
                      <a:pt x="71" y="111"/>
                      <a:pt x="89" y="112"/>
                    </a:cubicBezTo>
                    <a:cubicBezTo>
                      <a:pt x="106" y="112"/>
                      <a:pt x="114" y="104"/>
                      <a:pt x="123" y="104"/>
                    </a:cubicBezTo>
                    <a:cubicBezTo>
                      <a:pt x="131" y="105"/>
                      <a:pt x="135" y="103"/>
                      <a:pt x="139" y="97"/>
                    </a:cubicBezTo>
                    <a:cubicBezTo>
                      <a:pt x="143" y="91"/>
                      <a:pt x="147" y="95"/>
                      <a:pt x="148" y="98"/>
                    </a:cubicBezTo>
                    <a:cubicBezTo>
                      <a:pt x="149" y="101"/>
                      <a:pt x="160" y="100"/>
                      <a:pt x="162" y="103"/>
                    </a:cubicBezTo>
                    <a:cubicBezTo>
                      <a:pt x="169" y="109"/>
                      <a:pt x="190" y="107"/>
                      <a:pt x="198" y="103"/>
                    </a:cubicBezTo>
                    <a:cubicBezTo>
                      <a:pt x="206" y="99"/>
                      <a:pt x="194" y="88"/>
                      <a:pt x="190" y="93"/>
                    </a:cubicBezTo>
                    <a:cubicBezTo>
                      <a:pt x="186" y="98"/>
                      <a:pt x="183" y="95"/>
                      <a:pt x="182" y="93"/>
                    </a:cubicBezTo>
                    <a:cubicBezTo>
                      <a:pt x="181" y="90"/>
                      <a:pt x="190" y="89"/>
                      <a:pt x="19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Freeform 2186">
                <a:extLst>
                  <a:ext uri="{FF2B5EF4-FFF2-40B4-BE49-F238E27FC236}">
                    <a16:creationId xmlns:a16="http://schemas.microsoft.com/office/drawing/2014/main" id="{23DE0504-2F74-4872-82A8-FD794523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439" y="2272286"/>
                <a:ext cx="135663" cy="120499"/>
              </a:xfrm>
              <a:custGeom>
                <a:avLst/>
                <a:gdLst>
                  <a:gd name="T0" fmla="*/ 40 w 77"/>
                  <a:gd name="T1" fmla="*/ 63 h 71"/>
                  <a:gd name="T2" fmla="*/ 60 w 77"/>
                  <a:gd name="T3" fmla="*/ 58 h 71"/>
                  <a:gd name="T4" fmla="*/ 75 w 77"/>
                  <a:gd name="T5" fmla="*/ 30 h 71"/>
                  <a:gd name="T6" fmla="*/ 68 w 77"/>
                  <a:gd name="T7" fmla="*/ 29 h 71"/>
                  <a:gd name="T8" fmla="*/ 67 w 77"/>
                  <a:gd name="T9" fmla="*/ 33 h 71"/>
                  <a:gd name="T10" fmla="*/ 53 w 77"/>
                  <a:gd name="T11" fmla="*/ 28 h 71"/>
                  <a:gd name="T12" fmla="*/ 67 w 77"/>
                  <a:gd name="T13" fmla="*/ 16 h 71"/>
                  <a:gd name="T14" fmla="*/ 59 w 77"/>
                  <a:gd name="T15" fmla="*/ 5 h 71"/>
                  <a:gd name="T16" fmla="*/ 45 w 77"/>
                  <a:gd name="T17" fmla="*/ 9 h 71"/>
                  <a:gd name="T18" fmla="*/ 38 w 77"/>
                  <a:gd name="T19" fmla="*/ 11 h 71"/>
                  <a:gd name="T20" fmla="*/ 19 w 77"/>
                  <a:gd name="T21" fmla="*/ 20 h 71"/>
                  <a:gd name="T22" fmla="*/ 31 w 77"/>
                  <a:gd name="T23" fmla="*/ 30 h 71"/>
                  <a:gd name="T24" fmla="*/ 9 w 77"/>
                  <a:gd name="T25" fmla="*/ 28 h 71"/>
                  <a:gd name="T26" fmla="*/ 17 w 77"/>
                  <a:gd name="T27" fmla="*/ 44 h 71"/>
                  <a:gd name="T28" fmla="*/ 40 w 77"/>
                  <a:gd name="T2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71">
                    <a:moveTo>
                      <a:pt x="40" y="63"/>
                    </a:moveTo>
                    <a:cubicBezTo>
                      <a:pt x="51" y="71"/>
                      <a:pt x="48" y="57"/>
                      <a:pt x="60" y="58"/>
                    </a:cubicBezTo>
                    <a:cubicBezTo>
                      <a:pt x="73" y="58"/>
                      <a:pt x="73" y="38"/>
                      <a:pt x="75" y="30"/>
                    </a:cubicBezTo>
                    <a:cubicBezTo>
                      <a:pt x="77" y="23"/>
                      <a:pt x="65" y="23"/>
                      <a:pt x="68" y="29"/>
                    </a:cubicBezTo>
                    <a:cubicBezTo>
                      <a:pt x="71" y="34"/>
                      <a:pt x="68" y="40"/>
                      <a:pt x="67" y="33"/>
                    </a:cubicBezTo>
                    <a:cubicBezTo>
                      <a:pt x="66" y="27"/>
                      <a:pt x="56" y="33"/>
                      <a:pt x="53" y="28"/>
                    </a:cubicBezTo>
                    <a:cubicBezTo>
                      <a:pt x="49" y="23"/>
                      <a:pt x="64" y="22"/>
                      <a:pt x="67" y="16"/>
                    </a:cubicBezTo>
                    <a:cubicBezTo>
                      <a:pt x="71" y="9"/>
                      <a:pt x="56" y="10"/>
                      <a:pt x="59" y="5"/>
                    </a:cubicBezTo>
                    <a:cubicBezTo>
                      <a:pt x="63" y="0"/>
                      <a:pt x="37" y="6"/>
                      <a:pt x="45" y="9"/>
                    </a:cubicBezTo>
                    <a:cubicBezTo>
                      <a:pt x="52" y="12"/>
                      <a:pt x="45" y="16"/>
                      <a:pt x="38" y="11"/>
                    </a:cubicBezTo>
                    <a:cubicBezTo>
                      <a:pt x="31" y="6"/>
                      <a:pt x="12" y="14"/>
                      <a:pt x="19" y="20"/>
                    </a:cubicBezTo>
                    <a:cubicBezTo>
                      <a:pt x="24" y="24"/>
                      <a:pt x="41" y="17"/>
                      <a:pt x="31" y="30"/>
                    </a:cubicBezTo>
                    <a:cubicBezTo>
                      <a:pt x="22" y="43"/>
                      <a:pt x="18" y="26"/>
                      <a:pt x="9" y="28"/>
                    </a:cubicBezTo>
                    <a:cubicBezTo>
                      <a:pt x="0" y="29"/>
                      <a:pt x="4" y="40"/>
                      <a:pt x="17" y="44"/>
                    </a:cubicBezTo>
                    <a:cubicBezTo>
                      <a:pt x="31" y="48"/>
                      <a:pt x="29" y="56"/>
                      <a:pt x="4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Freeform 2187">
                <a:extLst>
                  <a:ext uri="{FF2B5EF4-FFF2-40B4-BE49-F238E27FC236}">
                    <a16:creationId xmlns:a16="http://schemas.microsoft.com/office/drawing/2014/main" id="{6F53785B-D26F-41A5-A98D-CB0D2238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5412" y="2220129"/>
                <a:ext cx="29734" cy="26977"/>
              </a:xfrm>
              <a:custGeom>
                <a:avLst/>
                <a:gdLst>
                  <a:gd name="T0" fmla="*/ 14 w 17"/>
                  <a:gd name="T1" fmla="*/ 12 h 16"/>
                  <a:gd name="T2" fmla="*/ 3 w 17"/>
                  <a:gd name="T3" fmla="*/ 7 h 16"/>
                  <a:gd name="T4" fmla="*/ 14 w 17"/>
                  <a:gd name="T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6">
                    <a:moveTo>
                      <a:pt x="14" y="12"/>
                    </a:moveTo>
                    <a:cubicBezTo>
                      <a:pt x="17" y="8"/>
                      <a:pt x="6" y="0"/>
                      <a:pt x="3" y="7"/>
                    </a:cubicBezTo>
                    <a:cubicBezTo>
                      <a:pt x="0" y="14"/>
                      <a:pt x="10" y="16"/>
                      <a:pt x="1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Freeform 2188">
                <a:extLst>
                  <a:ext uri="{FF2B5EF4-FFF2-40B4-BE49-F238E27FC236}">
                    <a16:creationId xmlns:a16="http://schemas.microsoft.com/office/drawing/2014/main" id="{B2D91262-1F06-43C2-97E4-B56B8E8A5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76" y="1962946"/>
                <a:ext cx="236016" cy="160065"/>
              </a:xfrm>
              <a:custGeom>
                <a:avLst/>
                <a:gdLst>
                  <a:gd name="T0" fmla="*/ 8 w 133"/>
                  <a:gd name="T1" fmla="*/ 48 h 94"/>
                  <a:gd name="T2" fmla="*/ 19 w 133"/>
                  <a:gd name="T3" fmla="*/ 60 h 94"/>
                  <a:gd name="T4" fmla="*/ 52 w 133"/>
                  <a:gd name="T5" fmla="*/ 61 h 94"/>
                  <a:gd name="T6" fmla="*/ 32 w 133"/>
                  <a:gd name="T7" fmla="*/ 71 h 94"/>
                  <a:gd name="T8" fmla="*/ 48 w 133"/>
                  <a:gd name="T9" fmla="*/ 83 h 94"/>
                  <a:gd name="T10" fmla="*/ 75 w 133"/>
                  <a:gd name="T11" fmla="*/ 90 h 94"/>
                  <a:gd name="T12" fmla="*/ 91 w 133"/>
                  <a:gd name="T13" fmla="*/ 90 h 94"/>
                  <a:gd name="T14" fmla="*/ 102 w 133"/>
                  <a:gd name="T15" fmla="*/ 77 h 94"/>
                  <a:gd name="T16" fmla="*/ 114 w 133"/>
                  <a:gd name="T17" fmla="*/ 68 h 94"/>
                  <a:gd name="T18" fmla="*/ 133 w 133"/>
                  <a:gd name="T19" fmla="*/ 61 h 94"/>
                  <a:gd name="T20" fmla="*/ 122 w 133"/>
                  <a:gd name="T21" fmla="*/ 56 h 94"/>
                  <a:gd name="T22" fmla="*/ 111 w 133"/>
                  <a:gd name="T23" fmla="*/ 49 h 94"/>
                  <a:gd name="T24" fmla="*/ 106 w 133"/>
                  <a:gd name="T25" fmla="*/ 38 h 94"/>
                  <a:gd name="T26" fmla="*/ 98 w 133"/>
                  <a:gd name="T27" fmla="*/ 36 h 94"/>
                  <a:gd name="T28" fmla="*/ 87 w 133"/>
                  <a:gd name="T29" fmla="*/ 31 h 94"/>
                  <a:gd name="T30" fmla="*/ 52 w 133"/>
                  <a:gd name="T31" fmla="*/ 12 h 94"/>
                  <a:gd name="T32" fmla="*/ 32 w 133"/>
                  <a:gd name="T33" fmla="*/ 9 h 94"/>
                  <a:gd name="T34" fmla="*/ 33 w 133"/>
                  <a:gd name="T35" fmla="*/ 14 h 94"/>
                  <a:gd name="T36" fmla="*/ 26 w 133"/>
                  <a:gd name="T37" fmla="*/ 19 h 94"/>
                  <a:gd name="T38" fmla="*/ 16 w 133"/>
                  <a:gd name="T39" fmla="*/ 24 h 94"/>
                  <a:gd name="T40" fmla="*/ 18 w 133"/>
                  <a:gd name="T41" fmla="*/ 37 h 94"/>
                  <a:gd name="T42" fmla="*/ 12 w 133"/>
                  <a:gd name="T43" fmla="*/ 42 h 94"/>
                  <a:gd name="T44" fmla="*/ 8 w 133"/>
                  <a:gd name="T45" fmla="*/ 4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94">
                    <a:moveTo>
                      <a:pt x="8" y="48"/>
                    </a:moveTo>
                    <a:cubicBezTo>
                      <a:pt x="16" y="52"/>
                      <a:pt x="11" y="57"/>
                      <a:pt x="19" y="60"/>
                    </a:cubicBezTo>
                    <a:cubicBezTo>
                      <a:pt x="27" y="64"/>
                      <a:pt x="50" y="56"/>
                      <a:pt x="52" y="61"/>
                    </a:cubicBezTo>
                    <a:cubicBezTo>
                      <a:pt x="54" y="67"/>
                      <a:pt x="29" y="67"/>
                      <a:pt x="32" y="71"/>
                    </a:cubicBezTo>
                    <a:cubicBezTo>
                      <a:pt x="36" y="74"/>
                      <a:pt x="50" y="80"/>
                      <a:pt x="48" y="83"/>
                    </a:cubicBezTo>
                    <a:cubicBezTo>
                      <a:pt x="46" y="86"/>
                      <a:pt x="72" y="94"/>
                      <a:pt x="75" y="90"/>
                    </a:cubicBezTo>
                    <a:cubicBezTo>
                      <a:pt x="77" y="86"/>
                      <a:pt x="84" y="87"/>
                      <a:pt x="91" y="90"/>
                    </a:cubicBezTo>
                    <a:cubicBezTo>
                      <a:pt x="97" y="92"/>
                      <a:pt x="98" y="74"/>
                      <a:pt x="102" y="77"/>
                    </a:cubicBezTo>
                    <a:cubicBezTo>
                      <a:pt x="107" y="80"/>
                      <a:pt x="106" y="71"/>
                      <a:pt x="114" y="68"/>
                    </a:cubicBezTo>
                    <a:cubicBezTo>
                      <a:pt x="121" y="65"/>
                      <a:pt x="132" y="65"/>
                      <a:pt x="133" y="61"/>
                    </a:cubicBezTo>
                    <a:cubicBezTo>
                      <a:pt x="133" y="59"/>
                      <a:pt x="131" y="55"/>
                      <a:pt x="122" y="56"/>
                    </a:cubicBezTo>
                    <a:cubicBezTo>
                      <a:pt x="113" y="57"/>
                      <a:pt x="107" y="54"/>
                      <a:pt x="111" y="49"/>
                    </a:cubicBezTo>
                    <a:cubicBezTo>
                      <a:pt x="115" y="44"/>
                      <a:pt x="101" y="42"/>
                      <a:pt x="106" y="38"/>
                    </a:cubicBezTo>
                    <a:cubicBezTo>
                      <a:pt x="111" y="34"/>
                      <a:pt x="96" y="30"/>
                      <a:pt x="98" y="36"/>
                    </a:cubicBezTo>
                    <a:cubicBezTo>
                      <a:pt x="99" y="42"/>
                      <a:pt x="89" y="37"/>
                      <a:pt x="87" y="31"/>
                    </a:cubicBezTo>
                    <a:cubicBezTo>
                      <a:pt x="86" y="26"/>
                      <a:pt x="65" y="24"/>
                      <a:pt x="52" y="12"/>
                    </a:cubicBezTo>
                    <a:cubicBezTo>
                      <a:pt x="38" y="0"/>
                      <a:pt x="24" y="8"/>
                      <a:pt x="32" y="9"/>
                    </a:cubicBezTo>
                    <a:cubicBezTo>
                      <a:pt x="40" y="11"/>
                      <a:pt x="40" y="15"/>
                      <a:pt x="33" y="14"/>
                    </a:cubicBezTo>
                    <a:cubicBezTo>
                      <a:pt x="27" y="14"/>
                      <a:pt x="15" y="15"/>
                      <a:pt x="26" y="19"/>
                    </a:cubicBezTo>
                    <a:cubicBezTo>
                      <a:pt x="36" y="23"/>
                      <a:pt x="25" y="24"/>
                      <a:pt x="16" y="24"/>
                    </a:cubicBezTo>
                    <a:cubicBezTo>
                      <a:pt x="8" y="24"/>
                      <a:pt x="7" y="35"/>
                      <a:pt x="18" y="37"/>
                    </a:cubicBezTo>
                    <a:cubicBezTo>
                      <a:pt x="29" y="38"/>
                      <a:pt x="21" y="45"/>
                      <a:pt x="12" y="42"/>
                    </a:cubicBezTo>
                    <a:cubicBezTo>
                      <a:pt x="3" y="40"/>
                      <a:pt x="0" y="44"/>
                      <a:pt x="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Freeform 2189">
                <a:extLst>
                  <a:ext uri="{FF2B5EF4-FFF2-40B4-BE49-F238E27FC236}">
                    <a16:creationId xmlns:a16="http://schemas.microsoft.com/office/drawing/2014/main" id="{2CE6DE70-8352-43FD-98C8-2CAB0A265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0810" y="2128407"/>
                <a:ext cx="70619" cy="30574"/>
              </a:xfrm>
              <a:custGeom>
                <a:avLst/>
                <a:gdLst>
                  <a:gd name="T0" fmla="*/ 39 w 40"/>
                  <a:gd name="T1" fmla="*/ 3 h 17"/>
                  <a:gd name="T2" fmla="*/ 6 w 40"/>
                  <a:gd name="T3" fmla="*/ 9 h 17"/>
                  <a:gd name="T4" fmla="*/ 39 w 40"/>
                  <a:gd name="T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7">
                    <a:moveTo>
                      <a:pt x="39" y="3"/>
                    </a:moveTo>
                    <a:cubicBezTo>
                      <a:pt x="38" y="0"/>
                      <a:pt x="0" y="5"/>
                      <a:pt x="6" y="9"/>
                    </a:cubicBezTo>
                    <a:cubicBezTo>
                      <a:pt x="16" y="17"/>
                      <a:pt x="40" y="6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Freeform 2190">
                <a:extLst>
                  <a:ext uri="{FF2B5EF4-FFF2-40B4-BE49-F238E27FC236}">
                    <a16:creationId xmlns:a16="http://schemas.microsoft.com/office/drawing/2014/main" id="{83263CC1-8BD7-4DC5-8108-98E848183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253" y="2123011"/>
                <a:ext cx="39026" cy="44962"/>
              </a:xfrm>
              <a:custGeom>
                <a:avLst/>
                <a:gdLst>
                  <a:gd name="T0" fmla="*/ 18 w 22"/>
                  <a:gd name="T1" fmla="*/ 21 h 27"/>
                  <a:gd name="T2" fmla="*/ 1 w 22"/>
                  <a:gd name="T3" fmla="*/ 8 h 27"/>
                  <a:gd name="T4" fmla="*/ 18 w 22"/>
                  <a:gd name="T5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7">
                    <a:moveTo>
                      <a:pt x="18" y="21"/>
                    </a:moveTo>
                    <a:cubicBezTo>
                      <a:pt x="22" y="16"/>
                      <a:pt x="2" y="0"/>
                      <a:pt x="1" y="8"/>
                    </a:cubicBezTo>
                    <a:cubicBezTo>
                      <a:pt x="0" y="15"/>
                      <a:pt x="14" y="27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Freeform 2191">
                <a:extLst>
                  <a:ext uri="{FF2B5EF4-FFF2-40B4-BE49-F238E27FC236}">
                    <a16:creationId xmlns:a16="http://schemas.microsoft.com/office/drawing/2014/main" id="{5A509A12-2CC1-47A7-B185-CE3E6A67C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5500" y="2081646"/>
                <a:ext cx="78053" cy="48559"/>
              </a:xfrm>
              <a:custGeom>
                <a:avLst/>
                <a:gdLst>
                  <a:gd name="T0" fmla="*/ 17 w 44"/>
                  <a:gd name="T1" fmla="*/ 29 h 29"/>
                  <a:gd name="T2" fmla="*/ 37 w 44"/>
                  <a:gd name="T3" fmla="*/ 25 h 29"/>
                  <a:gd name="T4" fmla="*/ 38 w 44"/>
                  <a:gd name="T5" fmla="*/ 17 h 29"/>
                  <a:gd name="T6" fmla="*/ 26 w 44"/>
                  <a:gd name="T7" fmla="*/ 12 h 29"/>
                  <a:gd name="T8" fmla="*/ 3 w 44"/>
                  <a:gd name="T9" fmla="*/ 5 h 29"/>
                  <a:gd name="T10" fmla="*/ 17 w 44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29">
                    <a:moveTo>
                      <a:pt x="17" y="29"/>
                    </a:moveTo>
                    <a:cubicBezTo>
                      <a:pt x="25" y="29"/>
                      <a:pt x="31" y="28"/>
                      <a:pt x="37" y="25"/>
                    </a:cubicBezTo>
                    <a:cubicBezTo>
                      <a:pt x="44" y="23"/>
                      <a:pt x="34" y="23"/>
                      <a:pt x="38" y="17"/>
                    </a:cubicBezTo>
                    <a:cubicBezTo>
                      <a:pt x="43" y="11"/>
                      <a:pt x="27" y="10"/>
                      <a:pt x="26" y="12"/>
                    </a:cubicBezTo>
                    <a:cubicBezTo>
                      <a:pt x="25" y="14"/>
                      <a:pt x="6" y="0"/>
                      <a:pt x="3" y="5"/>
                    </a:cubicBezTo>
                    <a:cubicBezTo>
                      <a:pt x="0" y="9"/>
                      <a:pt x="10" y="29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Freeform 2192">
                <a:extLst>
                  <a:ext uri="{FF2B5EF4-FFF2-40B4-BE49-F238E27FC236}">
                    <a16:creationId xmlns:a16="http://schemas.microsoft.com/office/drawing/2014/main" id="{78604086-BE3B-4C4F-A4D7-6BFCDE23F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305" y="2133802"/>
                <a:ext cx="52035" cy="28776"/>
              </a:xfrm>
              <a:custGeom>
                <a:avLst/>
                <a:gdLst>
                  <a:gd name="T0" fmla="*/ 20 w 29"/>
                  <a:gd name="T1" fmla="*/ 4 h 16"/>
                  <a:gd name="T2" fmla="*/ 9 w 29"/>
                  <a:gd name="T3" fmla="*/ 13 h 16"/>
                  <a:gd name="T4" fmla="*/ 20 w 29"/>
                  <a:gd name="T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6">
                    <a:moveTo>
                      <a:pt x="20" y="4"/>
                    </a:moveTo>
                    <a:cubicBezTo>
                      <a:pt x="11" y="0"/>
                      <a:pt x="0" y="9"/>
                      <a:pt x="9" y="13"/>
                    </a:cubicBezTo>
                    <a:cubicBezTo>
                      <a:pt x="17" y="16"/>
                      <a:pt x="29" y="9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Freeform 2193">
                <a:extLst>
                  <a:ext uri="{FF2B5EF4-FFF2-40B4-BE49-F238E27FC236}">
                    <a16:creationId xmlns:a16="http://schemas.microsoft.com/office/drawing/2014/main" id="{CCC5D515-39AD-4739-BDBE-EEEC0FD19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112" y="2061863"/>
                <a:ext cx="146813" cy="73738"/>
              </a:xfrm>
              <a:custGeom>
                <a:avLst/>
                <a:gdLst>
                  <a:gd name="T0" fmla="*/ 14 w 82"/>
                  <a:gd name="T1" fmla="*/ 14 h 43"/>
                  <a:gd name="T2" fmla="*/ 29 w 82"/>
                  <a:gd name="T3" fmla="*/ 21 h 43"/>
                  <a:gd name="T4" fmla="*/ 11 w 82"/>
                  <a:gd name="T5" fmla="*/ 24 h 43"/>
                  <a:gd name="T6" fmla="*/ 25 w 82"/>
                  <a:gd name="T7" fmla="*/ 28 h 43"/>
                  <a:gd name="T8" fmla="*/ 55 w 82"/>
                  <a:gd name="T9" fmla="*/ 34 h 43"/>
                  <a:gd name="T10" fmla="*/ 76 w 82"/>
                  <a:gd name="T11" fmla="*/ 36 h 43"/>
                  <a:gd name="T12" fmla="*/ 72 w 82"/>
                  <a:gd name="T13" fmla="*/ 24 h 43"/>
                  <a:gd name="T14" fmla="*/ 58 w 82"/>
                  <a:gd name="T15" fmla="*/ 16 h 43"/>
                  <a:gd name="T16" fmla="*/ 46 w 82"/>
                  <a:gd name="T17" fmla="*/ 8 h 43"/>
                  <a:gd name="T18" fmla="*/ 39 w 82"/>
                  <a:gd name="T19" fmla="*/ 7 h 43"/>
                  <a:gd name="T20" fmla="*/ 6 w 82"/>
                  <a:gd name="T21" fmla="*/ 2 h 43"/>
                  <a:gd name="T22" fmla="*/ 14 w 82"/>
                  <a:gd name="T23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43">
                    <a:moveTo>
                      <a:pt x="14" y="14"/>
                    </a:moveTo>
                    <a:cubicBezTo>
                      <a:pt x="20" y="10"/>
                      <a:pt x="31" y="17"/>
                      <a:pt x="29" y="21"/>
                    </a:cubicBezTo>
                    <a:cubicBezTo>
                      <a:pt x="27" y="26"/>
                      <a:pt x="10" y="21"/>
                      <a:pt x="11" y="24"/>
                    </a:cubicBezTo>
                    <a:cubicBezTo>
                      <a:pt x="11" y="26"/>
                      <a:pt x="13" y="32"/>
                      <a:pt x="25" y="28"/>
                    </a:cubicBezTo>
                    <a:cubicBezTo>
                      <a:pt x="37" y="25"/>
                      <a:pt x="47" y="27"/>
                      <a:pt x="55" y="34"/>
                    </a:cubicBezTo>
                    <a:cubicBezTo>
                      <a:pt x="63" y="40"/>
                      <a:pt x="71" y="43"/>
                      <a:pt x="76" y="36"/>
                    </a:cubicBezTo>
                    <a:cubicBezTo>
                      <a:pt x="82" y="30"/>
                      <a:pt x="69" y="29"/>
                      <a:pt x="72" y="24"/>
                    </a:cubicBezTo>
                    <a:cubicBezTo>
                      <a:pt x="74" y="19"/>
                      <a:pt x="64" y="16"/>
                      <a:pt x="58" y="16"/>
                    </a:cubicBezTo>
                    <a:cubicBezTo>
                      <a:pt x="53" y="16"/>
                      <a:pt x="51" y="6"/>
                      <a:pt x="46" y="8"/>
                    </a:cubicBezTo>
                    <a:cubicBezTo>
                      <a:pt x="42" y="10"/>
                      <a:pt x="39" y="13"/>
                      <a:pt x="39" y="7"/>
                    </a:cubicBezTo>
                    <a:cubicBezTo>
                      <a:pt x="39" y="0"/>
                      <a:pt x="13" y="0"/>
                      <a:pt x="6" y="2"/>
                    </a:cubicBezTo>
                    <a:cubicBezTo>
                      <a:pt x="0" y="5"/>
                      <a:pt x="8" y="18"/>
                      <a:pt x="1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Freeform 2194">
                <a:extLst>
                  <a:ext uri="{FF2B5EF4-FFF2-40B4-BE49-F238E27FC236}">
                    <a16:creationId xmlns:a16="http://schemas.microsoft.com/office/drawing/2014/main" id="{CD066CF9-991D-4CD2-BF5E-8CDEAAAEA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162" y="2283076"/>
                <a:ext cx="94778" cy="53955"/>
              </a:xfrm>
              <a:custGeom>
                <a:avLst/>
                <a:gdLst>
                  <a:gd name="T0" fmla="*/ 3 w 54"/>
                  <a:gd name="T1" fmla="*/ 7 h 31"/>
                  <a:gd name="T2" fmla="*/ 10 w 54"/>
                  <a:gd name="T3" fmla="*/ 21 h 31"/>
                  <a:gd name="T4" fmla="*/ 27 w 54"/>
                  <a:gd name="T5" fmla="*/ 26 h 31"/>
                  <a:gd name="T6" fmla="*/ 54 w 54"/>
                  <a:gd name="T7" fmla="*/ 22 h 31"/>
                  <a:gd name="T8" fmla="*/ 26 w 54"/>
                  <a:gd name="T9" fmla="*/ 8 h 31"/>
                  <a:gd name="T10" fmla="*/ 3 w 54"/>
                  <a:gd name="T11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1">
                    <a:moveTo>
                      <a:pt x="3" y="7"/>
                    </a:moveTo>
                    <a:cubicBezTo>
                      <a:pt x="0" y="13"/>
                      <a:pt x="10" y="13"/>
                      <a:pt x="10" y="21"/>
                    </a:cubicBezTo>
                    <a:cubicBezTo>
                      <a:pt x="11" y="28"/>
                      <a:pt x="20" y="31"/>
                      <a:pt x="27" y="26"/>
                    </a:cubicBezTo>
                    <a:cubicBezTo>
                      <a:pt x="34" y="22"/>
                      <a:pt x="54" y="28"/>
                      <a:pt x="54" y="22"/>
                    </a:cubicBezTo>
                    <a:cubicBezTo>
                      <a:pt x="54" y="16"/>
                      <a:pt x="33" y="6"/>
                      <a:pt x="26" y="8"/>
                    </a:cubicBezTo>
                    <a:cubicBezTo>
                      <a:pt x="18" y="9"/>
                      <a:pt x="6" y="0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Freeform 2195">
                <a:extLst>
                  <a:ext uri="{FF2B5EF4-FFF2-40B4-BE49-F238E27FC236}">
                    <a16:creationId xmlns:a16="http://schemas.microsoft.com/office/drawing/2014/main" id="{5F79E9C6-3D44-4FE7-AD9B-A79DEB0C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928" y="2196749"/>
                <a:ext cx="40885" cy="28776"/>
              </a:xfrm>
              <a:custGeom>
                <a:avLst/>
                <a:gdLst>
                  <a:gd name="T0" fmla="*/ 5 w 23"/>
                  <a:gd name="T1" fmla="*/ 16 h 17"/>
                  <a:gd name="T2" fmla="*/ 22 w 23"/>
                  <a:gd name="T3" fmla="*/ 5 h 17"/>
                  <a:gd name="T4" fmla="*/ 5 w 23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7">
                    <a:moveTo>
                      <a:pt x="5" y="16"/>
                    </a:moveTo>
                    <a:cubicBezTo>
                      <a:pt x="14" y="17"/>
                      <a:pt x="23" y="9"/>
                      <a:pt x="22" y="5"/>
                    </a:cubicBezTo>
                    <a:cubicBezTo>
                      <a:pt x="22" y="0"/>
                      <a:pt x="0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Freeform 2196">
                <a:extLst>
                  <a:ext uri="{FF2B5EF4-FFF2-40B4-BE49-F238E27FC236}">
                    <a16:creationId xmlns:a16="http://schemas.microsoft.com/office/drawing/2014/main" id="{8CD34389-3EDF-4C2E-8F76-F3D8D2D76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170" y="2678743"/>
                <a:ext cx="31593" cy="23380"/>
              </a:xfrm>
              <a:custGeom>
                <a:avLst/>
                <a:gdLst>
                  <a:gd name="T0" fmla="*/ 8 w 18"/>
                  <a:gd name="T1" fmla="*/ 13 h 14"/>
                  <a:gd name="T2" fmla="*/ 9 w 18"/>
                  <a:gd name="T3" fmla="*/ 1 h 14"/>
                  <a:gd name="T4" fmla="*/ 8 w 18"/>
                  <a:gd name="T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4">
                    <a:moveTo>
                      <a:pt x="8" y="13"/>
                    </a:moveTo>
                    <a:cubicBezTo>
                      <a:pt x="11" y="13"/>
                      <a:pt x="18" y="0"/>
                      <a:pt x="9" y="1"/>
                    </a:cubicBezTo>
                    <a:cubicBezTo>
                      <a:pt x="0" y="1"/>
                      <a:pt x="2" y="14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Freeform 2197">
                <a:extLst>
                  <a:ext uri="{FF2B5EF4-FFF2-40B4-BE49-F238E27FC236}">
                    <a16:creationId xmlns:a16="http://schemas.microsoft.com/office/drawing/2014/main" id="{33D4E0E2-7922-4D13-8B20-0C63A577D6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8780" y="2277681"/>
                <a:ext cx="1719016" cy="931616"/>
              </a:xfrm>
              <a:custGeom>
                <a:avLst/>
                <a:gdLst>
                  <a:gd name="T0" fmla="*/ 537 w 969"/>
                  <a:gd name="T1" fmla="*/ 453 h 543"/>
                  <a:gd name="T2" fmla="*/ 569 w 969"/>
                  <a:gd name="T3" fmla="*/ 458 h 543"/>
                  <a:gd name="T4" fmla="*/ 640 w 969"/>
                  <a:gd name="T5" fmla="*/ 482 h 543"/>
                  <a:gd name="T6" fmla="*/ 670 w 969"/>
                  <a:gd name="T7" fmla="*/ 518 h 543"/>
                  <a:gd name="T8" fmla="*/ 698 w 969"/>
                  <a:gd name="T9" fmla="*/ 535 h 543"/>
                  <a:gd name="T10" fmla="*/ 731 w 969"/>
                  <a:gd name="T11" fmla="*/ 516 h 543"/>
                  <a:gd name="T12" fmla="*/ 831 w 969"/>
                  <a:gd name="T13" fmla="*/ 475 h 543"/>
                  <a:gd name="T14" fmla="*/ 875 w 969"/>
                  <a:gd name="T15" fmla="*/ 501 h 543"/>
                  <a:gd name="T16" fmla="*/ 904 w 969"/>
                  <a:gd name="T17" fmla="*/ 498 h 543"/>
                  <a:gd name="T18" fmla="*/ 876 w 969"/>
                  <a:gd name="T19" fmla="*/ 493 h 543"/>
                  <a:gd name="T20" fmla="*/ 794 w 969"/>
                  <a:gd name="T21" fmla="*/ 478 h 543"/>
                  <a:gd name="T22" fmla="*/ 933 w 969"/>
                  <a:gd name="T23" fmla="*/ 416 h 543"/>
                  <a:gd name="T24" fmla="*/ 949 w 969"/>
                  <a:gd name="T25" fmla="*/ 380 h 543"/>
                  <a:gd name="T26" fmla="*/ 947 w 969"/>
                  <a:gd name="T27" fmla="*/ 365 h 543"/>
                  <a:gd name="T28" fmla="*/ 902 w 969"/>
                  <a:gd name="T29" fmla="*/ 325 h 543"/>
                  <a:gd name="T30" fmla="*/ 867 w 969"/>
                  <a:gd name="T31" fmla="*/ 268 h 543"/>
                  <a:gd name="T32" fmla="*/ 831 w 969"/>
                  <a:gd name="T33" fmla="*/ 304 h 543"/>
                  <a:gd name="T34" fmla="*/ 804 w 969"/>
                  <a:gd name="T35" fmla="*/ 259 h 543"/>
                  <a:gd name="T36" fmla="*/ 750 w 969"/>
                  <a:gd name="T37" fmla="*/ 237 h 543"/>
                  <a:gd name="T38" fmla="*/ 712 w 969"/>
                  <a:gd name="T39" fmla="*/ 259 h 543"/>
                  <a:gd name="T40" fmla="*/ 728 w 969"/>
                  <a:gd name="T41" fmla="*/ 338 h 543"/>
                  <a:gd name="T42" fmla="*/ 705 w 969"/>
                  <a:gd name="T43" fmla="*/ 410 h 543"/>
                  <a:gd name="T44" fmla="*/ 663 w 969"/>
                  <a:gd name="T45" fmla="*/ 370 h 543"/>
                  <a:gd name="T46" fmla="*/ 592 w 969"/>
                  <a:gd name="T47" fmla="*/ 329 h 543"/>
                  <a:gd name="T48" fmla="*/ 524 w 969"/>
                  <a:gd name="T49" fmla="*/ 293 h 543"/>
                  <a:gd name="T50" fmla="*/ 556 w 969"/>
                  <a:gd name="T51" fmla="*/ 226 h 543"/>
                  <a:gd name="T52" fmla="*/ 594 w 969"/>
                  <a:gd name="T53" fmla="*/ 203 h 543"/>
                  <a:gd name="T54" fmla="*/ 615 w 969"/>
                  <a:gd name="T55" fmla="*/ 161 h 543"/>
                  <a:gd name="T56" fmla="*/ 656 w 969"/>
                  <a:gd name="T57" fmla="*/ 157 h 543"/>
                  <a:gd name="T58" fmla="*/ 672 w 969"/>
                  <a:gd name="T59" fmla="*/ 109 h 543"/>
                  <a:gd name="T60" fmla="*/ 632 w 969"/>
                  <a:gd name="T61" fmla="*/ 115 h 543"/>
                  <a:gd name="T62" fmla="*/ 603 w 969"/>
                  <a:gd name="T63" fmla="*/ 140 h 543"/>
                  <a:gd name="T64" fmla="*/ 573 w 969"/>
                  <a:gd name="T65" fmla="*/ 123 h 543"/>
                  <a:gd name="T66" fmla="*/ 560 w 969"/>
                  <a:gd name="T67" fmla="*/ 86 h 543"/>
                  <a:gd name="T68" fmla="*/ 537 w 969"/>
                  <a:gd name="T69" fmla="*/ 34 h 543"/>
                  <a:gd name="T70" fmla="*/ 520 w 969"/>
                  <a:gd name="T71" fmla="*/ 11 h 543"/>
                  <a:gd name="T72" fmla="*/ 507 w 969"/>
                  <a:gd name="T73" fmla="*/ 61 h 543"/>
                  <a:gd name="T74" fmla="*/ 532 w 969"/>
                  <a:gd name="T75" fmla="*/ 110 h 543"/>
                  <a:gd name="T76" fmla="*/ 507 w 969"/>
                  <a:gd name="T77" fmla="*/ 125 h 543"/>
                  <a:gd name="T78" fmla="*/ 516 w 969"/>
                  <a:gd name="T79" fmla="*/ 102 h 543"/>
                  <a:gd name="T80" fmla="*/ 485 w 969"/>
                  <a:gd name="T81" fmla="*/ 122 h 543"/>
                  <a:gd name="T82" fmla="*/ 408 w 969"/>
                  <a:gd name="T83" fmla="*/ 122 h 543"/>
                  <a:gd name="T84" fmla="*/ 379 w 969"/>
                  <a:gd name="T85" fmla="*/ 128 h 543"/>
                  <a:gd name="T86" fmla="*/ 346 w 969"/>
                  <a:gd name="T87" fmla="*/ 132 h 543"/>
                  <a:gd name="T88" fmla="*/ 249 w 969"/>
                  <a:gd name="T89" fmla="*/ 104 h 543"/>
                  <a:gd name="T90" fmla="*/ 153 w 969"/>
                  <a:gd name="T91" fmla="*/ 80 h 543"/>
                  <a:gd name="T92" fmla="*/ 87 w 969"/>
                  <a:gd name="T93" fmla="*/ 116 h 543"/>
                  <a:gd name="T94" fmla="*/ 82 w 969"/>
                  <a:gd name="T95" fmla="*/ 102 h 543"/>
                  <a:gd name="T96" fmla="*/ 19 w 969"/>
                  <a:gd name="T97" fmla="*/ 99 h 543"/>
                  <a:gd name="T98" fmla="*/ 17 w 969"/>
                  <a:gd name="T99" fmla="*/ 267 h 543"/>
                  <a:gd name="T100" fmla="*/ 45 w 969"/>
                  <a:gd name="T101" fmla="*/ 288 h 543"/>
                  <a:gd name="T102" fmla="*/ 113 w 969"/>
                  <a:gd name="T103" fmla="*/ 334 h 543"/>
                  <a:gd name="T104" fmla="*/ 122 w 969"/>
                  <a:gd name="T105" fmla="*/ 369 h 543"/>
                  <a:gd name="T106" fmla="*/ 148 w 969"/>
                  <a:gd name="T107" fmla="*/ 403 h 543"/>
                  <a:gd name="T108" fmla="*/ 192 w 969"/>
                  <a:gd name="T109" fmla="*/ 436 h 543"/>
                  <a:gd name="T110" fmla="*/ 241 w 969"/>
                  <a:gd name="T111" fmla="*/ 177 h 543"/>
                  <a:gd name="T112" fmla="*/ 210 w 969"/>
                  <a:gd name="T113" fmla="*/ 176 h 543"/>
                  <a:gd name="T114" fmla="*/ 239 w 969"/>
                  <a:gd name="T115" fmla="*/ 162 h 543"/>
                  <a:gd name="T116" fmla="*/ 285 w 969"/>
                  <a:gd name="T117" fmla="*/ 252 h 543"/>
                  <a:gd name="T118" fmla="*/ 501 w 969"/>
                  <a:gd name="T119" fmla="*/ 426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69" h="543">
                    <a:moveTo>
                      <a:pt x="521" y="441"/>
                    </a:moveTo>
                    <a:cubicBezTo>
                      <a:pt x="522" y="441"/>
                      <a:pt x="523" y="441"/>
                      <a:pt x="524" y="442"/>
                    </a:cubicBezTo>
                    <a:cubicBezTo>
                      <a:pt x="526" y="443"/>
                      <a:pt x="526" y="446"/>
                      <a:pt x="526" y="448"/>
                    </a:cubicBezTo>
                    <a:cubicBezTo>
                      <a:pt x="527" y="449"/>
                      <a:pt x="527" y="450"/>
                      <a:pt x="528" y="450"/>
                    </a:cubicBezTo>
                    <a:cubicBezTo>
                      <a:pt x="529" y="451"/>
                      <a:pt x="531" y="451"/>
                      <a:pt x="532" y="452"/>
                    </a:cubicBezTo>
                    <a:cubicBezTo>
                      <a:pt x="533" y="453"/>
                      <a:pt x="535" y="453"/>
                      <a:pt x="536" y="453"/>
                    </a:cubicBezTo>
                    <a:cubicBezTo>
                      <a:pt x="536" y="453"/>
                      <a:pt x="537" y="453"/>
                      <a:pt x="537" y="453"/>
                    </a:cubicBezTo>
                    <a:cubicBezTo>
                      <a:pt x="538" y="452"/>
                      <a:pt x="540" y="451"/>
                      <a:pt x="542" y="451"/>
                    </a:cubicBezTo>
                    <a:cubicBezTo>
                      <a:pt x="545" y="451"/>
                      <a:pt x="547" y="452"/>
                      <a:pt x="549" y="454"/>
                    </a:cubicBezTo>
                    <a:cubicBezTo>
                      <a:pt x="550" y="456"/>
                      <a:pt x="551" y="456"/>
                      <a:pt x="552" y="456"/>
                    </a:cubicBezTo>
                    <a:cubicBezTo>
                      <a:pt x="554" y="456"/>
                      <a:pt x="554" y="456"/>
                      <a:pt x="554" y="456"/>
                    </a:cubicBezTo>
                    <a:cubicBezTo>
                      <a:pt x="555" y="456"/>
                      <a:pt x="557" y="456"/>
                      <a:pt x="558" y="458"/>
                    </a:cubicBezTo>
                    <a:cubicBezTo>
                      <a:pt x="560" y="461"/>
                      <a:pt x="563" y="462"/>
                      <a:pt x="565" y="460"/>
                    </a:cubicBezTo>
                    <a:cubicBezTo>
                      <a:pt x="566" y="458"/>
                      <a:pt x="567" y="458"/>
                      <a:pt x="569" y="458"/>
                    </a:cubicBezTo>
                    <a:cubicBezTo>
                      <a:pt x="573" y="458"/>
                      <a:pt x="579" y="460"/>
                      <a:pt x="582" y="461"/>
                    </a:cubicBezTo>
                    <a:cubicBezTo>
                      <a:pt x="584" y="462"/>
                      <a:pt x="584" y="462"/>
                      <a:pt x="584" y="462"/>
                    </a:cubicBezTo>
                    <a:cubicBezTo>
                      <a:pt x="589" y="457"/>
                      <a:pt x="593" y="449"/>
                      <a:pt x="597" y="449"/>
                    </a:cubicBezTo>
                    <a:cubicBezTo>
                      <a:pt x="603" y="449"/>
                      <a:pt x="620" y="451"/>
                      <a:pt x="621" y="459"/>
                    </a:cubicBezTo>
                    <a:cubicBezTo>
                      <a:pt x="622" y="468"/>
                      <a:pt x="632" y="460"/>
                      <a:pt x="633" y="468"/>
                    </a:cubicBezTo>
                    <a:cubicBezTo>
                      <a:pt x="634" y="473"/>
                      <a:pt x="638" y="478"/>
                      <a:pt x="639" y="481"/>
                    </a:cubicBezTo>
                    <a:cubicBezTo>
                      <a:pt x="640" y="482"/>
                      <a:pt x="640" y="482"/>
                      <a:pt x="640" y="482"/>
                    </a:cubicBezTo>
                    <a:cubicBezTo>
                      <a:pt x="643" y="484"/>
                      <a:pt x="645" y="485"/>
                      <a:pt x="647" y="487"/>
                    </a:cubicBezTo>
                    <a:cubicBezTo>
                      <a:pt x="648" y="488"/>
                      <a:pt x="648" y="488"/>
                      <a:pt x="648" y="488"/>
                    </a:cubicBezTo>
                    <a:cubicBezTo>
                      <a:pt x="652" y="488"/>
                      <a:pt x="659" y="489"/>
                      <a:pt x="663" y="490"/>
                    </a:cubicBezTo>
                    <a:cubicBezTo>
                      <a:pt x="670" y="493"/>
                      <a:pt x="680" y="487"/>
                      <a:pt x="684" y="496"/>
                    </a:cubicBezTo>
                    <a:cubicBezTo>
                      <a:pt x="687" y="504"/>
                      <a:pt x="696" y="511"/>
                      <a:pt x="688" y="511"/>
                    </a:cubicBezTo>
                    <a:cubicBezTo>
                      <a:pt x="681" y="512"/>
                      <a:pt x="673" y="503"/>
                      <a:pt x="673" y="508"/>
                    </a:cubicBezTo>
                    <a:cubicBezTo>
                      <a:pt x="674" y="513"/>
                      <a:pt x="670" y="510"/>
                      <a:pt x="670" y="518"/>
                    </a:cubicBezTo>
                    <a:cubicBezTo>
                      <a:pt x="670" y="524"/>
                      <a:pt x="667" y="532"/>
                      <a:pt x="664" y="535"/>
                    </a:cubicBezTo>
                    <a:cubicBezTo>
                      <a:pt x="664" y="536"/>
                      <a:pt x="664" y="536"/>
                      <a:pt x="664" y="536"/>
                    </a:cubicBezTo>
                    <a:cubicBezTo>
                      <a:pt x="663" y="538"/>
                      <a:pt x="663" y="541"/>
                      <a:pt x="665" y="543"/>
                    </a:cubicBezTo>
                    <a:cubicBezTo>
                      <a:pt x="665" y="543"/>
                      <a:pt x="665" y="543"/>
                      <a:pt x="665" y="543"/>
                    </a:cubicBezTo>
                    <a:cubicBezTo>
                      <a:pt x="669" y="540"/>
                      <a:pt x="673" y="537"/>
                      <a:pt x="677" y="537"/>
                    </a:cubicBezTo>
                    <a:cubicBezTo>
                      <a:pt x="685" y="537"/>
                      <a:pt x="687" y="542"/>
                      <a:pt x="692" y="538"/>
                    </a:cubicBezTo>
                    <a:cubicBezTo>
                      <a:pt x="696" y="536"/>
                      <a:pt x="697" y="534"/>
                      <a:pt x="698" y="535"/>
                    </a:cubicBezTo>
                    <a:cubicBezTo>
                      <a:pt x="700" y="534"/>
                      <a:pt x="700" y="534"/>
                      <a:pt x="700" y="534"/>
                    </a:cubicBezTo>
                    <a:cubicBezTo>
                      <a:pt x="700" y="534"/>
                      <a:pt x="700" y="532"/>
                      <a:pt x="700" y="530"/>
                    </a:cubicBezTo>
                    <a:cubicBezTo>
                      <a:pt x="699" y="530"/>
                      <a:pt x="699" y="530"/>
                      <a:pt x="699" y="530"/>
                    </a:cubicBezTo>
                    <a:cubicBezTo>
                      <a:pt x="696" y="531"/>
                      <a:pt x="695" y="530"/>
                      <a:pt x="693" y="527"/>
                    </a:cubicBezTo>
                    <a:cubicBezTo>
                      <a:pt x="691" y="522"/>
                      <a:pt x="708" y="517"/>
                      <a:pt x="716" y="518"/>
                    </a:cubicBezTo>
                    <a:cubicBezTo>
                      <a:pt x="723" y="519"/>
                      <a:pt x="727" y="516"/>
                      <a:pt x="730" y="516"/>
                    </a:cubicBezTo>
                    <a:cubicBezTo>
                      <a:pt x="731" y="516"/>
                      <a:pt x="731" y="516"/>
                      <a:pt x="731" y="516"/>
                    </a:cubicBezTo>
                    <a:cubicBezTo>
                      <a:pt x="744" y="504"/>
                      <a:pt x="746" y="504"/>
                      <a:pt x="747" y="504"/>
                    </a:cubicBezTo>
                    <a:cubicBezTo>
                      <a:pt x="750" y="504"/>
                      <a:pt x="781" y="504"/>
                      <a:pt x="785" y="504"/>
                    </a:cubicBezTo>
                    <a:cubicBezTo>
                      <a:pt x="789" y="501"/>
                      <a:pt x="797" y="495"/>
                      <a:pt x="798" y="490"/>
                    </a:cubicBezTo>
                    <a:cubicBezTo>
                      <a:pt x="799" y="485"/>
                      <a:pt x="806" y="468"/>
                      <a:pt x="813" y="468"/>
                    </a:cubicBezTo>
                    <a:cubicBezTo>
                      <a:pt x="814" y="468"/>
                      <a:pt x="815" y="469"/>
                      <a:pt x="815" y="469"/>
                    </a:cubicBezTo>
                    <a:cubicBezTo>
                      <a:pt x="817" y="471"/>
                      <a:pt x="820" y="471"/>
                      <a:pt x="823" y="471"/>
                    </a:cubicBezTo>
                    <a:cubicBezTo>
                      <a:pt x="827" y="471"/>
                      <a:pt x="831" y="472"/>
                      <a:pt x="831" y="475"/>
                    </a:cubicBezTo>
                    <a:cubicBezTo>
                      <a:pt x="831" y="476"/>
                      <a:pt x="831" y="476"/>
                      <a:pt x="831" y="478"/>
                    </a:cubicBezTo>
                    <a:cubicBezTo>
                      <a:pt x="831" y="482"/>
                      <a:pt x="830" y="492"/>
                      <a:pt x="840" y="505"/>
                    </a:cubicBezTo>
                    <a:cubicBezTo>
                      <a:pt x="840" y="506"/>
                      <a:pt x="840" y="506"/>
                      <a:pt x="840" y="506"/>
                    </a:cubicBezTo>
                    <a:cubicBezTo>
                      <a:pt x="844" y="503"/>
                      <a:pt x="848" y="502"/>
                      <a:pt x="850" y="502"/>
                    </a:cubicBezTo>
                    <a:cubicBezTo>
                      <a:pt x="855" y="502"/>
                      <a:pt x="862" y="496"/>
                      <a:pt x="864" y="492"/>
                    </a:cubicBezTo>
                    <a:cubicBezTo>
                      <a:pt x="866" y="488"/>
                      <a:pt x="868" y="496"/>
                      <a:pt x="864" y="497"/>
                    </a:cubicBezTo>
                    <a:cubicBezTo>
                      <a:pt x="860" y="498"/>
                      <a:pt x="868" y="501"/>
                      <a:pt x="875" y="501"/>
                    </a:cubicBezTo>
                    <a:cubicBezTo>
                      <a:pt x="882" y="501"/>
                      <a:pt x="871" y="503"/>
                      <a:pt x="866" y="503"/>
                    </a:cubicBezTo>
                    <a:cubicBezTo>
                      <a:pt x="861" y="503"/>
                      <a:pt x="859" y="504"/>
                      <a:pt x="852" y="511"/>
                    </a:cubicBezTo>
                    <a:cubicBezTo>
                      <a:pt x="845" y="518"/>
                      <a:pt x="846" y="520"/>
                      <a:pt x="850" y="523"/>
                    </a:cubicBezTo>
                    <a:cubicBezTo>
                      <a:pt x="854" y="527"/>
                      <a:pt x="860" y="525"/>
                      <a:pt x="865" y="520"/>
                    </a:cubicBezTo>
                    <a:cubicBezTo>
                      <a:pt x="871" y="516"/>
                      <a:pt x="870" y="511"/>
                      <a:pt x="876" y="511"/>
                    </a:cubicBezTo>
                    <a:cubicBezTo>
                      <a:pt x="881" y="511"/>
                      <a:pt x="896" y="506"/>
                      <a:pt x="902" y="504"/>
                    </a:cubicBezTo>
                    <a:cubicBezTo>
                      <a:pt x="908" y="502"/>
                      <a:pt x="904" y="501"/>
                      <a:pt x="904" y="498"/>
                    </a:cubicBezTo>
                    <a:cubicBezTo>
                      <a:pt x="904" y="496"/>
                      <a:pt x="915" y="496"/>
                      <a:pt x="919" y="493"/>
                    </a:cubicBezTo>
                    <a:cubicBezTo>
                      <a:pt x="923" y="490"/>
                      <a:pt x="918" y="488"/>
                      <a:pt x="915" y="488"/>
                    </a:cubicBezTo>
                    <a:cubicBezTo>
                      <a:pt x="911" y="489"/>
                      <a:pt x="914" y="483"/>
                      <a:pt x="915" y="481"/>
                    </a:cubicBezTo>
                    <a:cubicBezTo>
                      <a:pt x="915" y="478"/>
                      <a:pt x="907" y="482"/>
                      <a:pt x="907" y="485"/>
                    </a:cubicBezTo>
                    <a:cubicBezTo>
                      <a:pt x="907" y="488"/>
                      <a:pt x="901" y="490"/>
                      <a:pt x="901" y="492"/>
                    </a:cubicBezTo>
                    <a:cubicBezTo>
                      <a:pt x="901" y="498"/>
                      <a:pt x="900" y="494"/>
                      <a:pt x="896" y="496"/>
                    </a:cubicBezTo>
                    <a:cubicBezTo>
                      <a:pt x="892" y="498"/>
                      <a:pt x="877" y="496"/>
                      <a:pt x="876" y="493"/>
                    </a:cubicBezTo>
                    <a:cubicBezTo>
                      <a:pt x="876" y="489"/>
                      <a:pt x="865" y="488"/>
                      <a:pt x="864" y="483"/>
                    </a:cubicBezTo>
                    <a:cubicBezTo>
                      <a:pt x="864" y="478"/>
                      <a:pt x="858" y="477"/>
                      <a:pt x="863" y="471"/>
                    </a:cubicBezTo>
                    <a:cubicBezTo>
                      <a:pt x="867" y="466"/>
                      <a:pt x="862" y="464"/>
                      <a:pt x="858" y="468"/>
                    </a:cubicBezTo>
                    <a:cubicBezTo>
                      <a:pt x="853" y="472"/>
                      <a:pt x="851" y="465"/>
                      <a:pt x="857" y="463"/>
                    </a:cubicBezTo>
                    <a:cubicBezTo>
                      <a:pt x="862" y="461"/>
                      <a:pt x="873" y="459"/>
                      <a:pt x="868" y="449"/>
                    </a:cubicBezTo>
                    <a:cubicBezTo>
                      <a:pt x="862" y="439"/>
                      <a:pt x="828" y="452"/>
                      <a:pt x="819" y="457"/>
                    </a:cubicBezTo>
                    <a:cubicBezTo>
                      <a:pt x="810" y="462"/>
                      <a:pt x="799" y="478"/>
                      <a:pt x="794" y="478"/>
                    </a:cubicBezTo>
                    <a:cubicBezTo>
                      <a:pt x="790" y="478"/>
                      <a:pt x="803" y="469"/>
                      <a:pt x="805" y="466"/>
                    </a:cubicBezTo>
                    <a:cubicBezTo>
                      <a:pt x="807" y="463"/>
                      <a:pt x="804" y="459"/>
                      <a:pt x="807" y="461"/>
                    </a:cubicBezTo>
                    <a:cubicBezTo>
                      <a:pt x="810" y="462"/>
                      <a:pt x="817" y="450"/>
                      <a:pt x="823" y="446"/>
                    </a:cubicBezTo>
                    <a:cubicBezTo>
                      <a:pt x="828" y="442"/>
                      <a:pt x="834" y="446"/>
                      <a:pt x="834" y="442"/>
                    </a:cubicBezTo>
                    <a:cubicBezTo>
                      <a:pt x="835" y="439"/>
                      <a:pt x="838" y="437"/>
                      <a:pt x="843" y="432"/>
                    </a:cubicBezTo>
                    <a:cubicBezTo>
                      <a:pt x="848" y="428"/>
                      <a:pt x="907" y="429"/>
                      <a:pt x="913" y="429"/>
                    </a:cubicBezTo>
                    <a:cubicBezTo>
                      <a:pt x="919" y="429"/>
                      <a:pt x="930" y="421"/>
                      <a:pt x="933" y="416"/>
                    </a:cubicBezTo>
                    <a:cubicBezTo>
                      <a:pt x="937" y="411"/>
                      <a:pt x="941" y="411"/>
                      <a:pt x="949" y="412"/>
                    </a:cubicBezTo>
                    <a:cubicBezTo>
                      <a:pt x="957" y="412"/>
                      <a:pt x="961" y="405"/>
                      <a:pt x="965" y="402"/>
                    </a:cubicBezTo>
                    <a:cubicBezTo>
                      <a:pt x="969" y="400"/>
                      <a:pt x="967" y="398"/>
                      <a:pt x="964" y="398"/>
                    </a:cubicBezTo>
                    <a:cubicBezTo>
                      <a:pt x="960" y="397"/>
                      <a:pt x="957" y="395"/>
                      <a:pt x="960" y="394"/>
                    </a:cubicBezTo>
                    <a:cubicBezTo>
                      <a:pt x="964" y="394"/>
                      <a:pt x="966" y="392"/>
                      <a:pt x="967" y="388"/>
                    </a:cubicBezTo>
                    <a:cubicBezTo>
                      <a:pt x="969" y="383"/>
                      <a:pt x="966" y="385"/>
                      <a:pt x="961" y="379"/>
                    </a:cubicBezTo>
                    <a:cubicBezTo>
                      <a:pt x="956" y="373"/>
                      <a:pt x="954" y="381"/>
                      <a:pt x="949" y="380"/>
                    </a:cubicBezTo>
                    <a:cubicBezTo>
                      <a:pt x="944" y="380"/>
                      <a:pt x="952" y="374"/>
                      <a:pt x="948" y="371"/>
                    </a:cubicBezTo>
                    <a:cubicBezTo>
                      <a:pt x="944" y="369"/>
                      <a:pt x="937" y="371"/>
                      <a:pt x="931" y="376"/>
                    </a:cubicBezTo>
                    <a:cubicBezTo>
                      <a:pt x="925" y="381"/>
                      <a:pt x="925" y="375"/>
                      <a:pt x="920" y="380"/>
                    </a:cubicBezTo>
                    <a:cubicBezTo>
                      <a:pt x="915" y="385"/>
                      <a:pt x="915" y="378"/>
                      <a:pt x="917" y="376"/>
                    </a:cubicBezTo>
                    <a:cubicBezTo>
                      <a:pt x="920" y="374"/>
                      <a:pt x="922" y="376"/>
                      <a:pt x="924" y="373"/>
                    </a:cubicBezTo>
                    <a:cubicBezTo>
                      <a:pt x="926" y="370"/>
                      <a:pt x="928" y="373"/>
                      <a:pt x="934" y="369"/>
                    </a:cubicBezTo>
                    <a:cubicBezTo>
                      <a:pt x="940" y="366"/>
                      <a:pt x="945" y="367"/>
                      <a:pt x="947" y="365"/>
                    </a:cubicBezTo>
                    <a:cubicBezTo>
                      <a:pt x="948" y="362"/>
                      <a:pt x="944" y="358"/>
                      <a:pt x="938" y="359"/>
                    </a:cubicBezTo>
                    <a:cubicBezTo>
                      <a:pt x="933" y="361"/>
                      <a:pt x="929" y="352"/>
                      <a:pt x="926" y="354"/>
                    </a:cubicBezTo>
                    <a:cubicBezTo>
                      <a:pt x="922" y="357"/>
                      <a:pt x="923" y="351"/>
                      <a:pt x="919" y="353"/>
                    </a:cubicBezTo>
                    <a:cubicBezTo>
                      <a:pt x="915" y="356"/>
                      <a:pt x="913" y="352"/>
                      <a:pt x="911" y="348"/>
                    </a:cubicBezTo>
                    <a:cubicBezTo>
                      <a:pt x="909" y="343"/>
                      <a:pt x="898" y="335"/>
                      <a:pt x="892" y="333"/>
                    </a:cubicBezTo>
                    <a:cubicBezTo>
                      <a:pt x="885" y="331"/>
                      <a:pt x="890" y="328"/>
                      <a:pt x="893" y="330"/>
                    </a:cubicBezTo>
                    <a:cubicBezTo>
                      <a:pt x="897" y="333"/>
                      <a:pt x="901" y="328"/>
                      <a:pt x="902" y="325"/>
                    </a:cubicBezTo>
                    <a:cubicBezTo>
                      <a:pt x="904" y="323"/>
                      <a:pt x="900" y="320"/>
                      <a:pt x="898" y="320"/>
                    </a:cubicBezTo>
                    <a:cubicBezTo>
                      <a:pt x="896" y="320"/>
                      <a:pt x="896" y="317"/>
                      <a:pt x="896" y="314"/>
                    </a:cubicBezTo>
                    <a:cubicBezTo>
                      <a:pt x="897" y="312"/>
                      <a:pt x="889" y="308"/>
                      <a:pt x="889" y="306"/>
                    </a:cubicBezTo>
                    <a:cubicBezTo>
                      <a:pt x="889" y="303"/>
                      <a:pt x="884" y="302"/>
                      <a:pt x="885" y="299"/>
                    </a:cubicBezTo>
                    <a:cubicBezTo>
                      <a:pt x="885" y="297"/>
                      <a:pt x="880" y="294"/>
                      <a:pt x="880" y="291"/>
                    </a:cubicBezTo>
                    <a:cubicBezTo>
                      <a:pt x="880" y="288"/>
                      <a:pt x="873" y="282"/>
                      <a:pt x="873" y="278"/>
                    </a:cubicBezTo>
                    <a:cubicBezTo>
                      <a:pt x="872" y="275"/>
                      <a:pt x="868" y="272"/>
                      <a:pt x="867" y="268"/>
                    </a:cubicBezTo>
                    <a:cubicBezTo>
                      <a:pt x="865" y="264"/>
                      <a:pt x="863" y="266"/>
                      <a:pt x="862" y="272"/>
                    </a:cubicBezTo>
                    <a:cubicBezTo>
                      <a:pt x="860" y="278"/>
                      <a:pt x="855" y="278"/>
                      <a:pt x="857" y="280"/>
                    </a:cubicBezTo>
                    <a:cubicBezTo>
                      <a:pt x="860" y="284"/>
                      <a:pt x="857" y="284"/>
                      <a:pt x="855" y="286"/>
                    </a:cubicBezTo>
                    <a:cubicBezTo>
                      <a:pt x="853" y="289"/>
                      <a:pt x="857" y="293"/>
                      <a:pt x="853" y="293"/>
                    </a:cubicBezTo>
                    <a:cubicBezTo>
                      <a:pt x="849" y="293"/>
                      <a:pt x="851" y="300"/>
                      <a:pt x="849" y="297"/>
                    </a:cubicBezTo>
                    <a:cubicBezTo>
                      <a:pt x="847" y="293"/>
                      <a:pt x="842" y="294"/>
                      <a:pt x="842" y="298"/>
                    </a:cubicBezTo>
                    <a:cubicBezTo>
                      <a:pt x="842" y="301"/>
                      <a:pt x="834" y="305"/>
                      <a:pt x="831" y="304"/>
                    </a:cubicBezTo>
                    <a:cubicBezTo>
                      <a:pt x="828" y="304"/>
                      <a:pt x="828" y="297"/>
                      <a:pt x="825" y="299"/>
                    </a:cubicBezTo>
                    <a:cubicBezTo>
                      <a:pt x="822" y="301"/>
                      <a:pt x="823" y="294"/>
                      <a:pt x="818" y="294"/>
                    </a:cubicBezTo>
                    <a:cubicBezTo>
                      <a:pt x="814" y="294"/>
                      <a:pt x="811" y="294"/>
                      <a:pt x="812" y="290"/>
                    </a:cubicBezTo>
                    <a:cubicBezTo>
                      <a:pt x="814" y="286"/>
                      <a:pt x="805" y="284"/>
                      <a:pt x="808" y="282"/>
                    </a:cubicBezTo>
                    <a:cubicBezTo>
                      <a:pt x="811" y="280"/>
                      <a:pt x="807" y="276"/>
                      <a:pt x="807" y="269"/>
                    </a:cubicBezTo>
                    <a:cubicBezTo>
                      <a:pt x="806" y="263"/>
                      <a:pt x="810" y="262"/>
                      <a:pt x="810" y="260"/>
                    </a:cubicBezTo>
                    <a:cubicBezTo>
                      <a:pt x="810" y="257"/>
                      <a:pt x="807" y="257"/>
                      <a:pt x="804" y="259"/>
                    </a:cubicBezTo>
                    <a:cubicBezTo>
                      <a:pt x="801" y="261"/>
                      <a:pt x="801" y="257"/>
                      <a:pt x="798" y="257"/>
                    </a:cubicBezTo>
                    <a:cubicBezTo>
                      <a:pt x="795" y="257"/>
                      <a:pt x="785" y="257"/>
                      <a:pt x="785" y="252"/>
                    </a:cubicBezTo>
                    <a:cubicBezTo>
                      <a:pt x="784" y="248"/>
                      <a:pt x="781" y="250"/>
                      <a:pt x="779" y="246"/>
                    </a:cubicBezTo>
                    <a:cubicBezTo>
                      <a:pt x="778" y="241"/>
                      <a:pt x="774" y="245"/>
                      <a:pt x="774" y="242"/>
                    </a:cubicBezTo>
                    <a:cubicBezTo>
                      <a:pt x="774" y="239"/>
                      <a:pt x="772" y="237"/>
                      <a:pt x="769" y="237"/>
                    </a:cubicBezTo>
                    <a:cubicBezTo>
                      <a:pt x="766" y="237"/>
                      <a:pt x="765" y="234"/>
                      <a:pt x="761" y="233"/>
                    </a:cubicBezTo>
                    <a:cubicBezTo>
                      <a:pt x="757" y="233"/>
                      <a:pt x="752" y="236"/>
                      <a:pt x="750" y="237"/>
                    </a:cubicBezTo>
                    <a:cubicBezTo>
                      <a:pt x="748" y="238"/>
                      <a:pt x="742" y="233"/>
                      <a:pt x="740" y="235"/>
                    </a:cubicBezTo>
                    <a:cubicBezTo>
                      <a:pt x="737" y="237"/>
                      <a:pt x="737" y="234"/>
                      <a:pt x="731" y="232"/>
                    </a:cubicBezTo>
                    <a:cubicBezTo>
                      <a:pt x="724" y="230"/>
                      <a:pt x="716" y="230"/>
                      <a:pt x="716" y="232"/>
                    </a:cubicBezTo>
                    <a:cubicBezTo>
                      <a:pt x="715" y="234"/>
                      <a:pt x="710" y="235"/>
                      <a:pt x="711" y="240"/>
                    </a:cubicBezTo>
                    <a:cubicBezTo>
                      <a:pt x="712" y="246"/>
                      <a:pt x="717" y="245"/>
                      <a:pt x="718" y="248"/>
                    </a:cubicBezTo>
                    <a:cubicBezTo>
                      <a:pt x="719" y="252"/>
                      <a:pt x="716" y="250"/>
                      <a:pt x="715" y="254"/>
                    </a:cubicBezTo>
                    <a:cubicBezTo>
                      <a:pt x="715" y="257"/>
                      <a:pt x="712" y="257"/>
                      <a:pt x="712" y="259"/>
                    </a:cubicBezTo>
                    <a:cubicBezTo>
                      <a:pt x="712" y="261"/>
                      <a:pt x="714" y="261"/>
                      <a:pt x="715" y="265"/>
                    </a:cubicBezTo>
                    <a:cubicBezTo>
                      <a:pt x="717" y="270"/>
                      <a:pt x="719" y="269"/>
                      <a:pt x="720" y="275"/>
                    </a:cubicBezTo>
                    <a:cubicBezTo>
                      <a:pt x="721" y="281"/>
                      <a:pt x="718" y="280"/>
                      <a:pt x="715" y="281"/>
                    </a:cubicBezTo>
                    <a:cubicBezTo>
                      <a:pt x="713" y="282"/>
                      <a:pt x="716" y="285"/>
                      <a:pt x="712" y="289"/>
                    </a:cubicBezTo>
                    <a:cubicBezTo>
                      <a:pt x="709" y="293"/>
                      <a:pt x="706" y="297"/>
                      <a:pt x="708" y="299"/>
                    </a:cubicBezTo>
                    <a:cubicBezTo>
                      <a:pt x="711" y="302"/>
                      <a:pt x="721" y="306"/>
                      <a:pt x="725" y="313"/>
                    </a:cubicBezTo>
                    <a:cubicBezTo>
                      <a:pt x="729" y="320"/>
                      <a:pt x="729" y="330"/>
                      <a:pt x="728" y="338"/>
                    </a:cubicBezTo>
                    <a:cubicBezTo>
                      <a:pt x="727" y="345"/>
                      <a:pt x="718" y="347"/>
                      <a:pt x="712" y="353"/>
                    </a:cubicBezTo>
                    <a:cubicBezTo>
                      <a:pt x="706" y="360"/>
                      <a:pt x="699" y="359"/>
                      <a:pt x="696" y="359"/>
                    </a:cubicBezTo>
                    <a:cubicBezTo>
                      <a:pt x="693" y="359"/>
                      <a:pt x="695" y="365"/>
                      <a:pt x="699" y="370"/>
                    </a:cubicBezTo>
                    <a:cubicBezTo>
                      <a:pt x="703" y="375"/>
                      <a:pt x="700" y="376"/>
                      <a:pt x="702" y="381"/>
                    </a:cubicBezTo>
                    <a:cubicBezTo>
                      <a:pt x="704" y="386"/>
                      <a:pt x="702" y="390"/>
                      <a:pt x="705" y="395"/>
                    </a:cubicBezTo>
                    <a:cubicBezTo>
                      <a:pt x="709" y="399"/>
                      <a:pt x="707" y="401"/>
                      <a:pt x="703" y="404"/>
                    </a:cubicBezTo>
                    <a:cubicBezTo>
                      <a:pt x="699" y="408"/>
                      <a:pt x="704" y="406"/>
                      <a:pt x="705" y="410"/>
                    </a:cubicBezTo>
                    <a:cubicBezTo>
                      <a:pt x="705" y="414"/>
                      <a:pt x="703" y="412"/>
                      <a:pt x="700" y="410"/>
                    </a:cubicBezTo>
                    <a:cubicBezTo>
                      <a:pt x="696" y="407"/>
                      <a:pt x="693" y="414"/>
                      <a:pt x="693" y="417"/>
                    </a:cubicBezTo>
                    <a:cubicBezTo>
                      <a:pt x="693" y="419"/>
                      <a:pt x="686" y="413"/>
                      <a:pt x="684" y="413"/>
                    </a:cubicBezTo>
                    <a:cubicBezTo>
                      <a:pt x="682" y="413"/>
                      <a:pt x="684" y="409"/>
                      <a:pt x="680" y="405"/>
                    </a:cubicBezTo>
                    <a:cubicBezTo>
                      <a:pt x="675" y="402"/>
                      <a:pt x="672" y="401"/>
                      <a:pt x="672" y="398"/>
                    </a:cubicBezTo>
                    <a:cubicBezTo>
                      <a:pt x="672" y="394"/>
                      <a:pt x="664" y="392"/>
                      <a:pt x="664" y="388"/>
                    </a:cubicBezTo>
                    <a:cubicBezTo>
                      <a:pt x="664" y="384"/>
                      <a:pt x="665" y="373"/>
                      <a:pt x="663" y="370"/>
                    </a:cubicBezTo>
                    <a:cubicBezTo>
                      <a:pt x="662" y="367"/>
                      <a:pt x="663" y="364"/>
                      <a:pt x="665" y="361"/>
                    </a:cubicBezTo>
                    <a:cubicBezTo>
                      <a:pt x="666" y="359"/>
                      <a:pt x="663" y="354"/>
                      <a:pt x="658" y="354"/>
                    </a:cubicBezTo>
                    <a:cubicBezTo>
                      <a:pt x="654" y="354"/>
                      <a:pt x="648" y="353"/>
                      <a:pt x="641" y="353"/>
                    </a:cubicBezTo>
                    <a:cubicBezTo>
                      <a:pt x="635" y="354"/>
                      <a:pt x="632" y="353"/>
                      <a:pt x="630" y="351"/>
                    </a:cubicBezTo>
                    <a:cubicBezTo>
                      <a:pt x="628" y="349"/>
                      <a:pt x="622" y="346"/>
                      <a:pt x="614" y="344"/>
                    </a:cubicBezTo>
                    <a:cubicBezTo>
                      <a:pt x="606" y="342"/>
                      <a:pt x="603" y="338"/>
                      <a:pt x="602" y="335"/>
                    </a:cubicBezTo>
                    <a:cubicBezTo>
                      <a:pt x="601" y="333"/>
                      <a:pt x="594" y="331"/>
                      <a:pt x="592" y="329"/>
                    </a:cubicBezTo>
                    <a:cubicBezTo>
                      <a:pt x="590" y="327"/>
                      <a:pt x="583" y="326"/>
                      <a:pt x="580" y="326"/>
                    </a:cubicBezTo>
                    <a:cubicBezTo>
                      <a:pt x="577" y="327"/>
                      <a:pt x="569" y="320"/>
                      <a:pt x="565" y="320"/>
                    </a:cubicBezTo>
                    <a:cubicBezTo>
                      <a:pt x="560" y="320"/>
                      <a:pt x="550" y="325"/>
                      <a:pt x="548" y="325"/>
                    </a:cubicBezTo>
                    <a:cubicBezTo>
                      <a:pt x="546" y="325"/>
                      <a:pt x="548" y="321"/>
                      <a:pt x="549" y="320"/>
                    </a:cubicBezTo>
                    <a:cubicBezTo>
                      <a:pt x="551" y="318"/>
                      <a:pt x="546" y="310"/>
                      <a:pt x="544" y="305"/>
                    </a:cubicBezTo>
                    <a:cubicBezTo>
                      <a:pt x="543" y="300"/>
                      <a:pt x="541" y="295"/>
                      <a:pt x="536" y="296"/>
                    </a:cubicBezTo>
                    <a:cubicBezTo>
                      <a:pt x="531" y="296"/>
                      <a:pt x="525" y="294"/>
                      <a:pt x="524" y="293"/>
                    </a:cubicBezTo>
                    <a:cubicBezTo>
                      <a:pt x="522" y="292"/>
                      <a:pt x="522" y="277"/>
                      <a:pt x="523" y="271"/>
                    </a:cubicBezTo>
                    <a:cubicBezTo>
                      <a:pt x="524" y="265"/>
                      <a:pt x="531" y="256"/>
                      <a:pt x="531" y="253"/>
                    </a:cubicBezTo>
                    <a:cubicBezTo>
                      <a:pt x="531" y="249"/>
                      <a:pt x="535" y="247"/>
                      <a:pt x="539" y="246"/>
                    </a:cubicBezTo>
                    <a:cubicBezTo>
                      <a:pt x="543" y="245"/>
                      <a:pt x="540" y="238"/>
                      <a:pt x="543" y="237"/>
                    </a:cubicBezTo>
                    <a:cubicBezTo>
                      <a:pt x="547" y="237"/>
                      <a:pt x="547" y="235"/>
                      <a:pt x="548" y="232"/>
                    </a:cubicBezTo>
                    <a:cubicBezTo>
                      <a:pt x="549" y="229"/>
                      <a:pt x="553" y="231"/>
                      <a:pt x="551" y="229"/>
                    </a:cubicBezTo>
                    <a:cubicBezTo>
                      <a:pt x="548" y="226"/>
                      <a:pt x="550" y="226"/>
                      <a:pt x="556" y="226"/>
                    </a:cubicBezTo>
                    <a:cubicBezTo>
                      <a:pt x="562" y="226"/>
                      <a:pt x="570" y="224"/>
                      <a:pt x="569" y="218"/>
                    </a:cubicBezTo>
                    <a:cubicBezTo>
                      <a:pt x="568" y="212"/>
                      <a:pt x="553" y="216"/>
                      <a:pt x="553" y="212"/>
                    </a:cubicBezTo>
                    <a:cubicBezTo>
                      <a:pt x="553" y="207"/>
                      <a:pt x="534" y="207"/>
                      <a:pt x="535" y="204"/>
                    </a:cubicBezTo>
                    <a:cubicBezTo>
                      <a:pt x="536" y="201"/>
                      <a:pt x="554" y="206"/>
                      <a:pt x="561" y="208"/>
                    </a:cubicBezTo>
                    <a:cubicBezTo>
                      <a:pt x="567" y="211"/>
                      <a:pt x="569" y="211"/>
                      <a:pt x="574" y="210"/>
                    </a:cubicBezTo>
                    <a:cubicBezTo>
                      <a:pt x="579" y="210"/>
                      <a:pt x="576" y="203"/>
                      <a:pt x="577" y="201"/>
                    </a:cubicBezTo>
                    <a:cubicBezTo>
                      <a:pt x="578" y="198"/>
                      <a:pt x="588" y="205"/>
                      <a:pt x="594" y="203"/>
                    </a:cubicBezTo>
                    <a:cubicBezTo>
                      <a:pt x="599" y="202"/>
                      <a:pt x="605" y="190"/>
                      <a:pt x="610" y="187"/>
                    </a:cubicBezTo>
                    <a:cubicBezTo>
                      <a:pt x="614" y="184"/>
                      <a:pt x="610" y="181"/>
                      <a:pt x="601" y="181"/>
                    </a:cubicBezTo>
                    <a:cubicBezTo>
                      <a:pt x="592" y="182"/>
                      <a:pt x="586" y="179"/>
                      <a:pt x="581" y="175"/>
                    </a:cubicBezTo>
                    <a:cubicBezTo>
                      <a:pt x="576" y="171"/>
                      <a:pt x="577" y="168"/>
                      <a:pt x="582" y="169"/>
                    </a:cubicBezTo>
                    <a:cubicBezTo>
                      <a:pt x="587" y="169"/>
                      <a:pt x="600" y="179"/>
                      <a:pt x="605" y="180"/>
                    </a:cubicBezTo>
                    <a:cubicBezTo>
                      <a:pt x="609" y="180"/>
                      <a:pt x="618" y="170"/>
                      <a:pt x="622" y="167"/>
                    </a:cubicBezTo>
                    <a:cubicBezTo>
                      <a:pt x="626" y="164"/>
                      <a:pt x="618" y="163"/>
                      <a:pt x="615" y="161"/>
                    </a:cubicBezTo>
                    <a:cubicBezTo>
                      <a:pt x="612" y="159"/>
                      <a:pt x="620" y="157"/>
                      <a:pt x="624" y="157"/>
                    </a:cubicBezTo>
                    <a:cubicBezTo>
                      <a:pt x="628" y="157"/>
                      <a:pt x="630" y="161"/>
                      <a:pt x="631" y="162"/>
                    </a:cubicBezTo>
                    <a:cubicBezTo>
                      <a:pt x="633" y="164"/>
                      <a:pt x="640" y="161"/>
                      <a:pt x="643" y="161"/>
                    </a:cubicBezTo>
                    <a:cubicBezTo>
                      <a:pt x="647" y="161"/>
                      <a:pt x="643" y="155"/>
                      <a:pt x="637" y="153"/>
                    </a:cubicBezTo>
                    <a:cubicBezTo>
                      <a:pt x="631" y="151"/>
                      <a:pt x="637" y="147"/>
                      <a:pt x="639" y="150"/>
                    </a:cubicBezTo>
                    <a:cubicBezTo>
                      <a:pt x="641" y="154"/>
                      <a:pt x="645" y="153"/>
                      <a:pt x="647" y="157"/>
                    </a:cubicBezTo>
                    <a:cubicBezTo>
                      <a:pt x="650" y="163"/>
                      <a:pt x="651" y="159"/>
                      <a:pt x="656" y="157"/>
                    </a:cubicBezTo>
                    <a:cubicBezTo>
                      <a:pt x="661" y="155"/>
                      <a:pt x="664" y="152"/>
                      <a:pt x="667" y="149"/>
                    </a:cubicBezTo>
                    <a:cubicBezTo>
                      <a:pt x="669" y="146"/>
                      <a:pt x="670" y="150"/>
                      <a:pt x="673" y="145"/>
                    </a:cubicBezTo>
                    <a:cubicBezTo>
                      <a:pt x="676" y="140"/>
                      <a:pt x="672" y="136"/>
                      <a:pt x="668" y="133"/>
                    </a:cubicBezTo>
                    <a:cubicBezTo>
                      <a:pt x="664" y="130"/>
                      <a:pt x="668" y="127"/>
                      <a:pt x="664" y="125"/>
                    </a:cubicBezTo>
                    <a:cubicBezTo>
                      <a:pt x="660" y="123"/>
                      <a:pt x="659" y="119"/>
                      <a:pt x="664" y="120"/>
                    </a:cubicBezTo>
                    <a:cubicBezTo>
                      <a:pt x="669" y="121"/>
                      <a:pt x="673" y="120"/>
                      <a:pt x="675" y="116"/>
                    </a:cubicBezTo>
                    <a:cubicBezTo>
                      <a:pt x="678" y="113"/>
                      <a:pt x="668" y="112"/>
                      <a:pt x="672" y="109"/>
                    </a:cubicBezTo>
                    <a:cubicBezTo>
                      <a:pt x="677" y="107"/>
                      <a:pt x="673" y="104"/>
                      <a:pt x="669" y="104"/>
                    </a:cubicBezTo>
                    <a:cubicBezTo>
                      <a:pt x="664" y="104"/>
                      <a:pt x="660" y="102"/>
                      <a:pt x="660" y="98"/>
                    </a:cubicBezTo>
                    <a:cubicBezTo>
                      <a:pt x="660" y="95"/>
                      <a:pt x="652" y="97"/>
                      <a:pt x="647" y="95"/>
                    </a:cubicBezTo>
                    <a:cubicBezTo>
                      <a:pt x="643" y="93"/>
                      <a:pt x="632" y="93"/>
                      <a:pt x="630" y="93"/>
                    </a:cubicBezTo>
                    <a:cubicBezTo>
                      <a:pt x="627" y="94"/>
                      <a:pt x="627" y="104"/>
                      <a:pt x="631" y="104"/>
                    </a:cubicBezTo>
                    <a:cubicBezTo>
                      <a:pt x="634" y="104"/>
                      <a:pt x="637" y="108"/>
                      <a:pt x="634" y="110"/>
                    </a:cubicBezTo>
                    <a:cubicBezTo>
                      <a:pt x="631" y="111"/>
                      <a:pt x="635" y="115"/>
                      <a:pt x="632" y="115"/>
                    </a:cubicBezTo>
                    <a:cubicBezTo>
                      <a:pt x="630" y="114"/>
                      <a:pt x="626" y="113"/>
                      <a:pt x="625" y="120"/>
                    </a:cubicBezTo>
                    <a:cubicBezTo>
                      <a:pt x="624" y="126"/>
                      <a:pt x="624" y="129"/>
                      <a:pt x="619" y="131"/>
                    </a:cubicBezTo>
                    <a:cubicBezTo>
                      <a:pt x="615" y="133"/>
                      <a:pt x="618" y="124"/>
                      <a:pt x="614" y="124"/>
                    </a:cubicBezTo>
                    <a:cubicBezTo>
                      <a:pt x="610" y="124"/>
                      <a:pt x="610" y="132"/>
                      <a:pt x="613" y="133"/>
                    </a:cubicBezTo>
                    <a:cubicBezTo>
                      <a:pt x="616" y="133"/>
                      <a:pt x="616" y="136"/>
                      <a:pt x="617" y="140"/>
                    </a:cubicBezTo>
                    <a:cubicBezTo>
                      <a:pt x="618" y="143"/>
                      <a:pt x="612" y="141"/>
                      <a:pt x="609" y="145"/>
                    </a:cubicBezTo>
                    <a:cubicBezTo>
                      <a:pt x="607" y="150"/>
                      <a:pt x="606" y="143"/>
                      <a:pt x="603" y="140"/>
                    </a:cubicBezTo>
                    <a:cubicBezTo>
                      <a:pt x="599" y="137"/>
                      <a:pt x="595" y="132"/>
                      <a:pt x="595" y="128"/>
                    </a:cubicBezTo>
                    <a:cubicBezTo>
                      <a:pt x="596" y="125"/>
                      <a:pt x="597" y="124"/>
                      <a:pt x="600" y="123"/>
                    </a:cubicBezTo>
                    <a:cubicBezTo>
                      <a:pt x="603" y="123"/>
                      <a:pt x="600" y="120"/>
                      <a:pt x="600" y="116"/>
                    </a:cubicBezTo>
                    <a:cubicBezTo>
                      <a:pt x="600" y="111"/>
                      <a:pt x="596" y="113"/>
                      <a:pt x="592" y="108"/>
                    </a:cubicBezTo>
                    <a:cubicBezTo>
                      <a:pt x="588" y="103"/>
                      <a:pt x="584" y="103"/>
                      <a:pt x="582" y="106"/>
                    </a:cubicBezTo>
                    <a:cubicBezTo>
                      <a:pt x="580" y="108"/>
                      <a:pt x="581" y="112"/>
                      <a:pt x="578" y="114"/>
                    </a:cubicBezTo>
                    <a:cubicBezTo>
                      <a:pt x="574" y="115"/>
                      <a:pt x="576" y="122"/>
                      <a:pt x="573" y="123"/>
                    </a:cubicBezTo>
                    <a:cubicBezTo>
                      <a:pt x="570" y="123"/>
                      <a:pt x="571" y="110"/>
                      <a:pt x="569" y="109"/>
                    </a:cubicBezTo>
                    <a:cubicBezTo>
                      <a:pt x="566" y="108"/>
                      <a:pt x="567" y="105"/>
                      <a:pt x="570" y="104"/>
                    </a:cubicBezTo>
                    <a:cubicBezTo>
                      <a:pt x="574" y="104"/>
                      <a:pt x="576" y="100"/>
                      <a:pt x="573" y="100"/>
                    </a:cubicBezTo>
                    <a:cubicBezTo>
                      <a:pt x="570" y="100"/>
                      <a:pt x="564" y="96"/>
                      <a:pt x="562" y="95"/>
                    </a:cubicBezTo>
                    <a:cubicBezTo>
                      <a:pt x="560" y="94"/>
                      <a:pt x="556" y="100"/>
                      <a:pt x="553" y="98"/>
                    </a:cubicBezTo>
                    <a:cubicBezTo>
                      <a:pt x="551" y="96"/>
                      <a:pt x="554" y="91"/>
                      <a:pt x="554" y="88"/>
                    </a:cubicBezTo>
                    <a:cubicBezTo>
                      <a:pt x="554" y="85"/>
                      <a:pt x="558" y="89"/>
                      <a:pt x="560" y="86"/>
                    </a:cubicBezTo>
                    <a:cubicBezTo>
                      <a:pt x="563" y="82"/>
                      <a:pt x="553" y="82"/>
                      <a:pt x="553" y="78"/>
                    </a:cubicBezTo>
                    <a:cubicBezTo>
                      <a:pt x="553" y="75"/>
                      <a:pt x="546" y="74"/>
                      <a:pt x="543" y="72"/>
                    </a:cubicBezTo>
                    <a:cubicBezTo>
                      <a:pt x="541" y="71"/>
                      <a:pt x="545" y="65"/>
                      <a:pt x="544" y="62"/>
                    </a:cubicBezTo>
                    <a:cubicBezTo>
                      <a:pt x="543" y="60"/>
                      <a:pt x="533" y="52"/>
                      <a:pt x="529" y="52"/>
                    </a:cubicBezTo>
                    <a:cubicBezTo>
                      <a:pt x="525" y="53"/>
                      <a:pt x="524" y="47"/>
                      <a:pt x="527" y="47"/>
                    </a:cubicBezTo>
                    <a:cubicBezTo>
                      <a:pt x="529" y="48"/>
                      <a:pt x="531" y="46"/>
                      <a:pt x="535" y="41"/>
                    </a:cubicBezTo>
                    <a:cubicBezTo>
                      <a:pt x="539" y="37"/>
                      <a:pt x="540" y="35"/>
                      <a:pt x="537" y="34"/>
                    </a:cubicBezTo>
                    <a:cubicBezTo>
                      <a:pt x="534" y="33"/>
                      <a:pt x="532" y="30"/>
                      <a:pt x="537" y="30"/>
                    </a:cubicBezTo>
                    <a:cubicBezTo>
                      <a:pt x="543" y="31"/>
                      <a:pt x="552" y="34"/>
                      <a:pt x="555" y="32"/>
                    </a:cubicBezTo>
                    <a:cubicBezTo>
                      <a:pt x="558" y="30"/>
                      <a:pt x="567" y="15"/>
                      <a:pt x="571" y="10"/>
                    </a:cubicBezTo>
                    <a:cubicBezTo>
                      <a:pt x="575" y="4"/>
                      <a:pt x="568" y="4"/>
                      <a:pt x="559" y="5"/>
                    </a:cubicBezTo>
                    <a:cubicBezTo>
                      <a:pt x="550" y="5"/>
                      <a:pt x="548" y="1"/>
                      <a:pt x="541" y="1"/>
                    </a:cubicBezTo>
                    <a:cubicBezTo>
                      <a:pt x="533" y="0"/>
                      <a:pt x="519" y="2"/>
                      <a:pt x="517" y="4"/>
                    </a:cubicBezTo>
                    <a:cubicBezTo>
                      <a:pt x="515" y="7"/>
                      <a:pt x="521" y="9"/>
                      <a:pt x="520" y="11"/>
                    </a:cubicBezTo>
                    <a:cubicBezTo>
                      <a:pt x="520" y="14"/>
                      <a:pt x="515" y="9"/>
                      <a:pt x="513" y="10"/>
                    </a:cubicBezTo>
                    <a:cubicBezTo>
                      <a:pt x="511" y="11"/>
                      <a:pt x="514" y="15"/>
                      <a:pt x="513" y="23"/>
                    </a:cubicBezTo>
                    <a:cubicBezTo>
                      <a:pt x="512" y="32"/>
                      <a:pt x="515" y="33"/>
                      <a:pt x="517" y="36"/>
                    </a:cubicBezTo>
                    <a:cubicBezTo>
                      <a:pt x="520" y="39"/>
                      <a:pt x="519" y="43"/>
                      <a:pt x="519" y="49"/>
                    </a:cubicBezTo>
                    <a:cubicBezTo>
                      <a:pt x="519" y="54"/>
                      <a:pt x="514" y="54"/>
                      <a:pt x="512" y="55"/>
                    </a:cubicBezTo>
                    <a:cubicBezTo>
                      <a:pt x="511" y="57"/>
                      <a:pt x="517" y="59"/>
                      <a:pt x="516" y="62"/>
                    </a:cubicBezTo>
                    <a:cubicBezTo>
                      <a:pt x="515" y="66"/>
                      <a:pt x="510" y="60"/>
                      <a:pt x="507" y="61"/>
                    </a:cubicBezTo>
                    <a:cubicBezTo>
                      <a:pt x="504" y="62"/>
                      <a:pt x="501" y="71"/>
                      <a:pt x="504" y="73"/>
                    </a:cubicBezTo>
                    <a:cubicBezTo>
                      <a:pt x="508" y="76"/>
                      <a:pt x="509" y="76"/>
                      <a:pt x="506" y="79"/>
                    </a:cubicBezTo>
                    <a:cubicBezTo>
                      <a:pt x="504" y="82"/>
                      <a:pt x="501" y="87"/>
                      <a:pt x="507" y="92"/>
                    </a:cubicBezTo>
                    <a:cubicBezTo>
                      <a:pt x="513" y="96"/>
                      <a:pt x="524" y="96"/>
                      <a:pt x="530" y="100"/>
                    </a:cubicBezTo>
                    <a:cubicBezTo>
                      <a:pt x="536" y="103"/>
                      <a:pt x="527" y="101"/>
                      <a:pt x="530" y="105"/>
                    </a:cubicBezTo>
                    <a:cubicBezTo>
                      <a:pt x="532" y="110"/>
                      <a:pt x="526" y="111"/>
                      <a:pt x="526" y="114"/>
                    </a:cubicBezTo>
                    <a:cubicBezTo>
                      <a:pt x="526" y="118"/>
                      <a:pt x="529" y="116"/>
                      <a:pt x="532" y="110"/>
                    </a:cubicBezTo>
                    <a:cubicBezTo>
                      <a:pt x="535" y="105"/>
                      <a:pt x="537" y="112"/>
                      <a:pt x="537" y="117"/>
                    </a:cubicBezTo>
                    <a:cubicBezTo>
                      <a:pt x="536" y="121"/>
                      <a:pt x="532" y="119"/>
                      <a:pt x="529" y="123"/>
                    </a:cubicBezTo>
                    <a:cubicBezTo>
                      <a:pt x="526" y="128"/>
                      <a:pt x="523" y="129"/>
                      <a:pt x="518" y="128"/>
                    </a:cubicBezTo>
                    <a:cubicBezTo>
                      <a:pt x="513" y="127"/>
                      <a:pt x="516" y="135"/>
                      <a:pt x="518" y="139"/>
                    </a:cubicBezTo>
                    <a:cubicBezTo>
                      <a:pt x="520" y="143"/>
                      <a:pt x="517" y="145"/>
                      <a:pt x="512" y="143"/>
                    </a:cubicBezTo>
                    <a:cubicBezTo>
                      <a:pt x="506" y="142"/>
                      <a:pt x="503" y="138"/>
                      <a:pt x="506" y="134"/>
                    </a:cubicBezTo>
                    <a:cubicBezTo>
                      <a:pt x="509" y="130"/>
                      <a:pt x="511" y="125"/>
                      <a:pt x="507" y="125"/>
                    </a:cubicBezTo>
                    <a:cubicBezTo>
                      <a:pt x="504" y="126"/>
                      <a:pt x="497" y="125"/>
                      <a:pt x="494" y="121"/>
                    </a:cubicBezTo>
                    <a:cubicBezTo>
                      <a:pt x="492" y="118"/>
                      <a:pt x="496" y="119"/>
                      <a:pt x="503" y="120"/>
                    </a:cubicBezTo>
                    <a:cubicBezTo>
                      <a:pt x="509" y="121"/>
                      <a:pt x="504" y="116"/>
                      <a:pt x="509" y="116"/>
                    </a:cubicBezTo>
                    <a:cubicBezTo>
                      <a:pt x="514" y="116"/>
                      <a:pt x="517" y="118"/>
                      <a:pt x="522" y="115"/>
                    </a:cubicBezTo>
                    <a:cubicBezTo>
                      <a:pt x="526" y="111"/>
                      <a:pt x="519" y="104"/>
                      <a:pt x="515" y="105"/>
                    </a:cubicBezTo>
                    <a:cubicBezTo>
                      <a:pt x="512" y="106"/>
                      <a:pt x="506" y="108"/>
                      <a:pt x="506" y="104"/>
                    </a:cubicBezTo>
                    <a:cubicBezTo>
                      <a:pt x="506" y="101"/>
                      <a:pt x="512" y="103"/>
                      <a:pt x="516" y="102"/>
                    </a:cubicBezTo>
                    <a:cubicBezTo>
                      <a:pt x="519" y="102"/>
                      <a:pt x="514" y="97"/>
                      <a:pt x="509" y="98"/>
                    </a:cubicBezTo>
                    <a:cubicBezTo>
                      <a:pt x="504" y="100"/>
                      <a:pt x="500" y="100"/>
                      <a:pt x="496" y="96"/>
                    </a:cubicBezTo>
                    <a:cubicBezTo>
                      <a:pt x="492" y="91"/>
                      <a:pt x="485" y="89"/>
                      <a:pt x="483" y="99"/>
                    </a:cubicBezTo>
                    <a:cubicBezTo>
                      <a:pt x="482" y="108"/>
                      <a:pt x="475" y="103"/>
                      <a:pt x="472" y="106"/>
                    </a:cubicBezTo>
                    <a:cubicBezTo>
                      <a:pt x="469" y="110"/>
                      <a:pt x="475" y="112"/>
                      <a:pt x="482" y="112"/>
                    </a:cubicBezTo>
                    <a:cubicBezTo>
                      <a:pt x="489" y="112"/>
                      <a:pt x="494" y="119"/>
                      <a:pt x="490" y="119"/>
                    </a:cubicBezTo>
                    <a:cubicBezTo>
                      <a:pt x="487" y="119"/>
                      <a:pt x="489" y="123"/>
                      <a:pt x="485" y="122"/>
                    </a:cubicBezTo>
                    <a:cubicBezTo>
                      <a:pt x="482" y="120"/>
                      <a:pt x="478" y="122"/>
                      <a:pt x="481" y="125"/>
                    </a:cubicBezTo>
                    <a:cubicBezTo>
                      <a:pt x="483" y="128"/>
                      <a:pt x="480" y="129"/>
                      <a:pt x="480" y="132"/>
                    </a:cubicBezTo>
                    <a:cubicBezTo>
                      <a:pt x="480" y="135"/>
                      <a:pt x="475" y="132"/>
                      <a:pt x="469" y="132"/>
                    </a:cubicBezTo>
                    <a:cubicBezTo>
                      <a:pt x="464" y="131"/>
                      <a:pt x="454" y="133"/>
                      <a:pt x="447" y="134"/>
                    </a:cubicBezTo>
                    <a:cubicBezTo>
                      <a:pt x="440" y="136"/>
                      <a:pt x="433" y="133"/>
                      <a:pt x="430" y="130"/>
                    </a:cubicBezTo>
                    <a:cubicBezTo>
                      <a:pt x="427" y="127"/>
                      <a:pt x="423" y="127"/>
                      <a:pt x="418" y="127"/>
                    </a:cubicBezTo>
                    <a:cubicBezTo>
                      <a:pt x="413" y="127"/>
                      <a:pt x="414" y="123"/>
                      <a:pt x="408" y="122"/>
                    </a:cubicBezTo>
                    <a:cubicBezTo>
                      <a:pt x="401" y="122"/>
                      <a:pt x="403" y="117"/>
                      <a:pt x="402" y="113"/>
                    </a:cubicBezTo>
                    <a:cubicBezTo>
                      <a:pt x="401" y="110"/>
                      <a:pt x="388" y="111"/>
                      <a:pt x="383" y="114"/>
                    </a:cubicBezTo>
                    <a:cubicBezTo>
                      <a:pt x="379" y="117"/>
                      <a:pt x="369" y="116"/>
                      <a:pt x="367" y="121"/>
                    </a:cubicBezTo>
                    <a:cubicBezTo>
                      <a:pt x="364" y="127"/>
                      <a:pt x="369" y="126"/>
                      <a:pt x="372" y="126"/>
                    </a:cubicBezTo>
                    <a:cubicBezTo>
                      <a:pt x="376" y="126"/>
                      <a:pt x="375" y="122"/>
                      <a:pt x="382" y="123"/>
                    </a:cubicBezTo>
                    <a:cubicBezTo>
                      <a:pt x="389" y="124"/>
                      <a:pt x="394" y="115"/>
                      <a:pt x="397" y="118"/>
                    </a:cubicBezTo>
                    <a:cubicBezTo>
                      <a:pt x="400" y="121"/>
                      <a:pt x="385" y="127"/>
                      <a:pt x="379" y="128"/>
                    </a:cubicBezTo>
                    <a:cubicBezTo>
                      <a:pt x="372" y="129"/>
                      <a:pt x="374" y="134"/>
                      <a:pt x="380" y="144"/>
                    </a:cubicBezTo>
                    <a:cubicBezTo>
                      <a:pt x="386" y="153"/>
                      <a:pt x="377" y="148"/>
                      <a:pt x="377" y="152"/>
                    </a:cubicBezTo>
                    <a:cubicBezTo>
                      <a:pt x="377" y="157"/>
                      <a:pt x="366" y="151"/>
                      <a:pt x="370" y="149"/>
                    </a:cubicBezTo>
                    <a:cubicBezTo>
                      <a:pt x="375" y="148"/>
                      <a:pt x="373" y="143"/>
                      <a:pt x="369" y="140"/>
                    </a:cubicBezTo>
                    <a:cubicBezTo>
                      <a:pt x="365" y="137"/>
                      <a:pt x="363" y="140"/>
                      <a:pt x="363" y="137"/>
                    </a:cubicBezTo>
                    <a:cubicBezTo>
                      <a:pt x="364" y="133"/>
                      <a:pt x="359" y="137"/>
                      <a:pt x="356" y="134"/>
                    </a:cubicBezTo>
                    <a:cubicBezTo>
                      <a:pt x="352" y="131"/>
                      <a:pt x="351" y="129"/>
                      <a:pt x="346" y="132"/>
                    </a:cubicBezTo>
                    <a:cubicBezTo>
                      <a:pt x="341" y="134"/>
                      <a:pt x="336" y="133"/>
                      <a:pt x="325" y="135"/>
                    </a:cubicBezTo>
                    <a:cubicBezTo>
                      <a:pt x="315" y="137"/>
                      <a:pt x="295" y="136"/>
                      <a:pt x="292" y="133"/>
                    </a:cubicBezTo>
                    <a:cubicBezTo>
                      <a:pt x="288" y="129"/>
                      <a:pt x="301" y="123"/>
                      <a:pt x="305" y="124"/>
                    </a:cubicBezTo>
                    <a:cubicBezTo>
                      <a:pt x="308" y="125"/>
                      <a:pt x="306" y="120"/>
                      <a:pt x="300" y="116"/>
                    </a:cubicBezTo>
                    <a:cubicBezTo>
                      <a:pt x="295" y="111"/>
                      <a:pt x="282" y="108"/>
                      <a:pt x="282" y="111"/>
                    </a:cubicBezTo>
                    <a:cubicBezTo>
                      <a:pt x="282" y="114"/>
                      <a:pt x="275" y="111"/>
                      <a:pt x="266" y="110"/>
                    </a:cubicBezTo>
                    <a:cubicBezTo>
                      <a:pt x="256" y="108"/>
                      <a:pt x="255" y="105"/>
                      <a:pt x="249" y="104"/>
                    </a:cubicBezTo>
                    <a:cubicBezTo>
                      <a:pt x="243" y="104"/>
                      <a:pt x="234" y="102"/>
                      <a:pt x="227" y="97"/>
                    </a:cubicBezTo>
                    <a:cubicBezTo>
                      <a:pt x="220" y="91"/>
                      <a:pt x="204" y="93"/>
                      <a:pt x="202" y="98"/>
                    </a:cubicBezTo>
                    <a:cubicBezTo>
                      <a:pt x="200" y="103"/>
                      <a:pt x="194" y="103"/>
                      <a:pt x="189" y="103"/>
                    </a:cubicBezTo>
                    <a:cubicBezTo>
                      <a:pt x="183" y="103"/>
                      <a:pt x="191" y="96"/>
                      <a:pt x="189" y="95"/>
                    </a:cubicBezTo>
                    <a:cubicBezTo>
                      <a:pt x="187" y="94"/>
                      <a:pt x="189" y="87"/>
                      <a:pt x="185" y="87"/>
                    </a:cubicBezTo>
                    <a:cubicBezTo>
                      <a:pt x="181" y="86"/>
                      <a:pt x="178" y="103"/>
                      <a:pt x="170" y="103"/>
                    </a:cubicBezTo>
                    <a:cubicBezTo>
                      <a:pt x="163" y="102"/>
                      <a:pt x="159" y="85"/>
                      <a:pt x="153" y="80"/>
                    </a:cubicBezTo>
                    <a:cubicBezTo>
                      <a:pt x="147" y="76"/>
                      <a:pt x="141" y="75"/>
                      <a:pt x="146" y="82"/>
                    </a:cubicBezTo>
                    <a:cubicBezTo>
                      <a:pt x="152" y="89"/>
                      <a:pt x="142" y="84"/>
                      <a:pt x="142" y="89"/>
                    </a:cubicBezTo>
                    <a:cubicBezTo>
                      <a:pt x="143" y="93"/>
                      <a:pt x="134" y="98"/>
                      <a:pt x="134" y="96"/>
                    </a:cubicBezTo>
                    <a:cubicBezTo>
                      <a:pt x="134" y="93"/>
                      <a:pt x="129" y="91"/>
                      <a:pt x="123" y="98"/>
                    </a:cubicBezTo>
                    <a:cubicBezTo>
                      <a:pt x="117" y="105"/>
                      <a:pt x="113" y="104"/>
                      <a:pt x="112" y="101"/>
                    </a:cubicBezTo>
                    <a:cubicBezTo>
                      <a:pt x="112" y="99"/>
                      <a:pt x="94" y="108"/>
                      <a:pt x="95" y="111"/>
                    </a:cubicBezTo>
                    <a:cubicBezTo>
                      <a:pt x="96" y="114"/>
                      <a:pt x="92" y="116"/>
                      <a:pt x="87" y="116"/>
                    </a:cubicBezTo>
                    <a:cubicBezTo>
                      <a:pt x="83" y="115"/>
                      <a:pt x="86" y="111"/>
                      <a:pt x="90" y="109"/>
                    </a:cubicBezTo>
                    <a:cubicBezTo>
                      <a:pt x="94" y="107"/>
                      <a:pt x="106" y="98"/>
                      <a:pt x="112" y="97"/>
                    </a:cubicBezTo>
                    <a:cubicBezTo>
                      <a:pt x="118" y="96"/>
                      <a:pt x="129" y="91"/>
                      <a:pt x="130" y="88"/>
                    </a:cubicBezTo>
                    <a:cubicBezTo>
                      <a:pt x="130" y="86"/>
                      <a:pt x="124" y="88"/>
                      <a:pt x="120" y="87"/>
                    </a:cubicBezTo>
                    <a:cubicBezTo>
                      <a:pt x="116" y="86"/>
                      <a:pt x="109" y="91"/>
                      <a:pt x="102" y="94"/>
                    </a:cubicBezTo>
                    <a:cubicBezTo>
                      <a:pt x="95" y="97"/>
                      <a:pt x="88" y="96"/>
                      <a:pt x="90" y="100"/>
                    </a:cubicBezTo>
                    <a:cubicBezTo>
                      <a:pt x="92" y="104"/>
                      <a:pt x="83" y="99"/>
                      <a:pt x="82" y="102"/>
                    </a:cubicBezTo>
                    <a:cubicBezTo>
                      <a:pt x="80" y="105"/>
                      <a:pt x="77" y="102"/>
                      <a:pt x="79" y="100"/>
                    </a:cubicBezTo>
                    <a:cubicBezTo>
                      <a:pt x="82" y="99"/>
                      <a:pt x="73" y="96"/>
                      <a:pt x="73" y="98"/>
                    </a:cubicBezTo>
                    <a:cubicBezTo>
                      <a:pt x="73" y="100"/>
                      <a:pt x="72" y="102"/>
                      <a:pt x="66" y="102"/>
                    </a:cubicBezTo>
                    <a:cubicBezTo>
                      <a:pt x="60" y="102"/>
                      <a:pt x="54" y="106"/>
                      <a:pt x="58" y="109"/>
                    </a:cubicBezTo>
                    <a:cubicBezTo>
                      <a:pt x="62" y="112"/>
                      <a:pt x="64" y="114"/>
                      <a:pt x="62" y="116"/>
                    </a:cubicBezTo>
                    <a:cubicBezTo>
                      <a:pt x="60" y="118"/>
                      <a:pt x="54" y="110"/>
                      <a:pt x="45" y="111"/>
                    </a:cubicBezTo>
                    <a:cubicBezTo>
                      <a:pt x="36" y="112"/>
                      <a:pt x="19" y="101"/>
                      <a:pt x="19" y="99"/>
                    </a:cubicBezTo>
                    <a:cubicBezTo>
                      <a:pt x="19" y="97"/>
                      <a:pt x="8" y="98"/>
                      <a:pt x="0" y="97"/>
                    </a:cubicBezTo>
                    <a:cubicBezTo>
                      <a:pt x="0" y="269"/>
                      <a:pt x="0" y="269"/>
                      <a:pt x="0" y="269"/>
                    </a:cubicBezTo>
                    <a:cubicBezTo>
                      <a:pt x="1" y="269"/>
                      <a:pt x="2" y="270"/>
                      <a:pt x="3" y="270"/>
                    </a:cubicBezTo>
                    <a:cubicBezTo>
                      <a:pt x="4" y="269"/>
                      <a:pt x="5" y="268"/>
                      <a:pt x="6" y="268"/>
                    </a:cubicBezTo>
                    <a:cubicBezTo>
                      <a:pt x="7" y="268"/>
                      <a:pt x="7" y="268"/>
                      <a:pt x="7" y="268"/>
                    </a:cubicBezTo>
                    <a:cubicBezTo>
                      <a:pt x="9" y="269"/>
                      <a:pt x="11" y="269"/>
                      <a:pt x="14" y="267"/>
                    </a:cubicBezTo>
                    <a:cubicBezTo>
                      <a:pt x="15" y="267"/>
                      <a:pt x="16" y="267"/>
                      <a:pt x="17" y="267"/>
                    </a:cubicBezTo>
                    <a:cubicBezTo>
                      <a:pt x="22" y="267"/>
                      <a:pt x="24" y="271"/>
                      <a:pt x="24" y="275"/>
                    </a:cubicBezTo>
                    <a:cubicBezTo>
                      <a:pt x="24" y="276"/>
                      <a:pt x="27" y="278"/>
                      <a:pt x="29" y="279"/>
                    </a:cubicBezTo>
                    <a:cubicBezTo>
                      <a:pt x="31" y="281"/>
                      <a:pt x="33" y="283"/>
                      <a:pt x="35" y="285"/>
                    </a:cubicBezTo>
                    <a:cubicBezTo>
                      <a:pt x="36" y="286"/>
                      <a:pt x="36" y="286"/>
                      <a:pt x="36" y="287"/>
                    </a:cubicBezTo>
                    <a:cubicBezTo>
                      <a:pt x="38" y="289"/>
                      <a:pt x="39" y="291"/>
                      <a:pt x="40" y="291"/>
                    </a:cubicBezTo>
                    <a:cubicBezTo>
                      <a:pt x="40" y="291"/>
                      <a:pt x="41" y="290"/>
                      <a:pt x="41" y="290"/>
                    </a:cubicBezTo>
                    <a:cubicBezTo>
                      <a:pt x="42" y="289"/>
                      <a:pt x="44" y="289"/>
                      <a:pt x="45" y="288"/>
                    </a:cubicBezTo>
                    <a:cubicBezTo>
                      <a:pt x="48" y="287"/>
                      <a:pt x="50" y="286"/>
                      <a:pt x="50" y="284"/>
                    </a:cubicBezTo>
                    <a:cubicBezTo>
                      <a:pt x="50" y="280"/>
                      <a:pt x="55" y="278"/>
                      <a:pt x="60" y="278"/>
                    </a:cubicBezTo>
                    <a:cubicBezTo>
                      <a:pt x="66" y="278"/>
                      <a:pt x="70" y="281"/>
                      <a:pt x="70" y="285"/>
                    </a:cubicBezTo>
                    <a:cubicBezTo>
                      <a:pt x="70" y="286"/>
                      <a:pt x="73" y="289"/>
                      <a:pt x="77" y="292"/>
                    </a:cubicBezTo>
                    <a:cubicBezTo>
                      <a:pt x="82" y="297"/>
                      <a:pt x="89" y="303"/>
                      <a:pt x="94" y="311"/>
                    </a:cubicBezTo>
                    <a:cubicBezTo>
                      <a:pt x="96" y="315"/>
                      <a:pt x="97" y="318"/>
                      <a:pt x="99" y="320"/>
                    </a:cubicBezTo>
                    <a:cubicBezTo>
                      <a:pt x="103" y="328"/>
                      <a:pt x="104" y="330"/>
                      <a:pt x="113" y="334"/>
                    </a:cubicBezTo>
                    <a:cubicBezTo>
                      <a:pt x="125" y="339"/>
                      <a:pt x="127" y="342"/>
                      <a:pt x="125" y="349"/>
                    </a:cubicBezTo>
                    <a:cubicBezTo>
                      <a:pt x="124" y="349"/>
                      <a:pt x="125" y="350"/>
                      <a:pt x="126" y="351"/>
                    </a:cubicBezTo>
                    <a:cubicBezTo>
                      <a:pt x="128" y="353"/>
                      <a:pt x="129" y="354"/>
                      <a:pt x="129" y="356"/>
                    </a:cubicBezTo>
                    <a:cubicBezTo>
                      <a:pt x="129" y="358"/>
                      <a:pt x="128" y="359"/>
                      <a:pt x="126" y="360"/>
                    </a:cubicBezTo>
                    <a:cubicBezTo>
                      <a:pt x="124" y="361"/>
                      <a:pt x="121" y="363"/>
                      <a:pt x="119" y="365"/>
                    </a:cubicBezTo>
                    <a:cubicBezTo>
                      <a:pt x="118" y="366"/>
                      <a:pt x="118" y="366"/>
                      <a:pt x="118" y="366"/>
                    </a:cubicBezTo>
                    <a:cubicBezTo>
                      <a:pt x="119" y="367"/>
                      <a:pt x="120" y="368"/>
                      <a:pt x="122" y="369"/>
                    </a:cubicBezTo>
                    <a:cubicBezTo>
                      <a:pt x="125" y="372"/>
                      <a:pt x="117" y="372"/>
                      <a:pt x="119" y="374"/>
                    </a:cubicBezTo>
                    <a:cubicBezTo>
                      <a:pt x="122" y="376"/>
                      <a:pt x="119" y="380"/>
                      <a:pt x="121" y="383"/>
                    </a:cubicBezTo>
                    <a:cubicBezTo>
                      <a:pt x="124" y="385"/>
                      <a:pt x="128" y="384"/>
                      <a:pt x="131" y="382"/>
                    </a:cubicBezTo>
                    <a:cubicBezTo>
                      <a:pt x="134" y="380"/>
                      <a:pt x="136" y="385"/>
                      <a:pt x="133" y="389"/>
                    </a:cubicBezTo>
                    <a:cubicBezTo>
                      <a:pt x="131" y="392"/>
                      <a:pt x="136" y="395"/>
                      <a:pt x="138" y="392"/>
                    </a:cubicBezTo>
                    <a:cubicBezTo>
                      <a:pt x="140" y="390"/>
                      <a:pt x="145" y="397"/>
                      <a:pt x="147" y="398"/>
                    </a:cubicBezTo>
                    <a:cubicBezTo>
                      <a:pt x="150" y="399"/>
                      <a:pt x="152" y="403"/>
                      <a:pt x="148" y="403"/>
                    </a:cubicBezTo>
                    <a:cubicBezTo>
                      <a:pt x="144" y="403"/>
                      <a:pt x="145" y="410"/>
                      <a:pt x="148" y="410"/>
                    </a:cubicBezTo>
                    <a:cubicBezTo>
                      <a:pt x="150" y="410"/>
                      <a:pt x="150" y="414"/>
                      <a:pt x="150" y="416"/>
                    </a:cubicBezTo>
                    <a:cubicBezTo>
                      <a:pt x="150" y="418"/>
                      <a:pt x="159" y="421"/>
                      <a:pt x="162" y="420"/>
                    </a:cubicBezTo>
                    <a:cubicBezTo>
                      <a:pt x="165" y="419"/>
                      <a:pt x="168" y="422"/>
                      <a:pt x="170" y="425"/>
                    </a:cubicBezTo>
                    <a:cubicBezTo>
                      <a:pt x="171" y="428"/>
                      <a:pt x="177" y="430"/>
                      <a:pt x="180" y="428"/>
                    </a:cubicBezTo>
                    <a:cubicBezTo>
                      <a:pt x="182" y="426"/>
                      <a:pt x="183" y="431"/>
                      <a:pt x="184" y="435"/>
                    </a:cubicBezTo>
                    <a:cubicBezTo>
                      <a:pt x="184" y="438"/>
                      <a:pt x="189" y="436"/>
                      <a:pt x="192" y="436"/>
                    </a:cubicBezTo>
                    <a:cubicBezTo>
                      <a:pt x="195" y="436"/>
                      <a:pt x="197" y="440"/>
                      <a:pt x="199" y="439"/>
                    </a:cubicBezTo>
                    <a:cubicBezTo>
                      <a:pt x="203" y="438"/>
                      <a:pt x="204" y="444"/>
                      <a:pt x="207" y="448"/>
                    </a:cubicBezTo>
                    <a:cubicBezTo>
                      <a:pt x="517" y="446"/>
                      <a:pt x="517" y="446"/>
                      <a:pt x="517" y="446"/>
                    </a:cubicBezTo>
                    <a:cubicBezTo>
                      <a:pt x="517" y="444"/>
                      <a:pt x="518" y="441"/>
                      <a:pt x="521" y="441"/>
                    </a:cubicBezTo>
                    <a:close/>
                    <a:moveTo>
                      <a:pt x="264" y="164"/>
                    </a:moveTo>
                    <a:cubicBezTo>
                      <a:pt x="258" y="173"/>
                      <a:pt x="255" y="174"/>
                      <a:pt x="249" y="173"/>
                    </a:cubicBezTo>
                    <a:cubicBezTo>
                      <a:pt x="242" y="171"/>
                      <a:pt x="238" y="175"/>
                      <a:pt x="241" y="177"/>
                    </a:cubicBezTo>
                    <a:cubicBezTo>
                      <a:pt x="245" y="179"/>
                      <a:pt x="245" y="181"/>
                      <a:pt x="238" y="183"/>
                    </a:cubicBezTo>
                    <a:cubicBezTo>
                      <a:pt x="231" y="185"/>
                      <a:pt x="226" y="190"/>
                      <a:pt x="223" y="189"/>
                    </a:cubicBezTo>
                    <a:cubicBezTo>
                      <a:pt x="221" y="189"/>
                      <a:pt x="235" y="178"/>
                      <a:pt x="232" y="176"/>
                    </a:cubicBezTo>
                    <a:cubicBezTo>
                      <a:pt x="228" y="173"/>
                      <a:pt x="218" y="180"/>
                      <a:pt x="218" y="184"/>
                    </a:cubicBezTo>
                    <a:cubicBezTo>
                      <a:pt x="218" y="187"/>
                      <a:pt x="212" y="187"/>
                      <a:pt x="208" y="187"/>
                    </a:cubicBezTo>
                    <a:cubicBezTo>
                      <a:pt x="204" y="187"/>
                      <a:pt x="199" y="183"/>
                      <a:pt x="203" y="183"/>
                    </a:cubicBezTo>
                    <a:cubicBezTo>
                      <a:pt x="207" y="182"/>
                      <a:pt x="204" y="178"/>
                      <a:pt x="210" y="176"/>
                    </a:cubicBezTo>
                    <a:cubicBezTo>
                      <a:pt x="215" y="174"/>
                      <a:pt x="209" y="171"/>
                      <a:pt x="210" y="169"/>
                    </a:cubicBezTo>
                    <a:cubicBezTo>
                      <a:pt x="212" y="167"/>
                      <a:pt x="222" y="171"/>
                      <a:pt x="222" y="167"/>
                    </a:cubicBezTo>
                    <a:cubicBezTo>
                      <a:pt x="223" y="163"/>
                      <a:pt x="212" y="160"/>
                      <a:pt x="208" y="162"/>
                    </a:cubicBezTo>
                    <a:cubicBezTo>
                      <a:pt x="205" y="165"/>
                      <a:pt x="196" y="170"/>
                      <a:pt x="186" y="166"/>
                    </a:cubicBezTo>
                    <a:cubicBezTo>
                      <a:pt x="183" y="165"/>
                      <a:pt x="212" y="162"/>
                      <a:pt x="216" y="157"/>
                    </a:cubicBezTo>
                    <a:cubicBezTo>
                      <a:pt x="221" y="153"/>
                      <a:pt x="243" y="148"/>
                      <a:pt x="244" y="152"/>
                    </a:cubicBezTo>
                    <a:cubicBezTo>
                      <a:pt x="246" y="156"/>
                      <a:pt x="233" y="158"/>
                      <a:pt x="239" y="162"/>
                    </a:cubicBezTo>
                    <a:cubicBezTo>
                      <a:pt x="245" y="166"/>
                      <a:pt x="256" y="163"/>
                      <a:pt x="258" y="159"/>
                    </a:cubicBezTo>
                    <a:cubicBezTo>
                      <a:pt x="260" y="156"/>
                      <a:pt x="271" y="156"/>
                      <a:pt x="264" y="164"/>
                    </a:cubicBezTo>
                    <a:close/>
                    <a:moveTo>
                      <a:pt x="327" y="245"/>
                    </a:moveTo>
                    <a:cubicBezTo>
                      <a:pt x="320" y="251"/>
                      <a:pt x="320" y="250"/>
                      <a:pt x="314" y="251"/>
                    </a:cubicBezTo>
                    <a:cubicBezTo>
                      <a:pt x="307" y="252"/>
                      <a:pt x="312" y="259"/>
                      <a:pt x="304" y="259"/>
                    </a:cubicBezTo>
                    <a:cubicBezTo>
                      <a:pt x="296" y="260"/>
                      <a:pt x="276" y="261"/>
                      <a:pt x="273" y="256"/>
                    </a:cubicBezTo>
                    <a:cubicBezTo>
                      <a:pt x="272" y="255"/>
                      <a:pt x="284" y="256"/>
                      <a:pt x="285" y="252"/>
                    </a:cubicBezTo>
                    <a:cubicBezTo>
                      <a:pt x="286" y="249"/>
                      <a:pt x="289" y="244"/>
                      <a:pt x="294" y="244"/>
                    </a:cubicBezTo>
                    <a:cubicBezTo>
                      <a:pt x="299" y="244"/>
                      <a:pt x="298" y="237"/>
                      <a:pt x="290" y="233"/>
                    </a:cubicBezTo>
                    <a:cubicBezTo>
                      <a:pt x="282" y="229"/>
                      <a:pt x="302" y="227"/>
                      <a:pt x="307" y="233"/>
                    </a:cubicBezTo>
                    <a:cubicBezTo>
                      <a:pt x="311" y="239"/>
                      <a:pt x="319" y="244"/>
                      <a:pt x="324" y="239"/>
                    </a:cubicBezTo>
                    <a:cubicBezTo>
                      <a:pt x="328" y="235"/>
                      <a:pt x="354" y="222"/>
                      <a:pt x="354" y="228"/>
                    </a:cubicBezTo>
                    <a:cubicBezTo>
                      <a:pt x="354" y="234"/>
                      <a:pt x="335" y="238"/>
                      <a:pt x="327" y="245"/>
                    </a:cubicBezTo>
                    <a:close/>
                    <a:moveTo>
                      <a:pt x="501" y="426"/>
                    </a:moveTo>
                    <a:cubicBezTo>
                      <a:pt x="496" y="427"/>
                      <a:pt x="502" y="412"/>
                      <a:pt x="492" y="406"/>
                    </a:cubicBezTo>
                    <a:cubicBezTo>
                      <a:pt x="480" y="400"/>
                      <a:pt x="475" y="388"/>
                      <a:pt x="475" y="381"/>
                    </a:cubicBezTo>
                    <a:cubicBezTo>
                      <a:pt x="475" y="375"/>
                      <a:pt x="485" y="372"/>
                      <a:pt x="489" y="377"/>
                    </a:cubicBezTo>
                    <a:cubicBezTo>
                      <a:pt x="493" y="382"/>
                      <a:pt x="499" y="402"/>
                      <a:pt x="502" y="409"/>
                    </a:cubicBezTo>
                    <a:cubicBezTo>
                      <a:pt x="506" y="415"/>
                      <a:pt x="506" y="426"/>
                      <a:pt x="501" y="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Freeform 2198">
                <a:extLst>
                  <a:ext uri="{FF2B5EF4-FFF2-40B4-BE49-F238E27FC236}">
                    <a16:creationId xmlns:a16="http://schemas.microsoft.com/office/drawing/2014/main" id="{68E32D19-B5AF-42F0-9033-5EF3C13C7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989" y="2123011"/>
                <a:ext cx="33451" cy="21582"/>
              </a:xfrm>
              <a:custGeom>
                <a:avLst/>
                <a:gdLst>
                  <a:gd name="T0" fmla="*/ 16 w 19"/>
                  <a:gd name="T1" fmla="*/ 6 h 12"/>
                  <a:gd name="T2" fmla="*/ 1 w 19"/>
                  <a:gd name="T3" fmla="*/ 3 h 12"/>
                  <a:gd name="T4" fmla="*/ 16 w 19"/>
                  <a:gd name="T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2">
                    <a:moveTo>
                      <a:pt x="16" y="6"/>
                    </a:moveTo>
                    <a:cubicBezTo>
                      <a:pt x="19" y="0"/>
                      <a:pt x="0" y="1"/>
                      <a:pt x="1" y="3"/>
                    </a:cubicBezTo>
                    <a:cubicBezTo>
                      <a:pt x="5" y="7"/>
                      <a:pt x="14" y="1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Freeform 2199">
                <a:extLst>
                  <a:ext uri="{FF2B5EF4-FFF2-40B4-BE49-F238E27FC236}">
                    <a16:creationId xmlns:a16="http://schemas.microsoft.com/office/drawing/2014/main" id="{319B8D69-4638-4150-A1E4-1B5420CB1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9308" y="2137399"/>
                <a:ext cx="157964" cy="77335"/>
              </a:xfrm>
              <a:custGeom>
                <a:avLst/>
                <a:gdLst>
                  <a:gd name="T0" fmla="*/ 3 w 89"/>
                  <a:gd name="T1" fmla="*/ 36 h 45"/>
                  <a:gd name="T2" fmla="*/ 7 w 89"/>
                  <a:gd name="T3" fmla="*/ 43 h 45"/>
                  <a:gd name="T4" fmla="*/ 15 w 89"/>
                  <a:gd name="T5" fmla="*/ 41 h 45"/>
                  <a:gd name="T6" fmla="*/ 24 w 89"/>
                  <a:gd name="T7" fmla="*/ 36 h 45"/>
                  <a:gd name="T8" fmla="*/ 32 w 89"/>
                  <a:gd name="T9" fmla="*/ 45 h 45"/>
                  <a:gd name="T10" fmla="*/ 42 w 89"/>
                  <a:gd name="T11" fmla="*/ 36 h 45"/>
                  <a:gd name="T12" fmla="*/ 49 w 89"/>
                  <a:gd name="T13" fmla="*/ 31 h 45"/>
                  <a:gd name="T14" fmla="*/ 56 w 89"/>
                  <a:gd name="T15" fmla="*/ 21 h 45"/>
                  <a:gd name="T16" fmla="*/ 59 w 89"/>
                  <a:gd name="T17" fmla="*/ 31 h 45"/>
                  <a:gd name="T18" fmla="*/ 70 w 89"/>
                  <a:gd name="T19" fmla="*/ 28 h 45"/>
                  <a:gd name="T20" fmla="*/ 79 w 89"/>
                  <a:gd name="T21" fmla="*/ 24 h 45"/>
                  <a:gd name="T22" fmla="*/ 79 w 89"/>
                  <a:gd name="T23" fmla="*/ 15 h 45"/>
                  <a:gd name="T24" fmla="*/ 86 w 89"/>
                  <a:gd name="T25" fmla="*/ 9 h 45"/>
                  <a:gd name="T26" fmla="*/ 77 w 89"/>
                  <a:gd name="T27" fmla="*/ 4 h 45"/>
                  <a:gd name="T28" fmla="*/ 70 w 89"/>
                  <a:gd name="T29" fmla="*/ 9 h 45"/>
                  <a:gd name="T30" fmla="*/ 55 w 89"/>
                  <a:gd name="T31" fmla="*/ 7 h 45"/>
                  <a:gd name="T32" fmla="*/ 34 w 89"/>
                  <a:gd name="T33" fmla="*/ 18 h 45"/>
                  <a:gd name="T34" fmla="*/ 18 w 89"/>
                  <a:gd name="T35" fmla="*/ 28 h 45"/>
                  <a:gd name="T36" fmla="*/ 3 w 89"/>
                  <a:gd name="T37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45">
                    <a:moveTo>
                      <a:pt x="3" y="36"/>
                    </a:moveTo>
                    <a:cubicBezTo>
                      <a:pt x="7" y="38"/>
                      <a:pt x="3" y="45"/>
                      <a:pt x="7" y="43"/>
                    </a:cubicBezTo>
                    <a:cubicBezTo>
                      <a:pt x="11" y="41"/>
                      <a:pt x="12" y="40"/>
                      <a:pt x="15" y="41"/>
                    </a:cubicBezTo>
                    <a:cubicBezTo>
                      <a:pt x="21" y="43"/>
                      <a:pt x="22" y="38"/>
                      <a:pt x="24" y="36"/>
                    </a:cubicBezTo>
                    <a:cubicBezTo>
                      <a:pt x="27" y="33"/>
                      <a:pt x="26" y="45"/>
                      <a:pt x="32" y="45"/>
                    </a:cubicBezTo>
                    <a:cubicBezTo>
                      <a:pt x="38" y="45"/>
                      <a:pt x="37" y="33"/>
                      <a:pt x="42" y="36"/>
                    </a:cubicBezTo>
                    <a:cubicBezTo>
                      <a:pt x="47" y="40"/>
                      <a:pt x="48" y="35"/>
                      <a:pt x="49" y="31"/>
                    </a:cubicBezTo>
                    <a:cubicBezTo>
                      <a:pt x="50" y="28"/>
                      <a:pt x="50" y="22"/>
                      <a:pt x="56" y="21"/>
                    </a:cubicBezTo>
                    <a:cubicBezTo>
                      <a:pt x="61" y="20"/>
                      <a:pt x="57" y="26"/>
                      <a:pt x="59" y="31"/>
                    </a:cubicBezTo>
                    <a:cubicBezTo>
                      <a:pt x="63" y="37"/>
                      <a:pt x="69" y="31"/>
                      <a:pt x="70" y="28"/>
                    </a:cubicBezTo>
                    <a:cubicBezTo>
                      <a:pt x="70" y="25"/>
                      <a:pt x="79" y="27"/>
                      <a:pt x="79" y="24"/>
                    </a:cubicBezTo>
                    <a:cubicBezTo>
                      <a:pt x="78" y="20"/>
                      <a:pt x="81" y="19"/>
                      <a:pt x="79" y="15"/>
                    </a:cubicBezTo>
                    <a:cubicBezTo>
                      <a:pt x="76" y="11"/>
                      <a:pt x="83" y="12"/>
                      <a:pt x="86" y="9"/>
                    </a:cubicBezTo>
                    <a:cubicBezTo>
                      <a:pt x="89" y="6"/>
                      <a:pt x="82" y="9"/>
                      <a:pt x="77" y="4"/>
                    </a:cubicBezTo>
                    <a:cubicBezTo>
                      <a:pt x="72" y="0"/>
                      <a:pt x="70" y="6"/>
                      <a:pt x="70" y="9"/>
                    </a:cubicBezTo>
                    <a:cubicBezTo>
                      <a:pt x="70" y="12"/>
                      <a:pt x="60" y="9"/>
                      <a:pt x="55" y="7"/>
                    </a:cubicBezTo>
                    <a:cubicBezTo>
                      <a:pt x="49" y="5"/>
                      <a:pt x="42" y="14"/>
                      <a:pt x="34" y="18"/>
                    </a:cubicBezTo>
                    <a:cubicBezTo>
                      <a:pt x="26" y="22"/>
                      <a:pt x="26" y="29"/>
                      <a:pt x="18" y="28"/>
                    </a:cubicBezTo>
                    <a:cubicBezTo>
                      <a:pt x="11" y="28"/>
                      <a:pt x="0" y="35"/>
                      <a:pt x="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Freeform 2200">
                <a:extLst>
                  <a:ext uri="{FF2B5EF4-FFF2-40B4-BE49-F238E27FC236}">
                    <a16:creationId xmlns:a16="http://schemas.microsoft.com/office/drawing/2014/main" id="{16194603-A665-4DCD-8F7C-946F6A7DF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812" y="2171570"/>
                <a:ext cx="245308" cy="104312"/>
              </a:xfrm>
              <a:custGeom>
                <a:avLst/>
                <a:gdLst>
                  <a:gd name="T0" fmla="*/ 18 w 138"/>
                  <a:gd name="T1" fmla="*/ 14 h 60"/>
                  <a:gd name="T2" fmla="*/ 20 w 138"/>
                  <a:gd name="T3" fmla="*/ 21 h 60"/>
                  <a:gd name="T4" fmla="*/ 19 w 138"/>
                  <a:gd name="T5" fmla="*/ 23 h 60"/>
                  <a:gd name="T6" fmla="*/ 10 w 138"/>
                  <a:gd name="T7" fmla="*/ 31 h 60"/>
                  <a:gd name="T8" fmla="*/ 22 w 138"/>
                  <a:gd name="T9" fmla="*/ 31 h 60"/>
                  <a:gd name="T10" fmla="*/ 2 w 138"/>
                  <a:gd name="T11" fmla="*/ 37 h 60"/>
                  <a:gd name="T12" fmla="*/ 16 w 138"/>
                  <a:gd name="T13" fmla="*/ 41 h 60"/>
                  <a:gd name="T14" fmla="*/ 32 w 138"/>
                  <a:gd name="T15" fmla="*/ 40 h 60"/>
                  <a:gd name="T16" fmla="*/ 41 w 138"/>
                  <a:gd name="T17" fmla="*/ 36 h 60"/>
                  <a:gd name="T18" fmla="*/ 62 w 138"/>
                  <a:gd name="T19" fmla="*/ 38 h 60"/>
                  <a:gd name="T20" fmla="*/ 46 w 138"/>
                  <a:gd name="T21" fmla="*/ 47 h 60"/>
                  <a:gd name="T22" fmla="*/ 45 w 138"/>
                  <a:gd name="T23" fmla="*/ 57 h 60"/>
                  <a:gd name="T24" fmla="*/ 85 w 138"/>
                  <a:gd name="T25" fmla="*/ 45 h 60"/>
                  <a:gd name="T26" fmla="*/ 101 w 138"/>
                  <a:gd name="T27" fmla="*/ 44 h 60"/>
                  <a:gd name="T28" fmla="*/ 127 w 138"/>
                  <a:gd name="T29" fmla="*/ 42 h 60"/>
                  <a:gd name="T30" fmla="*/ 131 w 138"/>
                  <a:gd name="T31" fmla="*/ 19 h 60"/>
                  <a:gd name="T32" fmla="*/ 118 w 138"/>
                  <a:gd name="T33" fmla="*/ 24 h 60"/>
                  <a:gd name="T34" fmla="*/ 105 w 138"/>
                  <a:gd name="T35" fmla="*/ 13 h 60"/>
                  <a:gd name="T36" fmla="*/ 97 w 138"/>
                  <a:gd name="T37" fmla="*/ 1 h 60"/>
                  <a:gd name="T38" fmla="*/ 85 w 138"/>
                  <a:gd name="T39" fmla="*/ 14 h 60"/>
                  <a:gd name="T40" fmla="*/ 86 w 138"/>
                  <a:gd name="T41" fmla="*/ 21 h 60"/>
                  <a:gd name="T42" fmla="*/ 95 w 138"/>
                  <a:gd name="T43" fmla="*/ 30 h 60"/>
                  <a:gd name="T44" fmla="*/ 69 w 138"/>
                  <a:gd name="T45" fmla="*/ 25 h 60"/>
                  <a:gd name="T46" fmla="*/ 42 w 138"/>
                  <a:gd name="T47" fmla="*/ 13 h 60"/>
                  <a:gd name="T48" fmla="*/ 30 w 138"/>
                  <a:gd name="T49" fmla="*/ 7 h 60"/>
                  <a:gd name="T50" fmla="*/ 18 w 138"/>
                  <a:gd name="T51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60">
                    <a:moveTo>
                      <a:pt x="18" y="14"/>
                    </a:moveTo>
                    <a:cubicBezTo>
                      <a:pt x="11" y="14"/>
                      <a:pt x="12" y="21"/>
                      <a:pt x="20" y="21"/>
                    </a:cubicBezTo>
                    <a:cubicBezTo>
                      <a:pt x="28" y="21"/>
                      <a:pt x="30" y="24"/>
                      <a:pt x="19" y="23"/>
                    </a:cubicBezTo>
                    <a:cubicBezTo>
                      <a:pt x="7" y="23"/>
                      <a:pt x="2" y="33"/>
                      <a:pt x="10" y="31"/>
                    </a:cubicBezTo>
                    <a:cubicBezTo>
                      <a:pt x="18" y="29"/>
                      <a:pt x="28" y="29"/>
                      <a:pt x="22" y="31"/>
                    </a:cubicBezTo>
                    <a:cubicBezTo>
                      <a:pt x="16" y="33"/>
                      <a:pt x="0" y="34"/>
                      <a:pt x="2" y="37"/>
                    </a:cubicBezTo>
                    <a:cubicBezTo>
                      <a:pt x="3" y="39"/>
                      <a:pt x="10" y="39"/>
                      <a:pt x="16" y="41"/>
                    </a:cubicBezTo>
                    <a:cubicBezTo>
                      <a:pt x="23" y="44"/>
                      <a:pt x="27" y="45"/>
                      <a:pt x="32" y="40"/>
                    </a:cubicBezTo>
                    <a:cubicBezTo>
                      <a:pt x="37" y="34"/>
                      <a:pt x="43" y="29"/>
                      <a:pt x="41" y="36"/>
                    </a:cubicBezTo>
                    <a:cubicBezTo>
                      <a:pt x="38" y="44"/>
                      <a:pt x="49" y="38"/>
                      <a:pt x="62" y="38"/>
                    </a:cubicBezTo>
                    <a:cubicBezTo>
                      <a:pt x="76" y="37"/>
                      <a:pt x="60" y="46"/>
                      <a:pt x="46" y="47"/>
                    </a:cubicBezTo>
                    <a:cubicBezTo>
                      <a:pt x="32" y="48"/>
                      <a:pt x="34" y="55"/>
                      <a:pt x="45" y="57"/>
                    </a:cubicBezTo>
                    <a:cubicBezTo>
                      <a:pt x="56" y="60"/>
                      <a:pt x="80" y="50"/>
                      <a:pt x="85" y="45"/>
                    </a:cubicBezTo>
                    <a:cubicBezTo>
                      <a:pt x="91" y="39"/>
                      <a:pt x="96" y="48"/>
                      <a:pt x="101" y="44"/>
                    </a:cubicBezTo>
                    <a:cubicBezTo>
                      <a:pt x="107" y="40"/>
                      <a:pt x="117" y="44"/>
                      <a:pt x="127" y="42"/>
                    </a:cubicBezTo>
                    <a:cubicBezTo>
                      <a:pt x="136" y="40"/>
                      <a:pt x="138" y="22"/>
                      <a:pt x="131" y="19"/>
                    </a:cubicBezTo>
                    <a:cubicBezTo>
                      <a:pt x="124" y="16"/>
                      <a:pt x="124" y="23"/>
                      <a:pt x="118" y="24"/>
                    </a:cubicBezTo>
                    <a:cubicBezTo>
                      <a:pt x="113" y="25"/>
                      <a:pt x="110" y="18"/>
                      <a:pt x="105" y="13"/>
                    </a:cubicBezTo>
                    <a:cubicBezTo>
                      <a:pt x="101" y="9"/>
                      <a:pt x="104" y="0"/>
                      <a:pt x="97" y="1"/>
                    </a:cubicBezTo>
                    <a:cubicBezTo>
                      <a:pt x="91" y="2"/>
                      <a:pt x="77" y="13"/>
                      <a:pt x="85" y="14"/>
                    </a:cubicBezTo>
                    <a:cubicBezTo>
                      <a:pt x="94" y="15"/>
                      <a:pt x="91" y="19"/>
                      <a:pt x="86" y="21"/>
                    </a:cubicBezTo>
                    <a:cubicBezTo>
                      <a:pt x="82" y="23"/>
                      <a:pt x="97" y="27"/>
                      <a:pt x="95" y="30"/>
                    </a:cubicBezTo>
                    <a:cubicBezTo>
                      <a:pt x="93" y="33"/>
                      <a:pt x="70" y="30"/>
                      <a:pt x="69" y="25"/>
                    </a:cubicBezTo>
                    <a:cubicBezTo>
                      <a:pt x="68" y="20"/>
                      <a:pt x="50" y="11"/>
                      <a:pt x="42" y="13"/>
                    </a:cubicBezTo>
                    <a:cubicBezTo>
                      <a:pt x="35" y="15"/>
                      <a:pt x="38" y="7"/>
                      <a:pt x="30" y="7"/>
                    </a:cubicBezTo>
                    <a:cubicBezTo>
                      <a:pt x="23" y="6"/>
                      <a:pt x="25" y="13"/>
                      <a:pt x="1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Freeform 2201">
                <a:extLst>
                  <a:ext uri="{FF2B5EF4-FFF2-40B4-BE49-F238E27FC236}">
                    <a16:creationId xmlns:a16="http://schemas.microsoft.com/office/drawing/2014/main" id="{D3D3B37B-839F-4194-B2E8-D2F9E609C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5593" y="2912547"/>
                <a:ext cx="50177" cy="55753"/>
              </a:xfrm>
              <a:custGeom>
                <a:avLst/>
                <a:gdLst>
                  <a:gd name="T0" fmla="*/ 9 w 29"/>
                  <a:gd name="T1" fmla="*/ 4 h 32"/>
                  <a:gd name="T2" fmla="*/ 26 w 29"/>
                  <a:gd name="T3" fmla="*/ 29 h 32"/>
                  <a:gd name="T4" fmla="*/ 21 w 29"/>
                  <a:gd name="T5" fmla="*/ 12 h 32"/>
                  <a:gd name="T6" fmla="*/ 9 w 29"/>
                  <a:gd name="T7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2">
                    <a:moveTo>
                      <a:pt x="9" y="4"/>
                    </a:moveTo>
                    <a:cubicBezTo>
                      <a:pt x="0" y="9"/>
                      <a:pt x="22" y="32"/>
                      <a:pt x="26" y="29"/>
                    </a:cubicBezTo>
                    <a:cubicBezTo>
                      <a:pt x="29" y="27"/>
                      <a:pt x="21" y="18"/>
                      <a:pt x="21" y="12"/>
                    </a:cubicBezTo>
                    <a:cubicBezTo>
                      <a:pt x="21" y="6"/>
                      <a:pt x="18" y="0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Freeform 2202">
                <a:extLst>
                  <a:ext uri="{FF2B5EF4-FFF2-40B4-BE49-F238E27FC236}">
                    <a16:creationId xmlns:a16="http://schemas.microsoft.com/office/drawing/2014/main" id="{3CA5EDE9-5235-42FA-ADB6-5CDEB34F8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531" y="3020456"/>
                <a:ext cx="57610" cy="32373"/>
              </a:xfrm>
              <a:custGeom>
                <a:avLst/>
                <a:gdLst>
                  <a:gd name="T0" fmla="*/ 1 w 33"/>
                  <a:gd name="T1" fmla="*/ 3 h 19"/>
                  <a:gd name="T2" fmla="*/ 32 w 33"/>
                  <a:gd name="T3" fmla="*/ 14 h 19"/>
                  <a:gd name="T4" fmla="*/ 1 w 33"/>
                  <a:gd name="T5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9">
                    <a:moveTo>
                      <a:pt x="1" y="3"/>
                    </a:moveTo>
                    <a:cubicBezTo>
                      <a:pt x="2" y="7"/>
                      <a:pt x="31" y="19"/>
                      <a:pt x="32" y="14"/>
                    </a:cubicBezTo>
                    <a:cubicBezTo>
                      <a:pt x="33" y="8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Freeform 2203">
                <a:extLst>
                  <a:ext uri="{FF2B5EF4-FFF2-40B4-BE49-F238E27FC236}">
                    <a16:creationId xmlns:a16="http://schemas.microsoft.com/office/drawing/2014/main" id="{5B03F52E-C27C-4ACD-AA84-56CAC9BF8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123" y="2257898"/>
                <a:ext cx="223007" cy="136685"/>
              </a:xfrm>
              <a:custGeom>
                <a:avLst/>
                <a:gdLst>
                  <a:gd name="T0" fmla="*/ 21 w 126"/>
                  <a:gd name="T1" fmla="*/ 62 h 80"/>
                  <a:gd name="T2" fmla="*/ 37 w 126"/>
                  <a:gd name="T3" fmla="*/ 80 h 80"/>
                  <a:gd name="T4" fmla="*/ 44 w 126"/>
                  <a:gd name="T5" fmla="*/ 75 h 80"/>
                  <a:gd name="T6" fmla="*/ 55 w 126"/>
                  <a:gd name="T7" fmla="*/ 72 h 80"/>
                  <a:gd name="T8" fmla="*/ 66 w 126"/>
                  <a:gd name="T9" fmla="*/ 64 h 80"/>
                  <a:gd name="T10" fmla="*/ 77 w 126"/>
                  <a:gd name="T11" fmla="*/ 53 h 80"/>
                  <a:gd name="T12" fmla="*/ 86 w 126"/>
                  <a:gd name="T13" fmla="*/ 42 h 80"/>
                  <a:gd name="T14" fmla="*/ 122 w 126"/>
                  <a:gd name="T15" fmla="*/ 27 h 80"/>
                  <a:gd name="T16" fmla="*/ 108 w 126"/>
                  <a:gd name="T17" fmla="*/ 14 h 80"/>
                  <a:gd name="T18" fmla="*/ 85 w 126"/>
                  <a:gd name="T19" fmla="*/ 12 h 80"/>
                  <a:gd name="T20" fmla="*/ 78 w 126"/>
                  <a:gd name="T21" fmla="*/ 9 h 80"/>
                  <a:gd name="T22" fmla="*/ 55 w 126"/>
                  <a:gd name="T23" fmla="*/ 3 h 80"/>
                  <a:gd name="T24" fmla="*/ 20 w 126"/>
                  <a:gd name="T25" fmla="*/ 8 h 80"/>
                  <a:gd name="T26" fmla="*/ 25 w 126"/>
                  <a:gd name="T27" fmla="*/ 19 h 80"/>
                  <a:gd name="T28" fmla="*/ 17 w 126"/>
                  <a:gd name="T29" fmla="*/ 36 h 80"/>
                  <a:gd name="T30" fmla="*/ 7 w 126"/>
                  <a:gd name="T31" fmla="*/ 53 h 80"/>
                  <a:gd name="T32" fmla="*/ 21 w 126"/>
                  <a:gd name="T33" fmla="*/ 6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" h="80">
                    <a:moveTo>
                      <a:pt x="21" y="62"/>
                    </a:moveTo>
                    <a:cubicBezTo>
                      <a:pt x="30" y="64"/>
                      <a:pt x="31" y="80"/>
                      <a:pt x="37" y="80"/>
                    </a:cubicBezTo>
                    <a:cubicBezTo>
                      <a:pt x="41" y="80"/>
                      <a:pt x="38" y="75"/>
                      <a:pt x="44" y="75"/>
                    </a:cubicBezTo>
                    <a:cubicBezTo>
                      <a:pt x="51" y="75"/>
                      <a:pt x="49" y="72"/>
                      <a:pt x="55" y="72"/>
                    </a:cubicBezTo>
                    <a:cubicBezTo>
                      <a:pt x="61" y="73"/>
                      <a:pt x="66" y="71"/>
                      <a:pt x="66" y="64"/>
                    </a:cubicBezTo>
                    <a:cubicBezTo>
                      <a:pt x="66" y="57"/>
                      <a:pt x="71" y="54"/>
                      <a:pt x="77" y="53"/>
                    </a:cubicBezTo>
                    <a:cubicBezTo>
                      <a:pt x="83" y="51"/>
                      <a:pt x="77" y="44"/>
                      <a:pt x="86" y="42"/>
                    </a:cubicBezTo>
                    <a:cubicBezTo>
                      <a:pt x="94" y="40"/>
                      <a:pt x="118" y="30"/>
                      <a:pt x="122" y="27"/>
                    </a:cubicBezTo>
                    <a:cubicBezTo>
                      <a:pt x="126" y="24"/>
                      <a:pt x="117" y="20"/>
                      <a:pt x="108" y="14"/>
                    </a:cubicBezTo>
                    <a:cubicBezTo>
                      <a:pt x="99" y="9"/>
                      <a:pt x="92" y="7"/>
                      <a:pt x="85" y="12"/>
                    </a:cubicBezTo>
                    <a:cubicBezTo>
                      <a:pt x="78" y="16"/>
                      <a:pt x="83" y="7"/>
                      <a:pt x="78" y="9"/>
                    </a:cubicBezTo>
                    <a:cubicBezTo>
                      <a:pt x="72" y="12"/>
                      <a:pt x="57" y="5"/>
                      <a:pt x="55" y="3"/>
                    </a:cubicBezTo>
                    <a:cubicBezTo>
                      <a:pt x="53" y="0"/>
                      <a:pt x="26" y="8"/>
                      <a:pt x="20" y="8"/>
                    </a:cubicBezTo>
                    <a:cubicBezTo>
                      <a:pt x="13" y="8"/>
                      <a:pt x="20" y="15"/>
                      <a:pt x="25" y="19"/>
                    </a:cubicBezTo>
                    <a:cubicBezTo>
                      <a:pt x="29" y="22"/>
                      <a:pt x="14" y="33"/>
                      <a:pt x="17" y="36"/>
                    </a:cubicBezTo>
                    <a:cubicBezTo>
                      <a:pt x="20" y="38"/>
                      <a:pt x="14" y="45"/>
                      <a:pt x="7" y="53"/>
                    </a:cubicBezTo>
                    <a:cubicBezTo>
                      <a:pt x="0" y="61"/>
                      <a:pt x="12" y="60"/>
                      <a:pt x="2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Freeform 2204">
                <a:extLst>
                  <a:ext uri="{FF2B5EF4-FFF2-40B4-BE49-F238E27FC236}">
                    <a16:creationId xmlns:a16="http://schemas.microsoft.com/office/drawing/2014/main" id="{6B76F0FD-9ED6-41DB-B175-4851A1C5A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5322" y="2286673"/>
                <a:ext cx="596545" cy="413652"/>
              </a:xfrm>
              <a:custGeom>
                <a:avLst/>
                <a:gdLst>
                  <a:gd name="T0" fmla="*/ 215 w 336"/>
                  <a:gd name="T1" fmla="*/ 54 h 241"/>
                  <a:gd name="T2" fmla="*/ 185 w 336"/>
                  <a:gd name="T3" fmla="*/ 44 h 241"/>
                  <a:gd name="T4" fmla="*/ 147 w 336"/>
                  <a:gd name="T5" fmla="*/ 27 h 241"/>
                  <a:gd name="T6" fmla="*/ 127 w 336"/>
                  <a:gd name="T7" fmla="*/ 34 h 241"/>
                  <a:gd name="T8" fmla="*/ 109 w 336"/>
                  <a:gd name="T9" fmla="*/ 21 h 241"/>
                  <a:gd name="T10" fmla="*/ 79 w 336"/>
                  <a:gd name="T11" fmla="*/ 7 h 241"/>
                  <a:gd name="T12" fmla="*/ 59 w 336"/>
                  <a:gd name="T13" fmla="*/ 33 h 241"/>
                  <a:gd name="T14" fmla="*/ 65 w 336"/>
                  <a:gd name="T15" fmla="*/ 52 h 241"/>
                  <a:gd name="T16" fmla="*/ 43 w 336"/>
                  <a:gd name="T17" fmla="*/ 30 h 241"/>
                  <a:gd name="T18" fmla="*/ 61 w 336"/>
                  <a:gd name="T19" fmla="*/ 4 h 241"/>
                  <a:gd name="T20" fmla="*/ 6 w 336"/>
                  <a:gd name="T21" fmla="*/ 54 h 241"/>
                  <a:gd name="T22" fmla="*/ 27 w 336"/>
                  <a:gd name="T23" fmla="*/ 64 h 241"/>
                  <a:gd name="T24" fmla="*/ 32 w 336"/>
                  <a:gd name="T25" fmla="*/ 76 h 241"/>
                  <a:gd name="T26" fmla="*/ 66 w 336"/>
                  <a:gd name="T27" fmla="*/ 82 h 241"/>
                  <a:gd name="T28" fmla="*/ 103 w 336"/>
                  <a:gd name="T29" fmla="*/ 82 h 241"/>
                  <a:gd name="T30" fmla="*/ 127 w 336"/>
                  <a:gd name="T31" fmla="*/ 78 h 241"/>
                  <a:gd name="T32" fmla="*/ 143 w 336"/>
                  <a:gd name="T33" fmla="*/ 81 h 241"/>
                  <a:gd name="T34" fmla="*/ 166 w 336"/>
                  <a:gd name="T35" fmla="*/ 98 h 241"/>
                  <a:gd name="T36" fmla="*/ 172 w 336"/>
                  <a:gd name="T37" fmla="*/ 103 h 241"/>
                  <a:gd name="T38" fmla="*/ 200 w 336"/>
                  <a:gd name="T39" fmla="*/ 125 h 241"/>
                  <a:gd name="T40" fmla="*/ 218 w 336"/>
                  <a:gd name="T41" fmla="*/ 143 h 241"/>
                  <a:gd name="T42" fmla="*/ 219 w 336"/>
                  <a:gd name="T43" fmla="*/ 159 h 241"/>
                  <a:gd name="T44" fmla="*/ 188 w 336"/>
                  <a:gd name="T45" fmla="*/ 168 h 241"/>
                  <a:gd name="T46" fmla="*/ 146 w 336"/>
                  <a:gd name="T47" fmla="*/ 176 h 241"/>
                  <a:gd name="T48" fmla="*/ 165 w 336"/>
                  <a:gd name="T49" fmla="*/ 191 h 241"/>
                  <a:gd name="T50" fmla="*/ 193 w 336"/>
                  <a:gd name="T51" fmla="*/ 188 h 241"/>
                  <a:gd name="T52" fmla="*/ 212 w 336"/>
                  <a:gd name="T53" fmla="*/ 214 h 241"/>
                  <a:gd name="T54" fmla="*/ 274 w 336"/>
                  <a:gd name="T55" fmla="*/ 236 h 241"/>
                  <a:gd name="T56" fmla="*/ 262 w 336"/>
                  <a:gd name="T57" fmla="*/ 209 h 241"/>
                  <a:gd name="T58" fmla="*/ 286 w 336"/>
                  <a:gd name="T59" fmla="*/ 198 h 241"/>
                  <a:gd name="T60" fmla="*/ 256 w 336"/>
                  <a:gd name="T61" fmla="*/ 166 h 241"/>
                  <a:gd name="T62" fmla="*/ 275 w 336"/>
                  <a:gd name="T63" fmla="*/ 159 h 241"/>
                  <a:gd name="T64" fmla="*/ 304 w 336"/>
                  <a:gd name="T65" fmla="*/ 172 h 241"/>
                  <a:gd name="T66" fmla="*/ 330 w 336"/>
                  <a:gd name="T67" fmla="*/ 151 h 241"/>
                  <a:gd name="T68" fmla="*/ 307 w 336"/>
                  <a:gd name="T69" fmla="*/ 134 h 241"/>
                  <a:gd name="T70" fmla="*/ 267 w 336"/>
                  <a:gd name="T71" fmla="*/ 117 h 241"/>
                  <a:gd name="T72" fmla="*/ 268 w 336"/>
                  <a:gd name="T73" fmla="*/ 101 h 241"/>
                  <a:gd name="T74" fmla="*/ 261 w 336"/>
                  <a:gd name="T75" fmla="*/ 89 h 241"/>
                  <a:gd name="T76" fmla="*/ 247 w 336"/>
                  <a:gd name="T77" fmla="*/ 84 h 241"/>
                  <a:gd name="T78" fmla="*/ 232 w 336"/>
                  <a:gd name="T79" fmla="*/ 69 h 241"/>
                  <a:gd name="T80" fmla="*/ 209 w 336"/>
                  <a:gd name="T81" fmla="*/ 6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36" h="241">
                    <a:moveTo>
                      <a:pt x="205" y="63"/>
                    </a:moveTo>
                    <a:cubicBezTo>
                      <a:pt x="210" y="63"/>
                      <a:pt x="216" y="59"/>
                      <a:pt x="215" y="54"/>
                    </a:cubicBezTo>
                    <a:cubicBezTo>
                      <a:pt x="213" y="50"/>
                      <a:pt x="200" y="49"/>
                      <a:pt x="198" y="55"/>
                    </a:cubicBezTo>
                    <a:cubicBezTo>
                      <a:pt x="195" y="60"/>
                      <a:pt x="185" y="49"/>
                      <a:pt x="185" y="44"/>
                    </a:cubicBezTo>
                    <a:cubicBezTo>
                      <a:pt x="185" y="40"/>
                      <a:pt x="169" y="44"/>
                      <a:pt x="171" y="36"/>
                    </a:cubicBezTo>
                    <a:cubicBezTo>
                      <a:pt x="173" y="29"/>
                      <a:pt x="152" y="27"/>
                      <a:pt x="147" y="27"/>
                    </a:cubicBezTo>
                    <a:cubicBezTo>
                      <a:pt x="141" y="27"/>
                      <a:pt x="133" y="31"/>
                      <a:pt x="134" y="36"/>
                    </a:cubicBezTo>
                    <a:cubicBezTo>
                      <a:pt x="135" y="41"/>
                      <a:pt x="128" y="39"/>
                      <a:pt x="127" y="34"/>
                    </a:cubicBezTo>
                    <a:cubicBezTo>
                      <a:pt x="126" y="28"/>
                      <a:pt x="113" y="40"/>
                      <a:pt x="109" y="40"/>
                    </a:cubicBezTo>
                    <a:cubicBezTo>
                      <a:pt x="105" y="40"/>
                      <a:pt x="111" y="25"/>
                      <a:pt x="109" y="21"/>
                    </a:cubicBezTo>
                    <a:cubicBezTo>
                      <a:pt x="107" y="16"/>
                      <a:pt x="104" y="15"/>
                      <a:pt x="101" y="7"/>
                    </a:cubicBezTo>
                    <a:cubicBezTo>
                      <a:pt x="98" y="0"/>
                      <a:pt x="83" y="3"/>
                      <a:pt x="79" y="7"/>
                    </a:cubicBezTo>
                    <a:cubicBezTo>
                      <a:pt x="75" y="12"/>
                      <a:pt x="62" y="10"/>
                      <a:pt x="55" y="17"/>
                    </a:cubicBezTo>
                    <a:cubicBezTo>
                      <a:pt x="48" y="24"/>
                      <a:pt x="56" y="31"/>
                      <a:pt x="59" y="33"/>
                    </a:cubicBezTo>
                    <a:cubicBezTo>
                      <a:pt x="62" y="36"/>
                      <a:pt x="48" y="40"/>
                      <a:pt x="53" y="44"/>
                    </a:cubicBezTo>
                    <a:cubicBezTo>
                      <a:pt x="57" y="48"/>
                      <a:pt x="64" y="46"/>
                      <a:pt x="65" y="52"/>
                    </a:cubicBezTo>
                    <a:cubicBezTo>
                      <a:pt x="65" y="59"/>
                      <a:pt x="48" y="50"/>
                      <a:pt x="46" y="45"/>
                    </a:cubicBezTo>
                    <a:cubicBezTo>
                      <a:pt x="43" y="39"/>
                      <a:pt x="47" y="34"/>
                      <a:pt x="43" y="30"/>
                    </a:cubicBezTo>
                    <a:cubicBezTo>
                      <a:pt x="40" y="26"/>
                      <a:pt x="43" y="21"/>
                      <a:pt x="49" y="14"/>
                    </a:cubicBezTo>
                    <a:cubicBezTo>
                      <a:pt x="56" y="7"/>
                      <a:pt x="61" y="8"/>
                      <a:pt x="61" y="4"/>
                    </a:cubicBezTo>
                    <a:cubicBezTo>
                      <a:pt x="61" y="0"/>
                      <a:pt x="33" y="0"/>
                      <a:pt x="16" y="15"/>
                    </a:cubicBezTo>
                    <a:cubicBezTo>
                      <a:pt x="0" y="30"/>
                      <a:pt x="5" y="50"/>
                      <a:pt x="6" y="54"/>
                    </a:cubicBezTo>
                    <a:cubicBezTo>
                      <a:pt x="7" y="58"/>
                      <a:pt x="21" y="56"/>
                      <a:pt x="30" y="59"/>
                    </a:cubicBezTo>
                    <a:cubicBezTo>
                      <a:pt x="38" y="61"/>
                      <a:pt x="34" y="65"/>
                      <a:pt x="27" y="64"/>
                    </a:cubicBezTo>
                    <a:cubicBezTo>
                      <a:pt x="21" y="63"/>
                      <a:pt x="10" y="61"/>
                      <a:pt x="10" y="65"/>
                    </a:cubicBezTo>
                    <a:cubicBezTo>
                      <a:pt x="11" y="70"/>
                      <a:pt x="24" y="78"/>
                      <a:pt x="32" y="76"/>
                    </a:cubicBezTo>
                    <a:cubicBezTo>
                      <a:pt x="40" y="74"/>
                      <a:pt x="40" y="74"/>
                      <a:pt x="44" y="79"/>
                    </a:cubicBezTo>
                    <a:cubicBezTo>
                      <a:pt x="47" y="83"/>
                      <a:pt x="57" y="82"/>
                      <a:pt x="66" y="82"/>
                    </a:cubicBezTo>
                    <a:cubicBezTo>
                      <a:pt x="76" y="83"/>
                      <a:pt x="87" y="86"/>
                      <a:pt x="91" y="87"/>
                    </a:cubicBezTo>
                    <a:cubicBezTo>
                      <a:pt x="96" y="87"/>
                      <a:pt x="101" y="84"/>
                      <a:pt x="103" y="82"/>
                    </a:cubicBezTo>
                    <a:cubicBezTo>
                      <a:pt x="104" y="79"/>
                      <a:pt x="123" y="86"/>
                      <a:pt x="128" y="85"/>
                    </a:cubicBezTo>
                    <a:cubicBezTo>
                      <a:pt x="134" y="85"/>
                      <a:pt x="130" y="80"/>
                      <a:pt x="127" y="78"/>
                    </a:cubicBezTo>
                    <a:cubicBezTo>
                      <a:pt x="123" y="77"/>
                      <a:pt x="125" y="70"/>
                      <a:pt x="129" y="73"/>
                    </a:cubicBezTo>
                    <a:cubicBezTo>
                      <a:pt x="134" y="75"/>
                      <a:pt x="141" y="77"/>
                      <a:pt x="143" y="81"/>
                    </a:cubicBezTo>
                    <a:cubicBezTo>
                      <a:pt x="144" y="85"/>
                      <a:pt x="148" y="83"/>
                      <a:pt x="149" y="87"/>
                    </a:cubicBezTo>
                    <a:cubicBezTo>
                      <a:pt x="149" y="90"/>
                      <a:pt x="165" y="94"/>
                      <a:pt x="166" y="98"/>
                    </a:cubicBezTo>
                    <a:cubicBezTo>
                      <a:pt x="166" y="102"/>
                      <a:pt x="150" y="104"/>
                      <a:pt x="155" y="108"/>
                    </a:cubicBezTo>
                    <a:cubicBezTo>
                      <a:pt x="159" y="111"/>
                      <a:pt x="166" y="103"/>
                      <a:pt x="172" y="103"/>
                    </a:cubicBezTo>
                    <a:cubicBezTo>
                      <a:pt x="178" y="102"/>
                      <a:pt x="178" y="116"/>
                      <a:pt x="183" y="114"/>
                    </a:cubicBezTo>
                    <a:cubicBezTo>
                      <a:pt x="189" y="111"/>
                      <a:pt x="194" y="116"/>
                      <a:pt x="200" y="125"/>
                    </a:cubicBezTo>
                    <a:cubicBezTo>
                      <a:pt x="206" y="133"/>
                      <a:pt x="199" y="141"/>
                      <a:pt x="200" y="144"/>
                    </a:cubicBezTo>
                    <a:cubicBezTo>
                      <a:pt x="200" y="147"/>
                      <a:pt x="212" y="146"/>
                      <a:pt x="218" y="143"/>
                    </a:cubicBezTo>
                    <a:cubicBezTo>
                      <a:pt x="225" y="139"/>
                      <a:pt x="231" y="147"/>
                      <a:pt x="236" y="151"/>
                    </a:cubicBezTo>
                    <a:cubicBezTo>
                      <a:pt x="241" y="156"/>
                      <a:pt x="217" y="163"/>
                      <a:pt x="219" y="159"/>
                    </a:cubicBezTo>
                    <a:cubicBezTo>
                      <a:pt x="221" y="155"/>
                      <a:pt x="205" y="143"/>
                      <a:pt x="191" y="149"/>
                    </a:cubicBezTo>
                    <a:cubicBezTo>
                      <a:pt x="176" y="154"/>
                      <a:pt x="186" y="163"/>
                      <a:pt x="188" y="168"/>
                    </a:cubicBezTo>
                    <a:cubicBezTo>
                      <a:pt x="189" y="173"/>
                      <a:pt x="175" y="178"/>
                      <a:pt x="161" y="173"/>
                    </a:cubicBezTo>
                    <a:cubicBezTo>
                      <a:pt x="148" y="169"/>
                      <a:pt x="152" y="176"/>
                      <a:pt x="146" y="176"/>
                    </a:cubicBezTo>
                    <a:cubicBezTo>
                      <a:pt x="141" y="176"/>
                      <a:pt x="135" y="185"/>
                      <a:pt x="140" y="190"/>
                    </a:cubicBezTo>
                    <a:cubicBezTo>
                      <a:pt x="145" y="196"/>
                      <a:pt x="156" y="191"/>
                      <a:pt x="165" y="191"/>
                    </a:cubicBezTo>
                    <a:cubicBezTo>
                      <a:pt x="174" y="192"/>
                      <a:pt x="175" y="194"/>
                      <a:pt x="176" y="189"/>
                    </a:cubicBezTo>
                    <a:cubicBezTo>
                      <a:pt x="177" y="184"/>
                      <a:pt x="186" y="187"/>
                      <a:pt x="193" y="188"/>
                    </a:cubicBezTo>
                    <a:cubicBezTo>
                      <a:pt x="199" y="190"/>
                      <a:pt x="198" y="199"/>
                      <a:pt x="206" y="200"/>
                    </a:cubicBezTo>
                    <a:cubicBezTo>
                      <a:pt x="214" y="201"/>
                      <a:pt x="207" y="209"/>
                      <a:pt x="212" y="214"/>
                    </a:cubicBezTo>
                    <a:cubicBezTo>
                      <a:pt x="217" y="220"/>
                      <a:pt x="233" y="217"/>
                      <a:pt x="239" y="223"/>
                    </a:cubicBezTo>
                    <a:cubicBezTo>
                      <a:pt x="245" y="229"/>
                      <a:pt x="271" y="241"/>
                      <a:pt x="274" y="236"/>
                    </a:cubicBezTo>
                    <a:cubicBezTo>
                      <a:pt x="278" y="231"/>
                      <a:pt x="252" y="208"/>
                      <a:pt x="245" y="206"/>
                    </a:cubicBezTo>
                    <a:cubicBezTo>
                      <a:pt x="237" y="204"/>
                      <a:pt x="252" y="202"/>
                      <a:pt x="262" y="209"/>
                    </a:cubicBezTo>
                    <a:cubicBezTo>
                      <a:pt x="271" y="217"/>
                      <a:pt x="285" y="220"/>
                      <a:pt x="292" y="211"/>
                    </a:cubicBezTo>
                    <a:cubicBezTo>
                      <a:pt x="299" y="202"/>
                      <a:pt x="286" y="205"/>
                      <a:pt x="286" y="198"/>
                    </a:cubicBezTo>
                    <a:cubicBezTo>
                      <a:pt x="286" y="192"/>
                      <a:pt x="282" y="183"/>
                      <a:pt x="275" y="183"/>
                    </a:cubicBezTo>
                    <a:cubicBezTo>
                      <a:pt x="268" y="183"/>
                      <a:pt x="250" y="169"/>
                      <a:pt x="256" y="166"/>
                    </a:cubicBezTo>
                    <a:cubicBezTo>
                      <a:pt x="263" y="163"/>
                      <a:pt x="254" y="159"/>
                      <a:pt x="259" y="153"/>
                    </a:cubicBezTo>
                    <a:cubicBezTo>
                      <a:pt x="264" y="148"/>
                      <a:pt x="269" y="158"/>
                      <a:pt x="275" y="159"/>
                    </a:cubicBezTo>
                    <a:cubicBezTo>
                      <a:pt x="281" y="159"/>
                      <a:pt x="282" y="167"/>
                      <a:pt x="292" y="175"/>
                    </a:cubicBezTo>
                    <a:cubicBezTo>
                      <a:pt x="301" y="183"/>
                      <a:pt x="302" y="177"/>
                      <a:pt x="304" y="172"/>
                    </a:cubicBezTo>
                    <a:cubicBezTo>
                      <a:pt x="305" y="166"/>
                      <a:pt x="316" y="171"/>
                      <a:pt x="315" y="165"/>
                    </a:cubicBezTo>
                    <a:cubicBezTo>
                      <a:pt x="315" y="160"/>
                      <a:pt x="324" y="153"/>
                      <a:pt x="330" y="151"/>
                    </a:cubicBezTo>
                    <a:cubicBezTo>
                      <a:pt x="336" y="148"/>
                      <a:pt x="325" y="142"/>
                      <a:pt x="317" y="143"/>
                    </a:cubicBezTo>
                    <a:cubicBezTo>
                      <a:pt x="309" y="143"/>
                      <a:pt x="307" y="138"/>
                      <a:pt x="307" y="134"/>
                    </a:cubicBezTo>
                    <a:cubicBezTo>
                      <a:pt x="307" y="131"/>
                      <a:pt x="292" y="122"/>
                      <a:pt x="287" y="124"/>
                    </a:cubicBezTo>
                    <a:cubicBezTo>
                      <a:pt x="282" y="125"/>
                      <a:pt x="274" y="117"/>
                      <a:pt x="267" y="117"/>
                    </a:cubicBezTo>
                    <a:cubicBezTo>
                      <a:pt x="261" y="116"/>
                      <a:pt x="251" y="111"/>
                      <a:pt x="252" y="104"/>
                    </a:cubicBezTo>
                    <a:cubicBezTo>
                      <a:pt x="253" y="97"/>
                      <a:pt x="265" y="106"/>
                      <a:pt x="268" y="101"/>
                    </a:cubicBezTo>
                    <a:cubicBezTo>
                      <a:pt x="270" y="95"/>
                      <a:pt x="255" y="98"/>
                      <a:pt x="255" y="94"/>
                    </a:cubicBezTo>
                    <a:cubicBezTo>
                      <a:pt x="254" y="90"/>
                      <a:pt x="258" y="92"/>
                      <a:pt x="261" y="89"/>
                    </a:cubicBezTo>
                    <a:cubicBezTo>
                      <a:pt x="264" y="87"/>
                      <a:pt x="259" y="82"/>
                      <a:pt x="255" y="80"/>
                    </a:cubicBezTo>
                    <a:cubicBezTo>
                      <a:pt x="252" y="78"/>
                      <a:pt x="251" y="84"/>
                      <a:pt x="247" y="84"/>
                    </a:cubicBezTo>
                    <a:cubicBezTo>
                      <a:pt x="244" y="84"/>
                      <a:pt x="247" y="78"/>
                      <a:pt x="249" y="75"/>
                    </a:cubicBezTo>
                    <a:cubicBezTo>
                      <a:pt x="252" y="71"/>
                      <a:pt x="238" y="67"/>
                      <a:pt x="232" y="69"/>
                    </a:cubicBezTo>
                    <a:cubicBezTo>
                      <a:pt x="226" y="71"/>
                      <a:pt x="224" y="68"/>
                      <a:pt x="224" y="64"/>
                    </a:cubicBezTo>
                    <a:cubicBezTo>
                      <a:pt x="224" y="60"/>
                      <a:pt x="213" y="64"/>
                      <a:pt x="209" y="67"/>
                    </a:cubicBezTo>
                    <a:cubicBezTo>
                      <a:pt x="205" y="70"/>
                      <a:pt x="200" y="64"/>
                      <a:pt x="20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Freeform 2205">
                <a:extLst>
                  <a:ext uri="{FF2B5EF4-FFF2-40B4-BE49-F238E27FC236}">
                    <a16:creationId xmlns:a16="http://schemas.microsoft.com/office/drawing/2014/main" id="{C8B54FEF-E14E-447A-9B20-D64C65CC4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026" y="2980889"/>
                <a:ext cx="143096" cy="124096"/>
              </a:xfrm>
              <a:custGeom>
                <a:avLst/>
                <a:gdLst>
                  <a:gd name="T0" fmla="*/ 44 w 81"/>
                  <a:gd name="T1" fmla="*/ 5 h 72"/>
                  <a:gd name="T2" fmla="*/ 39 w 81"/>
                  <a:gd name="T3" fmla="*/ 2 h 72"/>
                  <a:gd name="T4" fmla="*/ 21 w 81"/>
                  <a:gd name="T5" fmla="*/ 27 h 72"/>
                  <a:gd name="T6" fmla="*/ 16 w 81"/>
                  <a:gd name="T7" fmla="*/ 38 h 72"/>
                  <a:gd name="T8" fmla="*/ 9 w 81"/>
                  <a:gd name="T9" fmla="*/ 44 h 72"/>
                  <a:gd name="T10" fmla="*/ 6 w 81"/>
                  <a:gd name="T11" fmla="*/ 58 h 72"/>
                  <a:gd name="T12" fmla="*/ 23 w 81"/>
                  <a:gd name="T13" fmla="*/ 58 h 72"/>
                  <a:gd name="T14" fmla="*/ 39 w 81"/>
                  <a:gd name="T15" fmla="*/ 55 h 72"/>
                  <a:gd name="T16" fmla="*/ 50 w 81"/>
                  <a:gd name="T17" fmla="*/ 58 h 72"/>
                  <a:gd name="T18" fmla="*/ 47 w 81"/>
                  <a:gd name="T19" fmla="*/ 66 h 72"/>
                  <a:gd name="T20" fmla="*/ 57 w 81"/>
                  <a:gd name="T21" fmla="*/ 62 h 72"/>
                  <a:gd name="T22" fmla="*/ 64 w 81"/>
                  <a:gd name="T23" fmla="*/ 65 h 72"/>
                  <a:gd name="T24" fmla="*/ 78 w 81"/>
                  <a:gd name="T25" fmla="*/ 66 h 72"/>
                  <a:gd name="T26" fmla="*/ 73 w 81"/>
                  <a:gd name="T27" fmla="*/ 56 h 72"/>
                  <a:gd name="T28" fmla="*/ 72 w 81"/>
                  <a:gd name="T29" fmla="*/ 50 h 72"/>
                  <a:gd name="T30" fmla="*/ 67 w 81"/>
                  <a:gd name="T31" fmla="*/ 48 h 72"/>
                  <a:gd name="T32" fmla="*/ 68 w 81"/>
                  <a:gd name="T33" fmla="*/ 37 h 72"/>
                  <a:gd name="T34" fmla="*/ 59 w 81"/>
                  <a:gd name="T35" fmla="*/ 34 h 72"/>
                  <a:gd name="T36" fmla="*/ 49 w 81"/>
                  <a:gd name="T37" fmla="*/ 32 h 72"/>
                  <a:gd name="T38" fmla="*/ 44 w 81"/>
                  <a:gd name="T39" fmla="*/ 26 h 72"/>
                  <a:gd name="T40" fmla="*/ 35 w 81"/>
                  <a:gd name="T41" fmla="*/ 26 h 72"/>
                  <a:gd name="T42" fmla="*/ 36 w 81"/>
                  <a:gd name="T43" fmla="*/ 18 h 72"/>
                  <a:gd name="T44" fmla="*/ 44 w 81"/>
                  <a:gd name="T45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72">
                    <a:moveTo>
                      <a:pt x="44" y="5"/>
                    </a:moveTo>
                    <a:cubicBezTo>
                      <a:pt x="49" y="3"/>
                      <a:pt x="44" y="0"/>
                      <a:pt x="39" y="2"/>
                    </a:cubicBezTo>
                    <a:cubicBezTo>
                      <a:pt x="34" y="4"/>
                      <a:pt x="21" y="22"/>
                      <a:pt x="21" y="27"/>
                    </a:cubicBezTo>
                    <a:cubicBezTo>
                      <a:pt x="21" y="32"/>
                      <a:pt x="20" y="38"/>
                      <a:pt x="16" y="38"/>
                    </a:cubicBezTo>
                    <a:cubicBezTo>
                      <a:pt x="11" y="37"/>
                      <a:pt x="6" y="42"/>
                      <a:pt x="9" y="44"/>
                    </a:cubicBezTo>
                    <a:cubicBezTo>
                      <a:pt x="13" y="47"/>
                      <a:pt x="0" y="54"/>
                      <a:pt x="6" y="58"/>
                    </a:cubicBezTo>
                    <a:cubicBezTo>
                      <a:pt x="10" y="60"/>
                      <a:pt x="17" y="57"/>
                      <a:pt x="23" y="58"/>
                    </a:cubicBezTo>
                    <a:cubicBezTo>
                      <a:pt x="29" y="58"/>
                      <a:pt x="34" y="59"/>
                      <a:pt x="39" y="55"/>
                    </a:cubicBezTo>
                    <a:cubicBezTo>
                      <a:pt x="44" y="51"/>
                      <a:pt x="44" y="58"/>
                      <a:pt x="50" y="58"/>
                    </a:cubicBezTo>
                    <a:cubicBezTo>
                      <a:pt x="55" y="57"/>
                      <a:pt x="47" y="62"/>
                      <a:pt x="47" y="66"/>
                    </a:cubicBezTo>
                    <a:cubicBezTo>
                      <a:pt x="47" y="69"/>
                      <a:pt x="53" y="64"/>
                      <a:pt x="57" y="62"/>
                    </a:cubicBezTo>
                    <a:cubicBezTo>
                      <a:pt x="61" y="60"/>
                      <a:pt x="66" y="62"/>
                      <a:pt x="64" y="65"/>
                    </a:cubicBezTo>
                    <a:cubicBezTo>
                      <a:pt x="62" y="68"/>
                      <a:pt x="75" y="72"/>
                      <a:pt x="78" y="66"/>
                    </a:cubicBezTo>
                    <a:cubicBezTo>
                      <a:pt x="81" y="61"/>
                      <a:pt x="75" y="53"/>
                      <a:pt x="73" y="56"/>
                    </a:cubicBezTo>
                    <a:cubicBezTo>
                      <a:pt x="71" y="60"/>
                      <a:pt x="68" y="54"/>
                      <a:pt x="72" y="50"/>
                    </a:cubicBezTo>
                    <a:cubicBezTo>
                      <a:pt x="76" y="47"/>
                      <a:pt x="71" y="46"/>
                      <a:pt x="67" y="48"/>
                    </a:cubicBezTo>
                    <a:cubicBezTo>
                      <a:pt x="63" y="50"/>
                      <a:pt x="64" y="39"/>
                      <a:pt x="68" y="37"/>
                    </a:cubicBezTo>
                    <a:cubicBezTo>
                      <a:pt x="72" y="35"/>
                      <a:pt x="59" y="31"/>
                      <a:pt x="59" y="34"/>
                    </a:cubicBezTo>
                    <a:cubicBezTo>
                      <a:pt x="59" y="38"/>
                      <a:pt x="50" y="36"/>
                      <a:pt x="49" y="32"/>
                    </a:cubicBezTo>
                    <a:cubicBezTo>
                      <a:pt x="48" y="29"/>
                      <a:pt x="42" y="28"/>
                      <a:pt x="44" y="26"/>
                    </a:cubicBezTo>
                    <a:cubicBezTo>
                      <a:pt x="46" y="23"/>
                      <a:pt x="36" y="22"/>
                      <a:pt x="35" y="26"/>
                    </a:cubicBezTo>
                    <a:cubicBezTo>
                      <a:pt x="34" y="30"/>
                      <a:pt x="31" y="23"/>
                      <a:pt x="36" y="18"/>
                    </a:cubicBezTo>
                    <a:cubicBezTo>
                      <a:pt x="41" y="13"/>
                      <a:pt x="40" y="8"/>
                      <a:pt x="4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Freeform 2206">
                <a:extLst>
                  <a:ext uri="{FF2B5EF4-FFF2-40B4-BE49-F238E27FC236}">
                    <a16:creationId xmlns:a16="http://schemas.microsoft.com/office/drawing/2014/main" id="{2A15F248-0EF5-4CAA-857F-5E0C1CB56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064" y="2486305"/>
                <a:ext cx="59469" cy="44962"/>
              </a:xfrm>
              <a:custGeom>
                <a:avLst/>
                <a:gdLst>
                  <a:gd name="T0" fmla="*/ 28 w 34"/>
                  <a:gd name="T1" fmla="*/ 19 h 26"/>
                  <a:gd name="T2" fmla="*/ 29 w 34"/>
                  <a:gd name="T3" fmla="*/ 4 h 26"/>
                  <a:gd name="T4" fmla="*/ 15 w 34"/>
                  <a:gd name="T5" fmla="*/ 0 h 26"/>
                  <a:gd name="T6" fmla="*/ 5 w 34"/>
                  <a:gd name="T7" fmla="*/ 18 h 26"/>
                  <a:gd name="T8" fmla="*/ 28 w 34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28" y="19"/>
                    </a:moveTo>
                    <a:cubicBezTo>
                      <a:pt x="34" y="18"/>
                      <a:pt x="33" y="9"/>
                      <a:pt x="29" y="4"/>
                    </a:cubicBezTo>
                    <a:cubicBezTo>
                      <a:pt x="27" y="0"/>
                      <a:pt x="20" y="0"/>
                      <a:pt x="15" y="0"/>
                    </a:cubicBezTo>
                    <a:cubicBezTo>
                      <a:pt x="9" y="1"/>
                      <a:pt x="0" y="9"/>
                      <a:pt x="5" y="18"/>
                    </a:cubicBezTo>
                    <a:cubicBezTo>
                      <a:pt x="10" y="26"/>
                      <a:pt x="22" y="20"/>
                      <a:pt x="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Freeform 2207">
                <a:extLst>
                  <a:ext uri="{FF2B5EF4-FFF2-40B4-BE49-F238E27FC236}">
                    <a16:creationId xmlns:a16="http://schemas.microsoft.com/office/drawing/2014/main" id="{82A7F247-4AD4-4C23-9D6B-A4CDA577B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721" y="1882014"/>
                <a:ext cx="650438" cy="318332"/>
              </a:xfrm>
              <a:custGeom>
                <a:avLst/>
                <a:gdLst>
                  <a:gd name="T0" fmla="*/ 25 w 366"/>
                  <a:gd name="T1" fmla="*/ 47 h 186"/>
                  <a:gd name="T2" fmla="*/ 26 w 366"/>
                  <a:gd name="T3" fmla="*/ 59 h 186"/>
                  <a:gd name="T4" fmla="*/ 65 w 366"/>
                  <a:gd name="T5" fmla="*/ 67 h 186"/>
                  <a:gd name="T6" fmla="*/ 101 w 366"/>
                  <a:gd name="T7" fmla="*/ 75 h 186"/>
                  <a:gd name="T8" fmla="*/ 149 w 366"/>
                  <a:gd name="T9" fmla="*/ 62 h 186"/>
                  <a:gd name="T10" fmla="*/ 112 w 366"/>
                  <a:gd name="T11" fmla="*/ 80 h 186"/>
                  <a:gd name="T12" fmla="*/ 107 w 366"/>
                  <a:gd name="T13" fmla="*/ 89 h 186"/>
                  <a:gd name="T14" fmla="*/ 72 w 366"/>
                  <a:gd name="T15" fmla="*/ 99 h 186"/>
                  <a:gd name="T16" fmla="*/ 115 w 366"/>
                  <a:gd name="T17" fmla="*/ 126 h 186"/>
                  <a:gd name="T18" fmla="*/ 55 w 366"/>
                  <a:gd name="T19" fmla="*/ 133 h 186"/>
                  <a:gd name="T20" fmla="*/ 80 w 366"/>
                  <a:gd name="T21" fmla="*/ 141 h 186"/>
                  <a:gd name="T22" fmla="*/ 78 w 366"/>
                  <a:gd name="T23" fmla="*/ 154 h 186"/>
                  <a:gd name="T24" fmla="*/ 57 w 366"/>
                  <a:gd name="T25" fmla="*/ 155 h 186"/>
                  <a:gd name="T26" fmla="*/ 33 w 366"/>
                  <a:gd name="T27" fmla="*/ 174 h 186"/>
                  <a:gd name="T28" fmla="*/ 90 w 366"/>
                  <a:gd name="T29" fmla="*/ 179 h 186"/>
                  <a:gd name="T30" fmla="*/ 130 w 366"/>
                  <a:gd name="T31" fmla="*/ 182 h 186"/>
                  <a:gd name="T32" fmla="*/ 161 w 366"/>
                  <a:gd name="T33" fmla="*/ 176 h 186"/>
                  <a:gd name="T34" fmla="*/ 152 w 366"/>
                  <a:gd name="T35" fmla="*/ 166 h 186"/>
                  <a:gd name="T36" fmla="*/ 129 w 366"/>
                  <a:gd name="T37" fmla="*/ 155 h 186"/>
                  <a:gd name="T38" fmla="*/ 161 w 366"/>
                  <a:gd name="T39" fmla="*/ 143 h 186"/>
                  <a:gd name="T40" fmla="*/ 204 w 366"/>
                  <a:gd name="T41" fmla="*/ 119 h 186"/>
                  <a:gd name="T42" fmla="*/ 200 w 366"/>
                  <a:gd name="T43" fmla="*/ 106 h 186"/>
                  <a:gd name="T44" fmla="*/ 236 w 366"/>
                  <a:gd name="T45" fmla="*/ 97 h 186"/>
                  <a:gd name="T46" fmla="*/ 281 w 366"/>
                  <a:gd name="T47" fmla="*/ 68 h 186"/>
                  <a:gd name="T48" fmla="*/ 285 w 366"/>
                  <a:gd name="T49" fmla="*/ 50 h 186"/>
                  <a:gd name="T50" fmla="*/ 346 w 366"/>
                  <a:gd name="T51" fmla="*/ 34 h 186"/>
                  <a:gd name="T52" fmla="*/ 331 w 366"/>
                  <a:gd name="T53" fmla="*/ 16 h 186"/>
                  <a:gd name="T54" fmla="*/ 293 w 366"/>
                  <a:gd name="T55" fmla="*/ 16 h 186"/>
                  <a:gd name="T56" fmla="*/ 258 w 366"/>
                  <a:gd name="T57" fmla="*/ 5 h 186"/>
                  <a:gd name="T58" fmla="*/ 218 w 366"/>
                  <a:gd name="T59" fmla="*/ 10 h 186"/>
                  <a:gd name="T60" fmla="*/ 182 w 366"/>
                  <a:gd name="T61" fmla="*/ 8 h 186"/>
                  <a:gd name="T62" fmla="*/ 144 w 366"/>
                  <a:gd name="T63" fmla="*/ 11 h 186"/>
                  <a:gd name="T64" fmla="*/ 131 w 366"/>
                  <a:gd name="T65" fmla="*/ 19 h 186"/>
                  <a:gd name="T66" fmla="*/ 99 w 366"/>
                  <a:gd name="T67" fmla="*/ 27 h 186"/>
                  <a:gd name="T68" fmla="*/ 68 w 366"/>
                  <a:gd name="T69" fmla="*/ 31 h 186"/>
                  <a:gd name="T70" fmla="*/ 43 w 366"/>
                  <a:gd name="T71" fmla="*/ 34 h 186"/>
                  <a:gd name="T72" fmla="*/ 10 w 366"/>
                  <a:gd name="T73" fmla="*/ 4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6" h="186">
                    <a:moveTo>
                      <a:pt x="19" y="46"/>
                    </a:moveTo>
                    <a:cubicBezTo>
                      <a:pt x="26" y="41"/>
                      <a:pt x="31" y="44"/>
                      <a:pt x="25" y="47"/>
                    </a:cubicBezTo>
                    <a:cubicBezTo>
                      <a:pt x="19" y="50"/>
                      <a:pt x="21" y="52"/>
                      <a:pt x="30" y="52"/>
                    </a:cubicBezTo>
                    <a:cubicBezTo>
                      <a:pt x="38" y="51"/>
                      <a:pt x="26" y="54"/>
                      <a:pt x="26" y="59"/>
                    </a:cubicBezTo>
                    <a:cubicBezTo>
                      <a:pt x="26" y="64"/>
                      <a:pt x="36" y="61"/>
                      <a:pt x="37" y="66"/>
                    </a:cubicBezTo>
                    <a:cubicBezTo>
                      <a:pt x="37" y="71"/>
                      <a:pt x="59" y="73"/>
                      <a:pt x="65" y="67"/>
                    </a:cubicBezTo>
                    <a:cubicBezTo>
                      <a:pt x="72" y="61"/>
                      <a:pt x="69" y="69"/>
                      <a:pt x="69" y="73"/>
                    </a:cubicBezTo>
                    <a:cubicBezTo>
                      <a:pt x="68" y="77"/>
                      <a:pt x="99" y="80"/>
                      <a:pt x="101" y="75"/>
                    </a:cubicBezTo>
                    <a:cubicBezTo>
                      <a:pt x="102" y="70"/>
                      <a:pt x="107" y="72"/>
                      <a:pt x="113" y="74"/>
                    </a:cubicBezTo>
                    <a:cubicBezTo>
                      <a:pt x="119" y="75"/>
                      <a:pt x="148" y="68"/>
                      <a:pt x="149" y="62"/>
                    </a:cubicBezTo>
                    <a:cubicBezTo>
                      <a:pt x="149" y="56"/>
                      <a:pt x="158" y="65"/>
                      <a:pt x="149" y="72"/>
                    </a:cubicBezTo>
                    <a:cubicBezTo>
                      <a:pt x="139" y="78"/>
                      <a:pt x="120" y="77"/>
                      <a:pt x="112" y="80"/>
                    </a:cubicBezTo>
                    <a:cubicBezTo>
                      <a:pt x="103" y="82"/>
                      <a:pt x="117" y="88"/>
                      <a:pt x="126" y="95"/>
                    </a:cubicBezTo>
                    <a:cubicBezTo>
                      <a:pt x="134" y="101"/>
                      <a:pt x="115" y="98"/>
                      <a:pt x="107" y="89"/>
                    </a:cubicBezTo>
                    <a:cubicBezTo>
                      <a:pt x="99" y="81"/>
                      <a:pt x="81" y="81"/>
                      <a:pt x="71" y="81"/>
                    </a:cubicBezTo>
                    <a:cubicBezTo>
                      <a:pt x="62" y="82"/>
                      <a:pt x="65" y="99"/>
                      <a:pt x="72" y="99"/>
                    </a:cubicBezTo>
                    <a:cubicBezTo>
                      <a:pt x="79" y="99"/>
                      <a:pt x="86" y="102"/>
                      <a:pt x="93" y="113"/>
                    </a:cubicBezTo>
                    <a:cubicBezTo>
                      <a:pt x="100" y="124"/>
                      <a:pt x="115" y="121"/>
                      <a:pt x="115" y="126"/>
                    </a:cubicBezTo>
                    <a:cubicBezTo>
                      <a:pt x="115" y="131"/>
                      <a:pt x="95" y="122"/>
                      <a:pt x="84" y="120"/>
                    </a:cubicBezTo>
                    <a:cubicBezTo>
                      <a:pt x="73" y="118"/>
                      <a:pt x="56" y="125"/>
                      <a:pt x="55" y="133"/>
                    </a:cubicBezTo>
                    <a:cubicBezTo>
                      <a:pt x="55" y="141"/>
                      <a:pt x="71" y="140"/>
                      <a:pt x="82" y="134"/>
                    </a:cubicBezTo>
                    <a:cubicBezTo>
                      <a:pt x="93" y="127"/>
                      <a:pt x="85" y="136"/>
                      <a:pt x="80" y="141"/>
                    </a:cubicBezTo>
                    <a:cubicBezTo>
                      <a:pt x="74" y="146"/>
                      <a:pt x="93" y="150"/>
                      <a:pt x="93" y="156"/>
                    </a:cubicBezTo>
                    <a:cubicBezTo>
                      <a:pt x="93" y="162"/>
                      <a:pt x="79" y="160"/>
                      <a:pt x="78" y="154"/>
                    </a:cubicBezTo>
                    <a:cubicBezTo>
                      <a:pt x="76" y="149"/>
                      <a:pt x="71" y="143"/>
                      <a:pt x="58" y="144"/>
                    </a:cubicBezTo>
                    <a:cubicBezTo>
                      <a:pt x="45" y="145"/>
                      <a:pt x="49" y="154"/>
                      <a:pt x="57" y="155"/>
                    </a:cubicBezTo>
                    <a:cubicBezTo>
                      <a:pt x="65" y="156"/>
                      <a:pt x="65" y="162"/>
                      <a:pt x="56" y="162"/>
                    </a:cubicBezTo>
                    <a:cubicBezTo>
                      <a:pt x="47" y="162"/>
                      <a:pt x="27" y="168"/>
                      <a:pt x="33" y="174"/>
                    </a:cubicBezTo>
                    <a:cubicBezTo>
                      <a:pt x="40" y="180"/>
                      <a:pt x="66" y="174"/>
                      <a:pt x="70" y="178"/>
                    </a:cubicBezTo>
                    <a:cubicBezTo>
                      <a:pt x="75" y="182"/>
                      <a:pt x="87" y="183"/>
                      <a:pt x="90" y="179"/>
                    </a:cubicBezTo>
                    <a:cubicBezTo>
                      <a:pt x="93" y="174"/>
                      <a:pt x="103" y="176"/>
                      <a:pt x="113" y="176"/>
                    </a:cubicBezTo>
                    <a:cubicBezTo>
                      <a:pt x="123" y="176"/>
                      <a:pt x="126" y="178"/>
                      <a:pt x="130" y="182"/>
                    </a:cubicBezTo>
                    <a:cubicBezTo>
                      <a:pt x="135" y="186"/>
                      <a:pt x="143" y="184"/>
                      <a:pt x="148" y="180"/>
                    </a:cubicBezTo>
                    <a:cubicBezTo>
                      <a:pt x="154" y="176"/>
                      <a:pt x="154" y="176"/>
                      <a:pt x="161" y="176"/>
                    </a:cubicBezTo>
                    <a:cubicBezTo>
                      <a:pt x="168" y="176"/>
                      <a:pt x="169" y="172"/>
                      <a:pt x="166" y="166"/>
                    </a:cubicBezTo>
                    <a:cubicBezTo>
                      <a:pt x="162" y="161"/>
                      <a:pt x="153" y="170"/>
                      <a:pt x="152" y="166"/>
                    </a:cubicBezTo>
                    <a:cubicBezTo>
                      <a:pt x="151" y="161"/>
                      <a:pt x="143" y="160"/>
                      <a:pt x="129" y="162"/>
                    </a:cubicBezTo>
                    <a:cubicBezTo>
                      <a:pt x="115" y="164"/>
                      <a:pt x="121" y="153"/>
                      <a:pt x="129" y="155"/>
                    </a:cubicBezTo>
                    <a:cubicBezTo>
                      <a:pt x="138" y="158"/>
                      <a:pt x="149" y="157"/>
                      <a:pt x="159" y="154"/>
                    </a:cubicBezTo>
                    <a:cubicBezTo>
                      <a:pt x="168" y="152"/>
                      <a:pt x="161" y="147"/>
                      <a:pt x="161" y="143"/>
                    </a:cubicBezTo>
                    <a:cubicBezTo>
                      <a:pt x="161" y="139"/>
                      <a:pt x="173" y="142"/>
                      <a:pt x="182" y="142"/>
                    </a:cubicBezTo>
                    <a:cubicBezTo>
                      <a:pt x="191" y="142"/>
                      <a:pt x="204" y="127"/>
                      <a:pt x="204" y="119"/>
                    </a:cubicBezTo>
                    <a:cubicBezTo>
                      <a:pt x="205" y="110"/>
                      <a:pt x="184" y="112"/>
                      <a:pt x="174" y="112"/>
                    </a:cubicBezTo>
                    <a:cubicBezTo>
                      <a:pt x="164" y="112"/>
                      <a:pt x="181" y="105"/>
                      <a:pt x="200" y="106"/>
                    </a:cubicBezTo>
                    <a:cubicBezTo>
                      <a:pt x="219" y="107"/>
                      <a:pt x="210" y="98"/>
                      <a:pt x="214" y="95"/>
                    </a:cubicBezTo>
                    <a:cubicBezTo>
                      <a:pt x="217" y="92"/>
                      <a:pt x="226" y="99"/>
                      <a:pt x="236" y="97"/>
                    </a:cubicBezTo>
                    <a:cubicBezTo>
                      <a:pt x="245" y="95"/>
                      <a:pt x="239" y="87"/>
                      <a:pt x="245" y="87"/>
                    </a:cubicBezTo>
                    <a:cubicBezTo>
                      <a:pt x="250" y="87"/>
                      <a:pt x="260" y="80"/>
                      <a:pt x="281" y="68"/>
                    </a:cubicBezTo>
                    <a:cubicBezTo>
                      <a:pt x="301" y="57"/>
                      <a:pt x="317" y="59"/>
                      <a:pt x="318" y="52"/>
                    </a:cubicBezTo>
                    <a:cubicBezTo>
                      <a:pt x="319" y="46"/>
                      <a:pt x="290" y="52"/>
                      <a:pt x="285" y="50"/>
                    </a:cubicBezTo>
                    <a:cubicBezTo>
                      <a:pt x="280" y="48"/>
                      <a:pt x="305" y="43"/>
                      <a:pt x="311" y="44"/>
                    </a:cubicBezTo>
                    <a:cubicBezTo>
                      <a:pt x="317" y="46"/>
                      <a:pt x="325" y="44"/>
                      <a:pt x="346" y="34"/>
                    </a:cubicBezTo>
                    <a:cubicBezTo>
                      <a:pt x="366" y="24"/>
                      <a:pt x="357" y="22"/>
                      <a:pt x="349" y="23"/>
                    </a:cubicBezTo>
                    <a:cubicBezTo>
                      <a:pt x="340" y="25"/>
                      <a:pt x="331" y="22"/>
                      <a:pt x="331" y="16"/>
                    </a:cubicBezTo>
                    <a:cubicBezTo>
                      <a:pt x="332" y="11"/>
                      <a:pt x="319" y="16"/>
                      <a:pt x="318" y="13"/>
                    </a:cubicBezTo>
                    <a:cubicBezTo>
                      <a:pt x="318" y="10"/>
                      <a:pt x="306" y="11"/>
                      <a:pt x="293" y="16"/>
                    </a:cubicBezTo>
                    <a:cubicBezTo>
                      <a:pt x="280" y="21"/>
                      <a:pt x="292" y="11"/>
                      <a:pt x="297" y="9"/>
                    </a:cubicBezTo>
                    <a:cubicBezTo>
                      <a:pt x="303" y="7"/>
                      <a:pt x="264" y="9"/>
                      <a:pt x="258" y="5"/>
                    </a:cubicBezTo>
                    <a:cubicBezTo>
                      <a:pt x="251" y="0"/>
                      <a:pt x="244" y="12"/>
                      <a:pt x="238" y="6"/>
                    </a:cubicBezTo>
                    <a:cubicBezTo>
                      <a:pt x="232" y="0"/>
                      <a:pt x="216" y="5"/>
                      <a:pt x="218" y="10"/>
                    </a:cubicBezTo>
                    <a:cubicBezTo>
                      <a:pt x="220" y="14"/>
                      <a:pt x="216" y="14"/>
                      <a:pt x="210" y="9"/>
                    </a:cubicBezTo>
                    <a:cubicBezTo>
                      <a:pt x="204" y="4"/>
                      <a:pt x="192" y="10"/>
                      <a:pt x="182" y="8"/>
                    </a:cubicBezTo>
                    <a:cubicBezTo>
                      <a:pt x="171" y="7"/>
                      <a:pt x="176" y="17"/>
                      <a:pt x="164" y="12"/>
                    </a:cubicBezTo>
                    <a:cubicBezTo>
                      <a:pt x="153" y="7"/>
                      <a:pt x="140" y="9"/>
                      <a:pt x="144" y="11"/>
                    </a:cubicBezTo>
                    <a:cubicBezTo>
                      <a:pt x="147" y="12"/>
                      <a:pt x="143" y="15"/>
                      <a:pt x="138" y="14"/>
                    </a:cubicBezTo>
                    <a:cubicBezTo>
                      <a:pt x="133" y="12"/>
                      <a:pt x="128" y="14"/>
                      <a:pt x="131" y="19"/>
                    </a:cubicBezTo>
                    <a:cubicBezTo>
                      <a:pt x="133" y="24"/>
                      <a:pt x="112" y="18"/>
                      <a:pt x="112" y="23"/>
                    </a:cubicBezTo>
                    <a:cubicBezTo>
                      <a:pt x="112" y="29"/>
                      <a:pt x="105" y="32"/>
                      <a:pt x="99" y="27"/>
                    </a:cubicBezTo>
                    <a:cubicBezTo>
                      <a:pt x="93" y="22"/>
                      <a:pt x="74" y="20"/>
                      <a:pt x="79" y="25"/>
                    </a:cubicBezTo>
                    <a:cubicBezTo>
                      <a:pt x="85" y="29"/>
                      <a:pt x="62" y="27"/>
                      <a:pt x="68" y="31"/>
                    </a:cubicBezTo>
                    <a:cubicBezTo>
                      <a:pt x="74" y="36"/>
                      <a:pt x="61" y="39"/>
                      <a:pt x="61" y="37"/>
                    </a:cubicBezTo>
                    <a:cubicBezTo>
                      <a:pt x="61" y="34"/>
                      <a:pt x="48" y="30"/>
                      <a:pt x="43" y="34"/>
                    </a:cubicBezTo>
                    <a:cubicBezTo>
                      <a:pt x="38" y="39"/>
                      <a:pt x="37" y="44"/>
                      <a:pt x="34" y="41"/>
                    </a:cubicBezTo>
                    <a:cubicBezTo>
                      <a:pt x="32" y="38"/>
                      <a:pt x="21" y="39"/>
                      <a:pt x="10" y="43"/>
                    </a:cubicBezTo>
                    <a:cubicBezTo>
                      <a:pt x="0" y="47"/>
                      <a:pt x="12" y="50"/>
                      <a:pt x="1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Freeform 2208">
                <a:extLst>
                  <a:ext uri="{FF2B5EF4-FFF2-40B4-BE49-F238E27FC236}">
                    <a16:creationId xmlns:a16="http://schemas.microsoft.com/office/drawing/2014/main" id="{78413A6F-71BF-4623-A5DF-7EFC0A2F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290" y="2090638"/>
                <a:ext cx="94778" cy="30574"/>
              </a:xfrm>
              <a:custGeom>
                <a:avLst/>
                <a:gdLst>
                  <a:gd name="T0" fmla="*/ 20 w 53"/>
                  <a:gd name="T1" fmla="*/ 13 h 17"/>
                  <a:gd name="T2" fmla="*/ 34 w 53"/>
                  <a:gd name="T3" fmla="*/ 11 h 17"/>
                  <a:gd name="T4" fmla="*/ 53 w 53"/>
                  <a:gd name="T5" fmla="*/ 9 h 17"/>
                  <a:gd name="T6" fmla="*/ 28 w 53"/>
                  <a:gd name="T7" fmla="*/ 3 h 17"/>
                  <a:gd name="T8" fmla="*/ 7 w 53"/>
                  <a:gd name="T9" fmla="*/ 12 h 17"/>
                  <a:gd name="T10" fmla="*/ 20 w 53"/>
                  <a:gd name="T11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7">
                    <a:moveTo>
                      <a:pt x="20" y="13"/>
                    </a:moveTo>
                    <a:cubicBezTo>
                      <a:pt x="25" y="15"/>
                      <a:pt x="30" y="8"/>
                      <a:pt x="34" y="11"/>
                    </a:cubicBezTo>
                    <a:cubicBezTo>
                      <a:pt x="37" y="14"/>
                      <a:pt x="53" y="17"/>
                      <a:pt x="53" y="9"/>
                    </a:cubicBezTo>
                    <a:cubicBezTo>
                      <a:pt x="53" y="1"/>
                      <a:pt x="33" y="0"/>
                      <a:pt x="28" y="3"/>
                    </a:cubicBezTo>
                    <a:cubicBezTo>
                      <a:pt x="23" y="6"/>
                      <a:pt x="0" y="7"/>
                      <a:pt x="7" y="12"/>
                    </a:cubicBezTo>
                    <a:cubicBezTo>
                      <a:pt x="11" y="15"/>
                      <a:pt x="15" y="11"/>
                      <a:pt x="2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Freeform 2209">
                <a:extLst>
                  <a:ext uri="{FF2B5EF4-FFF2-40B4-BE49-F238E27FC236}">
                    <a16:creationId xmlns:a16="http://schemas.microsoft.com/office/drawing/2014/main" id="{AE30B1AA-43A3-4C41-85D1-7D14F698F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015" y="2119414"/>
                <a:ext cx="74336" cy="37768"/>
              </a:xfrm>
              <a:custGeom>
                <a:avLst/>
                <a:gdLst>
                  <a:gd name="T0" fmla="*/ 36 w 42"/>
                  <a:gd name="T1" fmla="*/ 6 h 22"/>
                  <a:gd name="T2" fmla="*/ 29 w 42"/>
                  <a:gd name="T3" fmla="*/ 2 h 22"/>
                  <a:gd name="T4" fmla="*/ 0 w 42"/>
                  <a:gd name="T5" fmla="*/ 11 h 22"/>
                  <a:gd name="T6" fmla="*/ 15 w 42"/>
                  <a:gd name="T7" fmla="*/ 21 h 22"/>
                  <a:gd name="T8" fmla="*/ 31 w 42"/>
                  <a:gd name="T9" fmla="*/ 11 h 22"/>
                  <a:gd name="T10" fmla="*/ 36 w 42"/>
                  <a:gd name="T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2">
                    <a:moveTo>
                      <a:pt x="36" y="6"/>
                    </a:moveTo>
                    <a:cubicBezTo>
                      <a:pt x="42" y="5"/>
                      <a:pt x="39" y="0"/>
                      <a:pt x="29" y="2"/>
                    </a:cubicBezTo>
                    <a:cubicBezTo>
                      <a:pt x="18" y="3"/>
                      <a:pt x="0" y="3"/>
                      <a:pt x="0" y="11"/>
                    </a:cubicBezTo>
                    <a:cubicBezTo>
                      <a:pt x="0" y="17"/>
                      <a:pt x="4" y="20"/>
                      <a:pt x="15" y="21"/>
                    </a:cubicBezTo>
                    <a:cubicBezTo>
                      <a:pt x="27" y="22"/>
                      <a:pt x="37" y="11"/>
                      <a:pt x="31" y="11"/>
                    </a:cubicBezTo>
                    <a:cubicBezTo>
                      <a:pt x="26" y="11"/>
                      <a:pt x="29" y="7"/>
                      <a:pt x="3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Freeform 2210">
                <a:extLst>
                  <a:ext uri="{FF2B5EF4-FFF2-40B4-BE49-F238E27FC236}">
                    <a16:creationId xmlns:a16="http://schemas.microsoft.com/office/drawing/2014/main" id="{0D4D9E00-DA03-4AF4-B92D-F01AE1A8B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433" y="3042038"/>
                <a:ext cx="1150347" cy="544941"/>
              </a:xfrm>
              <a:custGeom>
                <a:avLst/>
                <a:gdLst>
                  <a:gd name="T0" fmla="*/ 307 w 649"/>
                  <a:gd name="T1" fmla="*/ 283 h 318"/>
                  <a:gd name="T2" fmla="*/ 323 w 649"/>
                  <a:gd name="T3" fmla="*/ 273 h 318"/>
                  <a:gd name="T4" fmla="*/ 342 w 649"/>
                  <a:gd name="T5" fmla="*/ 260 h 318"/>
                  <a:gd name="T6" fmla="*/ 353 w 649"/>
                  <a:gd name="T7" fmla="*/ 257 h 318"/>
                  <a:gd name="T8" fmla="*/ 376 w 649"/>
                  <a:gd name="T9" fmla="*/ 264 h 318"/>
                  <a:gd name="T10" fmla="*/ 387 w 649"/>
                  <a:gd name="T11" fmla="*/ 264 h 318"/>
                  <a:gd name="T12" fmla="*/ 393 w 649"/>
                  <a:gd name="T13" fmla="*/ 260 h 318"/>
                  <a:gd name="T14" fmla="*/ 409 w 649"/>
                  <a:gd name="T15" fmla="*/ 252 h 318"/>
                  <a:gd name="T16" fmla="*/ 431 w 649"/>
                  <a:gd name="T17" fmla="*/ 251 h 318"/>
                  <a:gd name="T18" fmla="*/ 461 w 649"/>
                  <a:gd name="T19" fmla="*/ 257 h 318"/>
                  <a:gd name="T20" fmla="*/ 475 w 649"/>
                  <a:gd name="T21" fmla="*/ 288 h 318"/>
                  <a:gd name="T22" fmla="*/ 494 w 649"/>
                  <a:gd name="T23" fmla="*/ 318 h 318"/>
                  <a:gd name="T24" fmla="*/ 492 w 649"/>
                  <a:gd name="T25" fmla="*/ 277 h 318"/>
                  <a:gd name="T26" fmla="*/ 507 w 649"/>
                  <a:gd name="T27" fmla="*/ 219 h 318"/>
                  <a:gd name="T28" fmla="*/ 537 w 649"/>
                  <a:gd name="T29" fmla="*/ 198 h 318"/>
                  <a:gd name="T30" fmla="*/ 543 w 649"/>
                  <a:gd name="T31" fmla="*/ 188 h 318"/>
                  <a:gd name="T32" fmla="*/ 547 w 649"/>
                  <a:gd name="T33" fmla="*/ 175 h 318"/>
                  <a:gd name="T34" fmla="*/ 536 w 649"/>
                  <a:gd name="T35" fmla="*/ 158 h 318"/>
                  <a:gd name="T36" fmla="*/ 546 w 649"/>
                  <a:gd name="T37" fmla="*/ 133 h 318"/>
                  <a:gd name="T38" fmla="*/ 552 w 649"/>
                  <a:gd name="T39" fmla="*/ 158 h 318"/>
                  <a:gd name="T40" fmla="*/ 559 w 649"/>
                  <a:gd name="T41" fmla="*/ 140 h 318"/>
                  <a:gd name="T42" fmla="*/ 576 w 649"/>
                  <a:gd name="T43" fmla="*/ 119 h 318"/>
                  <a:gd name="T44" fmla="*/ 573 w 649"/>
                  <a:gd name="T45" fmla="*/ 116 h 318"/>
                  <a:gd name="T46" fmla="*/ 608 w 649"/>
                  <a:gd name="T47" fmla="*/ 105 h 318"/>
                  <a:gd name="T48" fmla="*/ 605 w 649"/>
                  <a:gd name="T49" fmla="*/ 93 h 318"/>
                  <a:gd name="T50" fmla="*/ 624 w 649"/>
                  <a:gd name="T51" fmla="*/ 70 h 318"/>
                  <a:gd name="T52" fmla="*/ 642 w 649"/>
                  <a:gd name="T53" fmla="*/ 66 h 318"/>
                  <a:gd name="T54" fmla="*/ 626 w 649"/>
                  <a:gd name="T55" fmla="*/ 27 h 318"/>
                  <a:gd name="T56" fmla="*/ 560 w 649"/>
                  <a:gd name="T57" fmla="*/ 63 h 318"/>
                  <a:gd name="T58" fmla="*/ 517 w 649"/>
                  <a:gd name="T59" fmla="*/ 89 h 318"/>
                  <a:gd name="T60" fmla="*/ 461 w 649"/>
                  <a:gd name="T61" fmla="*/ 103 h 318"/>
                  <a:gd name="T62" fmla="*/ 472 w 649"/>
                  <a:gd name="T63" fmla="*/ 85 h 318"/>
                  <a:gd name="T64" fmla="*/ 456 w 649"/>
                  <a:gd name="T65" fmla="*/ 78 h 318"/>
                  <a:gd name="T66" fmla="*/ 440 w 649"/>
                  <a:gd name="T67" fmla="*/ 62 h 318"/>
                  <a:gd name="T68" fmla="*/ 412 w 649"/>
                  <a:gd name="T69" fmla="*/ 83 h 318"/>
                  <a:gd name="T70" fmla="*/ 447 w 649"/>
                  <a:gd name="T71" fmla="*/ 45 h 318"/>
                  <a:gd name="T72" fmla="*/ 449 w 649"/>
                  <a:gd name="T73" fmla="*/ 43 h 318"/>
                  <a:gd name="T74" fmla="*/ 413 w 649"/>
                  <a:gd name="T75" fmla="*/ 36 h 318"/>
                  <a:gd name="T76" fmla="*/ 385 w 649"/>
                  <a:gd name="T77" fmla="*/ 41 h 318"/>
                  <a:gd name="T78" fmla="*/ 365 w 649"/>
                  <a:gd name="T79" fmla="*/ 32 h 318"/>
                  <a:gd name="T80" fmla="*/ 368 w 649"/>
                  <a:gd name="T81" fmla="*/ 15 h 318"/>
                  <a:gd name="T82" fmla="*/ 352 w 649"/>
                  <a:gd name="T83" fmla="*/ 11 h 318"/>
                  <a:gd name="T84" fmla="*/ 334 w 649"/>
                  <a:gd name="T85" fmla="*/ 0 h 318"/>
                  <a:gd name="T86" fmla="*/ 26 w 649"/>
                  <a:gd name="T87" fmla="*/ 13 h 318"/>
                  <a:gd name="T88" fmla="*/ 18 w 649"/>
                  <a:gd name="T89" fmla="*/ 22 h 318"/>
                  <a:gd name="T90" fmla="*/ 0 w 649"/>
                  <a:gd name="T91" fmla="*/ 15 h 318"/>
                  <a:gd name="T92" fmla="*/ 8 w 649"/>
                  <a:gd name="T93" fmla="*/ 45 h 318"/>
                  <a:gd name="T94" fmla="*/ 5 w 649"/>
                  <a:gd name="T95" fmla="*/ 87 h 318"/>
                  <a:gd name="T96" fmla="*/ 11 w 649"/>
                  <a:gd name="T97" fmla="*/ 144 h 318"/>
                  <a:gd name="T98" fmla="*/ 32 w 649"/>
                  <a:gd name="T99" fmla="*/ 176 h 318"/>
                  <a:gd name="T100" fmla="*/ 47 w 649"/>
                  <a:gd name="T101" fmla="*/ 199 h 318"/>
                  <a:gd name="T102" fmla="*/ 72 w 649"/>
                  <a:gd name="T103" fmla="*/ 207 h 318"/>
                  <a:gd name="T104" fmla="*/ 123 w 649"/>
                  <a:gd name="T105" fmla="*/ 230 h 318"/>
                  <a:gd name="T106" fmla="*/ 207 w 649"/>
                  <a:gd name="T107" fmla="*/ 235 h 318"/>
                  <a:gd name="T108" fmla="*/ 234 w 649"/>
                  <a:gd name="T109" fmla="*/ 265 h 318"/>
                  <a:gd name="T110" fmla="*/ 273 w 649"/>
                  <a:gd name="T111" fmla="*/ 272 h 318"/>
                  <a:gd name="T112" fmla="*/ 288 w 649"/>
                  <a:gd name="T113" fmla="*/ 301 h 318"/>
                  <a:gd name="T114" fmla="*/ 306 w 649"/>
                  <a:gd name="T115" fmla="*/ 30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9" h="318">
                    <a:moveTo>
                      <a:pt x="303" y="303"/>
                    </a:moveTo>
                    <a:cubicBezTo>
                      <a:pt x="302" y="301"/>
                      <a:pt x="301" y="300"/>
                      <a:pt x="301" y="298"/>
                    </a:cubicBezTo>
                    <a:cubicBezTo>
                      <a:pt x="301" y="296"/>
                      <a:pt x="302" y="295"/>
                      <a:pt x="304" y="294"/>
                    </a:cubicBezTo>
                    <a:cubicBezTo>
                      <a:pt x="306" y="292"/>
                      <a:pt x="306" y="291"/>
                      <a:pt x="305" y="289"/>
                    </a:cubicBezTo>
                    <a:cubicBezTo>
                      <a:pt x="305" y="287"/>
                      <a:pt x="304" y="285"/>
                      <a:pt x="307" y="283"/>
                    </a:cubicBezTo>
                    <a:cubicBezTo>
                      <a:pt x="307" y="283"/>
                      <a:pt x="308" y="282"/>
                      <a:pt x="309" y="282"/>
                    </a:cubicBezTo>
                    <a:cubicBezTo>
                      <a:pt x="311" y="281"/>
                      <a:pt x="314" y="279"/>
                      <a:pt x="314" y="278"/>
                    </a:cubicBezTo>
                    <a:cubicBezTo>
                      <a:pt x="314" y="276"/>
                      <a:pt x="315" y="273"/>
                      <a:pt x="320" y="273"/>
                    </a:cubicBezTo>
                    <a:cubicBezTo>
                      <a:pt x="321" y="273"/>
                      <a:pt x="322" y="273"/>
                      <a:pt x="323" y="273"/>
                    </a:cubicBezTo>
                    <a:cubicBezTo>
                      <a:pt x="323" y="273"/>
                      <a:pt x="323" y="273"/>
                      <a:pt x="323" y="273"/>
                    </a:cubicBezTo>
                    <a:cubicBezTo>
                      <a:pt x="326" y="273"/>
                      <a:pt x="332" y="268"/>
                      <a:pt x="332" y="266"/>
                    </a:cubicBezTo>
                    <a:cubicBezTo>
                      <a:pt x="331" y="265"/>
                      <a:pt x="331" y="264"/>
                      <a:pt x="332" y="263"/>
                    </a:cubicBezTo>
                    <a:cubicBezTo>
                      <a:pt x="333" y="261"/>
                      <a:pt x="335" y="261"/>
                      <a:pt x="336" y="261"/>
                    </a:cubicBezTo>
                    <a:cubicBezTo>
                      <a:pt x="337" y="261"/>
                      <a:pt x="338" y="262"/>
                      <a:pt x="340" y="262"/>
                    </a:cubicBezTo>
                    <a:cubicBezTo>
                      <a:pt x="341" y="262"/>
                      <a:pt x="341" y="262"/>
                      <a:pt x="342" y="260"/>
                    </a:cubicBezTo>
                    <a:cubicBezTo>
                      <a:pt x="342" y="259"/>
                      <a:pt x="343" y="257"/>
                      <a:pt x="346" y="257"/>
                    </a:cubicBezTo>
                    <a:cubicBezTo>
                      <a:pt x="346" y="257"/>
                      <a:pt x="346" y="257"/>
                      <a:pt x="347" y="258"/>
                    </a:cubicBezTo>
                    <a:cubicBezTo>
                      <a:pt x="348" y="258"/>
                      <a:pt x="348" y="258"/>
                      <a:pt x="349" y="258"/>
                    </a:cubicBezTo>
                    <a:cubicBezTo>
                      <a:pt x="349" y="258"/>
                      <a:pt x="350" y="259"/>
                      <a:pt x="350" y="259"/>
                    </a:cubicBezTo>
                    <a:cubicBezTo>
                      <a:pt x="351" y="257"/>
                      <a:pt x="352" y="257"/>
                      <a:pt x="353" y="257"/>
                    </a:cubicBezTo>
                    <a:cubicBezTo>
                      <a:pt x="355" y="257"/>
                      <a:pt x="357" y="258"/>
                      <a:pt x="359" y="260"/>
                    </a:cubicBezTo>
                    <a:cubicBezTo>
                      <a:pt x="360" y="261"/>
                      <a:pt x="362" y="262"/>
                      <a:pt x="363" y="262"/>
                    </a:cubicBezTo>
                    <a:cubicBezTo>
                      <a:pt x="363" y="262"/>
                      <a:pt x="365" y="262"/>
                      <a:pt x="365" y="261"/>
                    </a:cubicBezTo>
                    <a:cubicBezTo>
                      <a:pt x="365" y="259"/>
                      <a:pt x="367" y="258"/>
                      <a:pt x="368" y="258"/>
                    </a:cubicBezTo>
                    <a:cubicBezTo>
                      <a:pt x="370" y="258"/>
                      <a:pt x="372" y="259"/>
                      <a:pt x="376" y="264"/>
                    </a:cubicBezTo>
                    <a:cubicBezTo>
                      <a:pt x="378" y="266"/>
                      <a:pt x="378" y="266"/>
                      <a:pt x="380" y="266"/>
                    </a:cubicBezTo>
                    <a:cubicBezTo>
                      <a:pt x="382" y="266"/>
                      <a:pt x="382" y="266"/>
                      <a:pt x="382" y="266"/>
                    </a:cubicBezTo>
                    <a:cubicBezTo>
                      <a:pt x="382" y="266"/>
                      <a:pt x="383" y="266"/>
                      <a:pt x="384" y="266"/>
                    </a:cubicBezTo>
                    <a:cubicBezTo>
                      <a:pt x="386" y="266"/>
                      <a:pt x="386" y="266"/>
                      <a:pt x="386" y="265"/>
                    </a:cubicBezTo>
                    <a:cubicBezTo>
                      <a:pt x="387" y="265"/>
                      <a:pt x="387" y="264"/>
                      <a:pt x="387" y="264"/>
                    </a:cubicBezTo>
                    <a:cubicBezTo>
                      <a:pt x="387" y="262"/>
                      <a:pt x="388" y="261"/>
                      <a:pt x="389" y="261"/>
                    </a:cubicBezTo>
                    <a:cubicBezTo>
                      <a:pt x="390" y="261"/>
                      <a:pt x="391" y="262"/>
                      <a:pt x="393" y="264"/>
                    </a:cubicBezTo>
                    <a:cubicBezTo>
                      <a:pt x="392" y="263"/>
                      <a:pt x="393" y="262"/>
                      <a:pt x="393" y="261"/>
                    </a:cubicBezTo>
                    <a:cubicBezTo>
                      <a:pt x="393" y="261"/>
                      <a:pt x="393" y="261"/>
                      <a:pt x="393" y="261"/>
                    </a:cubicBezTo>
                    <a:cubicBezTo>
                      <a:pt x="393" y="261"/>
                      <a:pt x="393" y="260"/>
                      <a:pt x="393" y="260"/>
                    </a:cubicBezTo>
                    <a:cubicBezTo>
                      <a:pt x="391" y="259"/>
                      <a:pt x="391" y="258"/>
                      <a:pt x="391" y="256"/>
                    </a:cubicBezTo>
                    <a:cubicBezTo>
                      <a:pt x="392" y="253"/>
                      <a:pt x="399" y="252"/>
                      <a:pt x="403" y="252"/>
                    </a:cubicBezTo>
                    <a:cubicBezTo>
                      <a:pt x="404" y="252"/>
                      <a:pt x="404" y="252"/>
                      <a:pt x="404" y="252"/>
                    </a:cubicBezTo>
                    <a:cubicBezTo>
                      <a:pt x="406" y="252"/>
                      <a:pt x="407" y="252"/>
                      <a:pt x="408" y="252"/>
                    </a:cubicBezTo>
                    <a:cubicBezTo>
                      <a:pt x="408" y="252"/>
                      <a:pt x="409" y="252"/>
                      <a:pt x="409" y="252"/>
                    </a:cubicBezTo>
                    <a:cubicBezTo>
                      <a:pt x="409" y="252"/>
                      <a:pt x="409" y="252"/>
                      <a:pt x="410" y="251"/>
                    </a:cubicBezTo>
                    <a:cubicBezTo>
                      <a:pt x="411" y="249"/>
                      <a:pt x="413" y="248"/>
                      <a:pt x="414" y="248"/>
                    </a:cubicBezTo>
                    <a:cubicBezTo>
                      <a:pt x="416" y="248"/>
                      <a:pt x="418" y="251"/>
                      <a:pt x="418" y="254"/>
                    </a:cubicBezTo>
                    <a:cubicBezTo>
                      <a:pt x="419" y="254"/>
                      <a:pt x="421" y="253"/>
                      <a:pt x="423" y="253"/>
                    </a:cubicBezTo>
                    <a:cubicBezTo>
                      <a:pt x="426" y="252"/>
                      <a:pt x="429" y="251"/>
                      <a:pt x="431" y="251"/>
                    </a:cubicBezTo>
                    <a:cubicBezTo>
                      <a:pt x="437" y="251"/>
                      <a:pt x="443" y="256"/>
                      <a:pt x="444" y="260"/>
                    </a:cubicBezTo>
                    <a:cubicBezTo>
                      <a:pt x="444" y="262"/>
                      <a:pt x="446" y="262"/>
                      <a:pt x="448" y="260"/>
                    </a:cubicBezTo>
                    <a:cubicBezTo>
                      <a:pt x="449" y="259"/>
                      <a:pt x="449" y="259"/>
                      <a:pt x="449" y="259"/>
                    </a:cubicBezTo>
                    <a:cubicBezTo>
                      <a:pt x="452" y="257"/>
                      <a:pt x="454" y="255"/>
                      <a:pt x="457" y="255"/>
                    </a:cubicBezTo>
                    <a:cubicBezTo>
                      <a:pt x="459" y="255"/>
                      <a:pt x="460" y="256"/>
                      <a:pt x="461" y="257"/>
                    </a:cubicBezTo>
                    <a:cubicBezTo>
                      <a:pt x="463" y="259"/>
                      <a:pt x="465" y="261"/>
                      <a:pt x="467" y="263"/>
                    </a:cubicBezTo>
                    <a:cubicBezTo>
                      <a:pt x="468" y="265"/>
                      <a:pt x="470" y="267"/>
                      <a:pt x="473" y="270"/>
                    </a:cubicBezTo>
                    <a:cubicBezTo>
                      <a:pt x="476" y="273"/>
                      <a:pt x="475" y="277"/>
                      <a:pt x="474" y="279"/>
                    </a:cubicBezTo>
                    <a:cubicBezTo>
                      <a:pt x="473" y="281"/>
                      <a:pt x="473" y="282"/>
                      <a:pt x="473" y="283"/>
                    </a:cubicBezTo>
                    <a:cubicBezTo>
                      <a:pt x="474" y="284"/>
                      <a:pt x="474" y="286"/>
                      <a:pt x="475" y="288"/>
                    </a:cubicBezTo>
                    <a:cubicBezTo>
                      <a:pt x="475" y="290"/>
                      <a:pt x="475" y="292"/>
                      <a:pt x="477" y="293"/>
                    </a:cubicBezTo>
                    <a:cubicBezTo>
                      <a:pt x="481" y="296"/>
                      <a:pt x="481" y="300"/>
                      <a:pt x="481" y="302"/>
                    </a:cubicBezTo>
                    <a:cubicBezTo>
                      <a:pt x="481" y="303"/>
                      <a:pt x="481" y="304"/>
                      <a:pt x="481" y="305"/>
                    </a:cubicBezTo>
                    <a:cubicBezTo>
                      <a:pt x="486" y="306"/>
                      <a:pt x="490" y="313"/>
                      <a:pt x="490" y="316"/>
                    </a:cubicBezTo>
                    <a:cubicBezTo>
                      <a:pt x="491" y="317"/>
                      <a:pt x="493" y="318"/>
                      <a:pt x="494" y="318"/>
                    </a:cubicBezTo>
                    <a:cubicBezTo>
                      <a:pt x="495" y="318"/>
                      <a:pt x="495" y="318"/>
                      <a:pt x="495" y="318"/>
                    </a:cubicBezTo>
                    <a:cubicBezTo>
                      <a:pt x="495" y="315"/>
                      <a:pt x="496" y="313"/>
                      <a:pt x="498" y="310"/>
                    </a:cubicBezTo>
                    <a:cubicBezTo>
                      <a:pt x="499" y="308"/>
                      <a:pt x="500" y="306"/>
                      <a:pt x="500" y="304"/>
                    </a:cubicBezTo>
                    <a:cubicBezTo>
                      <a:pt x="500" y="301"/>
                      <a:pt x="497" y="287"/>
                      <a:pt x="494" y="283"/>
                    </a:cubicBezTo>
                    <a:cubicBezTo>
                      <a:pt x="492" y="280"/>
                      <a:pt x="492" y="278"/>
                      <a:pt x="492" y="277"/>
                    </a:cubicBezTo>
                    <a:cubicBezTo>
                      <a:pt x="492" y="276"/>
                      <a:pt x="492" y="275"/>
                      <a:pt x="491" y="272"/>
                    </a:cubicBezTo>
                    <a:cubicBezTo>
                      <a:pt x="487" y="267"/>
                      <a:pt x="484" y="257"/>
                      <a:pt x="484" y="249"/>
                    </a:cubicBezTo>
                    <a:cubicBezTo>
                      <a:pt x="484" y="241"/>
                      <a:pt x="494" y="228"/>
                      <a:pt x="498" y="224"/>
                    </a:cubicBezTo>
                    <a:cubicBezTo>
                      <a:pt x="500" y="222"/>
                      <a:pt x="503" y="222"/>
                      <a:pt x="505" y="221"/>
                    </a:cubicBezTo>
                    <a:cubicBezTo>
                      <a:pt x="507" y="221"/>
                      <a:pt x="507" y="220"/>
                      <a:pt x="507" y="219"/>
                    </a:cubicBezTo>
                    <a:cubicBezTo>
                      <a:pt x="509" y="215"/>
                      <a:pt x="514" y="209"/>
                      <a:pt x="519" y="209"/>
                    </a:cubicBezTo>
                    <a:cubicBezTo>
                      <a:pt x="519" y="209"/>
                      <a:pt x="520" y="209"/>
                      <a:pt x="520" y="209"/>
                    </a:cubicBezTo>
                    <a:cubicBezTo>
                      <a:pt x="521" y="209"/>
                      <a:pt x="521" y="209"/>
                      <a:pt x="521" y="209"/>
                    </a:cubicBezTo>
                    <a:cubicBezTo>
                      <a:pt x="523" y="209"/>
                      <a:pt x="523" y="209"/>
                      <a:pt x="523" y="208"/>
                    </a:cubicBezTo>
                    <a:cubicBezTo>
                      <a:pt x="524" y="204"/>
                      <a:pt x="530" y="199"/>
                      <a:pt x="537" y="198"/>
                    </a:cubicBezTo>
                    <a:cubicBezTo>
                      <a:pt x="539" y="198"/>
                      <a:pt x="539" y="198"/>
                      <a:pt x="539" y="198"/>
                    </a:cubicBezTo>
                    <a:cubicBezTo>
                      <a:pt x="539" y="197"/>
                      <a:pt x="538" y="196"/>
                      <a:pt x="538" y="195"/>
                    </a:cubicBezTo>
                    <a:cubicBezTo>
                      <a:pt x="537" y="195"/>
                      <a:pt x="537" y="194"/>
                      <a:pt x="537" y="194"/>
                    </a:cubicBezTo>
                    <a:cubicBezTo>
                      <a:pt x="536" y="192"/>
                      <a:pt x="536" y="190"/>
                      <a:pt x="537" y="188"/>
                    </a:cubicBezTo>
                    <a:cubicBezTo>
                      <a:pt x="538" y="186"/>
                      <a:pt x="541" y="185"/>
                      <a:pt x="543" y="188"/>
                    </a:cubicBezTo>
                    <a:cubicBezTo>
                      <a:pt x="543" y="188"/>
                      <a:pt x="546" y="189"/>
                      <a:pt x="548" y="188"/>
                    </a:cubicBezTo>
                    <a:cubicBezTo>
                      <a:pt x="549" y="186"/>
                      <a:pt x="551" y="185"/>
                      <a:pt x="551" y="184"/>
                    </a:cubicBezTo>
                    <a:cubicBezTo>
                      <a:pt x="546" y="184"/>
                      <a:pt x="545" y="182"/>
                      <a:pt x="544" y="181"/>
                    </a:cubicBezTo>
                    <a:cubicBezTo>
                      <a:pt x="544" y="180"/>
                      <a:pt x="544" y="178"/>
                      <a:pt x="547" y="177"/>
                    </a:cubicBezTo>
                    <a:cubicBezTo>
                      <a:pt x="548" y="177"/>
                      <a:pt x="548" y="176"/>
                      <a:pt x="547" y="175"/>
                    </a:cubicBezTo>
                    <a:cubicBezTo>
                      <a:pt x="547" y="174"/>
                      <a:pt x="546" y="173"/>
                      <a:pt x="544" y="173"/>
                    </a:cubicBezTo>
                    <a:cubicBezTo>
                      <a:pt x="543" y="173"/>
                      <a:pt x="540" y="172"/>
                      <a:pt x="539" y="170"/>
                    </a:cubicBezTo>
                    <a:cubicBezTo>
                      <a:pt x="539" y="168"/>
                      <a:pt x="541" y="166"/>
                      <a:pt x="542" y="164"/>
                    </a:cubicBezTo>
                    <a:cubicBezTo>
                      <a:pt x="543" y="163"/>
                      <a:pt x="541" y="162"/>
                      <a:pt x="536" y="158"/>
                    </a:cubicBezTo>
                    <a:cubicBezTo>
                      <a:pt x="536" y="158"/>
                      <a:pt x="536" y="158"/>
                      <a:pt x="536" y="158"/>
                    </a:cubicBezTo>
                    <a:cubicBezTo>
                      <a:pt x="534" y="156"/>
                      <a:pt x="533" y="155"/>
                      <a:pt x="534" y="154"/>
                    </a:cubicBezTo>
                    <a:cubicBezTo>
                      <a:pt x="534" y="152"/>
                      <a:pt x="537" y="151"/>
                      <a:pt x="540" y="150"/>
                    </a:cubicBezTo>
                    <a:cubicBezTo>
                      <a:pt x="541" y="149"/>
                      <a:pt x="541" y="146"/>
                      <a:pt x="540" y="144"/>
                    </a:cubicBezTo>
                    <a:cubicBezTo>
                      <a:pt x="540" y="140"/>
                      <a:pt x="540" y="138"/>
                      <a:pt x="541" y="136"/>
                    </a:cubicBezTo>
                    <a:cubicBezTo>
                      <a:pt x="542" y="134"/>
                      <a:pt x="544" y="133"/>
                      <a:pt x="546" y="133"/>
                    </a:cubicBezTo>
                    <a:cubicBezTo>
                      <a:pt x="547" y="133"/>
                      <a:pt x="548" y="134"/>
                      <a:pt x="549" y="135"/>
                    </a:cubicBezTo>
                    <a:cubicBezTo>
                      <a:pt x="549" y="135"/>
                      <a:pt x="549" y="137"/>
                      <a:pt x="548" y="138"/>
                    </a:cubicBezTo>
                    <a:cubicBezTo>
                      <a:pt x="546" y="142"/>
                      <a:pt x="545" y="145"/>
                      <a:pt x="547" y="147"/>
                    </a:cubicBezTo>
                    <a:cubicBezTo>
                      <a:pt x="550" y="150"/>
                      <a:pt x="552" y="154"/>
                      <a:pt x="551" y="159"/>
                    </a:cubicBezTo>
                    <a:cubicBezTo>
                      <a:pt x="551" y="159"/>
                      <a:pt x="552" y="158"/>
                      <a:pt x="552" y="158"/>
                    </a:cubicBezTo>
                    <a:cubicBezTo>
                      <a:pt x="555" y="151"/>
                      <a:pt x="555" y="146"/>
                      <a:pt x="555" y="145"/>
                    </a:cubicBezTo>
                    <a:cubicBezTo>
                      <a:pt x="552" y="145"/>
                      <a:pt x="551" y="141"/>
                      <a:pt x="552" y="139"/>
                    </a:cubicBezTo>
                    <a:cubicBezTo>
                      <a:pt x="552" y="137"/>
                      <a:pt x="553" y="136"/>
                      <a:pt x="555" y="136"/>
                    </a:cubicBezTo>
                    <a:cubicBezTo>
                      <a:pt x="556" y="136"/>
                      <a:pt x="557" y="137"/>
                      <a:pt x="557" y="138"/>
                    </a:cubicBezTo>
                    <a:cubicBezTo>
                      <a:pt x="558" y="139"/>
                      <a:pt x="559" y="140"/>
                      <a:pt x="559" y="140"/>
                    </a:cubicBezTo>
                    <a:cubicBezTo>
                      <a:pt x="560" y="140"/>
                      <a:pt x="560" y="139"/>
                      <a:pt x="562" y="137"/>
                    </a:cubicBezTo>
                    <a:cubicBezTo>
                      <a:pt x="567" y="133"/>
                      <a:pt x="569" y="127"/>
                      <a:pt x="569" y="126"/>
                    </a:cubicBezTo>
                    <a:cubicBezTo>
                      <a:pt x="567" y="125"/>
                      <a:pt x="567" y="123"/>
                      <a:pt x="567" y="122"/>
                    </a:cubicBezTo>
                    <a:cubicBezTo>
                      <a:pt x="568" y="119"/>
                      <a:pt x="574" y="119"/>
                      <a:pt x="575" y="119"/>
                    </a:cubicBezTo>
                    <a:cubicBezTo>
                      <a:pt x="576" y="119"/>
                      <a:pt x="576" y="119"/>
                      <a:pt x="576" y="119"/>
                    </a:cubicBezTo>
                    <a:cubicBezTo>
                      <a:pt x="577" y="119"/>
                      <a:pt x="577" y="119"/>
                      <a:pt x="577" y="119"/>
                    </a:cubicBezTo>
                    <a:cubicBezTo>
                      <a:pt x="579" y="119"/>
                      <a:pt x="583" y="118"/>
                      <a:pt x="586" y="117"/>
                    </a:cubicBezTo>
                    <a:cubicBezTo>
                      <a:pt x="585" y="118"/>
                      <a:pt x="585" y="118"/>
                      <a:pt x="584" y="118"/>
                    </a:cubicBezTo>
                    <a:cubicBezTo>
                      <a:pt x="580" y="119"/>
                      <a:pt x="577" y="119"/>
                      <a:pt x="575" y="119"/>
                    </a:cubicBezTo>
                    <a:cubicBezTo>
                      <a:pt x="574" y="118"/>
                      <a:pt x="573" y="117"/>
                      <a:pt x="573" y="116"/>
                    </a:cubicBezTo>
                    <a:cubicBezTo>
                      <a:pt x="573" y="110"/>
                      <a:pt x="593" y="108"/>
                      <a:pt x="594" y="108"/>
                    </a:cubicBezTo>
                    <a:cubicBezTo>
                      <a:pt x="595" y="108"/>
                      <a:pt x="595" y="108"/>
                      <a:pt x="596" y="106"/>
                    </a:cubicBezTo>
                    <a:cubicBezTo>
                      <a:pt x="596" y="105"/>
                      <a:pt x="596" y="103"/>
                      <a:pt x="598" y="103"/>
                    </a:cubicBezTo>
                    <a:cubicBezTo>
                      <a:pt x="600" y="103"/>
                      <a:pt x="600" y="104"/>
                      <a:pt x="601" y="104"/>
                    </a:cubicBezTo>
                    <a:cubicBezTo>
                      <a:pt x="602" y="107"/>
                      <a:pt x="605" y="106"/>
                      <a:pt x="608" y="105"/>
                    </a:cubicBezTo>
                    <a:cubicBezTo>
                      <a:pt x="608" y="105"/>
                      <a:pt x="608" y="104"/>
                      <a:pt x="608" y="103"/>
                    </a:cubicBezTo>
                    <a:cubicBezTo>
                      <a:pt x="608" y="102"/>
                      <a:pt x="607" y="100"/>
                      <a:pt x="605" y="100"/>
                    </a:cubicBezTo>
                    <a:cubicBezTo>
                      <a:pt x="604" y="99"/>
                      <a:pt x="603" y="98"/>
                      <a:pt x="603" y="97"/>
                    </a:cubicBezTo>
                    <a:cubicBezTo>
                      <a:pt x="602" y="96"/>
                      <a:pt x="603" y="95"/>
                      <a:pt x="604" y="94"/>
                    </a:cubicBezTo>
                    <a:cubicBezTo>
                      <a:pt x="605" y="93"/>
                      <a:pt x="605" y="93"/>
                      <a:pt x="605" y="93"/>
                    </a:cubicBezTo>
                    <a:cubicBezTo>
                      <a:pt x="604" y="90"/>
                      <a:pt x="606" y="87"/>
                      <a:pt x="606" y="85"/>
                    </a:cubicBezTo>
                    <a:cubicBezTo>
                      <a:pt x="607" y="84"/>
                      <a:pt x="610" y="79"/>
                      <a:pt x="614" y="78"/>
                    </a:cubicBezTo>
                    <a:cubicBezTo>
                      <a:pt x="616" y="77"/>
                      <a:pt x="616" y="77"/>
                      <a:pt x="616" y="76"/>
                    </a:cubicBezTo>
                    <a:cubicBezTo>
                      <a:pt x="617" y="75"/>
                      <a:pt x="618" y="74"/>
                      <a:pt x="621" y="74"/>
                    </a:cubicBezTo>
                    <a:cubicBezTo>
                      <a:pt x="622" y="74"/>
                      <a:pt x="623" y="73"/>
                      <a:pt x="624" y="70"/>
                    </a:cubicBezTo>
                    <a:cubicBezTo>
                      <a:pt x="625" y="69"/>
                      <a:pt x="626" y="67"/>
                      <a:pt x="628" y="66"/>
                    </a:cubicBezTo>
                    <a:cubicBezTo>
                      <a:pt x="629" y="65"/>
                      <a:pt x="630" y="65"/>
                      <a:pt x="631" y="65"/>
                    </a:cubicBezTo>
                    <a:cubicBezTo>
                      <a:pt x="633" y="65"/>
                      <a:pt x="634" y="65"/>
                      <a:pt x="636" y="66"/>
                    </a:cubicBezTo>
                    <a:cubicBezTo>
                      <a:pt x="637" y="67"/>
                      <a:pt x="638" y="67"/>
                      <a:pt x="639" y="67"/>
                    </a:cubicBezTo>
                    <a:cubicBezTo>
                      <a:pt x="640" y="67"/>
                      <a:pt x="641" y="67"/>
                      <a:pt x="642" y="66"/>
                    </a:cubicBezTo>
                    <a:cubicBezTo>
                      <a:pt x="644" y="65"/>
                      <a:pt x="646" y="63"/>
                      <a:pt x="649" y="61"/>
                    </a:cubicBezTo>
                    <a:cubicBezTo>
                      <a:pt x="639" y="47"/>
                      <a:pt x="640" y="37"/>
                      <a:pt x="640" y="32"/>
                    </a:cubicBezTo>
                    <a:cubicBezTo>
                      <a:pt x="640" y="32"/>
                      <a:pt x="640" y="31"/>
                      <a:pt x="640" y="31"/>
                    </a:cubicBezTo>
                    <a:cubicBezTo>
                      <a:pt x="639" y="30"/>
                      <a:pt x="637" y="30"/>
                      <a:pt x="636" y="30"/>
                    </a:cubicBezTo>
                    <a:cubicBezTo>
                      <a:pt x="633" y="30"/>
                      <a:pt x="629" y="30"/>
                      <a:pt x="626" y="27"/>
                    </a:cubicBezTo>
                    <a:cubicBezTo>
                      <a:pt x="623" y="27"/>
                      <a:pt x="617" y="39"/>
                      <a:pt x="615" y="46"/>
                    </a:cubicBezTo>
                    <a:cubicBezTo>
                      <a:pt x="613" y="54"/>
                      <a:pt x="601" y="61"/>
                      <a:pt x="600" y="62"/>
                    </a:cubicBezTo>
                    <a:cubicBezTo>
                      <a:pt x="599" y="63"/>
                      <a:pt x="599" y="63"/>
                      <a:pt x="599" y="63"/>
                    </a:cubicBezTo>
                    <a:cubicBezTo>
                      <a:pt x="599" y="63"/>
                      <a:pt x="599" y="63"/>
                      <a:pt x="599" y="63"/>
                    </a:cubicBezTo>
                    <a:cubicBezTo>
                      <a:pt x="599" y="63"/>
                      <a:pt x="563" y="63"/>
                      <a:pt x="560" y="63"/>
                    </a:cubicBezTo>
                    <a:cubicBezTo>
                      <a:pt x="560" y="63"/>
                      <a:pt x="558" y="64"/>
                      <a:pt x="548" y="73"/>
                    </a:cubicBezTo>
                    <a:cubicBezTo>
                      <a:pt x="548" y="75"/>
                      <a:pt x="548" y="77"/>
                      <a:pt x="547" y="78"/>
                    </a:cubicBezTo>
                    <a:cubicBezTo>
                      <a:pt x="544" y="83"/>
                      <a:pt x="533" y="86"/>
                      <a:pt x="523" y="86"/>
                    </a:cubicBezTo>
                    <a:cubicBezTo>
                      <a:pt x="521" y="86"/>
                      <a:pt x="519" y="86"/>
                      <a:pt x="517" y="86"/>
                    </a:cubicBezTo>
                    <a:cubicBezTo>
                      <a:pt x="517" y="88"/>
                      <a:pt x="517" y="89"/>
                      <a:pt x="517" y="89"/>
                    </a:cubicBezTo>
                    <a:cubicBezTo>
                      <a:pt x="517" y="91"/>
                      <a:pt x="516" y="92"/>
                      <a:pt x="513" y="94"/>
                    </a:cubicBezTo>
                    <a:cubicBezTo>
                      <a:pt x="511" y="97"/>
                      <a:pt x="502" y="102"/>
                      <a:pt x="491" y="108"/>
                    </a:cubicBezTo>
                    <a:cubicBezTo>
                      <a:pt x="487" y="110"/>
                      <a:pt x="487" y="110"/>
                      <a:pt x="487" y="110"/>
                    </a:cubicBezTo>
                    <a:cubicBezTo>
                      <a:pt x="480" y="113"/>
                      <a:pt x="471" y="113"/>
                      <a:pt x="466" y="110"/>
                    </a:cubicBezTo>
                    <a:cubicBezTo>
                      <a:pt x="463" y="109"/>
                      <a:pt x="461" y="106"/>
                      <a:pt x="461" y="103"/>
                    </a:cubicBezTo>
                    <a:cubicBezTo>
                      <a:pt x="461" y="97"/>
                      <a:pt x="465" y="96"/>
                      <a:pt x="467" y="96"/>
                    </a:cubicBezTo>
                    <a:cubicBezTo>
                      <a:pt x="470" y="96"/>
                      <a:pt x="472" y="97"/>
                      <a:pt x="473" y="99"/>
                    </a:cubicBezTo>
                    <a:cubicBezTo>
                      <a:pt x="473" y="99"/>
                      <a:pt x="473" y="99"/>
                      <a:pt x="474" y="99"/>
                    </a:cubicBezTo>
                    <a:cubicBezTo>
                      <a:pt x="472" y="97"/>
                      <a:pt x="472" y="94"/>
                      <a:pt x="472" y="91"/>
                    </a:cubicBezTo>
                    <a:cubicBezTo>
                      <a:pt x="471" y="90"/>
                      <a:pt x="472" y="87"/>
                      <a:pt x="472" y="85"/>
                    </a:cubicBezTo>
                    <a:cubicBezTo>
                      <a:pt x="472" y="81"/>
                      <a:pt x="472" y="78"/>
                      <a:pt x="470" y="78"/>
                    </a:cubicBezTo>
                    <a:cubicBezTo>
                      <a:pt x="468" y="77"/>
                      <a:pt x="465" y="79"/>
                      <a:pt x="463" y="80"/>
                    </a:cubicBezTo>
                    <a:cubicBezTo>
                      <a:pt x="461" y="81"/>
                      <a:pt x="460" y="82"/>
                      <a:pt x="459" y="82"/>
                    </a:cubicBezTo>
                    <a:cubicBezTo>
                      <a:pt x="458" y="82"/>
                      <a:pt x="458" y="82"/>
                      <a:pt x="457" y="81"/>
                    </a:cubicBezTo>
                    <a:cubicBezTo>
                      <a:pt x="456" y="80"/>
                      <a:pt x="456" y="79"/>
                      <a:pt x="456" y="78"/>
                    </a:cubicBezTo>
                    <a:cubicBezTo>
                      <a:pt x="457" y="75"/>
                      <a:pt x="458" y="73"/>
                      <a:pt x="460" y="70"/>
                    </a:cubicBezTo>
                    <a:cubicBezTo>
                      <a:pt x="462" y="66"/>
                      <a:pt x="464" y="63"/>
                      <a:pt x="461" y="59"/>
                    </a:cubicBezTo>
                    <a:cubicBezTo>
                      <a:pt x="458" y="54"/>
                      <a:pt x="455" y="53"/>
                      <a:pt x="452" y="53"/>
                    </a:cubicBezTo>
                    <a:cubicBezTo>
                      <a:pt x="450" y="53"/>
                      <a:pt x="448" y="54"/>
                      <a:pt x="447" y="56"/>
                    </a:cubicBezTo>
                    <a:cubicBezTo>
                      <a:pt x="446" y="61"/>
                      <a:pt x="442" y="62"/>
                      <a:pt x="440" y="62"/>
                    </a:cubicBezTo>
                    <a:cubicBezTo>
                      <a:pt x="438" y="63"/>
                      <a:pt x="436" y="63"/>
                      <a:pt x="436" y="65"/>
                    </a:cubicBezTo>
                    <a:cubicBezTo>
                      <a:pt x="433" y="70"/>
                      <a:pt x="431" y="80"/>
                      <a:pt x="433" y="87"/>
                    </a:cubicBezTo>
                    <a:cubicBezTo>
                      <a:pt x="435" y="97"/>
                      <a:pt x="431" y="102"/>
                      <a:pt x="424" y="106"/>
                    </a:cubicBezTo>
                    <a:cubicBezTo>
                      <a:pt x="420" y="108"/>
                      <a:pt x="417" y="108"/>
                      <a:pt x="415" y="105"/>
                    </a:cubicBezTo>
                    <a:cubicBezTo>
                      <a:pt x="411" y="101"/>
                      <a:pt x="411" y="92"/>
                      <a:pt x="412" y="83"/>
                    </a:cubicBezTo>
                    <a:cubicBezTo>
                      <a:pt x="413" y="79"/>
                      <a:pt x="414" y="76"/>
                      <a:pt x="415" y="73"/>
                    </a:cubicBezTo>
                    <a:cubicBezTo>
                      <a:pt x="416" y="70"/>
                      <a:pt x="417" y="66"/>
                      <a:pt x="417" y="65"/>
                    </a:cubicBezTo>
                    <a:cubicBezTo>
                      <a:pt x="415" y="65"/>
                      <a:pt x="414" y="64"/>
                      <a:pt x="414" y="63"/>
                    </a:cubicBezTo>
                    <a:cubicBezTo>
                      <a:pt x="413" y="58"/>
                      <a:pt x="425" y="49"/>
                      <a:pt x="433" y="47"/>
                    </a:cubicBezTo>
                    <a:cubicBezTo>
                      <a:pt x="438" y="46"/>
                      <a:pt x="443" y="45"/>
                      <a:pt x="447" y="45"/>
                    </a:cubicBezTo>
                    <a:cubicBezTo>
                      <a:pt x="450" y="45"/>
                      <a:pt x="454" y="44"/>
                      <a:pt x="455" y="44"/>
                    </a:cubicBezTo>
                    <a:cubicBezTo>
                      <a:pt x="455" y="44"/>
                      <a:pt x="456" y="44"/>
                      <a:pt x="456" y="43"/>
                    </a:cubicBezTo>
                    <a:cubicBezTo>
                      <a:pt x="455" y="43"/>
                      <a:pt x="454" y="42"/>
                      <a:pt x="453" y="41"/>
                    </a:cubicBezTo>
                    <a:cubicBezTo>
                      <a:pt x="453" y="42"/>
                      <a:pt x="452" y="42"/>
                      <a:pt x="452" y="42"/>
                    </a:cubicBezTo>
                    <a:cubicBezTo>
                      <a:pt x="451" y="43"/>
                      <a:pt x="450" y="43"/>
                      <a:pt x="449" y="43"/>
                    </a:cubicBezTo>
                    <a:cubicBezTo>
                      <a:pt x="447" y="43"/>
                      <a:pt x="446" y="42"/>
                      <a:pt x="445" y="41"/>
                    </a:cubicBezTo>
                    <a:cubicBezTo>
                      <a:pt x="444" y="39"/>
                      <a:pt x="443" y="38"/>
                      <a:pt x="440" y="38"/>
                    </a:cubicBezTo>
                    <a:cubicBezTo>
                      <a:pt x="438" y="38"/>
                      <a:pt x="435" y="39"/>
                      <a:pt x="432" y="40"/>
                    </a:cubicBezTo>
                    <a:cubicBezTo>
                      <a:pt x="427" y="42"/>
                      <a:pt x="422" y="44"/>
                      <a:pt x="419" y="42"/>
                    </a:cubicBezTo>
                    <a:cubicBezTo>
                      <a:pt x="415" y="40"/>
                      <a:pt x="414" y="38"/>
                      <a:pt x="413" y="36"/>
                    </a:cubicBezTo>
                    <a:cubicBezTo>
                      <a:pt x="413" y="35"/>
                      <a:pt x="413" y="35"/>
                      <a:pt x="411" y="35"/>
                    </a:cubicBezTo>
                    <a:cubicBezTo>
                      <a:pt x="409" y="35"/>
                      <a:pt x="408" y="34"/>
                      <a:pt x="408" y="33"/>
                    </a:cubicBezTo>
                    <a:cubicBezTo>
                      <a:pt x="407" y="32"/>
                      <a:pt x="407" y="30"/>
                      <a:pt x="408" y="29"/>
                    </a:cubicBezTo>
                    <a:cubicBezTo>
                      <a:pt x="406" y="30"/>
                      <a:pt x="404" y="31"/>
                      <a:pt x="402" y="33"/>
                    </a:cubicBezTo>
                    <a:cubicBezTo>
                      <a:pt x="396" y="37"/>
                      <a:pt x="390" y="41"/>
                      <a:pt x="385" y="41"/>
                    </a:cubicBezTo>
                    <a:cubicBezTo>
                      <a:pt x="383" y="41"/>
                      <a:pt x="381" y="40"/>
                      <a:pt x="380" y="39"/>
                    </a:cubicBezTo>
                    <a:cubicBezTo>
                      <a:pt x="378" y="37"/>
                      <a:pt x="376" y="37"/>
                      <a:pt x="374" y="38"/>
                    </a:cubicBezTo>
                    <a:cubicBezTo>
                      <a:pt x="373" y="38"/>
                      <a:pt x="371" y="38"/>
                      <a:pt x="370" y="38"/>
                    </a:cubicBezTo>
                    <a:cubicBezTo>
                      <a:pt x="368" y="38"/>
                      <a:pt x="367" y="38"/>
                      <a:pt x="365" y="36"/>
                    </a:cubicBezTo>
                    <a:cubicBezTo>
                      <a:pt x="364" y="35"/>
                      <a:pt x="364" y="33"/>
                      <a:pt x="365" y="32"/>
                    </a:cubicBezTo>
                    <a:cubicBezTo>
                      <a:pt x="367" y="26"/>
                      <a:pt x="382" y="18"/>
                      <a:pt x="390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87" y="18"/>
                      <a:pt x="384" y="17"/>
                      <a:pt x="382" y="17"/>
                    </a:cubicBezTo>
                    <a:cubicBezTo>
                      <a:pt x="381" y="17"/>
                      <a:pt x="381" y="17"/>
                      <a:pt x="381" y="17"/>
                    </a:cubicBezTo>
                    <a:cubicBezTo>
                      <a:pt x="377" y="21"/>
                      <a:pt x="372" y="20"/>
                      <a:pt x="368" y="15"/>
                    </a:cubicBezTo>
                    <a:cubicBezTo>
                      <a:pt x="368" y="15"/>
                      <a:pt x="367" y="15"/>
                      <a:pt x="367" y="15"/>
                    </a:cubicBezTo>
                    <a:cubicBezTo>
                      <a:pt x="366" y="15"/>
                      <a:pt x="366" y="15"/>
                      <a:pt x="366" y="15"/>
                    </a:cubicBezTo>
                    <a:cubicBezTo>
                      <a:pt x="364" y="15"/>
                      <a:pt x="361" y="15"/>
                      <a:pt x="359" y="12"/>
                    </a:cubicBezTo>
                    <a:cubicBezTo>
                      <a:pt x="357" y="10"/>
                      <a:pt x="356" y="10"/>
                      <a:pt x="355" y="10"/>
                    </a:cubicBezTo>
                    <a:cubicBezTo>
                      <a:pt x="354" y="10"/>
                      <a:pt x="353" y="11"/>
                      <a:pt x="352" y="11"/>
                    </a:cubicBezTo>
                    <a:cubicBezTo>
                      <a:pt x="351" y="12"/>
                      <a:pt x="351" y="12"/>
                      <a:pt x="351" y="12"/>
                    </a:cubicBezTo>
                    <a:cubicBezTo>
                      <a:pt x="348" y="13"/>
                      <a:pt x="346" y="12"/>
                      <a:pt x="343" y="11"/>
                    </a:cubicBezTo>
                    <a:cubicBezTo>
                      <a:pt x="342" y="10"/>
                      <a:pt x="341" y="9"/>
                      <a:pt x="339" y="9"/>
                    </a:cubicBezTo>
                    <a:cubicBezTo>
                      <a:pt x="336" y="7"/>
                      <a:pt x="336" y="5"/>
                      <a:pt x="335" y="3"/>
                    </a:cubicBezTo>
                    <a:cubicBezTo>
                      <a:pt x="335" y="1"/>
                      <a:pt x="335" y="1"/>
                      <a:pt x="334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0"/>
                      <a:pt x="334" y="2"/>
                      <a:pt x="334" y="3"/>
                    </a:cubicBezTo>
                    <a:cubicBezTo>
                      <a:pt x="333" y="5"/>
                      <a:pt x="333" y="5"/>
                      <a:pt x="333" y="5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9"/>
                      <a:pt x="26" y="11"/>
                      <a:pt x="26" y="13"/>
                    </a:cubicBezTo>
                    <a:cubicBezTo>
                      <a:pt x="26" y="15"/>
                      <a:pt x="25" y="16"/>
                      <a:pt x="26" y="18"/>
                    </a:cubicBezTo>
                    <a:cubicBezTo>
                      <a:pt x="27" y="21"/>
                      <a:pt x="27" y="27"/>
                      <a:pt x="24" y="30"/>
                    </a:cubicBezTo>
                    <a:cubicBezTo>
                      <a:pt x="23" y="31"/>
                      <a:pt x="22" y="32"/>
                      <a:pt x="20" y="32"/>
                    </a:cubicBezTo>
                    <a:cubicBezTo>
                      <a:pt x="18" y="32"/>
                      <a:pt x="16" y="30"/>
                      <a:pt x="15" y="28"/>
                    </a:cubicBezTo>
                    <a:cubicBezTo>
                      <a:pt x="15" y="26"/>
                      <a:pt x="16" y="23"/>
                      <a:pt x="18" y="22"/>
                    </a:cubicBezTo>
                    <a:cubicBezTo>
                      <a:pt x="18" y="22"/>
                      <a:pt x="18" y="21"/>
                      <a:pt x="18" y="20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6" y="19"/>
                      <a:pt x="15" y="19"/>
                      <a:pt x="15" y="18"/>
                    </a:cubicBezTo>
                    <a:cubicBezTo>
                      <a:pt x="14" y="17"/>
                      <a:pt x="14" y="16"/>
                      <a:pt x="13" y="15"/>
                    </a:cubicBezTo>
                    <a:cubicBezTo>
                      <a:pt x="10" y="16"/>
                      <a:pt x="5" y="16"/>
                      <a:pt x="0" y="15"/>
                    </a:cubicBezTo>
                    <a:cubicBezTo>
                      <a:pt x="0" y="18"/>
                      <a:pt x="2" y="23"/>
                      <a:pt x="5" y="27"/>
                    </a:cubicBezTo>
                    <a:cubicBezTo>
                      <a:pt x="7" y="30"/>
                      <a:pt x="8" y="33"/>
                      <a:pt x="8" y="35"/>
                    </a:cubicBezTo>
                    <a:cubicBezTo>
                      <a:pt x="8" y="36"/>
                      <a:pt x="8" y="37"/>
                      <a:pt x="9" y="37"/>
                    </a:cubicBezTo>
                    <a:cubicBezTo>
                      <a:pt x="13" y="40"/>
                      <a:pt x="13" y="42"/>
                      <a:pt x="13" y="43"/>
                    </a:cubicBezTo>
                    <a:cubicBezTo>
                      <a:pt x="13" y="43"/>
                      <a:pt x="12" y="45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9" y="48"/>
                      <a:pt x="9" y="50"/>
                      <a:pt x="8" y="53"/>
                    </a:cubicBezTo>
                    <a:cubicBezTo>
                      <a:pt x="7" y="58"/>
                      <a:pt x="7" y="64"/>
                      <a:pt x="7" y="70"/>
                    </a:cubicBezTo>
                    <a:cubicBezTo>
                      <a:pt x="7" y="75"/>
                      <a:pt x="7" y="79"/>
                      <a:pt x="6" y="81"/>
                    </a:cubicBezTo>
                    <a:cubicBezTo>
                      <a:pt x="6" y="83"/>
                      <a:pt x="5" y="85"/>
                      <a:pt x="5" y="87"/>
                    </a:cubicBezTo>
                    <a:cubicBezTo>
                      <a:pt x="3" y="91"/>
                      <a:pt x="1" y="95"/>
                      <a:pt x="3" y="97"/>
                    </a:cubicBezTo>
                    <a:cubicBezTo>
                      <a:pt x="7" y="104"/>
                      <a:pt x="9" y="111"/>
                      <a:pt x="7" y="117"/>
                    </a:cubicBezTo>
                    <a:cubicBezTo>
                      <a:pt x="5" y="123"/>
                      <a:pt x="6" y="126"/>
                      <a:pt x="8" y="130"/>
                    </a:cubicBezTo>
                    <a:cubicBezTo>
                      <a:pt x="10" y="133"/>
                      <a:pt x="10" y="137"/>
                      <a:pt x="10" y="139"/>
                    </a:cubicBezTo>
                    <a:cubicBezTo>
                      <a:pt x="10" y="141"/>
                      <a:pt x="10" y="144"/>
                      <a:pt x="11" y="144"/>
                    </a:cubicBezTo>
                    <a:cubicBezTo>
                      <a:pt x="14" y="146"/>
                      <a:pt x="17" y="150"/>
                      <a:pt x="20" y="155"/>
                    </a:cubicBezTo>
                    <a:cubicBezTo>
                      <a:pt x="21" y="156"/>
                      <a:pt x="22" y="157"/>
                      <a:pt x="23" y="157"/>
                    </a:cubicBezTo>
                    <a:cubicBezTo>
                      <a:pt x="24" y="158"/>
                      <a:pt x="26" y="159"/>
                      <a:pt x="26" y="162"/>
                    </a:cubicBezTo>
                    <a:cubicBezTo>
                      <a:pt x="27" y="166"/>
                      <a:pt x="27" y="166"/>
                      <a:pt x="29" y="167"/>
                    </a:cubicBezTo>
                    <a:cubicBezTo>
                      <a:pt x="34" y="169"/>
                      <a:pt x="33" y="174"/>
                      <a:pt x="32" y="176"/>
                    </a:cubicBezTo>
                    <a:cubicBezTo>
                      <a:pt x="32" y="177"/>
                      <a:pt x="32" y="177"/>
                      <a:pt x="32" y="178"/>
                    </a:cubicBezTo>
                    <a:cubicBezTo>
                      <a:pt x="32" y="179"/>
                      <a:pt x="38" y="184"/>
                      <a:pt x="42" y="188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7" y="193"/>
                      <a:pt x="47" y="196"/>
                      <a:pt x="47" y="198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8" y="199"/>
                      <a:pt x="48" y="199"/>
                      <a:pt x="48" y="199"/>
                    </a:cubicBezTo>
                    <a:cubicBezTo>
                      <a:pt x="53" y="199"/>
                      <a:pt x="58" y="202"/>
                      <a:pt x="63" y="205"/>
                    </a:cubicBezTo>
                    <a:cubicBezTo>
                      <a:pt x="65" y="207"/>
                      <a:pt x="66" y="207"/>
                      <a:pt x="67" y="207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9" y="207"/>
                      <a:pt x="71" y="207"/>
                      <a:pt x="72" y="207"/>
                    </a:cubicBezTo>
                    <a:cubicBezTo>
                      <a:pt x="76" y="208"/>
                      <a:pt x="82" y="216"/>
                      <a:pt x="84" y="221"/>
                    </a:cubicBezTo>
                    <a:cubicBezTo>
                      <a:pt x="84" y="223"/>
                      <a:pt x="85" y="225"/>
                      <a:pt x="85" y="226"/>
                    </a:cubicBezTo>
                    <a:cubicBezTo>
                      <a:pt x="111" y="223"/>
                      <a:pt x="111" y="223"/>
                      <a:pt x="111" y="223"/>
                    </a:cubicBezTo>
                    <a:cubicBezTo>
                      <a:pt x="111" y="223"/>
                      <a:pt x="111" y="223"/>
                      <a:pt x="111" y="223"/>
                    </a:cubicBezTo>
                    <a:cubicBezTo>
                      <a:pt x="113" y="225"/>
                      <a:pt x="120" y="229"/>
                      <a:pt x="123" y="230"/>
                    </a:cubicBezTo>
                    <a:cubicBezTo>
                      <a:pt x="127" y="231"/>
                      <a:pt x="149" y="239"/>
                      <a:pt x="152" y="240"/>
                    </a:cubicBezTo>
                    <a:cubicBezTo>
                      <a:pt x="183" y="240"/>
                      <a:pt x="183" y="240"/>
                      <a:pt x="183" y="240"/>
                    </a:cubicBezTo>
                    <a:cubicBezTo>
                      <a:pt x="187" y="235"/>
                      <a:pt x="187" y="235"/>
                      <a:pt x="187" y="235"/>
                    </a:cubicBezTo>
                    <a:cubicBezTo>
                      <a:pt x="206" y="235"/>
                      <a:pt x="206" y="235"/>
                      <a:pt x="206" y="235"/>
                    </a:cubicBezTo>
                    <a:cubicBezTo>
                      <a:pt x="207" y="235"/>
                      <a:pt x="207" y="235"/>
                      <a:pt x="207" y="235"/>
                    </a:cubicBezTo>
                    <a:cubicBezTo>
                      <a:pt x="212" y="240"/>
                      <a:pt x="218" y="246"/>
                      <a:pt x="219" y="247"/>
                    </a:cubicBezTo>
                    <a:cubicBezTo>
                      <a:pt x="221" y="247"/>
                      <a:pt x="227" y="253"/>
                      <a:pt x="227" y="257"/>
                    </a:cubicBezTo>
                    <a:cubicBezTo>
                      <a:pt x="227" y="259"/>
                      <a:pt x="228" y="261"/>
                      <a:pt x="230" y="263"/>
                    </a:cubicBezTo>
                    <a:cubicBezTo>
                      <a:pt x="231" y="263"/>
                      <a:pt x="232" y="263"/>
                      <a:pt x="232" y="264"/>
                    </a:cubicBezTo>
                    <a:cubicBezTo>
                      <a:pt x="233" y="264"/>
                      <a:pt x="233" y="264"/>
                      <a:pt x="234" y="265"/>
                    </a:cubicBezTo>
                    <a:cubicBezTo>
                      <a:pt x="235" y="266"/>
                      <a:pt x="238" y="267"/>
                      <a:pt x="240" y="268"/>
                    </a:cubicBezTo>
                    <a:cubicBezTo>
                      <a:pt x="240" y="268"/>
                      <a:pt x="241" y="269"/>
                      <a:pt x="241" y="269"/>
                    </a:cubicBezTo>
                    <a:cubicBezTo>
                      <a:pt x="242" y="268"/>
                      <a:pt x="242" y="268"/>
                      <a:pt x="242" y="267"/>
                    </a:cubicBezTo>
                    <a:cubicBezTo>
                      <a:pt x="244" y="264"/>
                      <a:pt x="247" y="259"/>
                      <a:pt x="251" y="259"/>
                    </a:cubicBezTo>
                    <a:cubicBezTo>
                      <a:pt x="256" y="259"/>
                      <a:pt x="271" y="263"/>
                      <a:pt x="273" y="272"/>
                    </a:cubicBezTo>
                    <a:cubicBezTo>
                      <a:pt x="275" y="279"/>
                      <a:pt x="281" y="284"/>
                      <a:pt x="283" y="286"/>
                    </a:cubicBezTo>
                    <a:cubicBezTo>
                      <a:pt x="285" y="287"/>
                      <a:pt x="285" y="290"/>
                      <a:pt x="285" y="292"/>
                    </a:cubicBezTo>
                    <a:cubicBezTo>
                      <a:pt x="286" y="293"/>
                      <a:pt x="286" y="294"/>
                      <a:pt x="286" y="295"/>
                    </a:cubicBezTo>
                    <a:cubicBezTo>
                      <a:pt x="287" y="296"/>
                      <a:pt x="287" y="298"/>
                      <a:pt x="288" y="299"/>
                    </a:cubicBezTo>
                    <a:cubicBezTo>
                      <a:pt x="288" y="300"/>
                      <a:pt x="288" y="300"/>
                      <a:pt x="288" y="301"/>
                    </a:cubicBezTo>
                    <a:cubicBezTo>
                      <a:pt x="289" y="301"/>
                      <a:pt x="289" y="301"/>
                      <a:pt x="289" y="301"/>
                    </a:cubicBezTo>
                    <a:cubicBezTo>
                      <a:pt x="290" y="301"/>
                      <a:pt x="291" y="302"/>
                      <a:pt x="293" y="303"/>
                    </a:cubicBezTo>
                    <a:cubicBezTo>
                      <a:pt x="296" y="304"/>
                      <a:pt x="301" y="306"/>
                      <a:pt x="303" y="306"/>
                    </a:cubicBezTo>
                    <a:cubicBezTo>
                      <a:pt x="304" y="306"/>
                      <a:pt x="304" y="306"/>
                      <a:pt x="304" y="306"/>
                    </a:cubicBezTo>
                    <a:cubicBezTo>
                      <a:pt x="304" y="306"/>
                      <a:pt x="305" y="307"/>
                      <a:pt x="306" y="307"/>
                    </a:cubicBezTo>
                    <a:cubicBezTo>
                      <a:pt x="306" y="307"/>
                      <a:pt x="306" y="307"/>
                      <a:pt x="306" y="307"/>
                    </a:cubicBezTo>
                    <a:cubicBezTo>
                      <a:pt x="305" y="305"/>
                      <a:pt x="304" y="304"/>
                      <a:pt x="303" y="303"/>
                    </a:cubicBezTo>
                    <a:close/>
                  </a:path>
                </a:pathLst>
              </a:custGeom>
              <a:solidFill>
                <a:srgbClr val="FF7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Freeform 2211">
                <a:extLst>
                  <a:ext uri="{FF2B5EF4-FFF2-40B4-BE49-F238E27FC236}">
                    <a16:creationId xmlns:a16="http://schemas.microsoft.com/office/drawing/2014/main" id="{EB20EFD6-375B-478D-9941-ACB1D3793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845" y="2389187"/>
                <a:ext cx="761942" cy="507173"/>
              </a:xfrm>
              <a:custGeom>
                <a:avLst/>
                <a:gdLst>
                  <a:gd name="T0" fmla="*/ 251 w 429"/>
                  <a:gd name="T1" fmla="*/ 27 h 296"/>
                  <a:gd name="T2" fmla="*/ 182 w 429"/>
                  <a:gd name="T3" fmla="*/ 20 h 296"/>
                  <a:gd name="T4" fmla="*/ 169 w 429"/>
                  <a:gd name="T5" fmla="*/ 10 h 296"/>
                  <a:gd name="T6" fmla="*/ 142 w 429"/>
                  <a:gd name="T7" fmla="*/ 7 h 296"/>
                  <a:gd name="T8" fmla="*/ 128 w 429"/>
                  <a:gd name="T9" fmla="*/ 1 h 296"/>
                  <a:gd name="T10" fmla="*/ 95 w 429"/>
                  <a:gd name="T11" fmla="*/ 11 h 296"/>
                  <a:gd name="T12" fmla="*/ 84 w 429"/>
                  <a:gd name="T13" fmla="*/ 20 h 296"/>
                  <a:gd name="T14" fmla="*/ 53 w 429"/>
                  <a:gd name="T15" fmla="*/ 33 h 296"/>
                  <a:gd name="T16" fmla="*/ 18 w 429"/>
                  <a:gd name="T17" fmla="*/ 53 h 296"/>
                  <a:gd name="T18" fmla="*/ 65 w 429"/>
                  <a:gd name="T19" fmla="*/ 82 h 296"/>
                  <a:gd name="T20" fmla="*/ 82 w 429"/>
                  <a:gd name="T21" fmla="*/ 99 h 296"/>
                  <a:gd name="T22" fmla="*/ 46 w 429"/>
                  <a:gd name="T23" fmla="*/ 104 h 296"/>
                  <a:gd name="T24" fmla="*/ 30 w 429"/>
                  <a:gd name="T25" fmla="*/ 97 h 296"/>
                  <a:gd name="T26" fmla="*/ 7 w 429"/>
                  <a:gd name="T27" fmla="*/ 108 h 296"/>
                  <a:gd name="T28" fmla="*/ 15 w 429"/>
                  <a:gd name="T29" fmla="*/ 123 h 296"/>
                  <a:gd name="T30" fmla="*/ 50 w 429"/>
                  <a:gd name="T31" fmla="*/ 132 h 296"/>
                  <a:gd name="T32" fmla="*/ 74 w 429"/>
                  <a:gd name="T33" fmla="*/ 133 h 296"/>
                  <a:gd name="T34" fmla="*/ 59 w 429"/>
                  <a:gd name="T35" fmla="*/ 152 h 296"/>
                  <a:gd name="T36" fmla="*/ 37 w 429"/>
                  <a:gd name="T37" fmla="*/ 158 h 296"/>
                  <a:gd name="T38" fmla="*/ 19 w 429"/>
                  <a:gd name="T39" fmla="*/ 184 h 296"/>
                  <a:gd name="T40" fmla="*/ 43 w 429"/>
                  <a:gd name="T41" fmla="*/ 214 h 296"/>
                  <a:gd name="T42" fmla="*/ 68 w 429"/>
                  <a:gd name="T43" fmla="*/ 220 h 296"/>
                  <a:gd name="T44" fmla="*/ 82 w 429"/>
                  <a:gd name="T45" fmla="*/ 227 h 296"/>
                  <a:gd name="T46" fmla="*/ 115 w 429"/>
                  <a:gd name="T47" fmla="*/ 229 h 296"/>
                  <a:gd name="T48" fmla="*/ 112 w 429"/>
                  <a:gd name="T49" fmla="*/ 256 h 296"/>
                  <a:gd name="T50" fmla="*/ 89 w 429"/>
                  <a:gd name="T51" fmla="*/ 281 h 296"/>
                  <a:gd name="T52" fmla="*/ 126 w 429"/>
                  <a:gd name="T53" fmla="*/ 257 h 296"/>
                  <a:gd name="T54" fmla="*/ 155 w 429"/>
                  <a:gd name="T55" fmla="*/ 234 h 296"/>
                  <a:gd name="T56" fmla="*/ 161 w 429"/>
                  <a:gd name="T57" fmla="*/ 215 h 296"/>
                  <a:gd name="T58" fmla="*/ 186 w 429"/>
                  <a:gd name="T59" fmla="*/ 191 h 296"/>
                  <a:gd name="T60" fmla="*/ 194 w 429"/>
                  <a:gd name="T61" fmla="*/ 197 h 296"/>
                  <a:gd name="T62" fmla="*/ 187 w 429"/>
                  <a:gd name="T63" fmla="*/ 218 h 296"/>
                  <a:gd name="T64" fmla="*/ 219 w 429"/>
                  <a:gd name="T65" fmla="*/ 210 h 296"/>
                  <a:gd name="T66" fmla="*/ 218 w 429"/>
                  <a:gd name="T67" fmla="*/ 195 h 296"/>
                  <a:gd name="T68" fmla="*/ 237 w 429"/>
                  <a:gd name="T69" fmla="*/ 196 h 296"/>
                  <a:gd name="T70" fmla="*/ 251 w 429"/>
                  <a:gd name="T71" fmla="*/ 203 h 296"/>
                  <a:gd name="T72" fmla="*/ 271 w 429"/>
                  <a:gd name="T73" fmla="*/ 208 h 296"/>
                  <a:gd name="T74" fmla="*/ 307 w 429"/>
                  <a:gd name="T75" fmla="*/ 214 h 296"/>
                  <a:gd name="T76" fmla="*/ 320 w 429"/>
                  <a:gd name="T77" fmla="*/ 219 h 296"/>
                  <a:gd name="T78" fmla="*/ 351 w 429"/>
                  <a:gd name="T79" fmla="*/ 238 h 296"/>
                  <a:gd name="T80" fmla="*/ 366 w 429"/>
                  <a:gd name="T81" fmla="*/ 237 h 296"/>
                  <a:gd name="T82" fmla="*/ 373 w 429"/>
                  <a:gd name="T83" fmla="*/ 246 h 296"/>
                  <a:gd name="T84" fmla="*/ 369 w 429"/>
                  <a:gd name="T85" fmla="*/ 261 h 296"/>
                  <a:gd name="T86" fmla="*/ 377 w 429"/>
                  <a:gd name="T87" fmla="*/ 256 h 296"/>
                  <a:gd name="T88" fmla="*/ 383 w 429"/>
                  <a:gd name="T89" fmla="*/ 242 h 296"/>
                  <a:gd name="T90" fmla="*/ 380 w 429"/>
                  <a:gd name="T91" fmla="*/ 271 h 296"/>
                  <a:gd name="T92" fmla="*/ 393 w 429"/>
                  <a:gd name="T93" fmla="*/ 267 h 296"/>
                  <a:gd name="T94" fmla="*/ 402 w 429"/>
                  <a:gd name="T95" fmla="*/ 284 h 296"/>
                  <a:gd name="T96" fmla="*/ 393 w 429"/>
                  <a:gd name="T97" fmla="*/ 292 h 296"/>
                  <a:gd name="T98" fmla="*/ 402 w 429"/>
                  <a:gd name="T99" fmla="*/ 293 h 296"/>
                  <a:gd name="T100" fmla="*/ 419 w 429"/>
                  <a:gd name="T101" fmla="*/ 288 h 296"/>
                  <a:gd name="T102" fmla="*/ 427 w 429"/>
                  <a:gd name="T103" fmla="*/ 289 h 296"/>
                  <a:gd name="T104" fmla="*/ 370 w 429"/>
                  <a:gd name="T105" fmla="*/ 220 h 296"/>
                  <a:gd name="T106" fmla="*/ 337 w 429"/>
                  <a:gd name="T107" fmla="*/ 224 h 296"/>
                  <a:gd name="T108" fmla="*/ 313 w 429"/>
                  <a:gd name="T109" fmla="*/ 208 h 296"/>
                  <a:gd name="T110" fmla="*/ 300 w 429"/>
                  <a:gd name="T11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296">
                    <a:moveTo>
                      <a:pt x="296" y="33"/>
                    </a:moveTo>
                    <a:cubicBezTo>
                      <a:pt x="295" y="33"/>
                      <a:pt x="294" y="32"/>
                      <a:pt x="292" y="31"/>
                    </a:cubicBezTo>
                    <a:cubicBezTo>
                      <a:pt x="287" y="29"/>
                      <a:pt x="280" y="26"/>
                      <a:pt x="275" y="26"/>
                    </a:cubicBezTo>
                    <a:cubicBezTo>
                      <a:pt x="275" y="26"/>
                      <a:pt x="274" y="27"/>
                      <a:pt x="274" y="27"/>
                    </a:cubicBezTo>
                    <a:cubicBezTo>
                      <a:pt x="270" y="27"/>
                      <a:pt x="264" y="28"/>
                      <a:pt x="258" y="28"/>
                    </a:cubicBezTo>
                    <a:cubicBezTo>
                      <a:pt x="255" y="28"/>
                      <a:pt x="253" y="28"/>
                      <a:pt x="251" y="27"/>
                    </a:cubicBezTo>
                    <a:cubicBezTo>
                      <a:pt x="249" y="26"/>
                      <a:pt x="245" y="24"/>
                      <a:pt x="239" y="24"/>
                    </a:cubicBezTo>
                    <a:cubicBezTo>
                      <a:pt x="238" y="24"/>
                      <a:pt x="236" y="25"/>
                      <a:pt x="234" y="25"/>
                    </a:cubicBezTo>
                    <a:cubicBezTo>
                      <a:pt x="229" y="26"/>
                      <a:pt x="225" y="24"/>
                      <a:pt x="220" y="22"/>
                    </a:cubicBezTo>
                    <a:cubicBezTo>
                      <a:pt x="217" y="20"/>
                      <a:pt x="214" y="19"/>
                      <a:pt x="210" y="18"/>
                    </a:cubicBezTo>
                    <a:cubicBezTo>
                      <a:pt x="207" y="17"/>
                      <a:pt x="204" y="17"/>
                      <a:pt x="201" y="17"/>
                    </a:cubicBezTo>
                    <a:cubicBezTo>
                      <a:pt x="193" y="17"/>
                      <a:pt x="184" y="19"/>
                      <a:pt x="182" y="20"/>
                    </a:cubicBezTo>
                    <a:cubicBezTo>
                      <a:pt x="179" y="21"/>
                      <a:pt x="178" y="19"/>
                      <a:pt x="177" y="18"/>
                    </a:cubicBezTo>
                    <a:cubicBezTo>
                      <a:pt x="176" y="17"/>
                      <a:pt x="176" y="17"/>
                      <a:pt x="175" y="17"/>
                    </a:cubicBezTo>
                    <a:cubicBezTo>
                      <a:pt x="174" y="17"/>
                      <a:pt x="174" y="17"/>
                      <a:pt x="173" y="17"/>
                    </a:cubicBezTo>
                    <a:cubicBezTo>
                      <a:pt x="173" y="17"/>
                      <a:pt x="171" y="17"/>
                      <a:pt x="170" y="16"/>
                    </a:cubicBezTo>
                    <a:cubicBezTo>
                      <a:pt x="170" y="15"/>
                      <a:pt x="170" y="14"/>
                      <a:pt x="170" y="13"/>
                    </a:cubicBezTo>
                    <a:cubicBezTo>
                      <a:pt x="170" y="12"/>
                      <a:pt x="170" y="11"/>
                      <a:pt x="169" y="10"/>
                    </a:cubicBezTo>
                    <a:cubicBezTo>
                      <a:pt x="169" y="10"/>
                      <a:pt x="168" y="9"/>
                      <a:pt x="165" y="9"/>
                    </a:cubicBezTo>
                    <a:cubicBezTo>
                      <a:pt x="162" y="9"/>
                      <a:pt x="159" y="10"/>
                      <a:pt x="155" y="10"/>
                    </a:cubicBezTo>
                    <a:cubicBezTo>
                      <a:pt x="154" y="11"/>
                      <a:pt x="152" y="11"/>
                      <a:pt x="151" y="11"/>
                    </a:cubicBezTo>
                    <a:cubicBezTo>
                      <a:pt x="148" y="12"/>
                      <a:pt x="146" y="10"/>
                      <a:pt x="145" y="9"/>
                    </a:cubicBezTo>
                    <a:cubicBezTo>
                      <a:pt x="144" y="8"/>
                      <a:pt x="144" y="7"/>
                      <a:pt x="144" y="6"/>
                    </a:cubicBezTo>
                    <a:cubicBezTo>
                      <a:pt x="143" y="6"/>
                      <a:pt x="142" y="6"/>
                      <a:pt x="142" y="7"/>
                    </a:cubicBezTo>
                    <a:cubicBezTo>
                      <a:pt x="140" y="9"/>
                      <a:pt x="138" y="11"/>
                      <a:pt x="135" y="11"/>
                    </a:cubicBezTo>
                    <a:cubicBezTo>
                      <a:pt x="133" y="11"/>
                      <a:pt x="131" y="10"/>
                      <a:pt x="130" y="9"/>
                    </a:cubicBezTo>
                    <a:cubicBezTo>
                      <a:pt x="129" y="8"/>
                      <a:pt x="129" y="7"/>
                      <a:pt x="129" y="6"/>
                    </a:cubicBezTo>
                    <a:cubicBezTo>
                      <a:pt x="129" y="5"/>
                      <a:pt x="131" y="4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32" y="2"/>
                      <a:pt x="129" y="1"/>
                      <a:pt x="128" y="1"/>
                    </a:cubicBezTo>
                    <a:cubicBezTo>
                      <a:pt x="127" y="1"/>
                      <a:pt x="127" y="0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4" y="0"/>
                      <a:pt x="119" y="5"/>
                      <a:pt x="116" y="7"/>
                    </a:cubicBezTo>
                    <a:cubicBezTo>
                      <a:pt x="113" y="10"/>
                      <a:pt x="108" y="12"/>
                      <a:pt x="102" y="12"/>
                    </a:cubicBezTo>
                    <a:cubicBezTo>
                      <a:pt x="100" y="12"/>
                      <a:pt x="98" y="12"/>
                      <a:pt x="97" y="11"/>
                    </a:cubicBezTo>
                    <a:cubicBezTo>
                      <a:pt x="96" y="11"/>
                      <a:pt x="95" y="11"/>
                      <a:pt x="95" y="11"/>
                    </a:cubicBezTo>
                    <a:cubicBezTo>
                      <a:pt x="91" y="11"/>
                      <a:pt x="89" y="12"/>
                      <a:pt x="89" y="13"/>
                    </a:cubicBezTo>
                    <a:cubicBezTo>
                      <a:pt x="89" y="13"/>
                      <a:pt x="89" y="13"/>
                      <a:pt x="90" y="13"/>
                    </a:cubicBezTo>
                    <a:cubicBezTo>
                      <a:pt x="91" y="14"/>
                      <a:pt x="92" y="15"/>
                      <a:pt x="92" y="16"/>
                    </a:cubicBezTo>
                    <a:cubicBezTo>
                      <a:pt x="92" y="18"/>
                      <a:pt x="91" y="19"/>
                      <a:pt x="91" y="20"/>
                    </a:cubicBezTo>
                    <a:cubicBezTo>
                      <a:pt x="90" y="21"/>
                      <a:pt x="89" y="22"/>
                      <a:pt x="87" y="22"/>
                    </a:cubicBezTo>
                    <a:cubicBezTo>
                      <a:pt x="86" y="22"/>
                      <a:pt x="85" y="20"/>
                      <a:pt x="84" y="20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2" y="19"/>
                    </a:cubicBezTo>
                    <a:cubicBezTo>
                      <a:pt x="79" y="22"/>
                      <a:pt x="72" y="23"/>
                      <a:pt x="68" y="23"/>
                    </a:cubicBezTo>
                    <a:cubicBezTo>
                      <a:pt x="67" y="23"/>
                      <a:pt x="65" y="23"/>
                      <a:pt x="64" y="23"/>
                    </a:cubicBezTo>
                    <a:cubicBezTo>
                      <a:pt x="63" y="23"/>
                      <a:pt x="60" y="26"/>
                      <a:pt x="54" y="32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2" y="33"/>
                      <a:pt x="52" y="33"/>
                      <a:pt x="52" y="35"/>
                    </a:cubicBezTo>
                    <a:cubicBezTo>
                      <a:pt x="52" y="37"/>
                      <a:pt x="52" y="40"/>
                      <a:pt x="48" y="45"/>
                    </a:cubicBezTo>
                    <a:cubicBezTo>
                      <a:pt x="44" y="49"/>
                      <a:pt x="36" y="52"/>
                      <a:pt x="24" y="52"/>
                    </a:cubicBezTo>
                    <a:cubicBezTo>
                      <a:pt x="22" y="52"/>
                      <a:pt x="21" y="51"/>
                      <a:pt x="20" y="51"/>
                    </a:cubicBezTo>
                    <a:cubicBezTo>
                      <a:pt x="19" y="51"/>
                      <a:pt x="18" y="51"/>
                      <a:pt x="18" y="51"/>
                    </a:cubicBezTo>
                    <a:cubicBezTo>
                      <a:pt x="18" y="51"/>
                      <a:pt x="18" y="52"/>
                      <a:pt x="18" y="53"/>
                    </a:cubicBezTo>
                    <a:cubicBezTo>
                      <a:pt x="18" y="54"/>
                      <a:pt x="18" y="56"/>
                      <a:pt x="17" y="58"/>
                    </a:cubicBezTo>
                    <a:cubicBezTo>
                      <a:pt x="16" y="58"/>
                      <a:pt x="17" y="60"/>
                      <a:pt x="28" y="62"/>
                    </a:cubicBezTo>
                    <a:cubicBezTo>
                      <a:pt x="40" y="66"/>
                      <a:pt x="47" y="82"/>
                      <a:pt x="48" y="83"/>
                    </a:cubicBezTo>
                    <a:cubicBezTo>
                      <a:pt x="48" y="83"/>
                      <a:pt x="48" y="83"/>
                      <a:pt x="50" y="83"/>
                    </a:cubicBezTo>
                    <a:cubicBezTo>
                      <a:pt x="52" y="83"/>
                      <a:pt x="54" y="83"/>
                      <a:pt x="57" y="83"/>
                    </a:cubicBezTo>
                    <a:cubicBezTo>
                      <a:pt x="60" y="82"/>
                      <a:pt x="63" y="82"/>
                      <a:pt x="65" y="82"/>
                    </a:cubicBezTo>
                    <a:cubicBezTo>
                      <a:pt x="70" y="83"/>
                      <a:pt x="69" y="87"/>
                      <a:pt x="69" y="89"/>
                    </a:cubicBezTo>
                    <a:cubicBezTo>
                      <a:pt x="69" y="91"/>
                      <a:pt x="69" y="92"/>
                      <a:pt x="70" y="92"/>
                    </a:cubicBezTo>
                    <a:cubicBezTo>
                      <a:pt x="71" y="93"/>
                      <a:pt x="73" y="93"/>
                      <a:pt x="75" y="93"/>
                    </a:cubicBezTo>
                    <a:cubicBezTo>
                      <a:pt x="75" y="93"/>
                      <a:pt x="76" y="93"/>
                      <a:pt x="77" y="93"/>
                    </a:cubicBezTo>
                    <a:cubicBezTo>
                      <a:pt x="78" y="93"/>
                      <a:pt x="81" y="93"/>
                      <a:pt x="83" y="96"/>
                    </a:cubicBezTo>
                    <a:cubicBezTo>
                      <a:pt x="83" y="97"/>
                      <a:pt x="83" y="98"/>
                      <a:pt x="82" y="99"/>
                    </a:cubicBezTo>
                    <a:cubicBezTo>
                      <a:pt x="81" y="100"/>
                      <a:pt x="79" y="100"/>
                      <a:pt x="76" y="100"/>
                    </a:cubicBezTo>
                    <a:cubicBezTo>
                      <a:pt x="74" y="100"/>
                      <a:pt x="70" y="101"/>
                      <a:pt x="68" y="102"/>
                    </a:cubicBezTo>
                    <a:cubicBezTo>
                      <a:pt x="65" y="105"/>
                      <a:pt x="62" y="107"/>
                      <a:pt x="60" y="107"/>
                    </a:cubicBezTo>
                    <a:cubicBezTo>
                      <a:pt x="58" y="107"/>
                      <a:pt x="57" y="106"/>
                      <a:pt x="56" y="104"/>
                    </a:cubicBezTo>
                    <a:cubicBezTo>
                      <a:pt x="56" y="104"/>
                      <a:pt x="56" y="104"/>
                      <a:pt x="53" y="104"/>
                    </a:cubicBezTo>
                    <a:cubicBezTo>
                      <a:pt x="50" y="104"/>
                      <a:pt x="48" y="104"/>
                      <a:pt x="46" y="104"/>
                    </a:cubicBezTo>
                    <a:cubicBezTo>
                      <a:pt x="45" y="104"/>
                      <a:pt x="44" y="105"/>
                      <a:pt x="43" y="105"/>
                    </a:cubicBezTo>
                    <a:cubicBezTo>
                      <a:pt x="41" y="105"/>
                      <a:pt x="40" y="104"/>
                      <a:pt x="40" y="103"/>
                    </a:cubicBezTo>
                    <a:cubicBezTo>
                      <a:pt x="39" y="102"/>
                      <a:pt x="40" y="99"/>
                      <a:pt x="40" y="97"/>
                    </a:cubicBezTo>
                    <a:cubicBezTo>
                      <a:pt x="41" y="96"/>
                      <a:pt x="41" y="95"/>
                      <a:pt x="41" y="95"/>
                    </a:cubicBezTo>
                    <a:cubicBezTo>
                      <a:pt x="41" y="95"/>
                      <a:pt x="40" y="94"/>
                      <a:pt x="39" y="94"/>
                    </a:cubicBezTo>
                    <a:cubicBezTo>
                      <a:pt x="37" y="94"/>
                      <a:pt x="34" y="95"/>
                      <a:pt x="30" y="97"/>
                    </a:cubicBezTo>
                    <a:cubicBezTo>
                      <a:pt x="28" y="99"/>
                      <a:pt x="26" y="100"/>
                      <a:pt x="25" y="100"/>
                    </a:cubicBezTo>
                    <a:cubicBezTo>
                      <a:pt x="25" y="101"/>
                      <a:pt x="25" y="102"/>
                      <a:pt x="25" y="103"/>
                    </a:cubicBezTo>
                    <a:cubicBezTo>
                      <a:pt x="24" y="105"/>
                      <a:pt x="22" y="105"/>
                      <a:pt x="22" y="105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18" y="104"/>
                      <a:pt x="16" y="104"/>
                      <a:pt x="14" y="105"/>
                    </a:cubicBezTo>
                    <a:cubicBezTo>
                      <a:pt x="12" y="106"/>
                      <a:pt x="10" y="107"/>
                      <a:pt x="7" y="108"/>
                    </a:cubicBezTo>
                    <a:cubicBezTo>
                      <a:pt x="4" y="110"/>
                      <a:pt x="1" y="111"/>
                      <a:pt x="0" y="112"/>
                    </a:cubicBezTo>
                    <a:cubicBezTo>
                      <a:pt x="1" y="113"/>
                      <a:pt x="6" y="115"/>
                      <a:pt x="13" y="116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16" y="117"/>
                      <a:pt x="17" y="118"/>
                      <a:pt x="17" y="119"/>
                    </a:cubicBezTo>
                    <a:cubicBezTo>
                      <a:pt x="18" y="121"/>
                      <a:pt x="16" y="122"/>
                      <a:pt x="15" y="123"/>
                    </a:cubicBezTo>
                    <a:cubicBezTo>
                      <a:pt x="15" y="123"/>
                      <a:pt x="15" y="123"/>
                      <a:pt x="15" y="123"/>
                    </a:cubicBezTo>
                    <a:cubicBezTo>
                      <a:pt x="16" y="124"/>
                      <a:pt x="17" y="125"/>
                      <a:pt x="17" y="126"/>
                    </a:cubicBezTo>
                    <a:cubicBezTo>
                      <a:pt x="18" y="127"/>
                      <a:pt x="19" y="129"/>
                      <a:pt x="22" y="130"/>
                    </a:cubicBezTo>
                    <a:cubicBezTo>
                      <a:pt x="23" y="131"/>
                      <a:pt x="26" y="132"/>
                      <a:pt x="29" y="132"/>
                    </a:cubicBezTo>
                    <a:cubicBezTo>
                      <a:pt x="33" y="132"/>
                      <a:pt x="37" y="131"/>
                      <a:pt x="40" y="131"/>
                    </a:cubicBezTo>
                    <a:cubicBezTo>
                      <a:pt x="42" y="130"/>
                      <a:pt x="44" y="130"/>
                      <a:pt x="45" y="130"/>
                    </a:cubicBezTo>
                    <a:cubicBezTo>
                      <a:pt x="47" y="130"/>
                      <a:pt x="48" y="131"/>
                      <a:pt x="50" y="132"/>
                    </a:cubicBezTo>
                    <a:cubicBezTo>
                      <a:pt x="51" y="132"/>
                      <a:pt x="52" y="133"/>
                      <a:pt x="52" y="133"/>
                    </a:cubicBezTo>
                    <a:cubicBezTo>
                      <a:pt x="53" y="133"/>
                      <a:pt x="53" y="133"/>
                      <a:pt x="53" y="132"/>
                    </a:cubicBezTo>
                    <a:cubicBezTo>
                      <a:pt x="56" y="129"/>
                      <a:pt x="64" y="123"/>
                      <a:pt x="71" y="123"/>
                    </a:cubicBezTo>
                    <a:cubicBezTo>
                      <a:pt x="73" y="123"/>
                      <a:pt x="75" y="124"/>
                      <a:pt x="76" y="125"/>
                    </a:cubicBezTo>
                    <a:cubicBezTo>
                      <a:pt x="77" y="126"/>
                      <a:pt x="79" y="127"/>
                      <a:pt x="78" y="129"/>
                    </a:cubicBezTo>
                    <a:cubicBezTo>
                      <a:pt x="78" y="132"/>
                      <a:pt x="76" y="133"/>
                      <a:pt x="74" y="133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76" y="136"/>
                      <a:pt x="78" y="140"/>
                      <a:pt x="78" y="145"/>
                    </a:cubicBezTo>
                    <a:cubicBezTo>
                      <a:pt x="77" y="147"/>
                      <a:pt x="76" y="149"/>
                      <a:pt x="74" y="151"/>
                    </a:cubicBezTo>
                    <a:cubicBezTo>
                      <a:pt x="72" y="152"/>
                      <a:pt x="69" y="153"/>
                      <a:pt x="66" y="153"/>
                    </a:cubicBezTo>
                    <a:cubicBezTo>
                      <a:pt x="64" y="153"/>
                      <a:pt x="63" y="153"/>
                      <a:pt x="61" y="153"/>
                    </a:cubicBezTo>
                    <a:cubicBezTo>
                      <a:pt x="60" y="152"/>
                      <a:pt x="60" y="152"/>
                      <a:pt x="59" y="152"/>
                    </a:cubicBezTo>
                    <a:cubicBezTo>
                      <a:pt x="59" y="153"/>
                      <a:pt x="59" y="153"/>
                      <a:pt x="59" y="154"/>
                    </a:cubicBezTo>
                    <a:cubicBezTo>
                      <a:pt x="58" y="156"/>
                      <a:pt x="57" y="159"/>
                      <a:pt x="54" y="161"/>
                    </a:cubicBezTo>
                    <a:cubicBezTo>
                      <a:pt x="53" y="162"/>
                      <a:pt x="52" y="162"/>
                      <a:pt x="50" y="162"/>
                    </a:cubicBezTo>
                    <a:cubicBezTo>
                      <a:pt x="48" y="162"/>
                      <a:pt x="46" y="161"/>
                      <a:pt x="44" y="160"/>
                    </a:cubicBezTo>
                    <a:cubicBezTo>
                      <a:pt x="43" y="159"/>
                      <a:pt x="41" y="157"/>
                      <a:pt x="39" y="157"/>
                    </a:cubicBezTo>
                    <a:cubicBezTo>
                      <a:pt x="38" y="157"/>
                      <a:pt x="37" y="158"/>
                      <a:pt x="37" y="158"/>
                    </a:cubicBezTo>
                    <a:cubicBezTo>
                      <a:pt x="36" y="159"/>
                      <a:pt x="36" y="163"/>
                      <a:pt x="36" y="166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70"/>
                      <a:pt x="33" y="171"/>
                      <a:pt x="32" y="171"/>
                    </a:cubicBezTo>
                    <a:cubicBezTo>
                      <a:pt x="29" y="171"/>
                      <a:pt x="26" y="172"/>
                      <a:pt x="25" y="176"/>
                    </a:cubicBezTo>
                    <a:cubicBezTo>
                      <a:pt x="24" y="181"/>
                      <a:pt x="20" y="182"/>
                      <a:pt x="18" y="182"/>
                    </a:cubicBezTo>
                    <a:cubicBezTo>
                      <a:pt x="18" y="183"/>
                      <a:pt x="19" y="183"/>
                      <a:pt x="19" y="184"/>
                    </a:cubicBezTo>
                    <a:cubicBezTo>
                      <a:pt x="23" y="189"/>
                      <a:pt x="23" y="189"/>
                      <a:pt x="24" y="189"/>
                    </a:cubicBezTo>
                    <a:cubicBezTo>
                      <a:pt x="25" y="189"/>
                      <a:pt x="27" y="189"/>
                      <a:pt x="29" y="190"/>
                    </a:cubicBezTo>
                    <a:cubicBezTo>
                      <a:pt x="33" y="193"/>
                      <a:pt x="30" y="198"/>
                      <a:pt x="29" y="200"/>
                    </a:cubicBezTo>
                    <a:cubicBezTo>
                      <a:pt x="29" y="200"/>
                      <a:pt x="29" y="200"/>
                      <a:pt x="28" y="201"/>
                    </a:cubicBezTo>
                    <a:cubicBezTo>
                      <a:pt x="32" y="202"/>
                      <a:pt x="36" y="206"/>
                      <a:pt x="39" y="210"/>
                    </a:cubicBezTo>
                    <a:cubicBezTo>
                      <a:pt x="41" y="212"/>
                      <a:pt x="42" y="214"/>
                      <a:pt x="43" y="214"/>
                    </a:cubicBezTo>
                    <a:cubicBezTo>
                      <a:pt x="44" y="216"/>
                      <a:pt x="46" y="215"/>
                      <a:pt x="48" y="214"/>
                    </a:cubicBezTo>
                    <a:cubicBezTo>
                      <a:pt x="50" y="213"/>
                      <a:pt x="52" y="212"/>
                      <a:pt x="55" y="212"/>
                    </a:cubicBezTo>
                    <a:cubicBezTo>
                      <a:pt x="56" y="212"/>
                      <a:pt x="56" y="211"/>
                      <a:pt x="57" y="210"/>
                    </a:cubicBezTo>
                    <a:cubicBezTo>
                      <a:pt x="57" y="208"/>
                      <a:pt x="57" y="207"/>
                      <a:pt x="59" y="207"/>
                    </a:cubicBezTo>
                    <a:cubicBezTo>
                      <a:pt x="60" y="207"/>
                      <a:pt x="61" y="207"/>
                      <a:pt x="62" y="208"/>
                    </a:cubicBezTo>
                    <a:cubicBezTo>
                      <a:pt x="64" y="210"/>
                      <a:pt x="68" y="216"/>
                      <a:pt x="68" y="220"/>
                    </a:cubicBezTo>
                    <a:cubicBezTo>
                      <a:pt x="68" y="222"/>
                      <a:pt x="67" y="223"/>
                      <a:pt x="66" y="224"/>
                    </a:cubicBezTo>
                    <a:cubicBezTo>
                      <a:pt x="65" y="224"/>
                      <a:pt x="66" y="227"/>
                      <a:pt x="66" y="229"/>
                    </a:cubicBezTo>
                    <a:cubicBezTo>
                      <a:pt x="66" y="230"/>
                      <a:pt x="66" y="232"/>
                      <a:pt x="66" y="233"/>
                    </a:cubicBezTo>
                    <a:cubicBezTo>
                      <a:pt x="66" y="233"/>
                      <a:pt x="67" y="233"/>
                      <a:pt x="68" y="233"/>
                    </a:cubicBezTo>
                    <a:cubicBezTo>
                      <a:pt x="71" y="233"/>
                      <a:pt x="74" y="232"/>
                      <a:pt x="74" y="231"/>
                    </a:cubicBezTo>
                    <a:cubicBezTo>
                      <a:pt x="75" y="229"/>
                      <a:pt x="78" y="227"/>
                      <a:pt x="82" y="227"/>
                    </a:cubicBezTo>
                    <a:cubicBezTo>
                      <a:pt x="86" y="227"/>
                      <a:pt x="90" y="229"/>
                      <a:pt x="93" y="232"/>
                    </a:cubicBezTo>
                    <a:cubicBezTo>
                      <a:pt x="95" y="233"/>
                      <a:pt x="96" y="235"/>
                      <a:pt x="97" y="235"/>
                    </a:cubicBezTo>
                    <a:cubicBezTo>
                      <a:pt x="97" y="231"/>
                      <a:pt x="100" y="226"/>
                      <a:pt x="103" y="226"/>
                    </a:cubicBezTo>
                    <a:cubicBezTo>
                      <a:pt x="104" y="226"/>
                      <a:pt x="105" y="227"/>
                      <a:pt x="105" y="229"/>
                    </a:cubicBezTo>
                    <a:cubicBezTo>
                      <a:pt x="105" y="230"/>
                      <a:pt x="106" y="231"/>
                      <a:pt x="108" y="231"/>
                    </a:cubicBezTo>
                    <a:cubicBezTo>
                      <a:pt x="109" y="231"/>
                      <a:pt x="111" y="230"/>
                      <a:pt x="115" y="229"/>
                    </a:cubicBezTo>
                    <a:cubicBezTo>
                      <a:pt x="118" y="227"/>
                      <a:pt x="119" y="227"/>
                      <a:pt x="120" y="227"/>
                    </a:cubicBezTo>
                    <a:cubicBezTo>
                      <a:pt x="121" y="227"/>
                      <a:pt x="122" y="228"/>
                      <a:pt x="122" y="229"/>
                    </a:cubicBezTo>
                    <a:cubicBezTo>
                      <a:pt x="123" y="230"/>
                      <a:pt x="122" y="232"/>
                      <a:pt x="118" y="236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5" y="240"/>
                      <a:pt x="115" y="245"/>
                      <a:pt x="115" y="248"/>
                    </a:cubicBezTo>
                    <a:cubicBezTo>
                      <a:pt x="116" y="251"/>
                      <a:pt x="116" y="255"/>
                      <a:pt x="112" y="256"/>
                    </a:cubicBezTo>
                    <a:cubicBezTo>
                      <a:pt x="111" y="256"/>
                      <a:pt x="110" y="258"/>
                      <a:pt x="109" y="260"/>
                    </a:cubicBezTo>
                    <a:cubicBezTo>
                      <a:pt x="106" y="263"/>
                      <a:pt x="103" y="267"/>
                      <a:pt x="98" y="268"/>
                    </a:cubicBezTo>
                    <a:cubicBezTo>
                      <a:pt x="93" y="268"/>
                      <a:pt x="84" y="278"/>
                      <a:pt x="81" y="282"/>
                    </a:cubicBezTo>
                    <a:cubicBezTo>
                      <a:pt x="83" y="281"/>
                      <a:pt x="86" y="281"/>
                      <a:pt x="88" y="281"/>
                    </a:cubicBezTo>
                    <a:cubicBezTo>
                      <a:pt x="89" y="281"/>
                      <a:pt x="89" y="281"/>
                      <a:pt x="89" y="281"/>
                    </a:cubicBezTo>
                    <a:cubicBezTo>
                      <a:pt x="89" y="281"/>
                      <a:pt x="89" y="281"/>
                      <a:pt x="89" y="281"/>
                    </a:cubicBezTo>
                    <a:cubicBezTo>
                      <a:pt x="89" y="281"/>
                      <a:pt x="89" y="281"/>
                      <a:pt x="90" y="281"/>
                    </a:cubicBezTo>
                    <a:cubicBezTo>
                      <a:pt x="92" y="280"/>
                      <a:pt x="94" y="278"/>
                      <a:pt x="98" y="277"/>
                    </a:cubicBezTo>
                    <a:cubicBezTo>
                      <a:pt x="102" y="277"/>
                      <a:pt x="102" y="276"/>
                      <a:pt x="103" y="274"/>
                    </a:cubicBezTo>
                    <a:cubicBezTo>
                      <a:pt x="103" y="274"/>
                      <a:pt x="103" y="273"/>
                      <a:pt x="103" y="272"/>
                    </a:cubicBezTo>
                    <a:cubicBezTo>
                      <a:pt x="105" y="267"/>
                      <a:pt x="122" y="260"/>
                      <a:pt x="125" y="259"/>
                    </a:cubicBezTo>
                    <a:cubicBezTo>
                      <a:pt x="125" y="259"/>
                      <a:pt x="126" y="258"/>
                      <a:pt x="126" y="257"/>
                    </a:cubicBezTo>
                    <a:cubicBezTo>
                      <a:pt x="126" y="256"/>
                      <a:pt x="127" y="253"/>
                      <a:pt x="130" y="253"/>
                    </a:cubicBezTo>
                    <a:cubicBezTo>
                      <a:pt x="133" y="253"/>
                      <a:pt x="138" y="248"/>
                      <a:pt x="141" y="246"/>
                    </a:cubicBezTo>
                    <a:cubicBezTo>
                      <a:pt x="145" y="243"/>
                      <a:pt x="146" y="243"/>
                      <a:pt x="148" y="243"/>
                    </a:cubicBezTo>
                    <a:cubicBezTo>
                      <a:pt x="149" y="242"/>
                      <a:pt x="150" y="242"/>
                      <a:pt x="150" y="242"/>
                    </a:cubicBezTo>
                    <a:cubicBezTo>
                      <a:pt x="151" y="242"/>
                      <a:pt x="151" y="240"/>
                      <a:pt x="151" y="239"/>
                    </a:cubicBezTo>
                    <a:cubicBezTo>
                      <a:pt x="151" y="237"/>
                      <a:pt x="152" y="234"/>
                      <a:pt x="155" y="234"/>
                    </a:cubicBezTo>
                    <a:cubicBezTo>
                      <a:pt x="157" y="233"/>
                      <a:pt x="159" y="232"/>
                      <a:pt x="159" y="230"/>
                    </a:cubicBezTo>
                    <a:cubicBezTo>
                      <a:pt x="158" y="230"/>
                      <a:pt x="156" y="229"/>
                      <a:pt x="155" y="229"/>
                    </a:cubicBezTo>
                    <a:cubicBezTo>
                      <a:pt x="153" y="228"/>
                      <a:pt x="151" y="228"/>
                      <a:pt x="150" y="226"/>
                    </a:cubicBezTo>
                    <a:cubicBezTo>
                      <a:pt x="149" y="225"/>
                      <a:pt x="150" y="223"/>
                      <a:pt x="151" y="223"/>
                    </a:cubicBezTo>
                    <a:cubicBezTo>
                      <a:pt x="152" y="220"/>
                      <a:pt x="158" y="215"/>
                      <a:pt x="161" y="215"/>
                    </a:cubicBezTo>
                    <a:cubicBezTo>
                      <a:pt x="161" y="215"/>
                      <a:pt x="161" y="215"/>
                      <a:pt x="161" y="215"/>
                    </a:cubicBezTo>
                    <a:cubicBezTo>
                      <a:pt x="163" y="215"/>
                      <a:pt x="166" y="213"/>
                      <a:pt x="167" y="211"/>
                    </a:cubicBezTo>
                    <a:cubicBezTo>
                      <a:pt x="167" y="207"/>
                      <a:pt x="169" y="205"/>
                      <a:pt x="171" y="204"/>
                    </a:cubicBezTo>
                    <a:cubicBezTo>
                      <a:pt x="173" y="203"/>
                      <a:pt x="174" y="202"/>
                      <a:pt x="175" y="201"/>
                    </a:cubicBezTo>
                    <a:cubicBezTo>
                      <a:pt x="176" y="200"/>
                      <a:pt x="176" y="199"/>
                      <a:pt x="177" y="198"/>
                    </a:cubicBezTo>
                    <a:cubicBezTo>
                      <a:pt x="178" y="196"/>
                      <a:pt x="179" y="194"/>
                      <a:pt x="182" y="194"/>
                    </a:cubicBezTo>
                    <a:cubicBezTo>
                      <a:pt x="183" y="194"/>
                      <a:pt x="185" y="192"/>
                      <a:pt x="186" y="191"/>
                    </a:cubicBezTo>
                    <a:cubicBezTo>
                      <a:pt x="188" y="189"/>
                      <a:pt x="189" y="188"/>
                      <a:pt x="191" y="187"/>
                    </a:cubicBezTo>
                    <a:cubicBezTo>
                      <a:pt x="194" y="185"/>
                      <a:pt x="195" y="188"/>
                      <a:pt x="196" y="188"/>
                    </a:cubicBezTo>
                    <a:cubicBezTo>
                      <a:pt x="196" y="189"/>
                      <a:pt x="196" y="190"/>
                      <a:pt x="198" y="190"/>
                    </a:cubicBezTo>
                    <a:cubicBezTo>
                      <a:pt x="203" y="190"/>
                      <a:pt x="205" y="192"/>
                      <a:pt x="205" y="195"/>
                    </a:cubicBezTo>
                    <a:cubicBezTo>
                      <a:pt x="205" y="198"/>
                      <a:pt x="201" y="199"/>
                      <a:pt x="198" y="198"/>
                    </a:cubicBezTo>
                    <a:cubicBezTo>
                      <a:pt x="196" y="197"/>
                      <a:pt x="195" y="197"/>
                      <a:pt x="194" y="197"/>
                    </a:cubicBezTo>
                    <a:cubicBezTo>
                      <a:pt x="192" y="197"/>
                      <a:pt x="191" y="197"/>
                      <a:pt x="188" y="200"/>
                    </a:cubicBezTo>
                    <a:cubicBezTo>
                      <a:pt x="186" y="201"/>
                      <a:pt x="186" y="202"/>
                      <a:pt x="186" y="204"/>
                    </a:cubicBezTo>
                    <a:cubicBezTo>
                      <a:pt x="186" y="205"/>
                      <a:pt x="186" y="207"/>
                      <a:pt x="184" y="210"/>
                    </a:cubicBezTo>
                    <a:cubicBezTo>
                      <a:pt x="181" y="213"/>
                      <a:pt x="182" y="214"/>
                      <a:pt x="182" y="214"/>
                    </a:cubicBezTo>
                    <a:cubicBezTo>
                      <a:pt x="182" y="214"/>
                      <a:pt x="182" y="215"/>
                      <a:pt x="183" y="215"/>
                    </a:cubicBezTo>
                    <a:cubicBezTo>
                      <a:pt x="186" y="215"/>
                      <a:pt x="187" y="217"/>
                      <a:pt x="187" y="218"/>
                    </a:cubicBezTo>
                    <a:cubicBezTo>
                      <a:pt x="187" y="220"/>
                      <a:pt x="183" y="222"/>
                      <a:pt x="181" y="223"/>
                    </a:cubicBezTo>
                    <a:cubicBezTo>
                      <a:pt x="182" y="223"/>
                      <a:pt x="183" y="223"/>
                      <a:pt x="184" y="223"/>
                    </a:cubicBezTo>
                    <a:cubicBezTo>
                      <a:pt x="187" y="223"/>
                      <a:pt x="191" y="220"/>
                      <a:pt x="196" y="217"/>
                    </a:cubicBezTo>
                    <a:cubicBezTo>
                      <a:pt x="199" y="215"/>
                      <a:pt x="202" y="213"/>
                      <a:pt x="205" y="211"/>
                    </a:cubicBezTo>
                    <a:cubicBezTo>
                      <a:pt x="208" y="210"/>
                      <a:pt x="210" y="209"/>
                      <a:pt x="213" y="209"/>
                    </a:cubicBezTo>
                    <a:cubicBezTo>
                      <a:pt x="216" y="209"/>
                      <a:pt x="218" y="210"/>
                      <a:pt x="219" y="210"/>
                    </a:cubicBezTo>
                    <a:cubicBezTo>
                      <a:pt x="220" y="210"/>
                      <a:pt x="220" y="210"/>
                      <a:pt x="220" y="210"/>
                    </a:cubicBezTo>
                    <a:cubicBezTo>
                      <a:pt x="220" y="209"/>
                      <a:pt x="219" y="208"/>
                      <a:pt x="220" y="207"/>
                    </a:cubicBezTo>
                    <a:cubicBezTo>
                      <a:pt x="220" y="207"/>
                      <a:pt x="220" y="206"/>
                      <a:pt x="220" y="206"/>
                    </a:cubicBezTo>
                    <a:cubicBezTo>
                      <a:pt x="219" y="205"/>
                      <a:pt x="217" y="203"/>
                      <a:pt x="216" y="201"/>
                    </a:cubicBezTo>
                    <a:cubicBezTo>
                      <a:pt x="215" y="199"/>
                      <a:pt x="215" y="198"/>
                      <a:pt x="215" y="197"/>
                    </a:cubicBezTo>
                    <a:cubicBezTo>
                      <a:pt x="216" y="195"/>
                      <a:pt x="217" y="195"/>
                      <a:pt x="218" y="195"/>
                    </a:cubicBezTo>
                    <a:cubicBezTo>
                      <a:pt x="219" y="195"/>
                      <a:pt x="219" y="194"/>
                      <a:pt x="219" y="194"/>
                    </a:cubicBezTo>
                    <a:cubicBezTo>
                      <a:pt x="220" y="191"/>
                      <a:pt x="222" y="190"/>
                      <a:pt x="223" y="190"/>
                    </a:cubicBezTo>
                    <a:cubicBezTo>
                      <a:pt x="225" y="190"/>
                      <a:pt x="227" y="191"/>
                      <a:pt x="229" y="192"/>
                    </a:cubicBezTo>
                    <a:cubicBezTo>
                      <a:pt x="229" y="192"/>
                      <a:pt x="230" y="192"/>
                      <a:pt x="230" y="192"/>
                    </a:cubicBezTo>
                    <a:cubicBezTo>
                      <a:pt x="231" y="192"/>
                      <a:pt x="231" y="192"/>
                      <a:pt x="232" y="192"/>
                    </a:cubicBezTo>
                    <a:cubicBezTo>
                      <a:pt x="234" y="192"/>
                      <a:pt x="236" y="194"/>
                      <a:pt x="237" y="196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7"/>
                      <a:pt x="239" y="197"/>
                      <a:pt x="239" y="197"/>
                    </a:cubicBezTo>
                    <a:cubicBezTo>
                      <a:pt x="241" y="196"/>
                      <a:pt x="243" y="196"/>
                      <a:pt x="246" y="197"/>
                    </a:cubicBezTo>
                    <a:cubicBezTo>
                      <a:pt x="246" y="198"/>
                      <a:pt x="248" y="200"/>
                      <a:pt x="248" y="201"/>
                    </a:cubicBezTo>
                    <a:cubicBezTo>
                      <a:pt x="248" y="202"/>
                      <a:pt x="248" y="202"/>
                      <a:pt x="248" y="202"/>
                    </a:cubicBezTo>
                    <a:cubicBezTo>
                      <a:pt x="249" y="202"/>
                      <a:pt x="250" y="203"/>
                      <a:pt x="251" y="203"/>
                    </a:cubicBezTo>
                    <a:cubicBezTo>
                      <a:pt x="252" y="204"/>
                      <a:pt x="253" y="204"/>
                      <a:pt x="253" y="204"/>
                    </a:cubicBezTo>
                    <a:cubicBezTo>
                      <a:pt x="253" y="204"/>
                      <a:pt x="254" y="203"/>
                      <a:pt x="255" y="202"/>
                    </a:cubicBezTo>
                    <a:cubicBezTo>
                      <a:pt x="256" y="202"/>
                      <a:pt x="257" y="201"/>
                      <a:pt x="258" y="201"/>
                    </a:cubicBezTo>
                    <a:cubicBezTo>
                      <a:pt x="259" y="201"/>
                      <a:pt x="260" y="201"/>
                      <a:pt x="261" y="204"/>
                    </a:cubicBezTo>
                    <a:cubicBezTo>
                      <a:pt x="261" y="204"/>
                      <a:pt x="261" y="205"/>
                      <a:pt x="261" y="206"/>
                    </a:cubicBezTo>
                    <a:cubicBezTo>
                      <a:pt x="262" y="207"/>
                      <a:pt x="267" y="207"/>
                      <a:pt x="271" y="208"/>
                    </a:cubicBezTo>
                    <a:cubicBezTo>
                      <a:pt x="272" y="208"/>
                      <a:pt x="272" y="208"/>
                      <a:pt x="272" y="208"/>
                    </a:cubicBezTo>
                    <a:cubicBezTo>
                      <a:pt x="277" y="209"/>
                      <a:pt x="288" y="208"/>
                      <a:pt x="293" y="208"/>
                    </a:cubicBezTo>
                    <a:cubicBezTo>
                      <a:pt x="294" y="208"/>
                      <a:pt x="295" y="207"/>
                      <a:pt x="296" y="207"/>
                    </a:cubicBezTo>
                    <a:cubicBezTo>
                      <a:pt x="296" y="207"/>
                      <a:pt x="296" y="207"/>
                      <a:pt x="296" y="207"/>
                    </a:cubicBezTo>
                    <a:cubicBezTo>
                      <a:pt x="299" y="207"/>
                      <a:pt x="300" y="209"/>
                      <a:pt x="301" y="210"/>
                    </a:cubicBezTo>
                    <a:cubicBezTo>
                      <a:pt x="302" y="212"/>
                      <a:pt x="303" y="213"/>
                      <a:pt x="307" y="214"/>
                    </a:cubicBezTo>
                    <a:cubicBezTo>
                      <a:pt x="310" y="215"/>
                      <a:pt x="312" y="213"/>
                      <a:pt x="313" y="211"/>
                    </a:cubicBezTo>
                    <a:cubicBezTo>
                      <a:pt x="315" y="210"/>
                      <a:pt x="316" y="209"/>
                      <a:pt x="318" y="209"/>
                    </a:cubicBezTo>
                    <a:cubicBezTo>
                      <a:pt x="319" y="209"/>
                      <a:pt x="320" y="209"/>
                      <a:pt x="321" y="210"/>
                    </a:cubicBezTo>
                    <a:cubicBezTo>
                      <a:pt x="323" y="211"/>
                      <a:pt x="324" y="213"/>
                      <a:pt x="324" y="214"/>
                    </a:cubicBezTo>
                    <a:cubicBezTo>
                      <a:pt x="324" y="216"/>
                      <a:pt x="322" y="217"/>
                      <a:pt x="321" y="219"/>
                    </a:cubicBezTo>
                    <a:cubicBezTo>
                      <a:pt x="320" y="219"/>
                      <a:pt x="320" y="219"/>
                      <a:pt x="320" y="219"/>
                    </a:cubicBezTo>
                    <a:cubicBezTo>
                      <a:pt x="320" y="220"/>
                      <a:pt x="321" y="220"/>
                      <a:pt x="321" y="220"/>
                    </a:cubicBezTo>
                    <a:cubicBezTo>
                      <a:pt x="322" y="220"/>
                      <a:pt x="323" y="220"/>
                      <a:pt x="324" y="221"/>
                    </a:cubicBezTo>
                    <a:cubicBezTo>
                      <a:pt x="325" y="221"/>
                      <a:pt x="325" y="221"/>
                      <a:pt x="326" y="222"/>
                    </a:cubicBezTo>
                    <a:cubicBezTo>
                      <a:pt x="330" y="223"/>
                      <a:pt x="335" y="225"/>
                      <a:pt x="338" y="228"/>
                    </a:cubicBezTo>
                    <a:cubicBezTo>
                      <a:pt x="339" y="228"/>
                      <a:pt x="339" y="229"/>
                      <a:pt x="340" y="230"/>
                    </a:cubicBezTo>
                    <a:cubicBezTo>
                      <a:pt x="342" y="232"/>
                      <a:pt x="345" y="235"/>
                      <a:pt x="351" y="238"/>
                    </a:cubicBezTo>
                    <a:cubicBezTo>
                      <a:pt x="351" y="238"/>
                      <a:pt x="351" y="238"/>
                      <a:pt x="352" y="239"/>
                    </a:cubicBezTo>
                    <a:cubicBezTo>
                      <a:pt x="352" y="238"/>
                      <a:pt x="352" y="237"/>
                      <a:pt x="352" y="237"/>
                    </a:cubicBezTo>
                    <a:cubicBezTo>
                      <a:pt x="351" y="235"/>
                      <a:pt x="351" y="233"/>
                      <a:pt x="352" y="232"/>
                    </a:cubicBezTo>
                    <a:cubicBezTo>
                      <a:pt x="353" y="231"/>
                      <a:pt x="355" y="231"/>
                      <a:pt x="357" y="233"/>
                    </a:cubicBezTo>
                    <a:cubicBezTo>
                      <a:pt x="360" y="235"/>
                      <a:pt x="361" y="235"/>
                      <a:pt x="361" y="235"/>
                    </a:cubicBezTo>
                    <a:cubicBezTo>
                      <a:pt x="363" y="235"/>
                      <a:pt x="364" y="235"/>
                      <a:pt x="366" y="237"/>
                    </a:cubicBezTo>
                    <a:cubicBezTo>
                      <a:pt x="366" y="235"/>
                      <a:pt x="365" y="232"/>
                      <a:pt x="364" y="230"/>
                    </a:cubicBezTo>
                    <a:cubicBezTo>
                      <a:pt x="363" y="227"/>
                      <a:pt x="363" y="226"/>
                      <a:pt x="364" y="225"/>
                    </a:cubicBezTo>
                    <a:cubicBezTo>
                      <a:pt x="365" y="224"/>
                      <a:pt x="365" y="224"/>
                      <a:pt x="365" y="224"/>
                    </a:cubicBezTo>
                    <a:cubicBezTo>
                      <a:pt x="366" y="224"/>
                      <a:pt x="366" y="224"/>
                      <a:pt x="366" y="224"/>
                    </a:cubicBezTo>
                    <a:cubicBezTo>
                      <a:pt x="368" y="224"/>
                      <a:pt x="371" y="227"/>
                      <a:pt x="372" y="230"/>
                    </a:cubicBezTo>
                    <a:cubicBezTo>
                      <a:pt x="375" y="234"/>
                      <a:pt x="375" y="241"/>
                      <a:pt x="373" y="246"/>
                    </a:cubicBezTo>
                    <a:cubicBezTo>
                      <a:pt x="373" y="248"/>
                      <a:pt x="371" y="250"/>
                      <a:pt x="368" y="250"/>
                    </a:cubicBezTo>
                    <a:cubicBezTo>
                      <a:pt x="366" y="250"/>
                      <a:pt x="363" y="248"/>
                      <a:pt x="362" y="246"/>
                    </a:cubicBezTo>
                    <a:cubicBezTo>
                      <a:pt x="361" y="246"/>
                      <a:pt x="361" y="245"/>
                      <a:pt x="361" y="244"/>
                    </a:cubicBezTo>
                    <a:cubicBezTo>
                      <a:pt x="359" y="244"/>
                      <a:pt x="357" y="245"/>
                      <a:pt x="357" y="246"/>
                    </a:cubicBezTo>
                    <a:cubicBezTo>
                      <a:pt x="357" y="248"/>
                      <a:pt x="362" y="254"/>
                      <a:pt x="365" y="255"/>
                    </a:cubicBezTo>
                    <a:cubicBezTo>
                      <a:pt x="369" y="255"/>
                      <a:pt x="369" y="259"/>
                      <a:pt x="369" y="261"/>
                    </a:cubicBezTo>
                    <a:cubicBezTo>
                      <a:pt x="369" y="262"/>
                      <a:pt x="369" y="262"/>
                      <a:pt x="369" y="263"/>
                    </a:cubicBezTo>
                    <a:cubicBezTo>
                      <a:pt x="371" y="263"/>
                      <a:pt x="372" y="265"/>
                      <a:pt x="373" y="266"/>
                    </a:cubicBezTo>
                    <a:cubicBezTo>
                      <a:pt x="372" y="264"/>
                      <a:pt x="372" y="261"/>
                      <a:pt x="371" y="260"/>
                    </a:cubicBezTo>
                    <a:cubicBezTo>
                      <a:pt x="369" y="257"/>
                      <a:pt x="369" y="254"/>
                      <a:pt x="370" y="251"/>
                    </a:cubicBezTo>
                    <a:cubicBezTo>
                      <a:pt x="371" y="249"/>
                      <a:pt x="373" y="249"/>
                      <a:pt x="375" y="249"/>
                    </a:cubicBezTo>
                    <a:cubicBezTo>
                      <a:pt x="378" y="250"/>
                      <a:pt x="378" y="254"/>
                      <a:pt x="377" y="256"/>
                    </a:cubicBezTo>
                    <a:cubicBezTo>
                      <a:pt x="377" y="256"/>
                      <a:pt x="377" y="257"/>
                      <a:pt x="377" y="257"/>
                    </a:cubicBezTo>
                    <a:cubicBezTo>
                      <a:pt x="377" y="257"/>
                      <a:pt x="378" y="257"/>
                      <a:pt x="378" y="257"/>
                    </a:cubicBezTo>
                    <a:cubicBezTo>
                      <a:pt x="379" y="256"/>
                      <a:pt x="380" y="255"/>
                      <a:pt x="381" y="254"/>
                    </a:cubicBezTo>
                    <a:cubicBezTo>
                      <a:pt x="382" y="253"/>
                      <a:pt x="382" y="252"/>
                      <a:pt x="381" y="250"/>
                    </a:cubicBezTo>
                    <a:cubicBezTo>
                      <a:pt x="380" y="248"/>
                      <a:pt x="379" y="246"/>
                      <a:pt x="380" y="244"/>
                    </a:cubicBezTo>
                    <a:cubicBezTo>
                      <a:pt x="381" y="242"/>
                      <a:pt x="383" y="242"/>
                      <a:pt x="383" y="242"/>
                    </a:cubicBezTo>
                    <a:cubicBezTo>
                      <a:pt x="387" y="242"/>
                      <a:pt x="390" y="249"/>
                      <a:pt x="391" y="252"/>
                    </a:cubicBezTo>
                    <a:cubicBezTo>
                      <a:pt x="392" y="256"/>
                      <a:pt x="389" y="258"/>
                      <a:pt x="388" y="259"/>
                    </a:cubicBezTo>
                    <a:cubicBezTo>
                      <a:pt x="388" y="260"/>
                      <a:pt x="387" y="260"/>
                      <a:pt x="387" y="260"/>
                    </a:cubicBezTo>
                    <a:cubicBezTo>
                      <a:pt x="387" y="264"/>
                      <a:pt x="384" y="264"/>
                      <a:pt x="382" y="264"/>
                    </a:cubicBezTo>
                    <a:cubicBezTo>
                      <a:pt x="382" y="264"/>
                      <a:pt x="381" y="264"/>
                      <a:pt x="380" y="265"/>
                    </a:cubicBezTo>
                    <a:cubicBezTo>
                      <a:pt x="380" y="265"/>
                      <a:pt x="380" y="269"/>
                      <a:pt x="380" y="271"/>
                    </a:cubicBezTo>
                    <a:cubicBezTo>
                      <a:pt x="381" y="271"/>
                      <a:pt x="381" y="271"/>
                      <a:pt x="381" y="271"/>
                    </a:cubicBezTo>
                    <a:cubicBezTo>
                      <a:pt x="381" y="269"/>
                      <a:pt x="382" y="268"/>
                      <a:pt x="384" y="268"/>
                    </a:cubicBezTo>
                    <a:cubicBezTo>
                      <a:pt x="385" y="268"/>
                      <a:pt x="386" y="268"/>
                      <a:pt x="386" y="269"/>
                    </a:cubicBezTo>
                    <a:cubicBezTo>
                      <a:pt x="386" y="269"/>
                      <a:pt x="387" y="269"/>
                      <a:pt x="387" y="269"/>
                    </a:cubicBezTo>
                    <a:cubicBezTo>
                      <a:pt x="388" y="268"/>
                      <a:pt x="389" y="266"/>
                      <a:pt x="391" y="266"/>
                    </a:cubicBezTo>
                    <a:cubicBezTo>
                      <a:pt x="391" y="266"/>
                      <a:pt x="392" y="267"/>
                      <a:pt x="393" y="267"/>
                    </a:cubicBezTo>
                    <a:cubicBezTo>
                      <a:pt x="393" y="265"/>
                      <a:pt x="395" y="263"/>
                      <a:pt x="397" y="263"/>
                    </a:cubicBezTo>
                    <a:cubicBezTo>
                      <a:pt x="397" y="263"/>
                      <a:pt x="397" y="263"/>
                      <a:pt x="397" y="263"/>
                    </a:cubicBezTo>
                    <a:cubicBezTo>
                      <a:pt x="399" y="263"/>
                      <a:pt x="401" y="264"/>
                      <a:pt x="403" y="266"/>
                    </a:cubicBezTo>
                    <a:cubicBezTo>
                      <a:pt x="405" y="269"/>
                      <a:pt x="408" y="274"/>
                      <a:pt x="408" y="277"/>
                    </a:cubicBezTo>
                    <a:cubicBezTo>
                      <a:pt x="408" y="279"/>
                      <a:pt x="406" y="281"/>
                      <a:pt x="404" y="281"/>
                    </a:cubicBezTo>
                    <a:cubicBezTo>
                      <a:pt x="403" y="282"/>
                      <a:pt x="403" y="283"/>
                      <a:pt x="402" y="284"/>
                    </a:cubicBezTo>
                    <a:cubicBezTo>
                      <a:pt x="401" y="285"/>
                      <a:pt x="400" y="285"/>
                      <a:pt x="399" y="285"/>
                    </a:cubicBezTo>
                    <a:cubicBezTo>
                      <a:pt x="397" y="285"/>
                      <a:pt x="395" y="283"/>
                      <a:pt x="393" y="282"/>
                    </a:cubicBezTo>
                    <a:cubicBezTo>
                      <a:pt x="393" y="281"/>
                      <a:pt x="392" y="280"/>
                      <a:pt x="391" y="280"/>
                    </a:cubicBezTo>
                    <a:cubicBezTo>
                      <a:pt x="392" y="281"/>
                      <a:pt x="392" y="282"/>
                      <a:pt x="393" y="283"/>
                    </a:cubicBezTo>
                    <a:cubicBezTo>
                      <a:pt x="393" y="284"/>
                      <a:pt x="393" y="285"/>
                      <a:pt x="394" y="285"/>
                    </a:cubicBezTo>
                    <a:cubicBezTo>
                      <a:pt x="395" y="288"/>
                      <a:pt x="394" y="290"/>
                      <a:pt x="393" y="292"/>
                    </a:cubicBezTo>
                    <a:cubicBezTo>
                      <a:pt x="392" y="294"/>
                      <a:pt x="392" y="295"/>
                      <a:pt x="393" y="295"/>
                    </a:cubicBezTo>
                    <a:cubicBezTo>
                      <a:pt x="393" y="296"/>
                      <a:pt x="393" y="296"/>
                      <a:pt x="394" y="296"/>
                    </a:cubicBezTo>
                    <a:cubicBezTo>
                      <a:pt x="394" y="296"/>
                      <a:pt x="394" y="295"/>
                      <a:pt x="394" y="295"/>
                    </a:cubicBezTo>
                    <a:cubicBezTo>
                      <a:pt x="394" y="294"/>
                      <a:pt x="394" y="294"/>
                      <a:pt x="394" y="293"/>
                    </a:cubicBezTo>
                    <a:cubicBezTo>
                      <a:pt x="395" y="291"/>
                      <a:pt x="396" y="291"/>
                      <a:pt x="397" y="291"/>
                    </a:cubicBezTo>
                    <a:cubicBezTo>
                      <a:pt x="399" y="291"/>
                      <a:pt x="400" y="292"/>
                      <a:pt x="402" y="293"/>
                    </a:cubicBezTo>
                    <a:cubicBezTo>
                      <a:pt x="403" y="292"/>
                      <a:pt x="403" y="291"/>
                      <a:pt x="403" y="289"/>
                    </a:cubicBezTo>
                    <a:cubicBezTo>
                      <a:pt x="403" y="288"/>
                      <a:pt x="404" y="286"/>
                      <a:pt x="406" y="286"/>
                    </a:cubicBezTo>
                    <a:cubicBezTo>
                      <a:pt x="408" y="286"/>
                      <a:pt x="410" y="287"/>
                      <a:pt x="411" y="289"/>
                    </a:cubicBezTo>
                    <a:cubicBezTo>
                      <a:pt x="412" y="288"/>
                      <a:pt x="413" y="287"/>
                      <a:pt x="415" y="287"/>
                    </a:cubicBezTo>
                    <a:cubicBezTo>
                      <a:pt x="416" y="287"/>
                      <a:pt x="416" y="287"/>
                      <a:pt x="416" y="287"/>
                    </a:cubicBezTo>
                    <a:cubicBezTo>
                      <a:pt x="417" y="287"/>
                      <a:pt x="418" y="287"/>
                      <a:pt x="419" y="288"/>
                    </a:cubicBezTo>
                    <a:cubicBezTo>
                      <a:pt x="420" y="290"/>
                      <a:pt x="419" y="292"/>
                      <a:pt x="419" y="294"/>
                    </a:cubicBezTo>
                    <a:cubicBezTo>
                      <a:pt x="419" y="295"/>
                      <a:pt x="419" y="295"/>
                      <a:pt x="419" y="295"/>
                    </a:cubicBezTo>
                    <a:cubicBezTo>
                      <a:pt x="420" y="294"/>
                      <a:pt x="422" y="294"/>
                      <a:pt x="423" y="295"/>
                    </a:cubicBezTo>
                    <a:cubicBezTo>
                      <a:pt x="425" y="294"/>
                      <a:pt x="427" y="293"/>
                      <a:pt x="428" y="292"/>
                    </a:cubicBezTo>
                    <a:cubicBezTo>
                      <a:pt x="429" y="291"/>
                      <a:pt x="429" y="291"/>
                      <a:pt x="429" y="291"/>
                    </a:cubicBezTo>
                    <a:cubicBezTo>
                      <a:pt x="429" y="291"/>
                      <a:pt x="428" y="290"/>
                      <a:pt x="427" y="289"/>
                    </a:cubicBezTo>
                    <a:cubicBezTo>
                      <a:pt x="426" y="288"/>
                      <a:pt x="424" y="285"/>
                      <a:pt x="425" y="282"/>
                    </a:cubicBezTo>
                    <a:cubicBezTo>
                      <a:pt x="426" y="279"/>
                      <a:pt x="427" y="277"/>
                      <a:pt x="415" y="273"/>
                    </a:cubicBezTo>
                    <a:cubicBezTo>
                      <a:pt x="405" y="269"/>
                      <a:pt x="403" y="265"/>
                      <a:pt x="399" y="257"/>
                    </a:cubicBezTo>
                    <a:cubicBezTo>
                      <a:pt x="398" y="255"/>
                      <a:pt x="396" y="252"/>
                      <a:pt x="394" y="248"/>
                    </a:cubicBezTo>
                    <a:cubicBezTo>
                      <a:pt x="390" y="240"/>
                      <a:pt x="383" y="235"/>
                      <a:pt x="378" y="230"/>
                    </a:cubicBezTo>
                    <a:cubicBezTo>
                      <a:pt x="373" y="226"/>
                      <a:pt x="370" y="223"/>
                      <a:pt x="370" y="220"/>
                    </a:cubicBezTo>
                    <a:cubicBezTo>
                      <a:pt x="370" y="218"/>
                      <a:pt x="367" y="217"/>
                      <a:pt x="364" y="217"/>
                    </a:cubicBezTo>
                    <a:cubicBezTo>
                      <a:pt x="361" y="217"/>
                      <a:pt x="359" y="218"/>
                      <a:pt x="358" y="219"/>
                    </a:cubicBezTo>
                    <a:cubicBezTo>
                      <a:pt x="358" y="223"/>
                      <a:pt x="354" y="225"/>
                      <a:pt x="350" y="227"/>
                    </a:cubicBezTo>
                    <a:cubicBezTo>
                      <a:pt x="349" y="227"/>
                      <a:pt x="348" y="228"/>
                      <a:pt x="347" y="229"/>
                    </a:cubicBezTo>
                    <a:cubicBezTo>
                      <a:pt x="346" y="229"/>
                      <a:pt x="345" y="230"/>
                      <a:pt x="344" y="230"/>
                    </a:cubicBezTo>
                    <a:cubicBezTo>
                      <a:pt x="341" y="230"/>
                      <a:pt x="339" y="227"/>
                      <a:pt x="337" y="224"/>
                    </a:cubicBezTo>
                    <a:cubicBezTo>
                      <a:pt x="337" y="224"/>
                      <a:pt x="336" y="223"/>
                      <a:pt x="336" y="222"/>
                    </a:cubicBezTo>
                    <a:cubicBezTo>
                      <a:pt x="335" y="221"/>
                      <a:pt x="332" y="219"/>
                      <a:pt x="330" y="217"/>
                    </a:cubicBezTo>
                    <a:cubicBezTo>
                      <a:pt x="327" y="215"/>
                      <a:pt x="324" y="212"/>
                      <a:pt x="324" y="210"/>
                    </a:cubicBezTo>
                    <a:cubicBezTo>
                      <a:pt x="324" y="209"/>
                      <a:pt x="323" y="206"/>
                      <a:pt x="321" y="206"/>
                    </a:cubicBezTo>
                    <a:cubicBezTo>
                      <a:pt x="321" y="206"/>
                      <a:pt x="320" y="206"/>
                      <a:pt x="319" y="206"/>
                    </a:cubicBezTo>
                    <a:cubicBezTo>
                      <a:pt x="316" y="207"/>
                      <a:pt x="314" y="208"/>
                      <a:pt x="313" y="208"/>
                    </a:cubicBezTo>
                    <a:cubicBezTo>
                      <a:pt x="312" y="208"/>
                      <a:pt x="312" y="208"/>
                      <a:pt x="311" y="207"/>
                    </a:cubicBezTo>
                    <a:cubicBezTo>
                      <a:pt x="310" y="207"/>
                      <a:pt x="310" y="207"/>
                      <a:pt x="310" y="207"/>
                    </a:cubicBezTo>
                    <a:cubicBezTo>
                      <a:pt x="309" y="208"/>
                      <a:pt x="308" y="209"/>
                      <a:pt x="307" y="209"/>
                    </a:cubicBezTo>
                    <a:cubicBezTo>
                      <a:pt x="304" y="209"/>
                      <a:pt x="301" y="207"/>
                      <a:pt x="301" y="207"/>
                    </a:cubicBezTo>
                    <a:cubicBezTo>
                      <a:pt x="300" y="206"/>
                      <a:pt x="300" y="206"/>
                      <a:pt x="300" y="206"/>
                    </a:cubicBezTo>
                    <a:cubicBezTo>
                      <a:pt x="300" y="34"/>
                      <a:pt x="300" y="34"/>
                      <a:pt x="300" y="34"/>
                    </a:cubicBezTo>
                    <a:cubicBezTo>
                      <a:pt x="299" y="34"/>
                      <a:pt x="297" y="33"/>
                      <a:pt x="296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Freeform 2212">
                <a:extLst>
                  <a:ext uri="{FF2B5EF4-FFF2-40B4-BE49-F238E27FC236}">
                    <a16:creationId xmlns:a16="http://schemas.microsoft.com/office/drawing/2014/main" id="{0B1FF511-FCE9-428E-A84F-BD57642A8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340" y="2872980"/>
                <a:ext cx="39026" cy="19783"/>
              </a:xfrm>
              <a:custGeom>
                <a:avLst/>
                <a:gdLst>
                  <a:gd name="T0" fmla="*/ 17 w 22"/>
                  <a:gd name="T1" fmla="*/ 1 h 11"/>
                  <a:gd name="T2" fmla="*/ 11 w 22"/>
                  <a:gd name="T3" fmla="*/ 0 h 11"/>
                  <a:gd name="T4" fmla="*/ 8 w 22"/>
                  <a:gd name="T5" fmla="*/ 1 h 11"/>
                  <a:gd name="T6" fmla="*/ 2 w 22"/>
                  <a:gd name="T7" fmla="*/ 9 h 11"/>
                  <a:gd name="T8" fmla="*/ 0 w 22"/>
                  <a:gd name="T9" fmla="*/ 11 h 11"/>
                  <a:gd name="T10" fmla="*/ 9 w 22"/>
                  <a:gd name="T11" fmla="*/ 5 h 11"/>
                  <a:gd name="T12" fmla="*/ 12 w 22"/>
                  <a:gd name="T13" fmla="*/ 2 h 11"/>
                  <a:gd name="T14" fmla="*/ 16 w 22"/>
                  <a:gd name="T15" fmla="*/ 4 h 11"/>
                  <a:gd name="T16" fmla="*/ 22 w 22"/>
                  <a:gd name="T17" fmla="*/ 1 h 11"/>
                  <a:gd name="T18" fmla="*/ 22 w 22"/>
                  <a:gd name="T19" fmla="*/ 1 h 11"/>
                  <a:gd name="T20" fmla="*/ 17 w 22"/>
                  <a:gd name="T2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1">
                    <a:moveTo>
                      <a:pt x="17" y="1"/>
                    </a:moveTo>
                    <a:cubicBezTo>
                      <a:pt x="15" y="0"/>
                      <a:pt x="13" y="0"/>
                      <a:pt x="11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6" y="5"/>
                      <a:pt x="4" y="7"/>
                      <a:pt x="2" y="9"/>
                    </a:cubicBezTo>
                    <a:cubicBezTo>
                      <a:pt x="1" y="10"/>
                      <a:pt x="1" y="10"/>
                      <a:pt x="0" y="11"/>
                    </a:cubicBezTo>
                    <a:cubicBezTo>
                      <a:pt x="3" y="10"/>
                      <a:pt x="8" y="7"/>
                      <a:pt x="9" y="5"/>
                    </a:cubicBezTo>
                    <a:cubicBezTo>
                      <a:pt x="9" y="2"/>
                      <a:pt x="11" y="2"/>
                      <a:pt x="12" y="2"/>
                    </a:cubicBezTo>
                    <a:cubicBezTo>
                      <a:pt x="14" y="2"/>
                      <a:pt x="15" y="2"/>
                      <a:pt x="16" y="4"/>
                    </a:cubicBezTo>
                    <a:cubicBezTo>
                      <a:pt x="18" y="4"/>
                      <a:pt x="21" y="3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1"/>
                      <a:pt x="19" y="1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Freeform 2213">
                <a:extLst>
                  <a:ext uri="{FF2B5EF4-FFF2-40B4-BE49-F238E27FC236}">
                    <a16:creationId xmlns:a16="http://schemas.microsoft.com/office/drawing/2014/main" id="{4D0A04E7-D74F-4449-AA52-D49FD3EA5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79" y="2797444"/>
                <a:ext cx="46460" cy="41365"/>
              </a:xfrm>
              <a:custGeom>
                <a:avLst/>
                <a:gdLst>
                  <a:gd name="T0" fmla="*/ 24 w 26"/>
                  <a:gd name="T1" fmla="*/ 0 h 24"/>
                  <a:gd name="T2" fmla="*/ 19 w 26"/>
                  <a:gd name="T3" fmla="*/ 4 h 24"/>
                  <a:gd name="T4" fmla="*/ 14 w 26"/>
                  <a:gd name="T5" fmla="*/ 9 h 24"/>
                  <a:gd name="T6" fmla="*/ 9 w 26"/>
                  <a:gd name="T7" fmla="*/ 14 h 24"/>
                  <a:gd name="T8" fmla="*/ 5 w 26"/>
                  <a:gd name="T9" fmla="*/ 17 h 24"/>
                  <a:gd name="T10" fmla="*/ 3 w 26"/>
                  <a:gd name="T11" fmla="*/ 17 h 24"/>
                  <a:gd name="T12" fmla="*/ 1 w 26"/>
                  <a:gd name="T13" fmla="*/ 18 h 24"/>
                  <a:gd name="T14" fmla="*/ 1 w 26"/>
                  <a:gd name="T15" fmla="*/ 23 h 24"/>
                  <a:gd name="T16" fmla="*/ 3 w 26"/>
                  <a:gd name="T17" fmla="*/ 24 h 24"/>
                  <a:gd name="T18" fmla="*/ 3 w 26"/>
                  <a:gd name="T19" fmla="*/ 24 h 24"/>
                  <a:gd name="T20" fmla="*/ 9 w 26"/>
                  <a:gd name="T21" fmla="*/ 23 h 24"/>
                  <a:gd name="T22" fmla="*/ 10 w 26"/>
                  <a:gd name="T23" fmla="*/ 24 h 24"/>
                  <a:gd name="T24" fmla="*/ 23 w 26"/>
                  <a:gd name="T25" fmla="*/ 14 h 24"/>
                  <a:gd name="T26" fmla="*/ 23 w 26"/>
                  <a:gd name="T27" fmla="*/ 14 h 24"/>
                  <a:gd name="T28" fmla="*/ 21 w 26"/>
                  <a:gd name="T29" fmla="*/ 12 h 24"/>
                  <a:gd name="T30" fmla="*/ 18 w 26"/>
                  <a:gd name="T31" fmla="*/ 9 h 24"/>
                  <a:gd name="T32" fmla="*/ 24 w 26"/>
                  <a:gd name="T33" fmla="*/ 4 h 24"/>
                  <a:gd name="T34" fmla="*/ 26 w 26"/>
                  <a:gd name="T35" fmla="*/ 3 h 24"/>
                  <a:gd name="T36" fmla="*/ 24 w 26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4">
                    <a:moveTo>
                      <a:pt x="24" y="0"/>
                    </a:moveTo>
                    <a:cubicBezTo>
                      <a:pt x="23" y="0"/>
                      <a:pt x="21" y="1"/>
                      <a:pt x="19" y="4"/>
                    </a:cubicBezTo>
                    <a:cubicBezTo>
                      <a:pt x="17" y="6"/>
                      <a:pt x="15" y="8"/>
                      <a:pt x="14" y="9"/>
                    </a:cubicBezTo>
                    <a:cubicBezTo>
                      <a:pt x="11" y="11"/>
                      <a:pt x="10" y="13"/>
                      <a:pt x="9" y="14"/>
                    </a:cubicBezTo>
                    <a:cubicBezTo>
                      <a:pt x="9" y="17"/>
                      <a:pt x="6" y="17"/>
                      <a:pt x="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2" y="24"/>
                      <a:pt x="2" y="24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6" y="22"/>
                      <a:pt x="8" y="23"/>
                      <a:pt x="9" y="23"/>
                    </a:cubicBezTo>
                    <a:cubicBezTo>
                      <a:pt x="9" y="24"/>
                      <a:pt x="10" y="24"/>
                      <a:pt x="10" y="24"/>
                    </a:cubicBezTo>
                    <a:cubicBezTo>
                      <a:pt x="12" y="23"/>
                      <a:pt x="21" y="17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2" y="13"/>
                      <a:pt x="21" y="12"/>
                    </a:cubicBezTo>
                    <a:cubicBezTo>
                      <a:pt x="20" y="11"/>
                      <a:pt x="19" y="10"/>
                      <a:pt x="18" y="9"/>
                    </a:cubicBezTo>
                    <a:cubicBezTo>
                      <a:pt x="18" y="5"/>
                      <a:pt x="22" y="5"/>
                      <a:pt x="24" y="4"/>
                    </a:cubicBezTo>
                    <a:cubicBezTo>
                      <a:pt x="25" y="4"/>
                      <a:pt x="26" y="4"/>
                      <a:pt x="26" y="3"/>
                    </a:cubicBezTo>
                    <a:cubicBezTo>
                      <a:pt x="25" y="3"/>
                      <a:pt x="24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Freeform 2214">
                <a:extLst>
                  <a:ext uri="{FF2B5EF4-FFF2-40B4-BE49-F238E27FC236}">
                    <a16:creationId xmlns:a16="http://schemas.microsoft.com/office/drawing/2014/main" id="{D38EDC5A-2090-46E8-8096-92CE3CAD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279" y="2921539"/>
                <a:ext cx="14867" cy="14388"/>
              </a:xfrm>
              <a:custGeom>
                <a:avLst/>
                <a:gdLst>
                  <a:gd name="T0" fmla="*/ 6 w 9"/>
                  <a:gd name="T1" fmla="*/ 0 h 9"/>
                  <a:gd name="T2" fmla="*/ 6 w 9"/>
                  <a:gd name="T3" fmla="*/ 1 h 9"/>
                  <a:gd name="T4" fmla="*/ 2 w 9"/>
                  <a:gd name="T5" fmla="*/ 8 h 9"/>
                  <a:gd name="T6" fmla="*/ 0 w 9"/>
                  <a:gd name="T7" fmla="*/ 8 h 9"/>
                  <a:gd name="T8" fmla="*/ 0 w 9"/>
                  <a:gd name="T9" fmla="*/ 9 h 9"/>
                  <a:gd name="T10" fmla="*/ 1 w 9"/>
                  <a:gd name="T11" fmla="*/ 8 h 9"/>
                  <a:gd name="T12" fmla="*/ 7 w 9"/>
                  <a:gd name="T13" fmla="*/ 0 h 9"/>
                  <a:gd name="T14" fmla="*/ 6 w 9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2" y="6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8"/>
                    </a:cubicBezTo>
                    <a:cubicBezTo>
                      <a:pt x="7" y="6"/>
                      <a:pt x="9" y="3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Freeform 2215">
                <a:extLst>
                  <a:ext uri="{FF2B5EF4-FFF2-40B4-BE49-F238E27FC236}">
                    <a16:creationId xmlns:a16="http://schemas.microsoft.com/office/drawing/2014/main" id="{1CC77EEE-3746-44DE-9BB1-C2719A5CF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279" y="2932330"/>
                <a:ext cx="3717" cy="1798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Freeform 2216">
                <a:extLst>
                  <a:ext uri="{FF2B5EF4-FFF2-40B4-BE49-F238E27FC236}">
                    <a16:creationId xmlns:a16="http://schemas.microsoft.com/office/drawing/2014/main" id="{608C01DE-27EC-4755-A26A-ECA1CB564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322" y="2899957"/>
                <a:ext cx="9292" cy="0"/>
              </a:xfrm>
              <a:custGeom>
                <a:avLst/>
                <a:gdLst>
                  <a:gd name="T0" fmla="*/ 0 w 5"/>
                  <a:gd name="T1" fmla="*/ 5 w 5"/>
                  <a:gd name="T2" fmla="*/ 4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Freeform 2217">
                <a:extLst>
                  <a:ext uri="{FF2B5EF4-FFF2-40B4-BE49-F238E27FC236}">
                    <a16:creationId xmlns:a16="http://schemas.microsoft.com/office/drawing/2014/main" id="{DFBE66D5-D7D9-4651-BD63-941E59ABB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854" y="2745287"/>
                <a:ext cx="27876" cy="10791"/>
              </a:xfrm>
              <a:custGeom>
                <a:avLst/>
                <a:gdLst>
                  <a:gd name="T0" fmla="*/ 12 w 16"/>
                  <a:gd name="T1" fmla="*/ 2 h 6"/>
                  <a:gd name="T2" fmla="*/ 9 w 16"/>
                  <a:gd name="T3" fmla="*/ 3 h 6"/>
                  <a:gd name="T4" fmla="*/ 6 w 16"/>
                  <a:gd name="T5" fmla="*/ 0 h 6"/>
                  <a:gd name="T6" fmla="*/ 5 w 16"/>
                  <a:gd name="T7" fmla="*/ 0 h 6"/>
                  <a:gd name="T8" fmla="*/ 0 w 16"/>
                  <a:gd name="T9" fmla="*/ 3 h 6"/>
                  <a:gd name="T10" fmla="*/ 10 w 16"/>
                  <a:gd name="T11" fmla="*/ 6 h 6"/>
                  <a:gd name="T12" fmla="*/ 13 w 16"/>
                  <a:gd name="T13" fmla="*/ 6 h 6"/>
                  <a:gd name="T14" fmla="*/ 15 w 16"/>
                  <a:gd name="T15" fmla="*/ 4 h 6"/>
                  <a:gd name="T16" fmla="*/ 15 w 16"/>
                  <a:gd name="T17" fmla="*/ 2 h 6"/>
                  <a:gd name="T18" fmla="*/ 12 w 16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6">
                    <a:moveTo>
                      <a:pt x="12" y="2"/>
                    </a:moveTo>
                    <a:cubicBezTo>
                      <a:pt x="11" y="3"/>
                      <a:pt x="10" y="3"/>
                      <a:pt x="9" y="3"/>
                    </a:cubicBezTo>
                    <a:cubicBezTo>
                      <a:pt x="8" y="3"/>
                      <a:pt x="6" y="3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0" y="4"/>
                      <a:pt x="6" y="6"/>
                      <a:pt x="10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4" y="6"/>
                      <a:pt x="15" y="5"/>
                      <a:pt x="15" y="4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Freeform 2218">
                <a:extLst>
                  <a:ext uri="{FF2B5EF4-FFF2-40B4-BE49-F238E27FC236}">
                    <a16:creationId xmlns:a16="http://schemas.microsoft.com/office/drawing/2014/main" id="{3F8BEBE9-91AD-4CB2-9EA0-4C5413F57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963" y="3425115"/>
                <a:ext cx="46460" cy="5395"/>
              </a:xfrm>
              <a:custGeom>
                <a:avLst/>
                <a:gdLst>
                  <a:gd name="T0" fmla="*/ 0 w 25"/>
                  <a:gd name="T1" fmla="*/ 3 h 3"/>
                  <a:gd name="T2" fmla="*/ 25 w 25"/>
                  <a:gd name="T3" fmla="*/ 0 h 3"/>
                  <a:gd name="T4" fmla="*/ 0 w 25"/>
                  <a:gd name="T5" fmla="*/ 3 h 3"/>
                  <a:gd name="T6" fmla="*/ 0 w 2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">
                    <a:moveTo>
                      <a:pt x="0" y="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Freeform 2219">
                <a:extLst>
                  <a:ext uri="{FF2B5EF4-FFF2-40B4-BE49-F238E27FC236}">
                    <a16:creationId xmlns:a16="http://schemas.microsoft.com/office/drawing/2014/main" id="{61A6BBB7-B408-4D1F-891D-E5E43B21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138" y="3495256"/>
                <a:ext cx="14867" cy="7194"/>
              </a:xfrm>
              <a:custGeom>
                <a:avLst/>
                <a:gdLst>
                  <a:gd name="T0" fmla="*/ 0 w 8"/>
                  <a:gd name="T1" fmla="*/ 0 h 4"/>
                  <a:gd name="T2" fmla="*/ 2 w 8"/>
                  <a:gd name="T3" fmla="*/ 1 h 4"/>
                  <a:gd name="T4" fmla="*/ 8 w 8"/>
                  <a:gd name="T5" fmla="*/ 4 h 4"/>
                  <a:gd name="T6" fmla="*/ 2 w 8"/>
                  <a:gd name="T7" fmla="*/ 1 h 4"/>
                  <a:gd name="T8" fmla="*/ 0 w 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3" y="2"/>
                      <a:pt x="6" y="3"/>
                      <a:pt x="8" y="4"/>
                    </a:cubicBezTo>
                    <a:cubicBezTo>
                      <a:pt x="6" y="3"/>
                      <a:pt x="3" y="2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Freeform 2220">
                <a:extLst>
                  <a:ext uri="{FF2B5EF4-FFF2-40B4-BE49-F238E27FC236}">
                    <a16:creationId xmlns:a16="http://schemas.microsoft.com/office/drawing/2014/main" id="{EA3A2793-6349-4CA0-AA2B-C15C0922F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0722" y="3486264"/>
                <a:ext cx="14867" cy="14388"/>
              </a:xfrm>
              <a:custGeom>
                <a:avLst/>
                <a:gdLst>
                  <a:gd name="T0" fmla="*/ 0 w 9"/>
                  <a:gd name="T1" fmla="*/ 8 h 8"/>
                  <a:gd name="T2" fmla="*/ 9 w 9"/>
                  <a:gd name="T3" fmla="*/ 0 h 8"/>
                  <a:gd name="T4" fmla="*/ 0 w 9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cubicBezTo>
                      <a:pt x="2" y="5"/>
                      <a:pt x="5" y="0"/>
                      <a:pt x="9" y="0"/>
                    </a:cubicBezTo>
                    <a:cubicBezTo>
                      <a:pt x="5" y="0"/>
                      <a:pt x="2" y="5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Freeform 2221">
                <a:extLst>
                  <a:ext uri="{FF2B5EF4-FFF2-40B4-BE49-F238E27FC236}">
                    <a16:creationId xmlns:a16="http://schemas.microsoft.com/office/drawing/2014/main" id="{4250E37B-9A7A-4E3F-8C3C-8B9B47F27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367" y="3567196"/>
                <a:ext cx="3717" cy="1798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Freeform 2222">
                <a:extLst>
                  <a:ext uri="{FF2B5EF4-FFF2-40B4-BE49-F238E27FC236}">
                    <a16:creationId xmlns:a16="http://schemas.microsoft.com/office/drawing/2014/main" id="{0DAC0864-F168-4714-A0DD-D1FF3E199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3199" y="3533025"/>
                <a:ext cx="3717" cy="10791"/>
              </a:xfrm>
              <a:custGeom>
                <a:avLst/>
                <a:gdLst>
                  <a:gd name="T0" fmla="*/ 2 w 2"/>
                  <a:gd name="T1" fmla="*/ 6 h 6"/>
                  <a:gd name="T2" fmla="*/ 0 w 2"/>
                  <a:gd name="T3" fmla="*/ 0 h 6"/>
                  <a:gd name="T4" fmla="*/ 2 w 2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2" y="4"/>
                      <a:pt x="2" y="1"/>
                      <a:pt x="0" y="0"/>
                    </a:cubicBezTo>
                    <a:cubicBezTo>
                      <a:pt x="2" y="1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Freeform 2223">
                <a:extLst>
                  <a:ext uri="{FF2B5EF4-FFF2-40B4-BE49-F238E27FC236}">
                    <a16:creationId xmlns:a16="http://schemas.microsoft.com/office/drawing/2014/main" id="{B67E4C5A-0DCF-4EF2-A9E4-AAC529F8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4350" y="3558203"/>
                <a:ext cx="24159" cy="8992"/>
              </a:xfrm>
              <a:custGeom>
                <a:avLst/>
                <a:gdLst>
                  <a:gd name="T0" fmla="*/ 0 w 14"/>
                  <a:gd name="T1" fmla="*/ 0 h 5"/>
                  <a:gd name="T2" fmla="*/ 4 w 14"/>
                  <a:gd name="T3" fmla="*/ 2 h 5"/>
                  <a:gd name="T4" fmla="*/ 14 w 14"/>
                  <a:gd name="T5" fmla="*/ 5 h 5"/>
                  <a:gd name="T6" fmla="*/ 4 w 14"/>
                  <a:gd name="T7" fmla="*/ 2 h 5"/>
                  <a:gd name="T8" fmla="*/ 0 w 1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0" y="0"/>
                    </a:moveTo>
                    <a:cubicBezTo>
                      <a:pt x="1" y="0"/>
                      <a:pt x="2" y="1"/>
                      <a:pt x="4" y="2"/>
                    </a:cubicBezTo>
                    <a:cubicBezTo>
                      <a:pt x="7" y="3"/>
                      <a:pt x="12" y="5"/>
                      <a:pt x="14" y="5"/>
                    </a:cubicBezTo>
                    <a:cubicBezTo>
                      <a:pt x="12" y="5"/>
                      <a:pt x="7" y="3"/>
                      <a:pt x="4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roup 1156">
              <a:extLst>
                <a:ext uri="{FF2B5EF4-FFF2-40B4-BE49-F238E27FC236}">
                  <a16:creationId xmlns:a16="http://schemas.microsoft.com/office/drawing/2014/main" id="{38121D46-1C3D-4316-840D-19FE8652C5D7}"/>
                </a:ext>
              </a:extLst>
            </p:cNvPr>
            <p:cNvGrpSpPr/>
            <p:nvPr/>
          </p:nvGrpSpPr>
          <p:grpSpPr>
            <a:xfrm>
              <a:off x="3647351" y="2447852"/>
              <a:ext cx="900033" cy="698010"/>
              <a:chOff x="2863992" y="1871223"/>
              <a:chExt cx="1219108" cy="875863"/>
            </a:xfrm>
            <a:solidFill>
              <a:srgbClr val="262626"/>
            </a:solidFill>
          </p:grpSpPr>
          <p:sp>
            <p:nvSpPr>
              <p:cNvPr id="77" name="Freeform 2176">
                <a:extLst>
                  <a:ext uri="{FF2B5EF4-FFF2-40B4-BE49-F238E27FC236}">
                    <a16:creationId xmlns:a16="http://schemas.microsoft.com/office/drawing/2014/main" id="{981EC7D4-29EB-4DFA-822F-63289CBA8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3992" y="1871223"/>
                <a:ext cx="1219108" cy="875863"/>
              </a:xfrm>
              <a:custGeom>
                <a:avLst/>
                <a:gdLst>
                  <a:gd name="T0" fmla="*/ 532 w 687"/>
                  <a:gd name="T1" fmla="*/ 311 h 510"/>
                  <a:gd name="T2" fmla="*/ 552 w 687"/>
                  <a:gd name="T3" fmla="*/ 307 h 510"/>
                  <a:gd name="T4" fmla="*/ 548 w 687"/>
                  <a:gd name="T5" fmla="*/ 276 h 510"/>
                  <a:gd name="T6" fmla="*/ 551 w 687"/>
                  <a:gd name="T7" fmla="*/ 267 h 510"/>
                  <a:gd name="T8" fmla="*/ 548 w 687"/>
                  <a:gd name="T9" fmla="*/ 247 h 510"/>
                  <a:gd name="T10" fmla="*/ 593 w 687"/>
                  <a:gd name="T11" fmla="*/ 249 h 510"/>
                  <a:gd name="T12" fmla="*/ 604 w 687"/>
                  <a:gd name="T13" fmla="*/ 233 h 510"/>
                  <a:gd name="T14" fmla="*/ 585 w 687"/>
                  <a:gd name="T15" fmla="*/ 219 h 510"/>
                  <a:gd name="T16" fmla="*/ 607 w 687"/>
                  <a:gd name="T17" fmla="*/ 201 h 510"/>
                  <a:gd name="T18" fmla="*/ 578 w 687"/>
                  <a:gd name="T19" fmla="*/ 175 h 510"/>
                  <a:gd name="T20" fmla="*/ 612 w 687"/>
                  <a:gd name="T21" fmla="*/ 165 h 510"/>
                  <a:gd name="T22" fmla="*/ 606 w 687"/>
                  <a:gd name="T23" fmla="*/ 155 h 510"/>
                  <a:gd name="T24" fmla="*/ 581 w 687"/>
                  <a:gd name="T25" fmla="*/ 130 h 510"/>
                  <a:gd name="T26" fmla="*/ 622 w 687"/>
                  <a:gd name="T27" fmla="*/ 100 h 510"/>
                  <a:gd name="T28" fmla="*/ 611 w 687"/>
                  <a:gd name="T29" fmla="*/ 89 h 510"/>
                  <a:gd name="T30" fmla="*/ 639 w 687"/>
                  <a:gd name="T31" fmla="*/ 74 h 510"/>
                  <a:gd name="T32" fmla="*/ 629 w 687"/>
                  <a:gd name="T33" fmla="*/ 55 h 510"/>
                  <a:gd name="T34" fmla="*/ 597 w 687"/>
                  <a:gd name="T35" fmla="*/ 54 h 510"/>
                  <a:gd name="T36" fmla="*/ 553 w 687"/>
                  <a:gd name="T37" fmla="*/ 82 h 510"/>
                  <a:gd name="T38" fmla="*/ 551 w 687"/>
                  <a:gd name="T39" fmla="*/ 51 h 510"/>
                  <a:gd name="T40" fmla="*/ 515 w 687"/>
                  <a:gd name="T41" fmla="*/ 45 h 510"/>
                  <a:gd name="T42" fmla="*/ 517 w 687"/>
                  <a:gd name="T43" fmla="*/ 37 h 510"/>
                  <a:gd name="T44" fmla="*/ 557 w 687"/>
                  <a:gd name="T45" fmla="*/ 21 h 510"/>
                  <a:gd name="T46" fmla="*/ 498 w 687"/>
                  <a:gd name="T47" fmla="*/ 4 h 510"/>
                  <a:gd name="T48" fmla="*/ 402 w 687"/>
                  <a:gd name="T49" fmla="*/ 4 h 510"/>
                  <a:gd name="T50" fmla="*/ 381 w 687"/>
                  <a:gd name="T51" fmla="*/ 11 h 510"/>
                  <a:gd name="T52" fmla="*/ 339 w 687"/>
                  <a:gd name="T53" fmla="*/ 9 h 510"/>
                  <a:gd name="T54" fmla="*/ 299 w 687"/>
                  <a:gd name="T55" fmla="*/ 26 h 510"/>
                  <a:gd name="T56" fmla="*/ 302 w 687"/>
                  <a:gd name="T57" fmla="*/ 46 h 510"/>
                  <a:gd name="T58" fmla="*/ 263 w 687"/>
                  <a:gd name="T59" fmla="*/ 44 h 510"/>
                  <a:gd name="T60" fmla="*/ 237 w 687"/>
                  <a:gd name="T61" fmla="*/ 42 h 510"/>
                  <a:gd name="T62" fmla="*/ 212 w 687"/>
                  <a:gd name="T63" fmla="*/ 58 h 510"/>
                  <a:gd name="T64" fmla="*/ 174 w 687"/>
                  <a:gd name="T65" fmla="*/ 39 h 510"/>
                  <a:gd name="T66" fmla="*/ 152 w 687"/>
                  <a:gd name="T67" fmla="*/ 49 h 510"/>
                  <a:gd name="T68" fmla="*/ 121 w 687"/>
                  <a:gd name="T69" fmla="*/ 68 h 510"/>
                  <a:gd name="T70" fmla="*/ 87 w 687"/>
                  <a:gd name="T71" fmla="*/ 94 h 510"/>
                  <a:gd name="T72" fmla="*/ 0 w 687"/>
                  <a:gd name="T73" fmla="*/ 140 h 510"/>
                  <a:gd name="T74" fmla="*/ 72 w 687"/>
                  <a:gd name="T75" fmla="*/ 156 h 510"/>
                  <a:gd name="T76" fmla="*/ 26 w 687"/>
                  <a:gd name="T77" fmla="*/ 169 h 510"/>
                  <a:gd name="T78" fmla="*/ 37 w 687"/>
                  <a:gd name="T79" fmla="*/ 184 h 510"/>
                  <a:gd name="T80" fmla="*/ 79 w 687"/>
                  <a:gd name="T81" fmla="*/ 191 h 510"/>
                  <a:gd name="T82" fmla="*/ 123 w 687"/>
                  <a:gd name="T83" fmla="*/ 189 h 510"/>
                  <a:gd name="T84" fmla="*/ 193 w 687"/>
                  <a:gd name="T85" fmla="*/ 248 h 510"/>
                  <a:gd name="T86" fmla="*/ 197 w 687"/>
                  <a:gd name="T87" fmla="*/ 286 h 510"/>
                  <a:gd name="T88" fmla="*/ 222 w 687"/>
                  <a:gd name="T89" fmla="*/ 292 h 510"/>
                  <a:gd name="T90" fmla="*/ 219 w 687"/>
                  <a:gd name="T91" fmla="*/ 312 h 510"/>
                  <a:gd name="T92" fmla="*/ 250 w 687"/>
                  <a:gd name="T93" fmla="*/ 338 h 510"/>
                  <a:gd name="T94" fmla="*/ 225 w 687"/>
                  <a:gd name="T95" fmla="*/ 361 h 510"/>
                  <a:gd name="T96" fmla="*/ 223 w 687"/>
                  <a:gd name="T97" fmla="*/ 394 h 510"/>
                  <a:gd name="T98" fmla="*/ 238 w 687"/>
                  <a:gd name="T99" fmla="*/ 434 h 510"/>
                  <a:gd name="T100" fmla="*/ 256 w 687"/>
                  <a:gd name="T101" fmla="*/ 461 h 510"/>
                  <a:gd name="T102" fmla="*/ 287 w 687"/>
                  <a:gd name="T103" fmla="*/ 493 h 510"/>
                  <a:gd name="T104" fmla="*/ 330 w 687"/>
                  <a:gd name="T105" fmla="*/ 510 h 510"/>
                  <a:gd name="T106" fmla="*/ 341 w 687"/>
                  <a:gd name="T107" fmla="*/ 470 h 510"/>
                  <a:gd name="T108" fmla="*/ 361 w 687"/>
                  <a:gd name="T109" fmla="*/ 444 h 510"/>
                  <a:gd name="T110" fmla="*/ 363 w 687"/>
                  <a:gd name="T111" fmla="*/ 426 h 510"/>
                  <a:gd name="T112" fmla="*/ 369 w 687"/>
                  <a:gd name="T113" fmla="*/ 414 h 510"/>
                  <a:gd name="T114" fmla="*/ 399 w 687"/>
                  <a:gd name="T115" fmla="*/ 401 h 510"/>
                  <a:gd name="T116" fmla="*/ 453 w 687"/>
                  <a:gd name="T117" fmla="*/ 371 h 510"/>
                  <a:gd name="T118" fmla="*/ 481 w 687"/>
                  <a:gd name="T119" fmla="*/ 358 h 510"/>
                  <a:gd name="T120" fmla="*/ 570 w 687"/>
                  <a:gd name="T121" fmla="*/ 32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7" h="510">
                    <a:moveTo>
                      <a:pt x="554" y="326"/>
                    </a:moveTo>
                    <a:cubicBezTo>
                      <a:pt x="552" y="325"/>
                      <a:pt x="551" y="325"/>
                      <a:pt x="549" y="324"/>
                    </a:cubicBezTo>
                    <a:cubicBezTo>
                      <a:pt x="545" y="323"/>
                      <a:pt x="540" y="321"/>
                      <a:pt x="536" y="321"/>
                    </a:cubicBezTo>
                    <a:cubicBezTo>
                      <a:pt x="534" y="321"/>
                      <a:pt x="532" y="321"/>
                      <a:pt x="530" y="322"/>
                    </a:cubicBezTo>
                    <a:cubicBezTo>
                      <a:pt x="526" y="325"/>
                      <a:pt x="524" y="324"/>
                      <a:pt x="523" y="321"/>
                    </a:cubicBezTo>
                    <a:cubicBezTo>
                      <a:pt x="523" y="317"/>
                      <a:pt x="528" y="312"/>
                      <a:pt x="532" y="311"/>
                    </a:cubicBezTo>
                    <a:cubicBezTo>
                      <a:pt x="534" y="311"/>
                      <a:pt x="535" y="311"/>
                      <a:pt x="535" y="311"/>
                    </a:cubicBezTo>
                    <a:cubicBezTo>
                      <a:pt x="535" y="310"/>
                      <a:pt x="534" y="308"/>
                      <a:pt x="534" y="307"/>
                    </a:cubicBezTo>
                    <a:cubicBezTo>
                      <a:pt x="534" y="306"/>
                      <a:pt x="533" y="304"/>
                      <a:pt x="533" y="303"/>
                    </a:cubicBezTo>
                    <a:cubicBezTo>
                      <a:pt x="532" y="301"/>
                      <a:pt x="533" y="300"/>
                      <a:pt x="533" y="299"/>
                    </a:cubicBezTo>
                    <a:cubicBezTo>
                      <a:pt x="534" y="298"/>
                      <a:pt x="535" y="297"/>
                      <a:pt x="537" y="297"/>
                    </a:cubicBezTo>
                    <a:cubicBezTo>
                      <a:pt x="541" y="297"/>
                      <a:pt x="548" y="301"/>
                      <a:pt x="552" y="307"/>
                    </a:cubicBezTo>
                    <a:cubicBezTo>
                      <a:pt x="556" y="312"/>
                      <a:pt x="562" y="315"/>
                      <a:pt x="569" y="315"/>
                    </a:cubicBezTo>
                    <a:cubicBezTo>
                      <a:pt x="571" y="315"/>
                      <a:pt x="573" y="315"/>
                      <a:pt x="575" y="314"/>
                    </a:cubicBezTo>
                    <a:cubicBezTo>
                      <a:pt x="578" y="313"/>
                      <a:pt x="578" y="312"/>
                      <a:pt x="577" y="309"/>
                    </a:cubicBezTo>
                    <a:cubicBezTo>
                      <a:pt x="577" y="306"/>
                      <a:pt x="576" y="303"/>
                      <a:pt x="578" y="300"/>
                    </a:cubicBezTo>
                    <a:cubicBezTo>
                      <a:pt x="578" y="298"/>
                      <a:pt x="568" y="291"/>
                      <a:pt x="562" y="288"/>
                    </a:cubicBezTo>
                    <a:cubicBezTo>
                      <a:pt x="554" y="282"/>
                      <a:pt x="549" y="279"/>
                      <a:pt x="548" y="276"/>
                    </a:cubicBezTo>
                    <a:cubicBezTo>
                      <a:pt x="548" y="274"/>
                      <a:pt x="548" y="273"/>
                      <a:pt x="549" y="272"/>
                    </a:cubicBezTo>
                    <a:cubicBezTo>
                      <a:pt x="551" y="269"/>
                      <a:pt x="557" y="271"/>
                      <a:pt x="568" y="275"/>
                    </a:cubicBezTo>
                    <a:cubicBezTo>
                      <a:pt x="568" y="276"/>
                      <a:pt x="569" y="276"/>
                      <a:pt x="570" y="276"/>
                    </a:cubicBezTo>
                    <a:cubicBezTo>
                      <a:pt x="574" y="276"/>
                      <a:pt x="575" y="268"/>
                      <a:pt x="575" y="266"/>
                    </a:cubicBezTo>
                    <a:cubicBezTo>
                      <a:pt x="575" y="265"/>
                      <a:pt x="572" y="264"/>
                      <a:pt x="566" y="264"/>
                    </a:cubicBezTo>
                    <a:cubicBezTo>
                      <a:pt x="561" y="264"/>
                      <a:pt x="555" y="265"/>
                      <a:pt x="551" y="267"/>
                    </a:cubicBezTo>
                    <a:cubicBezTo>
                      <a:pt x="550" y="268"/>
                      <a:pt x="548" y="268"/>
                      <a:pt x="546" y="268"/>
                    </a:cubicBezTo>
                    <a:cubicBezTo>
                      <a:pt x="542" y="268"/>
                      <a:pt x="538" y="266"/>
                      <a:pt x="538" y="262"/>
                    </a:cubicBezTo>
                    <a:cubicBezTo>
                      <a:pt x="538" y="261"/>
                      <a:pt x="538" y="257"/>
                      <a:pt x="545" y="256"/>
                    </a:cubicBezTo>
                    <a:cubicBezTo>
                      <a:pt x="548" y="256"/>
                      <a:pt x="549" y="255"/>
                      <a:pt x="549" y="255"/>
                    </a:cubicBezTo>
                    <a:cubicBezTo>
                      <a:pt x="549" y="255"/>
                      <a:pt x="548" y="254"/>
                      <a:pt x="548" y="254"/>
                    </a:cubicBezTo>
                    <a:cubicBezTo>
                      <a:pt x="547" y="252"/>
                      <a:pt x="546" y="250"/>
                      <a:pt x="548" y="247"/>
                    </a:cubicBezTo>
                    <a:cubicBezTo>
                      <a:pt x="549" y="247"/>
                      <a:pt x="550" y="246"/>
                      <a:pt x="551" y="246"/>
                    </a:cubicBezTo>
                    <a:cubicBezTo>
                      <a:pt x="554" y="246"/>
                      <a:pt x="557" y="248"/>
                      <a:pt x="561" y="250"/>
                    </a:cubicBezTo>
                    <a:cubicBezTo>
                      <a:pt x="566" y="252"/>
                      <a:pt x="571" y="255"/>
                      <a:pt x="574" y="254"/>
                    </a:cubicBezTo>
                    <a:cubicBezTo>
                      <a:pt x="577" y="253"/>
                      <a:pt x="580" y="253"/>
                      <a:pt x="582" y="253"/>
                    </a:cubicBezTo>
                    <a:cubicBezTo>
                      <a:pt x="586" y="253"/>
                      <a:pt x="589" y="252"/>
                      <a:pt x="593" y="250"/>
                    </a:cubicBezTo>
                    <a:cubicBezTo>
                      <a:pt x="593" y="249"/>
                      <a:pt x="593" y="249"/>
                      <a:pt x="593" y="249"/>
                    </a:cubicBezTo>
                    <a:cubicBezTo>
                      <a:pt x="593" y="248"/>
                      <a:pt x="588" y="245"/>
                      <a:pt x="585" y="244"/>
                    </a:cubicBezTo>
                    <a:cubicBezTo>
                      <a:pt x="582" y="242"/>
                      <a:pt x="579" y="240"/>
                      <a:pt x="577" y="239"/>
                    </a:cubicBezTo>
                    <a:cubicBezTo>
                      <a:pt x="576" y="237"/>
                      <a:pt x="576" y="236"/>
                      <a:pt x="577" y="235"/>
                    </a:cubicBezTo>
                    <a:cubicBezTo>
                      <a:pt x="577" y="233"/>
                      <a:pt x="580" y="232"/>
                      <a:pt x="589" y="232"/>
                    </a:cubicBezTo>
                    <a:cubicBezTo>
                      <a:pt x="593" y="232"/>
                      <a:pt x="598" y="233"/>
                      <a:pt x="602" y="233"/>
                    </a:cubicBezTo>
                    <a:cubicBezTo>
                      <a:pt x="604" y="233"/>
                      <a:pt x="604" y="233"/>
                      <a:pt x="604" y="233"/>
                    </a:cubicBezTo>
                    <a:cubicBezTo>
                      <a:pt x="604" y="233"/>
                      <a:pt x="604" y="233"/>
                      <a:pt x="604" y="233"/>
                    </a:cubicBezTo>
                    <a:cubicBezTo>
                      <a:pt x="606" y="233"/>
                      <a:pt x="607" y="232"/>
                      <a:pt x="607" y="231"/>
                    </a:cubicBezTo>
                    <a:cubicBezTo>
                      <a:pt x="608" y="230"/>
                      <a:pt x="608" y="229"/>
                      <a:pt x="608" y="229"/>
                    </a:cubicBezTo>
                    <a:cubicBezTo>
                      <a:pt x="608" y="229"/>
                      <a:pt x="608" y="229"/>
                      <a:pt x="607" y="229"/>
                    </a:cubicBezTo>
                    <a:cubicBezTo>
                      <a:pt x="607" y="229"/>
                      <a:pt x="606" y="230"/>
                      <a:pt x="605" y="230"/>
                    </a:cubicBezTo>
                    <a:cubicBezTo>
                      <a:pt x="599" y="230"/>
                      <a:pt x="588" y="225"/>
                      <a:pt x="585" y="219"/>
                    </a:cubicBezTo>
                    <a:cubicBezTo>
                      <a:pt x="584" y="217"/>
                      <a:pt x="584" y="215"/>
                      <a:pt x="585" y="213"/>
                    </a:cubicBezTo>
                    <a:cubicBezTo>
                      <a:pt x="587" y="210"/>
                      <a:pt x="590" y="210"/>
                      <a:pt x="591" y="210"/>
                    </a:cubicBezTo>
                    <a:cubicBezTo>
                      <a:pt x="593" y="210"/>
                      <a:pt x="594" y="210"/>
                      <a:pt x="595" y="210"/>
                    </a:cubicBezTo>
                    <a:cubicBezTo>
                      <a:pt x="597" y="211"/>
                      <a:pt x="598" y="211"/>
                      <a:pt x="600" y="211"/>
                    </a:cubicBezTo>
                    <a:cubicBezTo>
                      <a:pt x="602" y="211"/>
                      <a:pt x="603" y="210"/>
                      <a:pt x="605" y="209"/>
                    </a:cubicBezTo>
                    <a:cubicBezTo>
                      <a:pt x="608" y="208"/>
                      <a:pt x="608" y="204"/>
                      <a:pt x="607" y="201"/>
                    </a:cubicBezTo>
                    <a:cubicBezTo>
                      <a:pt x="606" y="197"/>
                      <a:pt x="603" y="193"/>
                      <a:pt x="601" y="193"/>
                    </a:cubicBezTo>
                    <a:cubicBezTo>
                      <a:pt x="601" y="193"/>
                      <a:pt x="579" y="192"/>
                      <a:pt x="579" y="186"/>
                    </a:cubicBezTo>
                    <a:cubicBezTo>
                      <a:pt x="578" y="185"/>
                      <a:pt x="576" y="184"/>
                      <a:pt x="575" y="184"/>
                    </a:cubicBezTo>
                    <a:cubicBezTo>
                      <a:pt x="573" y="182"/>
                      <a:pt x="570" y="181"/>
                      <a:pt x="570" y="178"/>
                    </a:cubicBezTo>
                    <a:cubicBezTo>
                      <a:pt x="570" y="178"/>
                      <a:pt x="570" y="176"/>
                      <a:pt x="571" y="175"/>
                    </a:cubicBezTo>
                    <a:cubicBezTo>
                      <a:pt x="573" y="174"/>
                      <a:pt x="575" y="174"/>
                      <a:pt x="578" y="175"/>
                    </a:cubicBezTo>
                    <a:cubicBezTo>
                      <a:pt x="580" y="175"/>
                      <a:pt x="583" y="176"/>
                      <a:pt x="587" y="173"/>
                    </a:cubicBezTo>
                    <a:cubicBezTo>
                      <a:pt x="589" y="172"/>
                      <a:pt x="592" y="171"/>
                      <a:pt x="596" y="171"/>
                    </a:cubicBezTo>
                    <a:cubicBezTo>
                      <a:pt x="600" y="171"/>
                      <a:pt x="604" y="171"/>
                      <a:pt x="608" y="172"/>
                    </a:cubicBezTo>
                    <a:cubicBezTo>
                      <a:pt x="612" y="173"/>
                      <a:pt x="616" y="173"/>
                      <a:pt x="618" y="173"/>
                    </a:cubicBezTo>
                    <a:cubicBezTo>
                      <a:pt x="619" y="173"/>
                      <a:pt x="619" y="173"/>
                      <a:pt x="619" y="172"/>
                    </a:cubicBezTo>
                    <a:cubicBezTo>
                      <a:pt x="619" y="169"/>
                      <a:pt x="614" y="165"/>
                      <a:pt x="612" y="165"/>
                    </a:cubicBezTo>
                    <a:cubicBezTo>
                      <a:pt x="610" y="166"/>
                      <a:pt x="607" y="167"/>
                      <a:pt x="603" y="167"/>
                    </a:cubicBezTo>
                    <a:cubicBezTo>
                      <a:pt x="596" y="167"/>
                      <a:pt x="591" y="164"/>
                      <a:pt x="591" y="159"/>
                    </a:cubicBezTo>
                    <a:cubicBezTo>
                      <a:pt x="591" y="158"/>
                      <a:pt x="591" y="156"/>
                      <a:pt x="592" y="155"/>
                    </a:cubicBezTo>
                    <a:cubicBezTo>
                      <a:pt x="593" y="154"/>
                      <a:pt x="596" y="154"/>
                      <a:pt x="596" y="154"/>
                    </a:cubicBezTo>
                    <a:cubicBezTo>
                      <a:pt x="598" y="154"/>
                      <a:pt x="600" y="154"/>
                      <a:pt x="601" y="154"/>
                    </a:cubicBezTo>
                    <a:cubicBezTo>
                      <a:pt x="603" y="154"/>
                      <a:pt x="605" y="155"/>
                      <a:pt x="606" y="155"/>
                    </a:cubicBezTo>
                    <a:cubicBezTo>
                      <a:pt x="603" y="153"/>
                      <a:pt x="597" y="150"/>
                      <a:pt x="591" y="150"/>
                    </a:cubicBezTo>
                    <a:cubicBezTo>
                      <a:pt x="590" y="150"/>
                      <a:pt x="588" y="150"/>
                      <a:pt x="587" y="151"/>
                    </a:cubicBezTo>
                    <a:cubicBezTo>
                      <a:pt x="585" y="156"/>
                      <a:pt x="581" y="157"/>
                      <a:pt x="578" y="157"/>
                    </a:cubicBezTo>
                    <a:cubicBezTo>
                      <a:pt x="575" y="157"/>
                      <a:pt x="573" y="156"/>
                      <a:pt x="573" y="154"/>
                    </a:cubicBezTo>
                    <a:cubicBezTo>
                      <a:pt x="572" y="153"/>
                      <a:pt x="572" y="151"/>
                      <a:pt x="575" y="150"/>
                    </a:cubicBezTo>
                    <a:cubicBezTo>
                      <a:pt x="581" y="146"/>
                      <a:pt x="582" y="135"/>
                      <a:pt x="581" y="130"/>
                    </a:cubicBezTo>
                    <a:cubicBezTo>
                      <a:pt x="581" y="126"/>
                      <a:pt x="586" y="125"/>
                      <a:pt x="591" y="123"/>
                    </a:cubicBezTo>
                    <a:cubicBezTo>
                      <a:pt x="598" y="121"/>
                      <a:pt x="602" y="119"/>
                      <a:pt x="601" y="115"/>
                    </a:cubicBezTo>
                    <a:cubicBezTo>
                      <a:pt x="601" y="113"/>
                      <a:pt x="601" y="110"/>
                      <a:pt x="603" y="108"/>
                    </a:cubicBezTo>
                    <a:cubicBezTo>
                      <a:pt x="607" y="102"/>
                      <a:pt x="619" y="102"/>
                      <a:pt x="622" y="102"/>
                    </a:cubicBezTo>
                    <a:cubicBezTo>
                      <a:pt x="623" y="102"/>
                      <a:pt x="623" y="101"/>
                      <a:pt x="623" y="101"/>
                    </a:cubicBezTo>
                    <a:cubicBezTo>
                      <a:pt x="623" y="101"/>
                      <a:pt x="623" y="101"/>
                      <a:pt x="622" y="100"/>
                    </a:cubicBezTo>
                    <a:cubicBezTo>
                      <a:pt x="620" y="98"/>
                      <a:pt x="617" y="96"/>
                      <a:pt x="615" y="97"/>
                    </a:cubicBezTo>
                    <a:cubicBezTo>
                      <a:pt x="612" y="97"/>
                      <a:pt x="609" y="99"/>
                      <a:pt x="606" y="100"/>
                    </a:cubicBezTo>
                    <a:cubicBezTo>
                      <a:pt x="603" y="102"/>
                      <a:pt x="600" y="103"/>
                      <a:pt x="598" y="103"/>
                    </a:cubicBezTo>
                    <a:cubicBezTo>
                      <a:pt x="597" y="103"/>
                      <a:pt x="595" y="103"/>
                      <a:pt x="594" y="102"/>
                    </a:cubicBezTo>
                    <a:cubicBezTo>
                      <a:pt x="593" y="101"/>
                      <a:pt x="593" y="99"/>
                      <a:pt x="593" y="98"/>
                    </a:cubicBezTo>
                    <a:cubicBezTo>
                      <a:pt x="595" y="93"/>
                      <a:pt x="606" y="89"/>
                      <a:pt x="611" y="89"/>
                    </a:cubicBezTo>
                    <a:cubicBezTo>
                      <a:pt x="618" y="89"/>
                      <a:pt x="632" y="89"/>
                      <a:pt x="638" y="86"/>
                    </a:cubicBezTo>
                    <a:cubicBezTo>
                      <a:pt x="636" y="85"/>
                      <a:pt x="631" y="84"/>
                      <a:pt x="624" y="84"/>
                    </a:cubicBezTo>
                    <a:cubicBezTo>
                      <a:pt x="622" y="84"/>
                      <a:pt x="621" y="84"/>
                      <a:pt x="619" y="84"/>
                    </a:cubicBezTo>
                    <a:cubicBezTo>
                      <a:pt x="611" y="85"/>
                      <a:pt x="609" y="83"/>
                      <a:pt x="609" y="81"/>
                    </a:cubicBezTo>
                    <a:cubicBezTo>
                      <a:pt x="609" y="78"/>
                      <a:pt x="614" y="77"/>
                      <a:pt x="624" y="77"/>
                    </a:cubicBezTo>
                    <a:cubicBezTo>
                      <a:pt x="633" y="76"/>
                      <a:pt x="636" y="75"/>
                      <a:pt x="639" y="74"/>
                    </a:cubicBezTo>
                    <a:cubicBezTo>
                      <a:pt x="641" y="73"/>
                      <a:pt x="643" y="72"/>
                      <a:pt x="649" y="72"/>
                    </a:cubicBezTo>
                    <a:cubicBezTo>
                      <a:pt x="654" y="71"/>
                      <a:pt x="655" y="70"/>
                      <a:pt x="657" y="68"/>
                    </a:cubicBezTo>
                    <a:cubicBezTo>
                      <a:pt x="658" y="67"/>
                      <a:pt x="659" y="65"/>
                      <a:pt x="663" y="65"/>
                    </a:cubicBezTo>
                    <a:cubicBezTo>
                      <a:pt x="670" y="65"/>
                      <a:pt x="684" y="59"/>
                      <a:pt x="687" y="56"/>
                    </a:cubicBezTo>
                    <a:cubicBezTo>
                      <a:pt x="683" y="53"/>
                      <a:pt x="662" y="47"/>
                      <a:pt x="650" y="47"/>
                    </a:cubicBezTo>
                    <a:cubicBezTo>
                      <a:pt x="636" y="47"/>
                      <a:pt x="630" y="49"/>
                      <a:pt x="629" y="55"/>
                    </a:cubicBezTo>
                    <a:cubicBezTo>
                      <a:pt x="629" y="57"/>
                      <a:pt x="628" y="61"/>
                      <a:pt x="623" y="61"/>
                    </a:cubicBezTo>
                    <a:cubicBezTo>
                      <a:pt x="621" y="61"/>
                      <a:pt x="618" y="60"/>
                      <a:pt x="615" y="59"/>
                    </a:cubicBezTo>
                    <a:cubicBezTo>
                      <a:pt x="611" y="58"/>
                      <a:pt x="607" y="58"/>
                      <a:pt x="605" y="58"/>
                    </a:cubicBezTo>
                    <a:cubicBezTo>
                      <a:pt x="604" y="59"/>
                      <a:pt x="603" y="59"/>
                      <a:pt x="602" y="59"/>
                    </a:cubicBezTo>
                    <a:cubicBezTo>
                      <a:pt x="599" y="59"/>
                      <a:pt x="598" y="57"/>
                      <a:pt x="597" y="56"/>
                    </a:cubicBezTo>
                    <a:cubicBezTo>
                      <a:pt x="597" y="55"/>
                      <a:pt x="597" y="54"/>
                      <a:pt x="597" y="54"/>
                    </a:cubicBezTo>
                    <a:cubicBezTo>
                      <a:pt x="596" y="54"/>
                      <a:pt x="596" y="54"/>
                      <a:pt x="595" y="55"/>
                    </a:cubicBezTo>
                    <a:cubicBezTo>
                      <a:pt x="592" y="56"/>
                      <a:pt x="589" y="58"/>
                      <a:pt x="586" y="61"/>
                    </a:cubicBezTo>
                    <a:cubicBezTo>
                      <a:pt x="582" y="64"/>
                      <a:pt x="578" y="67"/>
                      <a:pt x="573" y="69"/>
                    </a:cubicBezTo>
                    <a:cubicBezTo>
                      <a:pt x="569" y="71"/>
                      <a:pt x="566" y="74"/>
                      <a:pt x="563" y="76"/>
                    </a:cubicBezTo>
                    <a:cubicBezTo>
                      <a:pt x="559" y="79"/>
                      <a:pt x="556" y="81"/>
                      <a:pt x="553" y="82"/>
                    </a:cubicBezTo>
                    <a:cubicBezTo>
                      <a:pt x="553" y="82"/>
                      <a:pt x="553" y="82"/>
                      <a:pt x="553" y="82"/>
                    </a:cubicBezTo>
                    <a:cubicBezTo>
                      <a:pt x="552" y="82"/>
                      <a:pt x="551" y="81"/>
                      <a:pt x="550" y="80"/>
                    </a:cubicBezTo>
                    <a:cubicBezTo>
                      <a:pt x="550" y="79"/>
                      <a:pt x="549" y="77"/>
                      <a:pt x="570" y="55"/>
                    </a:cubicBezTo>
                    <a:cubicBezTo>
                      <a:pt x="573" y="52"/>
                      <a:pt x="575" y="49"/>
                      <a:pt x="573" y="46"/>
                    </a:cubicBezTo>
                    <a:cubicBezTo>
                      <a:pt x="572" y="43"/>
                      <a:pt x="569" y="42"/>
                      <a:pt x="565" y="42"/>
                    </a:cubicBezTo>
                    <a:cubicBezTo>
                      <a:pt x="560" y="43"/>
                      <a:pt x="558" y="45"/>
                      <a:pt x="557" y="47"/>
                    </a:cubicBezTo>
                    <a:cubicBezTo>
                      <a:pt x="555" y="49"/>
                      <a:pt x="554" y="50"/>
                      <a:pt x="551" y="51"/>
                    </a:cubicBezTo>
                    <a:cubicBezTo>
                      <a:pt x="549" y="52"/>
                      <a:pt x="545" y="53"/>
                      <a:pt x="540" y="55"/>
                    </a:cubicBezTo>
                    <a:cubicBezTo>
                      <a:pt x="531" y="59"/>
                      <a:pt x="521" y="63"/>
                      <a:pt x="516" y="63"/>
                    </a:cubicBezTo>
                    <a:cubicBezTo>
                      <a:pt x="514" y="63"/>
                      <a:pt x="513" y="62"/>
                      <a:pt x="512" y="61"/>
                    </a:cubicBezTo>
                    <a:cubicBezTo>
                      <a:pt x="511" y="57"/>
                      <a:pt x="517" y="54"/>
                      <a:pt x="527" y="50"/>
                    </a:cubicBezTo>
                    <a:cubicBezTo>
                      <a:pt x="529" y="49"/>
                      <a:pt x="532" y="48"/>
                      <a:pt x="534" y="46"/>
                    </a:cubicBezTo>
                    <a:cubicBezTo>
                      <a:pt x="531" y="46"/>
                      <a:pt x="525" y="45"/>
                      <a:pt x="515" y="45"/>
                    </a:cubicBezTo>
                    <a:cubicBezTo>
                      <a:pt x="506" y="45"/>
                      <a:pt x="498" y="46"/>
                      <a:pt x="492" y="47"/>
                    </a:cubicBezTo>
                    <a:cubicBezTo>
                      <a:pt x="487" y="47"/>
                      <a:pt x="481" y="49"/>
                      <a:pt x="475" y="50"/>
                    </a:cubicBezTo>
                    <a:cubicBezTo>
                      <a:pt x="467" y="52"/>
                      <a:pt x="460" y="54"/>
                      <a:pt x="456" y="54"/>
                    </a:cubicBezTo>
                    <a:cubicBezTo>
                      <a:pt x="452" y="54"/>
                      <a:pt x="451" y="52"/>
                      <a:pt x="451" y="51"/>
                    </a:cubicBezTo>
                    <a:cubicBezTo>
                      <a:pt x="450" y="43"/>
                      <a:pt x="496" y="37"/>
                      <a:pt x="496" y="37"/>
                    </a:cubicBezTo>
                    <a:cubicBezTo>
                      <a:pt x="502" y="37"/>
                      <a:pt x="509" y="37"/>
                      <a:pt x="517" y="37"/>
                    </a:cubicBezTo>
                    <a:cubicBezTo>
                      <a:pt x="529" y="37"/>
                      <a:pt x="542" y="37"/>
                      <a:pt x="549" y="34"/>
                    </a:cubicBezTo>
                    <a:cubicBezTo>
                      <a:pt x="554" y="31"/>
                      <a:pt x="561" y="30"/>
                      <a:pt x="567" y="29"/>
                    </a:cubicBezTo>
                    <a:cubicBezTo>
                      <a:pt x="572" y="28"/>
                      <a:pt x="577" y="27"/>
                      <a:pt x="579" y="26"/>
                    </a:cubicBezTo>
                    <a:cubicBezTo>
                      <a:pt x="577" y="24"/>
                      <a:pt x="568" y="21"/>
                      <a:pt x="561" y="21"/>
                    </a:cubicBezTo>
                    <a:cubicBezTo>
                      <a:pt x="560" y="21"/>
                      <a:pt x="560" y="21"/>
                      <a:pt x="560" y="21"/>
                    </a:cubicBezTo>
                    <a:cubicBezTo>
                      <a:pt x="559" y="21"/>
                      <a:pt x="558" y="21"/>
                      <a:pt x="557" y="21"/>
                    </a:cubicBezTo>
                    <a:cubicBezTo>
                      <a:pt x="550" y="21"/>
                      <a:pt x="545" y="20"/>
                      <a:pt x="543" y="17"/>
                    </a:cubicBezTo>
                    <a:cubicBezTo>
                      <a:pt x="543" y="16"/>
                      <a:pt x="542" y="15"/>
                      <a:pt x="542" y="14"/>
                    </a:cubicBezTo>
                    <a:cubicBezTo>
                      <a:pt x="542" y="13"/>
                      <a:pt x="538" y="12"/>
                      <a:pt x="536" y="11"/>
                    </a:cubicBezTo>
                    <a:cubicBezTo>
                      <a:pt x="533" y="10"/>
                      <a:pt x="530" y="9"/>
                      <a:pt x="529" y="7"/>
                    </a:cubicBezTo>
                    <a:cubicBezTo>
                      <a:pt x="528" y="6"/>
                      <a:pt x="521" y="6"/>
                      <a:pt x="517" y="6"/>
                    </a:cubicBezTo>
                    <a:cubicBezTo>
                      <a:pt x="507" y="6"/>
                      <a:pt x="501" y="5"/>
                      <a:pt x="498" y="4"/>
                    </a:cubicBezTo>
                    <a:cubicBezTo>
                      <a:pt x="494" y="1"/>
                      <a:pt x="484" y="0"/>
                      <a:pt x="473" y="0"/>
                    </a:cubicBezTo>
                    <a:cubicBezTo>
                      <a:pt x="470" y="0"/>
                      <a:pt x="467" y="0"/>
                      <a:pt x="465" y="0"/>
                    </a:cubicBezTo>
                    <a:cubicBezTo>
                      <a:pt x="458" y="0"/>
                      <a:pt x="446" y="1"/>
                      <a:pt x="436" y="1"/>
                    </a:cubicBezTo>
                    <a:cubicBezTo>
                      <a:pt x="428" y="1"/>
                      <a:pt x="421" y="1"/>
                      <a:pt x="418" y="1"/>
                    </a:cubicBezTo>
                    <a:cubicBezTo>
                      <a:pt x="415" y="2"/>
                      <a:pt x="413" y="2"/>
                      <a:pt x="411" y="3"/>
                    </a:cubicBezTo>
                    <a:cubicBezTo>
                      <a:pt x="408" y="3"/>
                      <a:pt x="405" y="4"/>
                      <a:pt x="402" y="4"/>
                    </a:cubicBezTo>
                    <a:cubicBezTo>
                      <a:pt x="401" y="4"/>
                      <a:pt x="401" y="4"/>
                      <a:pt x="400" y="4"/>
                    </a:cubicBezTo>
                    <a:cubicBezTo>
                      <a:pt x="396" y="4"/>
                      <a:pt x="392" y="5"/>
                      <a:pt x="392" y="6"/>
                    </a:cubicBezTo>
                    <a:cubicBezTo>
                      <a:pt x="395" y="9"/>
                      <a:pt x="394" y="11"/>
                      <a:pt x="394" y="12"/>
                    </a:cubicBezTo>
                    <a:cubicBezTo>
                      <a:pt x="393" y="15"/>
                      <a:pt x="389" y="16"/>
                      <a:pt x="386" y="16"/>
                    </a:cubicBezTo>
                    <a:cubicBezTo>
                      <a:pt x="384" y="16"/>
                      <a:pt x="382" y="16"/>
                      <a:pt x="382" y="14"/>
                    </a:cubicBezTo>
                    <a:cubicBezTo>
                      <a:pt x="381" y="14"/>
                      <a:pt x="381" y="12"/>
                      <a:pt x="381" y="11"/>
                    </a:cubicBezTo>
                    <a:cubicBezTo>
                      <a:pt x="381" y="11"/>
                      <a:pt x="381" y="11"/>
                      <a:pt x="381" y="11"/>
                    </a:cubicBezTo>
                    <a:cubicBezTo>
                      <a:pt x="380" y="9"/>
                      <a:pt x="376" y="8"/>
                      <a:pt x="372" y="8"/>
                    </a:cubicBezTo>
                    <a:cubicBezTo>
                      <a:pt x="370" y="8"/>
                      <a:pt x="368" y="9"/>
                      <a:pt x="367" y="9"/>
                    </a:cubicBezTo>
                    <a:cubicBezTo>
                      <a:pt x="365" y="11"/>
                      <a:pt x="363" y="11"/>
                      <a:pt x="360" y="11"/>
                    </a:cubicBezTo>
                    <a:cubicBezTo>
                      <a:pt x="357" y="11"/>
                      <a:pt x="353" y="10"/>
                      <a:pt x="349" y="10"/>
                    </a:cubicBezTo>
                    <a:cubicBezTo>
                      <a:pt x="345" y="9"/>
                      <a:pt x="342" y="9"/>
                      <a:pt x="339" y="9"/>
                    </a:cubicBezTo>
                    <a:cubicBezTo>
                      <a:pt x="337" y="9"/>
                      <a:pt x="336" y="9"/>
                      <a:pt x="336" y="9"/>
                    </a:cubicBezTo>
                    <a:cubicBezTo>
                      <a:pt x="334" y="13"/>
                      <a:pt x="324" y="13"/>
                      <a:pt x="310" y="13"/>
                    </a:cubicBezTo>
                    <a:cubicBezTo>
                      <a:pt x="306" y="14"/>
                      <a:pt x="302" y="14"/>
                      <a:pt x="300" y="14"/>
                    </a:cubicBezTo>
                    <a:cubicBezTo>
                      <a:pt x="301" y="14"/>
                      <a:pt x="302" y="15"/>
                      <a:pt x="302" y="15"/>
                    </a:cubicBezTo>
                    <a:cubicBezTo>
                      <a:pt x="307" y="18"/>
                      <a:pt x="311" y="20"/>
                      <a:pt x="311" y="23"/>
                    </a:cubicBezTo>
                    <a:cubicBezTo>
                      <a:pt x="310" y="26"/>
                      <a:pt x="306" y="26"/>
                      <a:pt x="299" y="26"/>
                    </a:cubicBezTo>
                    <a:cubicBezTo>
                      <a:pt x="297" y="27"/>
                      <a:pt x="292" y="27"/>
                      <a:pt x="290" y="27"/>
                    </a:cubicBezTo>
                    <a:cubicBezTo>
                      <a:pt x="293" y="30"/>
                      <a:pt x="297" y="32"/>
                      <a:pt x="303" y="35"/>
                    </a:cubicBezTo>
                    <a:cubicBezTo>
                      <a:pt x="309" y="38"/>
                      <a:pt x="315" y="41"/>
                      <a:pt x="319" y="45"/>
                    </a:cubicBezTo>
                    <a:cubicBezTo>
                      <a:pt x="321" y="47"/>
                      <a:pt x="322" y="49"/>
                      <a:pt x="321" y="51"/>
                    </a:cubicBezTo>
                    <a:cubicBezTo>
                      <a:pt x="321" y="52"/>
                      <a:pt x="320" y="53"/>
                      <a:pt x="318" y="53"/>
                    </a:cubicBezTo>
                    <a:cubicBezTo>
                      <a:pt x="315" y="53"/>
                      <a:pt x="307" y="49"/>
                      <a:pt x="302" y="46"/>
                    </a:cubicBezTo>
                    <a:cubicBezTo>
                      <a:pt x="298" y="43"/>
                      <a:pt x="293" y="42"/>
                      <a:pt x="289" y="41"/>
                    </a:cubicBezTo>
                    <a:cubicBezTo>
                      <a:pt x="284" y="40"/>
                      <a:pt x="279" y="39"/>
                      <a:pt x="276" y="36"/>
                    </a:cubicBezTo>
                    <a:cubicBezTo>
                      <a:pt x="273" y="32"/>
                      <a:pt x="261" y="29"/>
                      <a:pt x="253" y="29"/>
                    </a:cubicBezTo>
                    <a:cubicBezTo>
                      <a:pt x="250" y="29"/>
                      <a:pt x="249" y="29"/>
                      <a:pt x="249" y="30"/>
                    </a:cubicBezTo>
                    <a:cubicBezTo>
                      <a:pt x="248" y="31"/>
                      <a:pt x="253" y="34"/>
                      <a:pt x="255" y="35"/>
                    </a:cubicBezTo>
                    <a:cubicBezTo>
                      <a:pt x="260" y="38"/>
                      <a:pt x="263" y="41"/>
                      <a:pt x="263" y="44"/>
                    </a:cubicBezTo>
                    <a:cubicBezTo>
                      <a:pt x="263" y="45"/>
                      <a:pt x="263" y="47"/>
                      <a:pt x="258" y="47"/>
                    </a:cubicBezTo>
                    <a:cubicBezTo>
                      <a:pt x="256" y="47"/>
                      <a:pt x="254" y="47"/>
                      <a:pt x="252" y="47"/>
                    </a:cubicBezTo>
                    <a:cubicBezTo>
                      <a:pt x="250" y="46"/>
                      <a:pt x="248" y="46"/>
                      <a:pt x="247" y="46"/>
                    </a:cubicBezTo>
                    <a:cubicBezTo>
                      <a:pt x="247" y="46"/>
                      <a:pt x="246" y="46"/>
                      <a:pt x="246" y="46"/>
                    </a:cubicBezTo>
                    <a:cubicBezTo>
                      <a:pt x="246" y="46"/>
                      <a:pt x="246" y="46"/>
                      <a:pt x="245" y="46"/>
                    </a:cubicBezTo>
                    <a:cubicBezTo>
                      <a:pt x="243" y="46"/>
                      <a:pt x="241" y="45"/>
                      <a:pt x="237" y="42"/>
                    </a:cubicBezTo>
                    <a:cubicBezTo>
                      <a:pt x="233" y="39"/>
                      <a:pt x="228" y="35"/>
                      <a:pt x="225" y="35"/>
                    </a:cubicBezTo>
                    <a:cubicBezTo>
                      <a:pt x="224" y="35"/>
                      <a:pt x="223" y="35"/>
                      <a:pt x="223" y="35"/>
                    </a:cubicBezTo>
                    <a:cubicBezTo>
                      <a:pt x="223" y="35"/>
                      <a:pt x="224" y="37"/>
                      <a:pt x="224" y="39"/>
                    </a:cubicBezTo>
                    <a:cubicBezTo>
                      <a:pt x="225" y="41"/>
                      <a:pt x="226" y="44"/>
                      <a:pt x="226" y="47"/>
                    </a:cubicBezTo>
                    <a:cubicBezTo>
                      <a:pt x="226" y="54"/>
                      <a:pt x="219" y="59"/>
                      <a:pt x="215" y="59"/>
                    </a:cubicBezTo>
                    <a:cubicBezTo>
                      <a:pt x="214" y="59"/>
                      <a:pt x="213" y="59"/>
                      <a:pt x="212" y="58"/>
                    </a:cubicBezTo>
                    <a:cubicBezTo>
                      <a:pt x="211" y="57"/>
                      <a:pt x="212" y="55"/>
                      <a:pt x="213" y="54"/>
                    </a:cubicBezTo>
                    <a:cubicBezTo>
                      <a:pt x="214" y="51"/>
                      <a:pt x="214" y="46"/>
                      <a:pt x="213" y="41"/>
                    </a:cubicBezTo>
                    <a:cubicBezTo>
                      <a:pt x="212" y="37"/>
                      <a:pt x="210" y="35"/>
                      <a:pt x="208" y="34"/>
                    </a:cubicBezTo>
                    <a:cubicBezTo>
                      <a:pt x="205" y="33"/>
                      <a:pt x="197" y="34"/>
                      <a:pt x="190" y="36"/>
                    </a:cubicBezTo>
                    <a:cubicBezTo>
                      <a:pt x="185" y="38"/>
                      <a:pt x="179" y="39"/>
                      <a:pt x="175" y="39"/>
                    </a:cubicBezTo>
                    <a:cubicBezTo>
                      <a:pt x="174" y="39"/>
                      <a:pt x="174" y="39"/>
                      <a:pt x="174" y="39"/>
                    </a:cubicBezTo>
                    <a:cubicBezTo>
                      <a:pt x="174" y="39"/>
                      <a:pt x="173" y="39"/>
                      <a:pt x="173" y="39"/>
                    </a:cubicBezTo>
                    <a:cubicBezTo>
                      <a:pt x="166" y="39"/>
                      <a:pt x="161" y="41"/>
                      <a:pt x="160" y="42"/>
                    </a:cubicBezTo>
                    <a:cubicBezTo>
                      <a:pt x="160" y="42"/>
                      <a:pt x="160" y="42"/>
                      <a:pt x="161" y="43"/>
                    </a:cubicBezTo>
                    <a:cubicBezTo>
                      <a:pt x="165" y="45"/>
                      <a:pt x="166" y="47"/>
                      <a:pt x="166" y="49"/>
                    </a:cubicBezTo>
                    <a:cubicBezTo>
                      <a:pt x="165" y="51"/>
                      <a:pt x="163" y="52"/>
                      <a:pt x="161" y="52"/>
                    </a:cubicBezTo>
                    <a:cubicBezTo>
                      <a:pt x="158" y="52"/>
                      <a:pt x="155" y="50"/>
                      <a:pt x="152" y="49"/>
                    </a:cubicBezTo>
                    <a:cubicBezTo>
                      <a:pt x="150" y="47"/>
                      <a:pt x="147" y="47"/>
                      <a:pt x="143" y="47"/>
                    </a:cubicBezTo>
                    <a:cubicBezTo>
                      <a:pt x="138" y="47"/>
                      <a:pt x="132" y="48"/>
                      <a:pt x="130" y="49"/>
                    </a:cubicBezTo>
                    <a:cubicBezTo>
                      <a:pt x="132" y="51"/>
                      <a:pt x="134" y="55"/>
                      <a:pt x="134" y="59"/>
                    </a:cubicBezTo>
                    <a:cubicBezTo>
                      <a:pt x="135" y="63"/>
                      <a:pt x="134" y="66"/>
                      <a:pt x="133" y="68"/>
                    </a:cubicBezTo>
                    <a:cubicBezTo>
                      <a:pt x="132" y="69"/>
                      <a:pt x="131" y="70"/>
                      <a:pt x="129" y="70"/>
                    </a:cubicBezTo>
                    <a:cubicBezTo>
                      <a:pt x="126" y="70"/>
                      <a:pt x="124" y="69"/>
                      <a:pt x="121" y="68"/>
                    </a:cubicBezTo>
                    <a:cubicBezTo>
                      <a:pt x="117" y="67"/>
                      <a:pt x="113" y="66"/>
                      <a:pt x="110" y="66"/>
                    </a:cubicBezTo>
                    <a:cubicBezTo>
                      <a:pt x="100" y="67"/>
                      <a:pt x="61" y="86"/>
                      <a:pt x="60" y="91"/>
                    </a:cubicBezTo>
                    <a:cubicBezTo>
                      <a:pt x="61" y="93"/>
                      <a:pt x="68" y="93"/>
                      <a:pt x="70" y="93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5" y="93"/>
                      <a:pt x="76" y="93"/>
                    </a:cubicBezTo>
                    <a:cubicBezTo>
                      <a:pt x="81" y="93"/>
                      <a:pt x="85" y="93"/>
                      <a:pt x="87" y="94"/>
                    </a:cubicBezTo>
                    <a:cubicBezTo>
                      <a:pt x="89" y="95"/>
                      <a:pt x="90" y="97"/>
                      <a:pt x="90" y="99"/>
                    </a:cubicBezTo>
                    <a:cubicBezTo>
                      <a:pt x="90" y="105"/>
                      <a:pt x="84" y="114"/>
                      <a:pt x="78" y="118"/>
                    </a:cubicBezTo>
                    <a:cubicBezTo>
                      <a:pt x="74" y="121"/>
                      <a:pt x="66" y="121"/>
                      <a:pt x="58" y="121"/>
                    </a:cubicBezTo>
                    <a:cubicBezTo>
                      <a:pt x="53" y="121"/>
                      <a:pt x="44" y="122"/>
                      <a:pt x="43" y="123"/>
                    </a:cubicBezTo>
                    <a:cubicBezTo>
                      <a:pt x="43" y="127"/>
                      <a:pt x="36" y="129"/>
                      <a:pt x="24" y="131"/>
                    </a:cubicBezTo>
                    <a:cubicBezTo>
                      <a:pt x="15" y="133"/>
                      <a:pt x="0" y="136"/>
                      <a:pt x="0" y="140"/>
                    </a:cubicBezTo>
                    <a:cubicBezTo>
                      <a:pt x="0" y="141"/>
                      <a:pt x="1" y="145"/>
                      <a:pt x="5" y="146"/>
                    </a:cubicBezTo>
                    <a:cubicBezTo>
                      <a:pt x="7" y="146"/>
                      <a:pt x="9" y="146"/>
                      <a:pt x="11" y="146"/>
                    </a:cubicBezTo>
                    <a:cubicBezTo>
                      <a:pt x="15" y="147"/>
                      <a:pt x="21" y="147"/>
                      <a:pt x="25" y="152"/>
                    </a:cubicBezTo>
                    <a:cubicBezTo>
                      <a:pt x="28" y="155"/>
                      <a:pt x="33" y="156"/>
                      <a:pt x="40" y="156"/>
                    </a:cubicBezTo>
                    <a:cubicBezTo>
                      <a:pt x="44" y="156"/>
                      <a:pt x="49" y="155"/>
                      <a:pt x="54" y="154"/>
                    </a:cubicBezTo>
                    <a:cubicBezTo>
                      <a:pt x="61" y="151"/>
                      <a:pt x="68" y="152"/>
                      <a:pt x="72" y="156"/>
                    </a:cubicBezTo>
                    <a:cubicBezTo>
                      <a:pt x="73" y="158"/>
                      <a:pt x="74" y="160"/>
                      <a:pt x="74" y="162"/>
                    </a:cubicBezTo>
                    <a:cubicBezTo>
                      <a:pt x="74" y="165"/>
                      <a:pt x="72" y="167"/>
                      <a:pt x="67" y="167"/>
                    </a:cubicBezTo>
                    <a:cubicBezTo>
                      <a:pt x="65" y="167"/>
                      <a:pt x="62" y="166"/>
                      <a:pt x="58" y="166"/>
                    </a:cubicBezTo>
                    <a:cubicBezTo>
                      <a:pt x="55" y="165"/>
                      <a:pt x="51" y="165"/>
                      <a:pt x="48" y="165"/>
                    </a:cubicBezTo>
                    <a:cubicBezTo>
                      <a:pt x="46" y="165"/>
                      <a:pt x="44" y="165"/>
                      <a:pt x="43" y="166"/>
                    </a:cubicBezTo>
                    <a:cubicBezTo>
                      <a:pt x="39" y="168"/>
                      <a:pt x="32" y="169"/>
                      <a:pt x="26" y="169"/>
                    </a:cubicBezTo>
                    <a:cubicBezTo>
                      <a:pt x="22" y="169"/>
                      <a:pt x="18" y="169"/>
                      <a:pt x="16" y="170"/>
                    </a:cubicBezTo>
                    <a:cubicBezTo>
                      <a:pt x="17" y="171"/>
                      <a:pt x="22" y="172"/>
                      <a:pt x="26" y="172"/>
                    </a:cubicBezTo>
                    <a:cubicBezTo>
                      <a:pt x="29" y="172"/>
                      <a:pt x="32" y="172"/>
                      <a:pt x="35" y="173"/>
                    </a:cubicBezTo>
                    <a:cubicBezTo>
                      <a:pt x="37" y="173"/>
                      <a:pt x="39" y="174"/>
                      <a:pt x="40" y="176"/>
                    </a:cubicBezTo>
                    <a:cubicBezTo>
                      <a:pt x="41" y="178"/>
                      <a:pt x="40" y="180"/>
                      <a:pt x="38" y="182"/>
                    </a:cubicBezTo>
                    <a:cubicBezTo>
                      <a:pt x="38" y="182"/>
                      <a:pt x="37" y="183"/>
                      <a:pt x="37" y="184"/>
                    </a:cubicBezTo>
                    <a:cubicBezTo>
                      <a:pt x="37" y="185"/>
                      <a:pt x="37" y="185"/>
                      <a:pt x="40" y="186"/>
                    </a:cubicBezTo>
                    <a:cubicBezTo>
                      <a:pt x="43" y="187"/>
                      <a:pt x="46" y="188"/>
                      <a:pt x="49" y="189"/>
                    </a:cubicBezTo>
                    <a:cubicBezTo>
                      <a:pt x="54" y="192"/>
                      <a:pt x="61" y="194"/>
                      <a:pt x="64" y="194"/>
                    </a:cubicBezTo>
                    <a:cubicBezTo>
                      <a:pt x="63" y="192"/>
                      <a:pt x="63" y="191"/>
                      <a:pt x="64" y="190"/>
                    </a:cubicBezTo>
                    <a:cubicBezTo>
                      <a:pt x="64" y="188"/>
                      <a:pt x="67" y="188"/>
                      <a:pt x="70" y="188"/>
                    </a:cubicBezTo>
                    <a:cubicBezTo>
                      <a:pt x="72" y="188"/>
                      <a:pt x="77" y="188"/>
                      <a:pt x="79" y="191"/>
                    </a:cubicBezTo>
                    <a:cubicBezTo>
                      <a:pt x="80" y="191"/>
                      <a:pt x="81" y="190"/>
                      <a:pt x="83" y="189"/>
                    </a:cubicBezTo>
                    <a:cubicBezTo>
                      <a:pt x="86" y="188"/>
                      <a:pt x="90" y="186"/>
                      <a:pt x="93" y="187"/>
                    </a:cubicBezTo>
                    <a:cubicBezTo>
                      <a:pt x="95" y="188"/>
                      <a:pt x="97" y="187"/>
                      <a:pt x="99" y="186"/>
                    </a:cubicBezTo>
                    <a:cubicBezTo>
                      <a:pt x="100" y="185"/>
                      <a:pt x="102" y="184"/>
                      <a:pt x="104" y="184"/>
                    </a:cubicBezTo>
                    <a:cubicBezTo>
                      <a:pt x="105" y="184"/>
                      <a:pt x="106" y="184"/>
                      <a:pt x="108" y="185"/>
                    </a:cubicBezTo>
                    <a:cubicBezTo>
                      <a:pt x="110" y="186"/>
                      <a:pt x="116" y="188"/>
                      <a:pt x="123" y="189"/>
                    </a:cubicBezTo>
                    <a:cubicBezTo>
                      <a:pt x="131" y="190"/>
                      <a:pt x="139" y="192"/>
                      <a:pt x="144" y="194"/>
                    </a:cubicBezTo>
                    <a:cubicBezTo>
                      <a:pt x="146" y="196"/>
                      <a:pt x="149" y="197"/>
                      <a:pt x="151" y="198"/>
                    </a:cubicBezTo>
                    <a:cubicBezTo>
                      <a:pt x="157" y="200"/>
                      <a:pt x="164" y="202"/>
                      <a:pt x="163" y="208"/>
                    </a:cubicBezTo>
                    <a:cubicBezTo>
                      <a:pt x="162" y="212"/>
                      <a:pt x="167" y="216"/>
                      <a:pt x="177" y="221"/>
                    </a:cubicBezTo>
                    <a:cubicBezTo>
                      <a:pt x="189" y="226"/>
                      <a:pt x="189" y="238"/>
                      <a:pt x="189" y="241"/>
                    </a:cubicBezTo>
                    <a:cubicBezTo>
                      <a:pt x="189" y="243"/>
                      <a:pt x="191" y="246"/>
                      <a:pt x="193" y="248"/>
                    </a:cubicBezTo>
                    <a:cubicBezTo>
                      <a:pt x="195" y="250"/>
                      <a:pt x="198" y="252"/>
                      <a:pt x="196" y="255"/>
                    </a:cubicBezTo>
                    <a:cubicBezTo>
                      <a:pt x="195" y="257"/>
                      <a:pt x="199" y="261"/>
                      <a:pt x="202" y="264"/>
                    </a:cubicBezTo>
                    <a:cubicBezTo>
                      <a:pt x="203" y="265"/>
                      <a:pt x="204" y="266"/>
                      <a:pt x="204" y="268"/>
                    </a:cubicBezTo>
                    <a:cubicBezTo>
                      <a:pt x="204" y="271"/>
                      <a:pt x="201" y="273"/>
                      <a:pt x="199" y="275"/>
                    </a:cubicBezTo>
                    <a:cubicBezTo>
                      <a:pt x="197" y="276"/>
                      <a:pt x="196" y="277"/>
                      <a:pt x="196" y="278"/>
                    </a:cubicBezTo>
                    <a:cubicBezTo>
                      <a:pt x="198" y="281"/>
                      <a:pt x="198" y="284"/>
                      <a:pt x="197" y="286"/>
                    </a:cubicBezTo>
                    <a:cubicBezTo>
                      <a:pt x="197" y="288"/>
                      <a:pt x="196" y="290"/>
                      <a:pt x="197" y="291"/>
                    </a:cubicBezTo>
                    <a:cubicBezTo>
                      <a:pt x="198" y="292"/>
                      <a:pt x="199" y="292"/>
                      <a:pt x="200" y="293"/>
                    </a:cubicBezTo>
                    <a:cubicBezTo>
                      <a:pt x="205" y="293"/>
                      <a:pt x="207" y="292"/>
                      <a:pt x="209" y="290"/>
                    </a:cubicBezTo>
                    <a:cubicBezTo>
                      <a:pt x="210" y="288"/>
                      <a:pt x="213" y="285"/>
                      <a:pt x="217" y="285"/>
                    </a:cubicBezTo>
                    <a:cubicBezTo>
                      <a:pt x="219" y="285"/>
                      <a:pt x="221" y="285"/>
                      <a:pt x="222" y="287"/>
                    </a:cubicBezTo>
                    <a:cubicBezTo>
                      <a:pt x="223" y="289"/>
                      <a:pt x="223" y="291"/>
                      <a:pt x="222" y="292"/>
                    </a:cubicBezTo>
                    <a:cubicBezTo>
                      <a:pt x="222" y="295"/>
                      <a:pt x="221" y="296"/>
                      <a:pt x="222" y="297"/>
                    </a:cubicBezTo>
                    <a:cubicBezTo>
                      <a:pt x="224" y="299"/>
                      <a:pt x="227" y="300"/>
                      <a:pt x="230" y="300"/>
                    </a:cubicBezTo>
                    <a:cubicBezTo>
                      <a:pt x="234" y="302"/>
                      <a:pt x="239" y="303"/>
                      <a:pt x="244" y="307"/>
                    </a:cubicBezTo>
                    <a:cubicBezTo>
                      <a:pt x="249" y="312"/>
                      <a:pt x="249" y="314"/>
                      <a:pt x="249" y="316"/>
                    </a:cubicBezTo>
                    <a:cubicBezTo>
                      <a:pt x="248" y="319"/>
                      <a:pt x="242" y="319"/>
                      <a:pt x="237" y="315"/>
                    </a:cubicBezTo>
                    <a:cubicBezTo>
                      <a:pt x="234" y="313"/>
                      <a:pt x="227" y="312"/>
                      <a:pt x="219" y="312"/>
                    </a:cubicBezTo>
                    <a:cubicBezTo>
                      <a:pt x="216" y="312"/>
                      <a:pt x="213" y="312"/>
                      <a:pt x="212" y="312"/>
                    </a:cubicBezTo>
                    <a:cubicBezTo>
                      <a:pt x="217" y="316"/>
                      <a:pt x="232" y="323"/>
                      <a:pt x="237" y="323"/>
                    </a:cubicBezTo>
                    <a:cubicBezTo>
                      <a:pt x="237" y="323"/>
                      <a:pt x="238" y="323"/>
                      <a:pt x="238" y="323"/>
                    </a:cubicBezTo>
                    <a:cubicBezTo>
                      <a:pt x="238" y="323"/>
                      <a:pt x="239" y="323"/>
                      <a:pt x="240" y="323"/>
                    </a:cubicBezTo>
                    <a:cubicBezTo>
                      <a:pt x="244" y="323"/>
                      <a:pt x="249" y="327"/>
                      <a:pt x="250" y="331"/>
                    </a:cubicBezTo>
                    <a:cubicBezTo>
                      <a:pt x="252" y="334"/>
                      <a:pt x="251" y="337"/>
                      <a:pt x="250" y="338"/>
                    </a:cubicBezTo>
                    <a:cubicBezTo>
                      <a:pt x="248" y="340"/>
                      <a:pt x="248" y="344"/>
                      <a:pt x="248" y="348"/>
                    </a:cubicBezTo>
                    <a:cubicBezTo>
                      <a:pt x="248" y="350"/>
                      <a:pt x="248" y="351"/>
                      <a:pt x="248" y="353"/>
                    </a:cubicBezTo>
                    <a:cubicBezTo>
                      <a:pt x="248" y="354"/>
                      <a:pt x="247" y="356"/>
                      <a:pt x="243" y="356"/>
                    </a:cubicBezTo>
                    <a:cubicBezTo>
                      <a:pt x="242" y="356"/>
                      <a:pt x="240" y="356"/>
                      <a:pt x="238" y="356"/>
                    </a:cubicBezTo>
                    <a:cubicBezTo>
                      <a:pt x="236" y="355"/>
                      <a:pt x="234" y="355"/>
                      <a:pt x="232" y="355"/>
                    </a:cubicBezTo>
                    <a:cubicBezTo>
                      <a:pt x="227" y="356"/>
                      <a:pt x="225" y="357"/>
                      <a:pt x="225" y="361"/>
                    </a:cubicBezTo>
                    <a:cubicBezTo>
                      <a:pt x="225" y="365"/>
                      <a:pt x="222" y="368"/>
                      <a:pt x="220" y="370"/>
                    </a:cubicBezTo>
                    <a:cubicBezTo>
                      <a:pt x="218" y="373"/>
                      <a:pt x="216" y="375"/>
                      <a:pt x="215" y="378"/>
                    </a:cubicBezTo>
                    <a:cubicBezTo>
                      <a:pt x="215" y="381"/>
                      <a:pt x="216" y="382"/>
                      <a:pt x="221" y="384"/>
                    </a:cubicBezTo>
                    <a:cubicBezTo>
                      <a:pt x="222" y="384"/>
                      <a:pt x="224" y="385"/>
                      <a:pt x="226" y="386"/>
                    </a:cubicBezTo>
                    <a:cubicBezTo>
                      <a:pt x="227" y="387"/>
                      <a:pt x="227" y="388"/>
                      <a:pt x="227" y="389"/>
                    </a:cubicBezTo>
                    <a:cubicBezTo>
                      <a:pt x="227" y="391"/>
                      <a:pt x="225" y="392"/>
                      <a:pt x="223" y="394"/>
                    </a:cubicBezTo>
                    <a:cubicBezTo>
                      <a:pt x="221" y="395"/>
                      <a:pt x="218" y="396"/>
                      <a:pt x="218" y="398"/>
                    </a:cubicBezTo>
                    <a:cubicBezTo>
                      <a:pt x="217" y="401"/>
                      <a:pt x="227" y="409"/>
                      <a:pt x="232" y="412"/>
                    </a:cubicBezTo>
                    <a:cubicBezTo>
                      <a:pt x="236" y="414"/>
                      <a:pt x="236" y="420"/>
                      <a:pt x="235" y="425"/>
                    </a:cubicBezTo>
                    <a:cubicBezTo>
                      <a:pt x="235" y="428"/>
                      <a:pt x="235" y="431"/>
                      <a:pt x="235" y="433"/>
                    </a:cubicBezTo>
                    <a:cubicBezTo>
                      <a:pt x="236" y="434"/>
                      <a:pt x="236" y="434"/>
                      <a:pt x="237" y="434"/>
                    </a:cubicBezTo>
                    <a:cubicBezTo>
                      <a:pt x="238" y="434"/>
                      <a:pt x="238" y="434"/>
                      <a:pt x="238" y="434"/>
                    </a:cubicBezTo>
                    <a:cubicBezTo>
                      <a:pt x="239" y="434"/>
                      <a:pt x="240" y="434"/>
                      <a:pt x="241" y="435"/>
                    </a:cubicBezTo>
                    <a:cubicBezTo>
                      <a:pt x="242" y="436"/>
                      <a:pt x="242" y="438"/>
                      <a:pt x="242" y="439"/>
                    </a:cubicBezTo>
                    <a:cubicBezTo>
                      <a:pt x="242" y="443"/>
                      <a:pt x="243" y="444"/>
                      <a:pt x="245" y="445"/>
                    </a:cubicBezTo>
                    <a:cubicBezTo>
                      <a:pt x="246" y="446"/>
                      <a:pt x="248" y="448"/>
                      <a:pt x="248" y="450"/>
                    </a:cubicBezTo>
                    <a:cubicBezTo>
                      <a:pt x="248" y="451"/>
                      <a:pt x="250" y="452"/>
                      <a:pt x="251" y="453"/>
                    </a:cubicBezTo>
                    <a:cubicBezTo>
                      <a:pt x="254" y="454"/>
                      <a:pt x="258" y="456"/>
                      <a:pt x="256" y="461"/>
                    </a:cubicBezTo>
                    <a:cubicBezTo>
                      <a:pt x="255" y="465"/>
                      <a:pt x="257" y="468"/>
                      <a:pt x="260" y="471"/>
                    </a:cubicBezTo>
                    <a:cubicBezTo>
                      <a:pt x="260" y="471"/>
                      <a:pt x="261" y="472"/>
                      <a:pt x="261" y="473"/>
                    </a:cubicBezTo>
                    <a:cubicBezTo>
                      <a:pt x="262" y="474"/>
                      <a:pt x="264" y="476"/>
                      <a:pt x="266" y="477"/>
                    </a:cubicBezTo>
                    <a:cubicBezTo>
                      <a:pt x="270" y="480"/>
                      <a:pt x="273" y="483"/>
                      <a:pt x="274" y="487"/>
                    </a:cubicBezTo>
                    <a:cubicBezTo>
                      <a:pt x="276" y="490"/>
                      <a:pt x="280" y="495"/>
                      <a:pt x="285" y="494"/>
                    </a:cubicBezTo>
                    <a:cubicBezTo>
                      <a:pt x="285" y="493"/>
                      <a:pt x="286" y="493"/>
                      <a:pt x="287" y="493"/>
                    </a:cubicBezTo>
                    <a:cubicBezTo>
                      <a:pt x="290" y="493"/>
                      <a:pt x="291" y="495"/>
                      <a:pt x="293" y="496"/>
                    </a:cubicBezTo>
                    <a:cubicBezTo>
                      <a:pt x="294" y="497"/>
                      <a:pt x="295" y="497"/>
                      <a:pt x="296" y="497"/>
                    </a:cubicBezTo>
                    <a:cubicBezTo>
                      <a:pt x="296" y="497"/>
                      <a:pt x="297" y="497"/>
                      <a:pt x="298" y="497"/>
                    </a:cubicBezTo>
                    <a:cubicBezTo>
                      <a:pt x="303" y="497"/>
                      <a:pt x="310" y="500"/>
                      <a:pt x="311" y="504"/>
                    </a:cubicBezTo>
                    <a:cubicBezTo>
                      <a:pt x="312" y="506"/>
                      <a:pt x="322" y="509"/>
                      <a:pt x="329" y="510"/>
                    </a:cubicBezTo>
                    <a:cubicBezTo>
                      <a:pt x="330" y="510"/>
                      <a:pt x="330" y="510"/>
                      <a:pt x="330" y="510"/>
                    </a:cubicBezTo>
                    <a:cubicBezTo>
                      <a:pt x="330" y="510"/>
                      <a:pt x="331" y="509"/>
                      <a:pt x="332" y="507"/>
                    </a:cubicBezTo>
                    <a:cubicBezTo>
                      <a:pt x="333" y="505"/>
                      <a:pt x="334" y="503"/>
                      <a:pt x="336" y="502"/>
                    </a:cubicBezTo>
                    <a:cubicBezTo>
                      <a:pt x="337" y="501"/>
                      <a:pt x="338" y="496"/>
                      <a:pt x="338" y="494"/>
                    </a:cubicBezTo>
                    <a:cubicBezTo>
                      <a:pt x="339" y="489"/>
                      <a:pt x="340" y="485"/>
                      <a:pt x="342" y="484"/>
                    </a:cubicBezTo>
                    <a:cubicBezTo>
                      <a:pt x="343" y="484"/>
                      <a:pt x="343" y="481"/>
                      <a:pt x="343" y="477"/>
                    </a:cubicBezTo>
                    <a:cubicBezTo>
                      <a:pt x="343" y="473"/>
                      <a:pt x="342" y="470"/>
                      <a:pt x="341" y="470"/>
                    </a:cubicBezTo>
                    <a:cubicBezTo>
                      <a:pt x="339" y="469"/>
                      <a:pt x="338" y="467"/>
                      <a:pt x="338" y="465"/>
                    </a:cubicBezTo>
                    <a:cubicBezTo>
                      <a:pt x="339" y="463"/>
                      <a:pt x="342" y="460"/>
                      <a:pt x="348" y="461"/>
                    </a:cubicBezTo>
                    <a:cubicBezTo>
                      <a:pt x="351" y="461"/>
                      <a:pt x="351" y="460"/>
                      <a:pt x="352" y="458"/>
                    </a:cubicBezTo>
                    <a:cubicBezTo>
                      <a:pt x="353" y="456"/>
                      <a:pt x="353" y="454"/>
                      <a:pt x="356" y="453"/>
                    </a:cubicBezTo>
                    <a:cubicBezTo>
                      <a:pt x="357" y="453"/>
                      <a:pt x="357" y="451"/>
                      <a:pt x="357" y="450"/>
                    </a:cubicBezTo>
                    <a:cubicBezTo>
                      <a:pt x="358" y="448"/>
                      <a:pt x="358" y="445"/>
                      <a:pt x="361" y="444"/>
                    </a:cubicBezTo>
                    <a:cubicBezTo>
                      <a:pt x="361" y="444"/>
                      <a:pt x="361" y="444"/>
                      <a:pt x="361" y="444"/>
                    </a:cubicBezTo>
                    <a:cubicBezTo>
                      <a:pt x="361" y="443"/>
                      <a:pt x="361" y="441"/>
                      <a:pt x="360" y="439"/>
                    </a:cubicBezTo>
                    <a:cubicBezTo>
                      <a:pt x="358" y="437"/>
                      <a:pt x="359" y="436"/>
                      <a:pt x="359" y="435"/>
                    </a:cubicBezTo>
                    <a:cubicBezTo>
                      <a:pt x="360" y="433"/>
                      <a:pt x="362" y="432"/>
                      <a:pt x="365" y="431"/>
                    </a:cubicBezTo>
                    <a:cubicBezTo>
                      <a:pt x="366" y="431"/>
                      <a:pt x="366" y="431"/>
                      <a:pt x="366" y="430"/>
                    </a:cubicBezTo>
                    <a:cubicBezTo>
                      <a:pt x="366" y="429"/>
                      <a:pt x="365" y="427"/>
                      <a:pt x="363" y="426"/>
                    </a:cubicBezTo>
                    <a:cubicBezTo>
                      <a:pt x="359" y="425"/>
                      <a:pt x="358" y="422"/>
                      <a:pt x="358" y="420"/>
                    </a:cubicBezTo>
                    <a:cubicBezTo>
                      <a:pt x="359" y="417"/>
                      <a:pt x="363" y="416"/>
                      <a:pt x="366" y="419"/>
                    </a:cubicBezTo>
                    <a:cubicBezTo>
                      <a:pt x="367" y="419"/>
                      <a:pt x="369" y="420"/>
                      <a:pt x="370" y="420"/>
                    </a:cubicBezTo>
                    <a:cubicBezTo>
                      <a:pt x="370" y="420"/>
                      <a:pt x="370" y="420"/>
                      <a:pt x="370" y="420"/>
                    </a:cubicBezTo>
                    <a:cubicBezTo>
                      <a:pt x="370" y="420"/>
                      <a:pt x="370" y="419"/>
                      <a:pt x="370" y="418"/>
                    </a:cubicBezTo>
                    <a:cubicBezTo>
                      <a:pt x="368" y="416"/>
                      <a:pt x="369" y="415"/>
                      <a:pt x="369" y="414"/>
                    </a:cubicBezTo>
                    <a:cubicBezTo>
                      <a:pt x="370" y="411"/>
                      <a:pt x="375" y="409"/>
                      <a:pt x="382" y="409"/>
                    </a:cubicBezTo>
                    <a:cubicBezTo>
                      <a:pt x="385" y="408"/>
                      <a:pt x="388" y="407"/>
                      <a:pt x="389" y="406"/>
                    </a:cubicBezTo>
                    <a:cubicBezTo>
                      <a:pt x="390" y="404"/>
                      <a:pt x="390" y="403"/>
                      <a:pt x="389" y="401"/>
                    </a:cubicBezTo>
                    <a:cubicBezTo>
                      <a:pt x="389" y="400"/>
                      <a:pt x="389" y="398"/>
                      <a:pt x="390" y="397"/>
                    </a:cubicBezTo>
                    <a:cubicBezTo>
                      <a:pt x="392" y="394"/>
                      <a:pt x="397" y="395"/>
                      <a:pt x="399" y="397"/>
                    </a:cubicBezTo>
                    <a:cubicBezTo>
                      <a:pt x="399" y="398"/>
                      <a:pt x="400" y="399"/>
                      <a:pt x="399" y="401"/>
                    </a:cubicBezTo>
                    <a:cubicBezTo>
                      <a:pt x="398" y="403"/>
                      <a:pt x="398" y="404"/>
                      <a:pt x="398" y="405"/>
                    </a:cubicBezTo>
                    <a:cubicBezTo>
                      <a:pt x="398" y="405"/>
                      <a:pt x="398" y="405"/>
                      <a:pt x="398" y="405"/>
                    </a:cubicBezTo>
                    <a:cubicBezTo>
                      <a:pt x="400" y="403"/>
                      <a:pt x="403" y="403"/>
                      <a:pt x="407" y="402"/>
                    </a:cubicBezTo>
                    <a:cubicBezTo>
                      <a:pt x="411" y="402"/>
                      <a:pt x="415" y="402"/>
                      <a:pt x="420" y="400"/>
                    </a:cubicBezTo>
                    <a:cubicBezTo>
                      <a:pt x="431" y="397"/>
                      <a:pt x="441" y="388"/>
                      <a:pt x="443" y="380"/>
                    </a:cubicBezTo>
                    <a:cubicBezTo>
                      <a:pt x="445" y="375"/>
                      <a:pt x="450" y="372"/>
                      <a:pt x="453" y="371"/>
                    </a:cubicBezTo>
                    <a:cubicBezTo>
                      <a:pt x="457" y="369"/>
                      <a:pt x="458" y="368"/>
                      <a:pt x="457" y="367"/>
                    </a:cubicBezTo>
                    <a:cubicBezTo>
                      <a:pt x="457" y="364"/>
                      <a:pt x="457" y="362"/>
                      <a:pt x="458" y="360"/>
                    </a:cubicBezTo>
                    <a:cubicBezTo>
                      <a:pt x="459" y="359"/>
                      <a:pt x="460" y="358"/>
                      <a:pt x="463" y="358"/>
                    </a:cubicBezTo>
                    <a:cubicBezTo>
                      <a:pt x="465" y="358"/>
                      <a:pt x="468" y="359"/>
                      <a:pt x="471" y="360"/>
                    </a:cubicBezTo>
                    <a:cubicBezTo>
                      <a:pt x="472" y="361"/>
                      <a:pt x="473" y="361"/>
                      <a:pt x="473" y="361"/>
                    </a:cubicBezTo>
                    <a:cubicBezTo>
                      <a:pt x="474" y="359"/>
                      <a:pt x="476" y="358"/>
                      <a:pt x="481" y="358"/>
                    </a:cubicBezTo>
                    <a:cubicBezTo>
                      <a:pt x="485" y="358"/>
                      <a:pt x="487" y="357"/>
                      <a:pt x="489" y="356"/>
                    </a:cubicBezTo>
                    <a:cubicBezTo>
                      <a:pt x="491" y="355"/>
                      <a:pt x="493" y="354"/>
                      <a:pt x="498" y="354"/>
                    </a:cubicBezTo>
                    <a:cubicBezTo>
                      <a:pt x="507" y="354"/>
                      <a:pt x="529" y="350"/>
                      <a:pt x="537" y="343"/>
                    </a:cubicBezTo>
                    <a:cubicBezTo>
                      <a:pt x="542" y="339"/>
                      <a:pt x="550" y="335"/>
                      <a:pt x="558" y="332"/>
                    </a:cubicBezTo>
                    <a:cubicBezTo>
                      <a:pt x="562" y="330"/>
                      <a:pt x="566" y="328"/>
                      <a:pt x="569" y="327"/>
                    </a:cubicBezTo>
                    <a:cubicBezTo>
                      <a:pt x="569" y="326"/>
                      <a:pt x="569" y="326"/>
                      <a:pt x="570" y="326"/>
                    </a:cubicBezTo>
                    <a:cubicBezTo>
                      <a:pt x="565" y="327"/>
                      <a:pt x="559" y="327"/>
                      <a:pt x="554" y="3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Freeform 2177">
                <a:extLst>
                  <a:ext uri="{FF2B5EF4-FFF2-40B4-BE49-F238E27FC236}">
                    <a16:creationId xmlns:a16="http://schemas.microsoft.com/office/drawing/2014/main" id="{6767BC45-1B23-4FC0-9482-236B91306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663" y="2425157"/>
                <a:ext cx="55752" cy="30574"/>
              </a:xfrm>
              <a:custGeom>
                <a:avLst/>
                <a:gdLst>
                  <a:gd name="T0" fmla="*/ 22 w 31"/>
                  <a:gd name="T1" fmla="*/ 6 h 18"/>
                  <a:gd name="T2" fmla="*/ 8 w 31"/>
                  <a:gd name="T3" fmla="*/ 0 h 18"/>
                  <a:gd name="T4" fmla="*/ 4 w 31"/>
                  <a:gd name="T5" fmla="*/ 1 h 18"/>
                  <a:gd name="T6" fmla="*/ 2 w 31"/>
                  <a:gd name="T7" fmla="*/ 4 h 18"/>
                  <a:gd name="T8" fmla="*/ 2 w 31"/>
                  <a:gd name="T9" fmla="*/ 9 h 18"/>
                  <a:gd name="T10" fmla="*/ 7 w 31"/>
                  <a:gd name="T11" fmla="*/ 12 h 18"/>
                  <a:gd name="T12" fmla="*/ 14 w 31"/>
                  <a:gd name="T13" fmla="*/ 16 h 18"/>
                  <a:gd name="T14" fmla="*/ 19 w 31"/>
                  <a:gd name="T15" fmla="*/ 18 h 18"/>
                  <a:gd name="T16" fmla="*/ 31 w 31"/>
                  <a:gd name="T17" fmla="*/ 13 h 18"/>
                  <a:gd name="T18" fmla="*/ 29 w 31"/>
                  <a:gd name="T19" fmla="*/ 11 h 18"/>
                  <a:gd name="T20" fmla="*/ 22 w 31"/>
                  <a:gd name="T2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8">
                    <a:moveTo>
                      <a:pt x="22" y="6"/>
                    </a:moveTo>
                    <a:cubicBezTo>
                      <a:pt x="20" y="2"/>
                      <a:pt x="13" y="0"/>
                      <a:pt x="8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0" y="6"/>
                      <a:pt x="0" y="7"/>
                      <a:pt x="2" y="9"/>
                    </a:cubicBezTo>
                    <a:cubicBezTo>
                      <a:pt x="3" y="11"/>
                      <a:pt x="5" y="11"/>
                      <a:pt x="7" y="12"/>
                    </a:cubicBezTo>
                    <a:cubicBezTo>
                      <a:pt x="9" y="13"/>
                      <a:pt x="11" y="14"/>
                      <a:pt x="14" y="16"/>
                    </a:cubicBezTo>
                    <a:cubicBezTo>
                      <a:pt x="15" y="17"/>
                      <a:pt x="17" y="18"/>
                      <a:pt x="19" y="18"/>
                    </a:cubicBezTo>
                    <a:cubicBezTo>
                      <a:pt x="25" y="18"/>
                      <a:pt x="31" y="15"/>
                      <a:pt x="31" y="13"/>
                    </a:cubicBezTo>
                    <a:cubicBezTo>
                      <a:pt x="31" y="12"/>
                      <a:pt x="31" y="12"/>
                      <a:pt x="29" y="11"/>
                    </a:cubicBezTo>
                    <a:cubicBezTo>
                      <a:pt x="27" y="10"/>
                      <a:pt x="24" y="9"/>
                      <a:pt x="2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Freeform 2224">
                <a:extLst>
                  <a:ext uri="{FF2B5EF4-FFF2-40B4-BE49-F238E27FC236}">
                    <a16:creationId xmlns:a16="http://schemas.microsoft.com/office/drawing/2014/main" id="{CB20E35A-9D8A-437A-AD1A-E9E53A644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084" y="2551051"/>
                <a:ext cx="204424" cy="93521"/>
              </a:xfrm>
              <a:custGeom>
                <a:avLst/>
                <a:gdLst>
                  <a:gd name="T0" fmla="*/ 108 w 115"/>
                  <a:gd name="T1" fmla="*/ 31 h 54"/>
                  <a:gd name="T2" fmla="*/ 115 w 115"/>
                  <a:gd name="T3" fmla="*/ 24 h 54"/>
                  <a:gd name="T4" fmla="*/ 111 w 115"/>
                  <a:gd name="T5" fmla="*/ 17 h 54"/>
                  <a:gd name="T6" fmla="*/ 103 w 115"/>
                  <a:gd name="T7" fmla="*/ 9 h 54"/>
                  <a:gd name="T8" fmla="*/ 101 w 115"/>
                  <a:gd name="T9" fmla="*/ 4 h 54"/>
                  <a:gd name="T10" fmla="*/ 95 w 115"/>
                  <a:gd name="T11" fmla="*/ 5 h 54"/>
                  <a:gd name="T12" fmla="*/ 85 w 115"/>
                  <a:gd name="T13" fmla="*/ 0 h 54"/>
                  <a:gd name="T14" fmla="*/ 85 w 115"/>
                  <a:gd name="T15" fmla="*/ 5 h 54"/>
                  <a:gd name="T16" fmla="*/ 79 w 115"/>
                  <a:gd name="T17" fmla="*/ 7 h 54"/>
                  <a:gd name="T18" fmla="*/ 70 w 115"/>
                  <a:gd name="T19" fmla="*/ 7 h 54"/>
                  <a:gd name="T20" fmla="*/ 67 w 115"/>
                  <a:gd name="T21" fmla="*/ 7 h 54"/>
                  <a:gd name="T22" fmla="*/ 66 w 115"/>
                  <a:gd name="T23" fmla="*/ 9 h 54"/>
                  <a:gd name="T24" fmla="*/ 60 w 115"/>
                  <a:gd name="T25" fmla="*/ 7 h 54"/>
                  <a:gd name="T26" fmla="*/ 55 w 115"/>
                  <a:gd name="T27" fmla="*/ 7 h 54"/>
                  <a:gd name="T28" fmla="*/ 53 w 115"/>
                  <a:gd name="T29" fmla="*/ 13 h 54"/>
                  <a:gd name="T30" fmla="*/ 46 w 115"/>
                  <a:gd name="T31" fmla="*/ 8 h 54"/>
                  <a:gd name="T32" fmla="*/ 44 w 115"/>
                  <a:gd name="T33" fmla="*/ 8 h 54"/>
                  <a:gd name="T34" fmla="*/ 45 w 115"/>
                  <a:gd name="T35" fmla="*/ 17 h 54"/>
                  <a:gd name="T36" fmla="*/ 35 w 115"/>
                  <a:gd name="T37" fmla="*/ 20 h 54"/>
                  <a:gd name="T38" fmla="*/ 27 w 115"/>
                  <a:gd name="T39" fmla="*/ 15 h 54"/>
                  <a:gd name="T40" fmla="*/ 13 w 115"/>
                  <a:gd name="T41" fmla="*/ 1 h 54"/>
                  <a:gd name="T42" fmla="*/ 16 w 115"/>
                  <a:gd name="T43" fmla="*/ 4 h 54"/>
                  <a:gd name="T44" fmla="*/ 15 w 115"/>
                  <a:gd name="T45" fmla="*/ 9 h 54"/>
                  <a:gd name="T46" fmla="*/ 9 w 115"/>
                  <a:gd name="T47" fmla="*/ 6 h 54"/>
                  <a:gd name="T48" fmla="*/ 2 w 115"/>
                  <a:gd name="T49" fmla="*/ 13 h 54"/>
                  <a:gd name="T50" fmla="*/ 4 w 115"/>
                  <a:gd name="T51" fmla="*/ 17 h 54"/>
                  <a:gd name="T52" fmla="*/ 24 w 115"/>
                  <a:gd name="T53" fmla="*/ 16 h 54"/>
                  <a:gd name="T54" fmla="*/ 22 w 115"/>
                  <a:gd name="T55" fmla="*/ 23 h 54"/>
                  <a:gd name="T56" fmla="*/ 23 w 115"/>
                  <a:gd name="T57" fmla="*/ 26 h 54"/>
                  <a:gd name="T58" fmla="*/ 20 w 115"/>
                  <a:gd name="T59" fmla="*/ 30 h 54"/>
                  <a:gd name="T60" fmla="*/ 20 w 115"/>
                  <a:gd name="T61" fmla="*/ 33 h 54"/>
                  <a:gd name="T62" fmla="*/ 26 w 115"/>
                  <a:gd name="T63" fmla="*/ 36 h 54"/>
                  <a:gd name="T64" fmla="*/ 28 w 115"/>
                  <a:gd name="T65" fmla="*/ 41 h 54"/>
                  <a:gd name="T66" fmla="*/ 17 w 115"/>
                  <a:gd name="T67" fmla="*/ 46 h 54"/>
                  <a:gd name="T68" fmla="*/ 29 w 115"/>
                  <a:gd name="T69" fmla="*/ 45 h 54"/>
                  <a:gd name="T70" fmla="*/ 44 w 115"/>
                  <a:gd name="T71" fmla="*/ 50 h 54"/>
                  <a:gd name="T72" fmla="*/ 56 w 115"/>
                  <a:gd name="T73" fmla="*/ 54 h 54"/>
                  <a:gd name="T74" fmla="*/ 68 w 115"/>
                  <a:gd name="T75" fmla="*/ 50 h 54"/>
                  <a:gd name="T76" fmla="*/ 83 w 115"/>
                  <a:gd name="T77" fmla="*/ 44 h 54"/>
                  <a:gd name="T78" fmla="*/ 104 w 115"/>
                  <a:gd name="T7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5" h="54">
                    <a:moveTo>
                      <a:pt x="104" y="34"/>
                    </a:moveTo>
                    <a:cubicBezTo>
                      <a:pt x="105" y="33"/>
                      <a:pt x="106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10" y="31"/>
                      <a:pt x="113" y="27"/>
                      <a:pt x="115" y="24"/>
                    </a:cubicBezTo>
                    <a:cubicBezTo>
                      <a:pt x="115" y="23"/>
                      <a:pt x="115" y="21"/>
                      <a:pt x="114" y="20"/>
                    </a:cubicBezTo>
                    <a:cubicBezTo>
                      <a:pt x="113" y="18"/>
                      <a:pt x="112" y="17"/>
                      <a:pt x="111" y="17"/>
                    </a:cubicBezTo>
                    <a:cubicBezTo>
                      <a:pt x="108" y="17"/>
                      <a:pt x="105" y="16"/>
                      <a:pt x="104" y="14"/>
                    </a:cubicBezTo>
                    <a:cubicBezTo>
                      <a:pt x="103" y="12"/>
                      <a:pt x="102" y="10"/>
                      <a:pt x="103" y="9"/>
                    </a:cubicBezTo>
                    <a:cubicBezTo>
                      <a:pt x="103" y="8"/>
                      <a:pt x="102" y="7"/>
                      <a:pt x="102" y="6"/>
                    </a:cubicBezTo>
                    <a:cubicBezTo>
                      <a:pt x="101" y="5"/>
                      <a:pt x="101" y="5"/>
                      <a:pt x="101" y="4"/>
                    </a:cubicBezTo>
                    <a:cubicBezTo>
                      <a:pt x="99" y="4"/>
                      <a:pt x="98" y="4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3" y="5"/>
                      <a:pt x="91" y="4"/>
                      <a:pt x="89" y="2"/>
                    </a:cubicBezTo>
                    <a:cubicBezTo>
                      <a:pt x="88" y="1"/>
                      <a:pt x="86" y="0"/>
                      <a:pt x="85" y="0"/>
                    </a:cubicBezTo>
                    <a:cubicBezTo>
                      <a:pt x="85" y="0"/>
                      <a:pt x="85" y="0"/>
                      <a:pt x="85" y="2"/>
                    </a:cubicBezTo>
                    <a:cubicBezTo>
                      <a:pt x="85" y="3"/>
                      <a:pt x="85" y="4"/>
                      <a:pt x="85" y="5"/>
                    </a:cubicBezTo>
                    <a:cubicBezTo>
                      <a:pt x="85" y="6"/>
                      <a:pt x="84" y="7"/>
                      <a:pt x="82" y="7"/>
                    </a:cubicBezTo>
                    <a:cubicBezTo>
                      <a:pt x="81" y="7"/>
                      <a:pt x="80" y="7"/>
                      <a:pt x="79" y="7"/>
                    </a:cubicBezTo>
                    <a:cubicBezTo>
                      <a:pt x="79" y="7"/>
                      <a:pt x="78" y="7"/>
                      <a:pt x="78" y="7"/>
                    </a:cubicBezTo>
                    <a:cubicBezTo>
                      <a:pt x="77" y="10"/>
                      <a:pt x="73" y="10"/>
                      <a:pt x="70" y="7"/>
                    </a:cubicBezTo>
                    <a:cubicBezTo>
                      <a:pt x="70" y="6"/>
                      <a:pt x="69" y="6"/>
                      <a:pt x="69" y="6"/>
                    </a:cubicBezTo>
                    <a:cubicBezTo>
                      <a:pt x="68" y="6"/>
                      <a:pt x="67" y="6"/>
                      <a:pt x="67" y="7"/>
                    </a:cubicBezTo>
                    <a:cubicBezTo>
                      <a:pt x="67" y="7"/>
                      <a:pt x="67" y="8"/>
                      <a:pt x="67" y="9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9"/>
                      <a:pt x="62" y="9"/>
                      <a:pt x="60" y="7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7" y="5"/>
                      <a:pt x="56" y="6"/>
                      <a:pt x="55" y="7"/>
                    </a:cubicBezTo>
                    <a:cubicBezTo>
                      <a:pt x="54" y="8"/>
                      <a:pt x="54" y="9"/>
                      <a:pt x="54" y="9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53" y="13"/>
                      <a:pt x="52" y="13"/>
                      <a:pt x="51" y="13"/>
                    </a:cubicBezTo>
                    <a:cubicBezTo>
                      <a:pt x="49" y="13"/>
                      <a:pt x="48" y="12"/>
                      <a:pt x="46" y="8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4" y="7"/>
                      <a:pt x="44" y="8"/>
                    </a:cubicBezTo>
                    <a:cubicBezTo>
                      <a:pt x="44" y="9"/>
                      <a:pt x="44" y="9"/>
                      <a:pt x="44" y="10"/>
                    </a:cubicBezTo>
                    <a:cubicBezTo>
                      <a:pt x="45" y="12"/>
                      <a:pt x="46" y="15"/>
                      <a:pt x="45" y="17"/>
                    </a:cubicBezTo>
                    <a:cubicBezTo>
                      <a:pt x="44" y="18"/>
                      <a:pt x="42" y="19"/>
                      <a:pt x="40" y="18"/>
                    </a:cubicBezTo>
                    <a:cubicBezTo>
                      <a:pt x="39" y="17"/>
                      <a:pt x="36" y="18"/>
                      <a:pt x="35" y="20"/>
                    </a:cubicBezTo>
                    <a:cubicBezTo>
                      <a:pt x="35" y="21"/>
                      <a:pt x="34" y="22"/>
                      <a:pt x="33" y="22"/>
                    </a:cubicBezTo>
                    <a:cubicBezTo>
                      <a:pt x="30" y="22"/>
                      <a:pt x="28" y="18"/>
                      <a:pt x="27" y="15"/>
                    </a:cubicBezTo>
                    <a:cubicBezTo>
                      <a:pt x="27" y="13"/>
                      <a:pt x="27" y="10"/>
                      <a:pt x="29" y="9"/>
                    </a:cubicBezTo>
                    <a:cubicBezTo>
                      <a:pt x="27" y="6"/>
                      <a:pt x="17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5" y="2"/>
                      <a:pt x="16" y="4"/>
                    </a:cubicBezTo>
                    <a:cubicBezTo>
                      <a:pt x="17" y="4"/>
                      <a:pt x="18" y="6"/>
                      <a:pt x="18" y="7"/>
                    </a:cubicBezTo>
                    <a:cubicBezTo>
                      <a:pt x="18" y="8"/>
                      <a:pt x="17" y="9"/>
                      <a:pt x="15" y="9"/>
                    </a:cubicBezTo>
                    <a:cubicBezTo>
                      <a:pt x="13" y="9"/>
                      <a:pt x="11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7"/>
                      <a:pt x="5" y="9"/>
                    </a:cubicBezTo>
                    <a:cubicBezTo>
                      <a:pt x="4" y="10"/>
                      <a:pt x="3" y="12"/>
                      <a:pt x="2" y="13"/>
                    </a:cubicBezTo>
                    <a:cubicBezTo>
                      <a:pt x="1" y="14"/>
                      <a:pt x="0" y="15"/>
                      <a:pt x="0" y="16"/>
                    </a:cubicBezTo>
                    <a:cubicBezTo>
                      <a:pt x="0" y="16"/>
                      <a:pt x="2" y="17"/>
                      <a:pt x="4" y="17"/>
                    </a:cubicBezTo>
                    <a:cubicBezTo>
                      <a:pt x="6" y="17"/>
                      <a:pt x="7" y="17"/>
                      <a:pt x="8" y="16"/>
                    </a:cubicBezTo>
                    <a:cubicBezTo>
                      <a:pt x="14" y="13"/>
                      <a:pt x="21" y="14"/>
                      <a:pt x="24" y="16"/>
                    </a:cubicBezTo>
                    <a:cubicBezTo>
                      <a:pt x="25" y="17"/>
                      <a:pt x="25" y="19"/>
                      <a:pt x="25" y="19"/>
                    </a:cubicBezTo>
                    <a:cubicBezTo>
                      <a:pt x="25" y="21"/>
                      <a:pt x="23" y="22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4"/>
                      <a:pt x="23" y="25"/>
                      <a:pt x="23" y="26"/>
                    </a:cubicBezTo>
                    <a:cubicBezTo>
                      <a:pt x="23" y="27"/>
                      <a:pt x="21" y="28"/>
                      <a:pt x="19" y="29"/>
                    </a:cubicBezTo>
                    <a:cubicBezTo>
                      <a:pt x="19" y="29"/>
                      <a:pt x="20" y="30"/>
                      <a:pt x="20" y="30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4" y="31"/>
                      <a:pt x="26" y="33"/>
                      <a:pt x="26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8" y="38"/>
                      <a:pt x="28" y="39"/>
                      <a:pt x="28" y="41"/>
                    </a:cubicBezTo>
                    <a:cubicBezTo>
                      <a:pt x="28" y="43"/>
                      <a:pt x="26" y="45"/>
                      <a:pt x="21" y="46"/>
                    </a:cubicBezTo>
                    <a:cubicBezTo>
                      <a:pt x="19" y="46"/>
                      <a:pt x="18" y="46"/>
                      <a:pt x="17" y="46"/>
                    </a:cubicBezTo>
                    <a:cubicBezTo>
                      <a:pt x="19" y="47"/>
                      <a:pt x="23" y="46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6" y="45"/>
                      <a:pt x="40" y="47"/>
                      <a:pt x="44" y="50"/>
                    </a:cubicBezTo>
                    <a:cubicBezTo>
                      <a:pt x="47" y="51"/>
                      <a:pt x="49" y="52"/>
                      <a:pt x="51" y="53"/>
                    </a:cubicBezTo>
                    <a:cubicBezTo>
                      <a:pt x="52" y="54"/>
                      <a:pt x="54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62" y="54"/>
                      <a:pt x="68" y="51"/>
                      <a:pt x="68" y="50"/>
                    </a:cubicBezTo>
                    <a:cubicBezTo>
                      <a:pt x="69" y="47"/>
                      <a:pt x="73" y="46"/>
                      <a:pt x="77" y="46"/>
                    </a:cubicBezTo>
                    <a:cubicBezTo>
                      <a:pt x="79" y="45"/>
                      <a:pt x="82" y="45"/>
                      <a:pt x="83" y="44"/>
                    </a:cubicBezTo>
                    <a:cubicBezTo>
                      <a:pt x="87" y="41"/>
                      <a:pt x="92" y="38"/>
                      <a:pt x="99" y="38"/>
                    </a:cubicBezTo>
                    <a:cubicBezTo>
                      <a:pt x="102" y="38"/>
                      <a:pt x="103" y="36"/>
                      <a:pt x="10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6533" tIns="93266" rIns="186533" bIns="9326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6256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id-ID" sz="248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4015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plate">
  <a:themeElements>
    <a:clrScheme name="Custom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FF7C33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">
  <a:themeElements>
    <a:clrScheme name="Custom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FF7C33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335A5849C044099C792589D4C5056" ma:contentTypeVersion="13" ma:contentTypeDescription="Create a new document." ma:contentTypeScope="" ma:versionID="36cdea1f44b3628a1bb7b008e16ea539">
  <xsd:schema xmlns:xsd="http://www.w3.org/2001/XMLSchema" xmlns:xs="http://www.w3.org/2001/XMLSchema" xmlns:p="http://schemas.microsoft.com/office/2006/metadata/properties" xmlns:ns2="5732e9e7-c39f-4fd2-935b-db0ef4cc05ef" xmlns:ns3="9be44d7f-b386-41a8-bebc-852a8bd54d18" targetNamespace="http://schemas.microsoft.com/office/2006/metadata/properties" ma:root="true" ma:fieldsID="19c0a27e000c778b81c889d70a54e44e" ns2:_="" ns3:_="">
    <xsd:import namespace="5732e9e7-c39f-4fd2-935b-db0ef4cc05ef"/>
    <xsd:import namespace="9be44d7f-b386-41a8-bebc-852a8bd5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2e9e7-c39f-4fd2-935b-db0ef4cc0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44d7f-b386-41a8-bebc-852a8bd54d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12AD30-B5EF-4B38-BF8B-81816541153D}">
  <ds:schemaRefs>
    <ds:schemaRef ds:uri="5732e9e7-c39f-4fd2-935b-db0ef4cc05ef"/>
    <ds:schemaRef ds:uri="9be44d7f-b386-41a8-bebc-852a8bd54d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8D334-0E1D-4904-9E2B-D1502D110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32e9e7-c39f-4fd2-935b-db0ef4cc05ef"/>
    <ds:schemaRef ds:uri="9be44d7f-b386-41a8-bebc-852a8bd5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4D0A2B-8D88-4CC7-A60B-10DEBB18FF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Template</vt:lpstr>
      <vt:lpstr>1_Template</vt:lpstr>
      <vt:lpstr>office theme</vt:lpstr>
      <vt:lpstr>Eclipse Introduction &amp; Java web scrapping</vt:lpstr>
      <vt:lpstr>Today's session covers....?</vt:lpstr>
      <vt:lpstr>What is eclipse?</vt:lpstr>
      <vt:lpstr>PowerPoint Presentation</vt:lpstr>
      <vt:lpstr>How to create project and package?</vt:lpstr>
      <vt:lpstr>PowerPoint Presentation</vt:lpstr>
      <vt:lpstr>How to import and export the project?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Ideapoke EIMS</dc:title>
  <dc:creator>Ideapoke</dc:creator>
  <cp:revision>200</cp:revision>
  <dcterms:modified xsi:type="dcterms:W3CDTF">2021-10-10T13:14:45Z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0x010100CC8335A5849C044099C792589D4C5056</vt:lpwstr>
  </property>
</Properties>
</file>