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82" r:id="rId14"/>
    <p:sldId id="283" r:id="rId15"/>
    <p:sldId id="284" r:id="rId16"/>
    <p:sldId id="285" r:id="rId17"/>
    <p:sldId id="286" r:id="rId18"/>
    <p:sldId id="270" r:id="rId19"/>
    <p:sldId id="271" r:id="rId20"/>
    <p:sldId id="273"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1E6014-A71A-40B7-BA84-7C5F49914DFF}">
          <p14:sldIdLst>
            <p14:sldId id="256"/>
            <p14:sldId id="257"/>
          </p14:sldIdLst>
        </p14:section>
        <p14:section name="Untitled Section" id="{EA46ABA1-FAC2-4338-9DB2-B89B0948A5BB}">
          <p14:sldIdLst>
            <p14:sldId id="258"/>
            <p14:sldId id="259"/>
            <p14:sldId id="260"/>
            <p14:sldId id="261"/>
            <p14:sldId id="262"/>
            <p14:sldId id="264"/>
            <p14:sldId id="266"/>
            <p14:sldId id="267"/>
            <p14:sldId id="268"/>
            <p14:sldId id="269"/>
            <p14:sldId id="282"/>
            <p14:sldId id="283"/>
            <p14:sldId id="284"/>
            <p14:sldId id="285"/>
            <p14:sldId id="286"/>
            <p14:sldId id="270"/>
            <p14:sldId id="271"/>
            <p14:sldId id="273"/>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CDA18-E137-497B-8056-A3F09950908A}" v="47" dt="2022-01-16T17:39:56.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VJ" userId="48d34571-fb99-45d4-8725-7b38e560a242" providerId="ADAL" clId="{5BFCDA18-E137-497B-8056-A3F09950908A}"/>
    <pc:docChg chg="undo redo custSel addSld delSld modSld sldOrd modSection">
      <pc:chgData name="Priya VJ" userId="48d34571-fb99-45d4-8725-7b38e560a242" providerId="ADAL" clId="{5BFCDA18-E137-497B-8056-A3F09950908A}" dt="2022-01-28T09:52:38.968" v="2613" actId="1038"/>
      <pc:docMkLst>
        <pc:docMk/>
      </pc:docMkLst>
      <pc:sldChg chg="modSp mod">
        <pc:chgData name="Priya VJ" userId="48d34571-fb99-45d4-8725-7b38e560a242" providerId="ADAL" clId="{5BFCDA18-E137-497B-8056-A3F09950908A}" dt="2022-01-16T12:07:02.167" v="201" actId="114"/>
        <pc:sldMkLst>
          <pc:docMk/>
          <pc:sldMk cId="2532620973" sldId="258"/>
        </pc:sldMkLst>
        <pc:spChg chg="mod">
          <ac:chgData name="Priya VJ" userId="48d34571-fb99-45d4-8725-7b38e560a242" providerId="ADAL" clId="{5BFCDA18-E137-497B-8056-A3F09950908A}" dt="2022-01-16T12:07:02.167" v="201" actId="114"/>
          <ac:spMkLst>
            <pc:docMk/>
            <pc:sldMk cId="2532620973" sldId="258"/>
            <ac:spMk id="4" creationId="{921DCC14-4D7E-492E-9CC5-6741CFED1ED2}"/>
          </ac:spMkLst>
        </pc:spChg>
      </pc:sldChg>
      <pc:sldChg chg="modSp mod">
        <pc:chgData name="Priya VJ" userId="48d34571-fb99-45d4-8725-7b38e560a242" providerId="ADAL" clId="{5BFCDA18-E137-497B-8056-A3F09950908A}" dt="2022-01-28T09:52:38.968" v="2613" actId="1038"/>
        <pc:sldMkLst>
          <pc:docMk/>
          <pc:sldMk cId="501556792" sldId="260"/>
        </pc:sldMkLst>
        <pc:picChg chg="mod">
          <ac:chgData name="Priya VJ" userId="48d34571-fb99-45d4-8725-7b38e560a242" providerId="ADAL" clId="{5BFCDA18-E137-497B-8056-A3F09950908A}" dt="2022-01-28T09:52:38.968" v="2613" actId="1038"/>
          <ac:picMkLst>
            <pc:docMk/>
            <pc:sldMk cId="501556792" sldId="260"/>
            <ac:picMk id="4" creationId="{96F4D692-5558-41A3-B7F7-AD48E99E32ED}"/>
          </ac:picMkLst>
        </pc:picChg>
      </pc:sldChg>
      <pc:sldChg chg="modSp mod">
        <pc:chgData name="Priya VJ" userId="48d34571-fb99-45d4-8725-7b38e560a242" providerId="ADAL" clId="{5BFCDA18-E137-497B-8056-A3F09950908A}" dt="2022-01-16T12:06:45.099" v="199" actId="114"/>
        <pc:sldMkLst>
          <pc:docMk/>
          <pc:sldMk cId="1438279266" sldId="261"/>
        </pc:sldMkLst>
        <pc:spChg chg="mod">
          <ac:chgData name="Priya VJ" userId="48d34571-fb99-45d4-8725-7b38e560a242" providerId="ADAL" clId="{5BFCDA18-E137-497B-8056-A3F09950908A}" dt="2022-01-16T12:06:45.099" v="199" actId="114"/>
          <ac:spMkLst>
            <pc:docMk/>
            <pc:sldMk cId="1438279266" sldId="261"/>
            <ac:spMk id="2" creationId="{9F47FDFF-D272-4091-AEF6-AC7C3E53A5B2}"/>
          </ac:spMkLst>
        </pc:spChg>
      </pc:sldChg>
      <pc:sldChg chg="modSp mod">
        <pc:chgData name="Priya VJ" userId="48d34571-fb99-45d4-8725-7b38e560a242" providerId="ADAL" clId="{5BFCDA18-E137-497B-8056-A3F09950908A}" dt="2022-01-16T12:06:30.591" v="197" actId="255"/>
        <pc:sldMkLst>
          <pc:docMk/>
          <pc:sldMk cId="2298515831" sldId="262"/>
        </pc:sldMkLst>
        <pc:spChg chg="mod">
          <ac:chgData name="Priya VJ" userId="48d34571-fb99-45d4-8725-7b38e560a242" providerId="ADAL" clId="{5BFCDA18-E137-497B-8056-A3F09950908A}" dt="2022-01-16T12:06:30.591" v="197" actId="255"/>
          <ac:spMkLst>
            <pc:docMk/>
            <pc:sldMk cId="2298515831" sldId="262"/>
            <ac:spMk id="2" creationId="{5913D4EB-7BF8-45A9-9384-4C7ECB1C3CA2}"/>
          </ac:spMkLst>
        </pc:spChg>
      </pc:sldChg>
      <pc:sldChg chg="modSp mod">
        <pc:chgData name="Priya VJ" userId="48d34571-fb99-45d4-8725-7b38e560a242" providerId="ADAL" clId="{5BFCDA18-E137-497B-8056-A3F09950908A}" dt="2022-01-28T03:59:44.967" v="2600" actId="1036"/>
        <pc:sldMkLst>
          <pc:docMk/>
          <pc:sldMk cId="320717218" sldId="264"/>
        </pc:sldMkLst>
        <pc:spChg chg="mod">
          <ac:chgData name="Priya VJ" userId="48d34571-fb99-45d4-8725-7b38e560a242" providerId="ADAL" clId="{5BFCDA18-E137-497B-8056-A3F09950908A}" dt="2022-01-28T03:59:44.967" v="2600" actId="1036"/>
          <ac:spMkLst>
            <pc:docMk/>
            <pc:sldMk cId="320717218" sldId="264"/>
            <ac:spMk id="6" creationId="{ACF7A2C3-8634-40A1-AC32-7B11835644D9}"/>
          </ac:spMkLst>
        </pc:spChg>
      </pc:sldChg>
      <pc:sldChg chg="modSp mod ord">
        <pc:chgData name="Priya VJ" userId="48d34571-fb99-45d4-8725-7b38e560a242" providerId="ADAL" clId="{5BFCDA18-E137-497B-8056-A3F09950908A}" dt="2022-01-17T04:10:35.037" v="2596"/>
        <pc:sldMkLst>
          <pc:docMk/>
          <pc:sldMk cId="2382580129" sldId="267"/>
        </pc:sldMkLst>
        <pc:spChg chg="mod">
          <ac:chgData name="Priya VJ" userId="48d34571-fb99-45d4-8725-7b38e560a242" providerId="ADAL" clId="{5BFCDA18-E137-497B-8056-A3F09950908A}" dt="2022-01-16T16:46:53.911" v="1634" actId="20577"/>
          <ac:spMkLst>
            <pc:docMk/>
            <pc:sldMk cId="2382580129" sldId="267"/>
            <ac:spMk id="2" creationId="{27021A55-5884-41E0-9808-5AA88D67330F}"/>
          </ac:spMkLst>
        </pc:spChg>
        <pc:spChg chg="mod">
          <ac:chgData name="Priya VJ" userId="48d34571-fb99-45d4-8725-7b38e560a242" providerId="ADAL" clId="{5BFCDA18-E137-497B-8056-A3F09950908A}" dt="2022-01-16T11:52:43.907" v="53" actId="207"/>
          <ac:spMkLst>
            <pc:docMk/>
            <pc:sldMk cId="2382580129" sldId="267"/>
            <ac:spMk id="3" creationId="{0D17EAF3-D493-45C5-BFAF-E7FC9B54F89C}"/>
          </ac:spMkLst>
        </pc:spChg>
      </pc:sldChg>
      <pc:sldChg chg="modSp new mod ord">
        <pc:chgData name="Priya VJ" userId="48d34571-fb99-45d4-8725-7b38e560a242" providerId="ADAL" clId="{5BFCDA18-E137-497B-8056-A3F09950908A}" dt="2022-01-17T04:10:30.773" v="2594"/>
        <pc:sldMkLst>
          <pc:docMk/>
          <pc:sldMk cId="3583638333" sldId="268"/>
        </pc:sldMkLst>
        <pc:spChg chg="mod">
          <ac:chgData name="Priya VJ" userId="48d34571-fb99-45d4-8725-7b38e560a242" providerId="ADAL" clId="{5BFCDA18-E137-497B-8056-A3F09950908A}" dt="2022-01-16T12:05:17.322" v="189" actId="114"/>
          <ac:spMkLst>
            <pc:docMk/>
            <pc:sldMk cId="3583638333" sldId="268"/>
            <ac:spMk id="2" creationId="{599CF220-BA41-41ED-8422-434C4DCD2C62}"/>
          </ac:spMkLst>
        </pc:spChg>
        <pc:spChg chg="mod">
          <ac:chgData name="Priya VJ" userId="48d34571-fb99-45d4-8725-7b38e560a242" providerId="ADAL" clId="{5BFCDA18-E137-497B-8056-A3F09950908A}" dt="2022-01-16T11:55:41.776" v="97" actId="1076"/>
          <ac:spMkLst>
            <pc:docMk/>
            <pc:sldMk cId="3583638333" sldId="268"/>
            <ac:spMk id="3" creationId="{30C1749D-8610-40B0-A6C3-BB8455C142FF}"/>
          </ac:spMkLst>
        </pc:spChg>
      </pc:sldChg>
      <pc:sldChg chg="modSp new mod">
        <pc:chgData name="Priya VJ" userId="48d34571-fb99-45d4-8725-7b38e560a242" providerId="ADAL" clId="{5BFCDA18-E137-497B-8056-A3F09950908A}" dt="2022-01-16T12:04:53.841" v="184" actId="20577"/>
        <pc:sldMkLst>
          <pc:docMk/>
          <pc:sldMk cId="1254695253" sldId="269"/>
        </pc:sldMkLst>
        <pc:spChg chg="mod">
          <ac:chgData name="Priya VJ" userId="48d34571-fb99-45d4-8725-7b38e560a242" providerId="ADAL" clId="{5BFCDA18-E137-497B-8056-A3F09950908A}" dt="2022-01-16T12:04:53.841" v="184" actId="20577"/>
          <ac:spMkLst>
            <pc:docMk/>
            <pc:sldMk cId="1254695253" sldId="269"/>
            <ac:spMk id="2" creationId="{EC4E81BE-02EE-47C5-87B0-6B928A10EB1A}"/>
          </ac:spMkLst>
        </pc:spChg>
        <pc:spChg chg="mod">
          <ac:chgData name="Priya VJ" userId="48d34571-fb99-45d4-8725-7b38e560a242" providerId="ADAL" clId="{5BFCDA18-E137-497B-8056-A3F09950908A}" dt="2022-01-16T11:59:46.847" v="136" actId="14100"/>
          <ac:spMkLst>
            <pc:docMk/>
            <pc:sldMk cId="1254695253" sldId="269"/>
            <ac:spMk id="3" creationId="{097B06BE-A7C6-4E03-82C4-91B161CF7A68}"/>
          </ac:spMkLst>
        </pc:spChg>
      </pc:sldChg>
      <pc:sldChg chg="modSp new mod">
        <pc:chgData name="Priya VJ" userId="48d34571-fb99-45d4-8725-7b38e560a242" providerId="ADAL" clId="{5BFCDA18-E137-497B-8056-A3F09950908A}" dt="2022-01-16T16:32:33.871" v="1338" actId="114"/>
        <pc:sldMkLst>
          <pc:docMk/>
          <pc:sldMk cId="1974848521" sldId="270"/>
        </pc:sldMkLst>
        <pc:spChg chg="mod">
          <ac:chgData name="Priya VJ" userId="48d34571-fb99-45d4-8725-7b38e560a242" providerId="ADAL" clId="{5BFCDA18-E137-497B-8056-A3F09950908A}" dt="2022-01-16T16:32:33.871" v="1338" actId="114"/>
          <ac:spMkLst>
            <pc:docMk/>
            <pc:sldMk cId="1974848521" sldId="270"/>
            <ac:spMk id="2" creationId="{B31F0378-D785-44AB-8A33-99B997519506}"/>
          </ac:spMkLst>
        </pc:spChg>
        <pc:spChg chg="mod">
          <ac:chgData name="Priya VJ" userId="48d34571-fb99-45d4-8725-7b38e560a242" providerId="ADAL" clId="{5BFCDA18-E137-497B-8056-A3F09950908A}" dt="2022-01-16T16:32:23.561" v="1336" actId="20577"/>
          <ac:spMkLst>
            <pc:docMk/>
            <pc:sldMk cId="1974848521" sldId="270"/>
            <ac:spMk id="3" creationId="{E5342833-6DF1-4BE3-B380-1900305601CF}"/>
          </ac:spMkLst>
        </pc:spChg>
      </pc:sldChg>
      <pc:sldChg chg="modSp new del mod">
        <pc:chgData name="Priya VJ" userId="48d34571-fb99-45d4-8725-7b38e560a242" providerId="ADAL" clId="{5BFCDA18-E137-497B-8056-A3F09950908A}" dt="2022-01-16T12:13:25.313" v="220" actId="47"/>
        <pc:sldMkLst>
          <pc:docMk/>
          <pc:sldMk cId="3679373746" sldId="270"/>
        </pc:sldMkLst>
        <pc:spChg chg="mod">
          <ac:chgData name="Priya VJ" userId="48d34571-fb99-45d4-8725-7b38e560a242" providerId="ADAL" clId="{5BFCDA18-E137-497B-8056-A3F09950908A}" dt="2022-01-16T12:13:00.732" v="219" actId="20577"/>
          <ac:spMkLst>
            <pc:docMk/>
            <pc:sldMk cId="3679373746" sldId="270"/>
            <ac:spMk id="2" creationId="{A615CF69-B3F3-4A33-9CE2-E280142C7C9E}"/>
          </ac:spMkLst>
        </pc:spChg>
        <pc:spChg chg="mod">
          <ac:chgData name="Priya VJ" userId="48d34571-fb99-45d4-8725-7b38e560a242" providerId="ADAL" clId="{5BFCDA18-E137-497B-8056-A3F09950908A}" dt="2022-01-16T12:10:55.765" v="210" actId="255"/>
          <ac:spMkLst>
            <pc:docMk/>
            <pc:sldMk cId="3679373746" sldId="270"/>
            <ac:spMk id="3" creationId="{156E7243-40B9-4893-A90B-EE1B8704EE1C}"/>
          </ac:spMkLst>
        </pc:spChg>
      </pc:sldChg>
      <pc:sldChg chg="modSp new mod">
        <pc:chgData name="Priya VJ" userId="48d34571-fb99-45d4-8725-7b38e560a242" providerId="ADAL" clId="{5BFCDA18-E137-497B-8056-A3F09950908A}" dt="2022-01-16T16:31:56.709" v="1267" actId="114"/>
        <pc:sldMkLst>
          <pc:docMk/>
          <pc:sldMk cId="3124470905" sldId="271"/>
        </pc:sldMkLst>
        <pc:spChg chg="mod">
          <ac:chgData name="Priya VJ" userId="48d34571-fb99-45d4-8725-7b38e560a242" providerId="ADAL" clId="{5BFCDA18-E137-497B-8056-A3F09950908A}" dt="2022-01-16T16:31:56.709" v="1267" actId="114"/>
          <ac:spMkLst>
            <pc:docMk/>
            <pc:sldMk cId="3124470905" sldId="271"/>
            <ac:spMk id="2" creationId="{BEF94231-6B1D-4604-AFCD-0B2AE8C442D5}"/>
          </ac:spMkLst>
        </pc:spChg>
        <pc:spChg chg="mod">
          <ac:chgData name="Priya VJ" userId="48d34571-fb99-45d4-8725-7b38e560a242" providerId="ADAL" clId="{5BFCDA18-E137-497B-8056-A3F09950908A}" dt="2022-01-16T16:31:48.472" v="1265" actId="20577"/>
          <ac:spMkLst>
            <pc:docMk/>
            <pc:sldMk cId="3124470905" sldId="271"/>
            <ac:spMk id="3" creationId="{5EE438C7-8AA5-43DD-8737-BE7EBE7266BE}"/>
          </ac:spMkLst>
        </pc:spChg>
      </pc:sldChg>
      <pc:sldChg chg="modSp new del mod">
        <pc:chgData name="Priya VJ" userId="48d34571-fb99-45d4-8725-7b38e560a242" providerId="ADAL" clId="{5BFCDA18-E137-497B-8056-A3F09950908A}" dt="2022-01-16T15:47:48.120" v="689" actId="47"/>
        <pc:sldMkLst>
          <pc:docMk/>
          <pc:sldMk cId="618031583" sldId="272"/>
        </pc:sldMkLst>
        <pc:spChg chg="mod">
          <ac:chgData name="Priya VJ" userId="48d34571-fb99-45d4-8725-7b38e560a242" providerId="ADAL" clId="{5BFCDA18-E137-497B-8056-A3F09950908A}" dt="2022-01-16T12:34:44.871" v="316" actId="1076"/>
          <ac:spMkLst>
            <pc:docMk/>
            <pc:sldMk cId="618031583" sldId="272"/>
            <ac:spMk id="2" creationId="{1FF70123-0550-46A3-86C3-365B42A8B031}"/>
          </ac:spMkLst>
        </pc:spChg>
        <pc:spChg chg="mod">
          <ac:chgData name="Priya VJ" userId="48d34571-fb99-45d4-8725-7b38e560a242" providerId="ADAL" clId="{5BFCDA18-E137-497B-8056-A3F09950908A}" dt="2022-01-16T12:34:11.044" v="311" actId="114"/>
          <ac:spMkLst>
            <pc:docMk/>
            <pc:sldMk cId="618031583" sldId="272"/>
            <ac:spMk id="3" creationId="{D0E68990-8CBB-41BE-BEAC-FDEB99DAF0CC}"/>
          </ac:spMkLst>
        </pc:spChg>
      </pc:sldChg>
      <pc:sldChg chg="modSp new mod">
        <pc:chgData name="Priya VJ" userId="48d34571-fb99-45d4-8725-7b38e560a242" providerId="ADAL" clId="{5BFCDA18-E137-497B-8056-A3F09950908A}" dt="2022-01-17T02:16:14.199" v="2588" actId="20577"/>
        <pc:sldMkLst>
          <pc:docMk/>
          <pc:sldMk cId="3862979354" sldId="273"/>
        </pc:sldMkLst>
        <pc:spChg chg="mod">
          <ac:chgData name="Priya VJ" userId="48d34571-fb99-45d4-8725-7b38e560a242" providerId="ADAL" clId="{5BFCDA18-E137-497B-8056-A3F09950908A}" dt="2022-01-17T02:16:14.199" v="2588" actId="20577"/>
          <ac:spMkLst>
            <pc:docMk/>
            <pc:sldMk cId="3862979354" sldId="273"/>
            <ac:spMk id="2" creationId="{C91BBF19-89CF-48C7-BF96-693D075AE276}"/>
          </ac:spMkLst>
        </pc:spChg>
        <pc:spChg chg="mod">
          <ac:chgData name="Priya VJ" userId="48d34571-fb99-45d4-8725-7b38e560a242" providerId="ADAL" clId="{5BFCDA18-E137-497B-8056-A3F09950908A}" dt="2022-01-16T16:31:27.218" v="1222" actId="20577"/>
          <ac:spMkLst>
            <pc:docMk/>
            <pc:sldMk cId="3862979354" sldId="273"/>
            <ac:spMk id="3" creationId="{595ED9CE-D9EA-42F4-800A-F7795937EEB3}"/>
          </ac:spMkLst>
        </pc:spChg>
      </pc:sldChg>
      <pc:sldChg chg="modSp new del mod">
        <pc:chgData name="Priya VJ" userId="48d34571-fb99-45d4-8725-7b38e560a242" providerId="ADAL" clId="{5BFCDA18-E137-497B-8056-A3F09950908A}" dt="2022-01-16T15:48:11.494" v="690" actId="47"/>
        <pc:sldMkLst>
          <pc:docMk/>
          <pc:sldMk cId="1524961900" sldId="274"/>
        </pc:sldMkLst>
        <pc:spChg chg="mod">
          <ac:chgData name="Priya VJ" userId="48d34571-fb99-45d4-8725-7b38e560a242" providerId="ADAL" clId="{5BFCDA18-E137-497B-8056-A3F09950908A}" dt="2022-01-16T12:50:19.632" v="430" actId="207"/>
          <ac:spMkLst>
            <pc:docMk/>
            <pc:sldMk cId="1524961900" sldId="274"/>
            <ac:spMk id="2" creationId="{2C40F50F-FD77-4A15-B518-763B30E918AC}"/>
          </ac:spMkLst>
        </pc:spChg>
        <pc:spChg chg="mod">
          <ac:chgData name="Priya VJ" userId="48d34571-fb99-45d4-8725-7b38e560a242" providerId="ADAL" clId="{5BFCDA18-E137-497B-8056-A3F09950908A}" dt="2022-01-16T12:48:47.415" v="410" actId="255"/>
          <ac:spMkLst>
            <pc:docMk/>
            <pc:sldMk cId="1524961900" sldId="274"/>
            <ac:spMk id="3" creationId="{D64E73F3-2B77-4564-9630-8143E81F967E}"/>
          </ac:spMkLst>
        </pc:spChg>
      </pc:sldChg>
      <pc:sldChg chg="addSp delSp modSp new mod setBg modClrScheme setClrOvrMap chgLayout">
        <pc:chgData name="Priya VJ" userId="48d34571-fb99-45d4-8725-7b38e560a242" providerId="ADAL" clId="{5BFCDA18-E137-497B-8056-A3F09950908A}" dt="2022-01-17T02:17:15.853" v="2589" actId="1076"/>
        <pc:sldMkLst>
          <pc:docMk/>
          <pc:sldMk cId="4122107157" sldId="275"/>
        </pc:sldMkLst>
        <pc:spChg chg="mod ord">
          <ac:chgData name="Priya VJ" userId="48d34571-fb99-45d4-8725-7b38e560a242" providerId="ADAL" clId="{5BFCDA18-E137-497B-8056-A3F09950908A}" dt="2022-01-16T13:31:35.764" v="516" actId="20577"/>
          <ac:spMkLst>
            <pc:docMk/>
            <pc:sldMk cId="4122107157" sldId="275"/>
            <ac:spMk id="2" creationId="{4A36A558-2FD1-4A82-AA32-78F0082187F4}"/>
          </ac:spMkLst>
        </pc:spChg>
        <pc:spChg chg="mod ord">
          <ac:chgData name="Priya VJ" userId="48d34571-fb99-45d4-8725-7b38e560a242" providerId="ADAL" clId="{5BFCDA18-E137-497B-8056-A3F09950908A}" dt="2022-01-16T13:30:17.591" v="495" actId="26606"/>
          <ac:spMkLst>
            <pc:docMk/>
            <pc:sldMk cId="4122107157" sldId="275"/>
            <ac:spMk id="3" creationId="{7F3B9976-056A-4A7C-906A-10E9DE471364}"/>
          </ac:spMkLst>
        </pc:spChg>
        <pc:spChg chg="add del">
          <ac:chgData name="Priya VJ" userId="48d34571-fb99-45d4-8725-7b38e560a242" providerId="ADAL" clId="{5BFCDA18-E137-497B-8056-A3F09950908A}" dt="2022-01-16T13:26:57.533" v="473" actId="26606"/>
          <ac:spMkLst>
            <pc:docMk/>
            <pc:sldMk cId="4122107157" sldId="275"/>
            <ac:spMk id="9" creationId="{DD4C4B28-6B4B-4445-8535-F516D74E4AA9}"/>
          </ac:spMkLst>
        </pc:spChg>
        <pc:spChg chg="add del">
          <ac:chgData name="Priya VJ" userId="48d34571-fb99-45d4-8725-7b38e560a242" providerId="ADAL" clId="{5BFCDA18-E137-497B-8056-A3F09950908A}" dt="2022-01-16T13:26:57.533" v="473" actId="26606"/>
          <ac:spMkLst>
            <pc:docMk/>
            <pc:sldMk cId="4122107157" sldId="275"/>
            <ac:spMk id="13" creationId="{55B419A7-F817-4767-8CCB-FB0E189C4ACD}"/>
          </ac:spMkLst>
        </pc:spChg>
        <pc:spChg chg="add del">
          <ac:chgData name="Priya VJ" userId="48d34571-fb99-45d4-8725-7b38e560a242" providerId="ADAL" clId="{5BFCDA18-E137-497B-8056-A3F09950908A}" dt="2022-01-16T13:26:57.533" v="473" actId="26606"/>
          <ac:spMkLst>
            <pc:docMk/>
            <pc:sldMk cId="4122107157" sldId="275"/>
            <ac:spMk id="15" creationId="{7AF9319C-2D9B-4868-AEAE-37298EA0F4B9}"/>
          </ac:spMkLst>
        </pc:spChg>
        <pc:spChg chg="add del">
          <ac:chgData name="Priya VJ" userId="48d34571-fb99-45d4-8725-7b38e560a242" providerId="ADAL" clId="{5BFCDA18-E137-497B-8056-A3F09950908A}" dt="2022-01-16T13:26:57.533" v="473" actId="26606"/>
          <ac:spMkLst>
            <pc:docMk/>
            <pc:sldMk cId="4122107157" sldId="275"/>
            <ac:spMk id="17" creationId="{ADA271CD-3011-4A05-B4A3-80F1794684F2}"/>
          </ac:spMkLst>
        </pc:spChg>
        <pc:spChg chg="add del">
          <ac:chgData name="Priya VJ" userId="48d34571-fb99-45d4-8725-7b38e560a242" providerId="ADAL" clId="{5BFCDA18-E137-497B-8056-A3F09950908A}" dt="2022-01-16T13:28:29.945" v="485" actId="26606"/>
          <ac:spMkLst>
            <pc:docMk/>
            <pc:sldMk cId="4122107157" sldId="275"/>
            <ac:spMk id="19" creationId="{ADA271CD-3011-4A05-B4A3-80F1794684F2}"/>
          </ac:spMkLst>
        </pc:spChg>
        <pc:spChg chg="add del">
          <ac:chgData name="Priya VJ" userId="48d34571-fb99-45d4-8725-7b38e560a242" providerId="ADAL" clId="{5BFCDA18-E137-497B-8056-A3F09950908A}" dt="2022-01-16T13:28:29.945" v="485" actId="26606"/>
          <ac:spMkLst>
            <pc:docMk/>
            <pc:sldMk cId="4122107157" sldId="275"/>
            <ac:spMk id="20" creationId="{DD4C4B28-6B4B-4445-8535-F516D74E4AA9}"/>
          </ac:spMkLst>
        </pc:spChg>
        <pc:spChg chg="add del">
          <ac:chgData name="Priya VJ" userId="48d34571-fb99-45d4-8725-7b38e560a242" providerId="ADAL" clId="{5BFCDA18-E137-497B-8056-A3F09950908A}" dt="2022-01-16T13:28:29.945" v="485" actId="26606"/>
          <ac:spMkLst>
            <pc:docMk/>
            <pc:sldMk cId="4122107157" sldId="275"/>
            <ac:spMk id="22" creationId="{55B419A7-F817-4767-8CCB-FB0E189C4ACD}"/>
          </ac:spMkLst>
        </pc:spChg>
        <pc:spChg chg="add del">
          <ac:chgData name="Priya VJ" userId="48d34571-fb99-45d4-8725-7b38e560a242" providerId="ADAL" clId="{5BFCDA18-E137-497B-8056-A3F09950908A}" dt="2022-01-16T13:28:29.945" v="485" actId="26606"/>
          <ac:spMkLst>
            <pc:docMk/>
            <pc:sldMk cId="4122107157" sldId="275"/>
            <ac:spMk id="23" creationId="{AAD3D935-ECFC-4862-B395-207C13BAC3B7}"/>
          </ac:spMkLst>
        </pc:spChg>
        <pc:spChg chg="add del">
          <ac:chgData name="Priya VJ" userId="48d34571-fb99-45d4-8725-7b38e560a242" providerId="ADAL" clId="{5BFCDA18-E137-497B-8056-A3F09950908A}" dt="2022-01-16T13:30:17.591" v="495" actId="26606"/>
          <ac:spMkLst>
            <pc:docMk/>
            <pc:sldMk cId="4122107157" sldId="275"/>
            <ac:spMk id="29" creationId="{DD4C4B28-6B4B-4445-8535-F516D74E4AA9}"/>
          </ac:spMkLst>
        </pc:spChg>
        <pc:spChg chg="add del">
          <ac:chgData name="Priya VJ" userId="48d34571-fb99-45d4-8725-7b38e560a242" providerId="ADAL" clId="{5BFCDA18-E137-497B-8056-A3F09950908A}" dt="2022-01-16T13:30:17.591" v="495" actId="26606"/>
          <ac:spMkLst>
            <pc:docMk/>
            <pc:sldMk cId="4122107157" sldId="275"/>
            <ac:spMk id="33" creationId="{55B419A7-F817-4767-8CCB-FB0E189C4ACD}"/>
          </ac:spMkLst>
        </pc:spChg>
        <pc:spChg chg="add del">
          <ac:chgData name="Priya VJ" userId="48d34571-fb99-45d4-8725-7b38e560a242" providerId="ADAL" clId="{5BFCDA18-E137-497B-8056-A3F09950908A}" dt="2022-01-16T13:30:17.591" v="495" actId="26606"/>
          <ac:spMkLst>
            <pc:docMk/>
            <pc:sldMk cId="4122107157" sldId="275"/>
            <ac:spMk id="35" creationId="{E4398140-F067-40E9-892C-4DB04C70BC55}"/>
          </ac:spMkLst>
        </pc:spChg>
        <pc:spChg chg="add del">
          <ac:chgData name="Priya VJ" userId="48d34571-fb99-45d4-8725-7b38e560a242" providerId="ADAL" clId="{5BFCDA18-E137-497B-8056-A3F09950908A}" dt="2022-01-16T13:30:17.591" v="495" actId="26606"/>
          <ac:spMkLst>
            <pc:docMk/>
            <pc:sldMk cId="4122107157" sldId="275"/>
            <ac:spMk id="39" creationId="{7021D92D-08FF-45A6-9109-AC9462C7E8E3}"/>
          </ac:spMkLst>
        </pc:spChg>
        <pc:spChg chg="add">
          <ac:chgData name="Priya VJ" userId="48d34571-fb99-45d4-8725-7b38e560a242" providerId="ADAL" clId="{5BFCDA18-E137-497B-8056-A3F09950908A}" dt="2022-01-16T13:30:17.591" v="495" actId="26606"/>
          <ac:spMkLst>
            <pc:docMk/>
            <pc:sldMk cId="4122107157" sldId="275"/>
            <ac:spMk id="44" creationId="{DD4C4B28-6B4B-4445-8535-F516D74E4AA9}"/>
          </ac:spMkLst>
        </pc:spChg>
        <pc:spChg chg="add">
          <ac:chgData name="Priya VJ" userId="48d34571-fb99-45d4-8725-7b38e560a242" providerId="ADAL" clId="{5BFCDA18-E137-497B-8056-A3F09950908A}" dt="2022-01-16T13:30:17.591" v="495" actId="26606"/>
          <ac:spMkLst>
            <pc:docMk/>
            <pc:sldMk cId="4122107157" sldId="275"/>
            <ac:spMk id="48" creationId="{55B419A7-F817-4767-8CCB-FB0E189C4ACD}"/>
          </ac:spMkLst>
        </pc:spChg>
        <pc:spChg chg="add">
          <ac:chgData name="Priya VJ" userId="48d34571-fb99-45d4-8725-7b38e560a242" providerId="ADAL" clId="{5BFCDA18-E137-497B-8056-A3F09950908A}" dt="2022-01-16T13:30:17.591" v="495" actId="26606"/>
          <ac:spMkLst>
            <pc:docMk/>
            <pc:sldMk cId="4122107157" sldId="275"/>
            <ac:spMk id="50" creationId="{AAD3D935-ECFC-4862-B395-207C13BAC3B7}"/>
          </ac:spMkLst>
        </pc:spChg>
        <pc:spChg chg="add">
          <ac:chgData name="Priya VJ" userId="48d34571-fb99-45d4-8725-7b38e560a242" providerId="ADAL" clId="{5BFCDA18-E137-497B-8056-A3F09950908A}" dt="2022-01-16T13:30:17.591" v="495" actId="26606"/>
          <ac:spMkLst>
            <pc:docMk/>
            <pc:sldMk cId="4122107157" sldId="275"/>
            <ac:spMk id="54" creationId="{ADA271CD-3011-4A05-B4A3-80F1794684F2}"/>
          </ac:spMkLst>
        </pc:spChg>
        <pc:picChg chg="add mod ord">
          <ac:chgData name="Priya VJ" userId="48d34571-fb99-45d4-8725-7b38e560a242" providerId="ADAL" clId="{5BFCDA18-E137-497B-8056-A3F09950908A}" dt="2022-01-17T02:17:15.853" v="2589" actId="1076"/>
          <ac:picMkLst>
            <pc:docMk/>
            <pc:sldMk cId="4122107157" sldId="275"/>
            <ac:picMk id="4" creationId="{88CDE166-C881-469D-9337-D584F6BD4689}"/>
          </ac:picMkLst>
        </pc:picChg>
        <pc:cxnChg chg="add del">
          <ac:chgData name="Priya VJ" userId="48d34571-fb99-45d4-8725-7b38e560a242" providerId="ADAL" clId="{5BFCDA18-E137-497B-8056-A3F09950908A}" dt="2022-01-16T13:26:57.533" v="473" actId="26606"/>
          <ac:cxnSpMkLst>
            <pc:docMk/>
            <pc:sldMk cId="4122107157" sldId="275"/>
            <ac:cxnSpMk id="11" creationId="{0CB1C732-7193-4253-8746-850D090A6B4E}"/>
          </ac:cxnSpMkLst>
        </pc:cxnChg>
        <pc:cxnChg chg="add del">
          <ac:chgData name="Priya VJ" userId="48d34571-fb99-45d4-8725-7b38e560a242" providerId="ADAL" clId="{5BFCDA18-E137-497B-8056-A3F09950908A}" dt="2022-01-16T13:28:29.945" v="485" actId="26606"/>
          <ac:cxnSpMkLst>
            <pc:docMk/>
            <pc:sldMk cId="4122107157" sldId="275"/>
            <ac:cxnSpMk id="21" creationId="{0CB1C732-7193-4253-8746-850D090A6B4E}"/>
          </ac:cxnSpMkLst>
        </pc:cxnChg>
        <pc:cxnChg chg="add del">
          <ac:chgData name="Priya VJ" userId="48d34571-fb99-45d4-8725-7b38e560a242" providerId="ADAL" clId="{5BFCDA18-E137-497B-8056-A3F09950908A}" dt="2022-01-16T13:28:29.945" v="485" actId="26606"/>
          <ac:cxnSpMkLst>
            <pc:docMk/>
            <pc:sldMk cId="4122107157" sldId="275"/>
            <ac:cxnSpMk id="24" creationId="{E3B95BE3-D5B2-4F38-9A01-17866C9FBA6E}"/>
          </ac:cxnSpMkLst>
        </pc:cxnChg>
        <pc:cxnChg chg="add del">
          <ac:chgData name="Priya VJ" userId="48d34571-fb99-45d4-8725-7b38e560a242" providerId="ADAL" clId="{5BFCDA18-E137-497B-8056-A3F09950908A}" dt="2022-01-16T13:30:17.591" v="495" actId="26606"/>
          <ac:cxnSpMkLst>
            <pc:docMk/>
            <pc:sldMk cId="4122107157" sldId="275"/>
            <ac:cxnSpMk id="31" creationId="{0CB1C732-7193-4253-8746-850D090A6B4E}"/>
          </ac:cxnSpMkLst>
        </pc:cxnChg>
        <pc:cxnChg chg="add del">
          <ac:chgData name="Priya VJ" userId="48d34571-fb99-45d4-8725-7b38e560a242" providerId="ADAL" clId="{5BFCDA18-E137-497B-8056-A3F09950908A}" dt="2022-01-16T13:30:17.591" v="495" actId="26606"/>
          <ac:cxnSpMkLst>
            <pc:docMk/>
            <pc:sldMk cId="4122107157" sldId="275"/>
            <ac:cxnSpMk id="37" creationId="{17726E8A-324C-4684-96F2-AFDDFB2F1441}"/>
          </ac:cxnSpMkLst>
        </pc:cxnChg>
        <pc:cxnChg chg="add">
          <ac:chgData name="Priya VJ" userId="48d34571-fb99-45d4-8725-7b38e560a242" providerId="ADAL" clId="{5BFCDA18-E137-497B-8056-A3F09950908A}" dt="2022-01-16T13:30:17.591" v="495" actId="26606"/>
          <ac:cxnSpMkLst>
            <pc:docMk/>
            <pc:sldMk cId="4122107157" sldId="275"/>
            <ac:cxnSpMk id="46" creationId="{0CB1C732-7193-4253-8746-850D090A6B4E}"/>
          </ac:cxnSpMkLst>
        </pc:cxnChg>
        <pc:cxnChg chg="add">
          <ac:chgData name="Priya VJ" userId="48d34571-fb99-45d4-8725-7b38e560a242" providerId="ADAL" clId="{5BFCDA18-E137-497B-8056-A3F09950908A}" dt="2022-01-16T13:30:17.591" v="495" actId="26606"/>
          <ac:cxnSpMkLst>
            <pc:docMk/>
            <pc:sldMk cId="4122107157" sldId="275"/>
            <ac:cxnSpMk id="52" creationId="{E3B95BE3-D5B2-4F38-9A01-17866C9FBA6E}"/>
          </ac:cxnSpMkLst>
        </pc:cxnChg>
      </pc:sldChg>
      <pc:sldChg chg="modSp new mod">
        <pc:chgData name="Priya VJ" userId="48d34571-fb99-45d4-8725-7b38e560a242" providerId="ADAL" clId="{5BFCDA18-E137-497B-8056-A3F09950908A}" dt="2022-01-17T02:17:52.879" v="2591" actId="20577"/>
        <pc:sldMkLst>
          <pc:docMk/>
          <pc:sldMk cId="3329746970" sldId="276"/>
        </pc:sldMkLst>
        <pc:spChg chg="mod">
          <ac:chgData name="Priya VJ" userId="48d34571-fb99-45d4-8725-7b38e560a242" providerId="ADAL" clId="{5BFCDA18-E137-497B-8056-A3F09950908A}" dt="2022-01-16T16:30:56.017" v="1177" actId="114"/>
          <ac:spMkLst>
            <pc:docMk/>
            <pc:sldMk cId="3329746970" sldId="276"/>
            <ac:spMk id="2" creationId="{9CBDF1EC-2ECE-4DFE-A380-7C2E30AD1F93}"/>
          </ac:spMkLst>
        </pc:spChg>
        <pc:spChg chg="mod">
          <ac:chgData name="Priya VJ" userId="48d34571-fb99-45d4-8725-7b38e560a242" providerId="ADAL" clId="{5BFCDA18-E137-497B-8056-A3F09950908A}" dt="2022-01-17T02:17:52.879" v="2591" actId="20577"/>
          <ac:spMkLst>
            <pc:docMk/>
            <pc:sldMk cId="3329746970" sldId="276"/>
            <ac:spMk id="3" creationId="{58DBF573-561D-44DB-82A2-88D18EAF36D9}"/>
          </ac:spMkLst>
        </pc:spChg>
      </pc:sldChg>
      <pc:sldChg chg="modSp new mod">
        <pc:chgData name="Priya VJ" userId="48d34571-fb99-45d4-8725-7b38e560a242" providerId="ADAL" clId="{5BFCDA18-E137-497B-8056-A3F09950908A}" dt="2022-01-16T16:30:09.680" v="1170" actId="20577"/>
        <pc:sldMkLst>
          <pc:docMk/>
          <pc:sldMk cId="1413569382" sldId="277"/>
        </pc:sldMkLst>
        <pc:spChg chg="mod">
          <ac:chgData name="Priya VJ" userId="48d34571-fb99-45d4-8725-7b38e560a242" providerId="ADAL" clId="{5BFCDA18-E137-497B-8056-A3F09950908A}" dt="2022-01-16T15:26:25.157" v="554" actId="5793"/>
          <ac:spMkLst>
            <pc:docMk/>
            <pc:sldMk cId="1413569382" sldId="277"/>
            <ac:spMk id="2" creationId="{1002A5C5-2CBB-43C2-9EE0-0017822FC1DB}"/>
          </ac:spMkLst>
        </pc:spChg>
        <pc:spChg chg="mod">
          <ac:chgData name="Priya VJ" userId="48d34571-fb99-45d4-8725-7b38e560a242" providerId="ADAL" clId="{5BFCDA18-E137-497B-8056-A3F09950908A}" dt="2022-01-16T16:30:09.680" v="1170" actId="20577"/>
          <ac:spMkLst>
            <pc:docMk/>
            <pc:sldMk cId="1413569382" sldId="277"/>
            <ac:spMk id="3" creationId="{B63A847A-EC99-442F-A2A4-5C1C19E86F06}"/>
          </ac:spMkLst>
        </pc:spChg>
      </pc:sldChg>
      <pc:sldChg chg="modSp new mod">
        <pc:chgData name="Priya VJ" userId="48d34571-fb99-45d4-8725-7b38e560a242" providerId="ADAL" clId="{5BFCDA18-E137-497B-8056-A3F09950908A}" dt="2022-01-16T16:29:46.087" v="1112" actId="255"/>
        <pc:sldMkLst>
          <pc:docMk/>
          <pc:sldMk cId="3343396960" sldId="278"/>
        </pc:sldMkLst>
        <pc:spChg chg="mod">
          <ac:chgData name="Priya VJ" userId="48d34571-fb99-45d4-8725-7b38e560a242" providerId="ADAL" clId="{5BFCDA18-E137-497B-8056-A3F09950908A}" dt="2022-01-16T15:33:20.002" v="586" actId="20577"/>
          <ac:spMkLst>
            <pc:docMk/>
            <pc:sldMk cId="3343396960" sldId="278"/>
            <ac:spMk id="2" creationId="{09FE596C-5744-4974-BDE7-7C045E1767AC}"/>
          </ac:spMkLst>
        </pc:spChg>
        <pc:spChg chg="mod">
          <ac:chgData name="Priya VJ" userId="48d34571-fb99-45d4-8725-7b38e560a242" providerId="ADAL" clId="{5BFCDA18-E137-497B-8056-A3F09950908A}" dt="2022-01-16T16:29:46.087" v="1112" actId="255"/>
          <ac:spMkLst>
            <pc:docMk/>
            <pc:sldMk cId="3343396960" sldId="278"/>
            <ac:spMk id="3" creationId="{B31FBABF-7E82-4EBB-B7DC-267570031C0B}"/>
          </ac:spMkLst>
        </pc:spChg>
      </pc:sldChg>
      <pc:sldChg chg="addSp delSp modSp new mod setBg">
        <pc:chgData name="Priya VJ" userId="48d34571-fb99-45d4-8725-7b38e560a242" providerId="ADAL" clId="{5BFCDA18-E137-497B-8056-A3F09950908A}" dt="2022-01-16T16:29:29.033" v="1084" actId="20577"/>
        <pc:sldMkLst>
          <pc:docMk/>
          <pc:sldMk cId="1478128268" sldId="279"/>
        </pc:sldMkLst>
        <pc:spChg chg="mod">
          <ac:chgData name="Priya VJ" userId="48d34571-fb99-45d4-8725-7b38e560a242" providerId="ADAL" clId="{5BFCDA18-E137-497B-8056-A3F09950908A}" dt="2022-01-16T16:12:04.669" v="780" actId="20577"/>
          <ac:spMkLst>
            <pc:docMk/>
            <pc:sldMk cId="1478128268" sldId="279"/>
            <ac:spMk id="2" creationId="{7C36E238-DCE7-48C8-98A3-7C3A11E696D9}"/>
          </ac:spMkLst>
        </pc:spChg>
        <pc:spChg chg="mod">
          <ac:chgData name="Priya VJ" userId="48d34571-fb99-45d4-8725-7b38e560a242" providerId="ADAL" clId="{5BFCDA18-E137-497B-8056-A3F09950908A}" dt="2022-01-16T16:29:29.033" v="1084" actId="20577"/>
          <ac:spMkLst>
            <pc:docMk/>
            <pc:sldMk cId="1478128268" sldId="279"/>
            <ac:spMk id="3" creationId="{E7B37B30-07FC-4270-9689-BBE29468C163}"/>
          </ac:spMkLst>
        </pc:spChg>
        <pc:spChg chg="add del">
          <ac:chgData name="Priya VJ" userId="48d34571-fb99-45d4-8725-7b38e560a242" providerId="ADAL" clId="{5BFCDA18-E137-497B-8056-A3F09950908A}" dt="2022-01-16T15:40:36.784" v="656" actId="26606"/>
          <ac:spMkLst>
            <pc:docMk/>
            <pc:sldMk cId="1478128268" sldId="279"/>
            <ac:spMk id="10" creationId="{DD4C4B28-6B4B-4445-8535-F516D74E4AA9}"/>
          </ac:spMkLst>
        </pc:spChg>
        <pc:spChg chg="add del">
          <ac:chgData name="Priya VJ" userId="48d34571-fb99-45d4-8725-7b38e560a242" providerId="ADAL" clId="{5BFCDA18-E137-497B-8056-A3F09950908A}" dt="2022-01-16T15:40:36.784" v="656" actId="26606"/>
          <ac:spMkLst>
            <pc:docMk/>
            <pc:sldMk cId="1478128268" sldId="279"/>
            <ac:spMk id="14" creationId="{55B419A7-F817-4767-8CCB-FB0E189C4ACD}"/>
          </ac:spMkLst>
        </pc:spChg>
        <pc:spChg chg="add del">
          <ac:chgData name="Priya VJ" userId="48d34571-fb99-45d4-8725-7b38e560a242" providerId="ADAL" clId="{5BFCDA18-E137-497B-8056-A3F09950908A}" dt="2022-01-16T15:40:36.784" v="656" actId="26606"/>
          <ac:spMkLst>
            <pc:docMk/>
            <pc:sldMk cId="1478128268" sldId="279"/>
            <ac:spMk id="16" creationId="{AAD3D935-ECFC-4862-B395-207C13BAC3B7}"/>
          </ac:spMkLst>
        </pc:spChg>
        <pc:spChg chg="add del">
          <ac:chgData name="Priya VJ" userId="48d34571-fb99-45d4-8725-7b38e560a242" providerId="ADAL" clId="{5BFCDA18-E137-497B-8056-A3F09950908A}" dt="2022-01-16T15:40:36.784" v="656" actId="26606"/>
          <ac:spMkLst>
            <pc:docMk/>
            <pc:sldMk cId="1478128268" sldId="279"/>
            <ac:spMk id="20" creationId="{ADA271CD-3011-4A05-B4A3-80F1794684F2}"/>
          </ac:spMkLst>
        </pc:spChg>
        <pc:spChg chg="add del">
          <ac:chgData name="Priya VJ" userId="48d34571-fb99-45d4-8725-7b38e560a242" providerId="ADAL" clId="{5BFCDA18-E137-497B-8056-A3F09950908A}" dt="2022-01-16T15:40:46.151" v="660" actId="26606"/>
          <ac:spMkLst>
            <pc:docMk/>
            <pc:sldMk cId="1478128268" sldId="279"/>
            <ac:spMk id="22" creationId="{DD4C4B28-6B4B-4445-8535-F516D74E4AA9}"/>
          </ac:spMkLst>
        </pc:spChg>
        <pc:spChg chg="add del">
          <ac:chgData name="Priya VJ" userId="48d34571-fb99-45d4-8725-7b38e560a242" providerId="ADAL" clId="{5BFCDA18-E137-497B-8056-A3F09950908A}" dt="2022-01-16T15:40:46.151" v="660" actId="26606"/>
          <ac:spMkLst>
            <pc:docMk/>
            <pc:sldMk cId="1478128268" sldId="279"/>
            <ac:spMk id="24" creationId="{55B419A7-F817-4767-8CCB-FB0E189C4ACD}"/>
          </ac:spMkLst>
        </pc:spChg>
        <pc:spChg chg="add del">
          <ac:chgData name="Priya VJ" userId="48d34571-fb99-45d4-8725-7b38e560a242" providerId="ADAL" clId="{5BFCDA18-E137-497B-8056-A3F09950908A}" dt="2022-01-16T15:40:46.151" v="660" actId="26606"/>
          <ac:spMkLst>
            <pc:docMk/>
            <pc:sldMk cId="1478128268" sldId="279"/>
            <ac:spMk id="25" creationId="{7021D92D-08FF-45A6-9109-AC9462C7E8E3}"/>
          </ac:spMkLst>
        </pc:spChg>
        <pc:spChg chg="add del">
          <ac:chgData name="Priya VJ" userId="48d34571-fb99-45d4-8725-7b38e560a242" providerId="ADAL" clId="{5BFCDA18-E137-497B-8056-A3F09950908A}" dt="2022-01-16T15:40:46.151" v="660" actId="26606"/>
          <ac:spMkLst>
            <pc:docMk/>
            <pc:sldMk cId="1478128268" sldId="279"/>
            <ac:spMk id="26" creationId="{CD14F0CE-4A68-4F5C-AC85-FF283F9242FA}"/>
          </ac:spMkLst>
        </pc:spChg>
        <pc:picChg chg="add del mod">
          <ac:chgData name="Priya VJ" userId="48d34571-fb99-45d4-8725-7b38e560a242" providerId="ADAL" clId="{5BFCDA18-E137-497B-8056-A3F09950908A}" dt="2022-01-16T15:40:48.116" v="669" actId="22"/>
          <ac:picMkLst>
            <pc:docMk/>
            <pc:sldMk cId="1478128268" sldId="279"/>
            <ac:picMk id="5" creationId="{7D51C1A1-6B91-440A-9E9E-2E5299972C78}"/>
          </ac:picMkLst>
        </pc:picChg>
        <pc:cxnChg chg="add del">
          <ac:chgData name="Priya VJ" userId="48d34571-fb99-45d4-8725-7b38e560a242" providerId="ADAL" clId="{5BFCDA18-E137-497B-8056-A3F09950908A}" dt="2022-01-16T15:40:36.784" v="656" actId="26606"/>
          <ac:cxnSpMkLst>
            <pc:docMk/>
            <pc:sldMk cId="1478128268" sldId="279"/>
            <ac:cxnSpMk id="12" creationId="{0CB1C732-7193-4253-8746-850D090A6B4E}"/>
          </ac:cxnSpMkLst>
        </pc:cxnChg>
        <pc:cxnChg chg="add del">
          <ac:chgData name="Priya VJ" userId="48d34571-fb99-45d4-8725-7b38e560a242" providerId="ADAL" clId="{5BFCDA18-E137-497B-8056-A3F09950908A}" dt="2022-01-16T15:40:36.784" v="656" actId="26606"/>
          <ac:cxnSpMkLst>
            <pc:docMk/>
            <pc:sldMk cId="1478128268" sldId="279"/>
            <ac:cxnSpMk id="18" creationId="{E3B95BE3-D5B2-4F38-9A01-17866C9FBA6E}"/>
          </ac:cxnSpMkLst>
        </pc:cxnChg>
        <pc:cxnChg chg="add del">
          <ac:chgData name="Priya VJ" userId="48d34571-fb99-45d4-8725-7b38e560a242" providerId="ADAL" clId="{5BFCDA18-E137-497B-8056-A3F09950908A}" dt="2022-01-16T15:40:46.151" v="660" actId="26606"/>
          <ac:cxnSpMkLst>
            <pc:docMk/>
            <pc:sldMk cId="1478128268" sldId="279"/>
            <ac:cxnSpMk id="23" creationId="{0CB1C732-7193-4253-8746-850D090A6B4E}"/>
          </ac:cxnSpMkLst>
        </pc:cxnChg>
      </pc:sldChg>
      <pc:sldChg chg="modSp new mod">
        <pc:chgData name="Priya VJ" userId="48d34571-fb99-45d4-8725-7b38e560a242" providerId="ADAL" clId="{5BFCDA18-E137-497B-8056-A3F09950908A}" dt="2022-01-16T16:23:20.745" v="918" actId="20577"/>
        <pc:sldMkLst>
          <pc:docMk/>
          <pc:sldMk cId="1838288499" sldId="280"/>
        </pc:sldMkLst>
        <pc:spChg chg="mod">
          <ac:chgData name="Priya VJ" userId="48d34571-fb99-45d4-8725-7b38e560a242" providerId="ADAL" clId="{5BFCDA18-E137-497B-8056-A3F09950908A}" dt="2022-01-16T16:23:20.745" v="918" actId="20577"/>
          <ac:spMkLst>
            <pc:docMk/>
            <pc:sldMk cId="1838288499" sldId="280"/>
            <ac:spMk id="2" creationId="{25A0DF79-8DEB-4BFF-9C42-FFB7E8643172}"/>
          </ac:spMkLst>
        </pc:spChg>
        <pc:spChg chg="mod">
          <ac:chgData name="Priya VJ" userId="48d34571-fb99-45d4-8725-7b38e560a242" providerId="ADAL" clId="{5BFCDA18-E137-497B-8056-A3F09950908A}" dt="2022-01-16T16:13:45.701" v="784" actId="1076"/>
          <ac:spMkLst>
            <pc:docMk/>
            <pc:sldMk cId="1838288499" sldId="280"/>
            <ac:spMk id="3" creationId="{A451EA30-7BC6-4AAD-AA97-5E0D48D6FE90}"/>
          </ac:spMkLst>
        </pc:spChg>
      </pc:sldChg>
      <pc:sldChg chg="modSp new mod">
        <pc:chgData name="Priya VJ" userId="48d34571-fb99-45d4-8725-7b38e560a242" providerId="ADAL" clId="{5BFCDA18-E137-497B-8056-A3F09950908A}" dt="2022-01-16T16:29:06.958" v="1024" actId="20577"/>
        <pc:sldMkLst>
          <pc:docMk/>
          <pc:sldMk cId="3907076982" sldId="281"/>
        </pc:sldMkLst>
        <pc:spChg chg="mod">
          <ac:chgData name="Priya VJ" userId="48d34571-fb99-45d4-8725-7b38e560a242" providerId="ADAL" clId="{5BFCDA18-E137-497B-8056-A3F09950908A}" dt="2022-01-16T16:28:33.238" v="960" actId="1076"/>
          <ac:spMkLst>
            <pc:docMk/>
            <pc:sldMk cId="3907076982" sldId="281"/>
            <ac:spMk id="2" creationId="{1C5DCB89-DF64-4DC6-9DE0-082E07B35D29}"/>
          </ac:spMkLst>
        </pc:spChg>
        <pc:spChg chg="mod">
          <ac:chgData name="Priya VJ" userId="48d34571-fb99-45d4-8725-7b38e560a242" providerId="ADAL" clId="{5BFCDA18-E137-497B-8056-A3F09950908A}" dt="2022-01-16T16:29:06.958" v="1024" actId="20577"/>
          <ac:spMkLst>
            <pc:docMk/>
            <pc:sldMk cId="3907076982" sldId="281"/>
            <ac:spMk id="3" creationId="{BD86BEF5-411F-46A9-A318-0A1D203E1C42}"/>
          </ac:spMkLst>
        </pc:spChg>
      </pc:sldChg>
      <pc:sldChg chg="modSp new mod">
        <pc:chgData name="Priya VJ" userId="48d34571-fb99-45d4-8725-7b38e560a242" providerId="ADAL" clId="{5BFCDA18-E137-497B-8056-A3F09950908A}" dt="2022-01-16T16:36:52.794" v="1502" actId="255"/>
        <pc:sldMkLst>
          <pc:docMk/>
          <pc:sldMk cId="4287800661" sldId="282"/>
        </pc:sldMkLst>
        <pc:spChg chg="mod">
          <ac:chgData name="Priya VJ" userId="48d34571-fb99-45d4-8725-7b38e560a242" providerId="ADAL" clId="{5BFCDA18-E137-497B-8056-A3F09950908A}" dt="2022-01-16T16:36:52.794" v="1502" actId="255"/>
          <ac:spMkLst>
            <pc:docMk/>
            <pc:sldMk cId="4287800661" sldId="282"/>
            <ac:spMk id="2" creationId="{2617EAB2-F1C3-4D4C-9932-2C2E6D28F73F}"/>
          </ac:spMkLst>
        </pc:spChg>
        <pc:spChg chg="mod">
          <ac:chgData name="Priya VJ" userId="48d34571-fb99-45d4-8725-7b38e560a242" providerId="ADAL" clId="{5BFCDA18-E137-497B-8056-A3F09950908A}" dt="2022-01-16T16:34:08.984" v="1423" actId="255"/>
          <ac:spMkLst>
            <pc:docMk/>
            <pc:sldMk cId="4287800661" sldId="282"/>
            <ac:spMk id="3" creationId="{9DF91499-1ECB-41A6-A358-862EEB3C6952}"/>
          </ac:spMkLst>
        </pc:spChg>
      </pc:sldChg>
      <pc:sldChg chg="modSp new mod">
        <pc:chgData name="Priya VJ" userId="48d34571-fb99-45d4-8725-7b38e560a242" providerId="ADAL" clId="{5BFCDA18-E137-497B-8056-A3F09950908A}" dt="2022-01-16T16:41:39.650" v="1578" actId="20577"/>
        <pc:sldMkLst>
          <pc:docMk/>
          <pc:sldMk cId="2876448300" sldId="283"/>
        </pc:sldMkLst>
        <pc:spChg chg="mod">
          <ac:chgData name="Priya VJ" userId="48d34571-fb99-45d4-8725-7b38e560a242" providerId="ADAL" clId="{5BFCDA18-E137-497B-8056-A3F09950908A}" dt="2022-01-16T16:41:39.650" v="1578" actId="20577"/>
          <ac:spMkLst>
            <pc:docMk/>
            <pc:sldMk cId="2876448300" sldId="283"/>
            <ac:spMk id="2" creationId="{6F759EB3-30A2-4506-BD50-43F89252E370}"/>
          </ac:spMkLst>
        </pc:spChg>
        <pc:spChg chg="mod">
          <ac:chgData name="Priya VJ" userId="48d34571-fb99-45d4-8725-7b38e560a242" providerId="ADAL" clId="{5BFCDA18-E137-497B-8056-A3F09950908A}" dt="2022-01-16T16:39:04.109" v="1571" actId="114"/>
          <ac:spMkLst>
            <pc:docMk/>
            <pc:sldMk cId="2876448300" sldId="283"/>
            <ac:spMk id="3" creationId="{A3569314-C896-4E3D-9D8C-0D8BF6127A20}"/>
          </ac:spMkLst>
        </pc:spChg>
      </pc:sldChg>
      <pc:sldChg chg="addSp delSp modSp new mod chgLayout">
        <pc:chgData name="Priya VJ" userId="48d34571-fb99-45d4-8725-7b38e560a242" providerId="ADAL" clId="{5BFCDA18-E137-497B-8056-A3F09950908A}" dt="2022-01-16T16:45:44.212" v="1610" actId="114"/>
        <pc:sldMkLst>
          <pc:docMk/>
          <pc:sldMk cId="3268179808" sldId="284"/>
        </pc:sldMkLst>
        <pc:spChg chg="del">
          <ac:chgData name="Priya VJ" userId="48d34571-fb99-45d4-8725-7b38e560a242" providerId="ADAL" clId="{5BFCDA18-E137-497B-8056-A3F09950908A}" dt="2022-01-16T16:42:01.007" v="1580" actId="700"/>
          <ac:spMkLst>
            <pc:docMk/>
            <pc:sldMk cId="3268179808" sldId="284"/>
            <ac:spMk id="2" creationId="{3F801286-27C3-4ABD-86AB-430DF9E6A50D}"/>
          </ac:spMkLst>
        </pc:spChg>
        <pc:spChg chg="del">
          <ac:chgData name="Priya VJ" userId="48d34571-fb99-45d4-8725-7b38e560a242" providerId="ADAL" clId="{5BFCDA18-E137-497B-8056-A3F09950908A}" dt="2022-01-16T16:42:01.007" v="1580" actId="700"/>
          <ac:spMkLst>
            <pc:docMk/>
            <pc:sldMk cId="3268179808" sldId="284"/>
            <ac:spMk id="3" creationId="{7AE4682D-A982-4D0B-931F-928C202A04BE}"/>
          </ac:spMkLst>
        </pc:spChg>
        <pc:spChg chg="add mod ord">
          <ac:chgData name="Priya VJ" userId="48d34571-fb99-45d4-8725-7b38e560a242" providerId="ADAL" clId="{5BFCDA18-E137-497B-8056-A3F09950908A}" dt="2022-01-16T16:45:31.128" v="1608" actId="27636"/>
          <ac:spMkLst>
            <pc:docMk/>
            <pc:sldMk cId="3268179808" sldId="284"/>
            <ac:spMk id="4" creationId="{817DA443-37DF-4D00-AD40-6C019E42A302}"/>
          </ac:spMkLst>
        </pc:spChg>
        <pc:spChg chg="add mod ord">
          <ac:chgData name="Priya VJ" userId="48d34571-fb99-45d4-8725-7b38e560a242" providerId="ADAL" clId="{5BFCDA18-E137-497B-8056-A3F09950908A}" dt="2022-01-16T16:45:44.212" v="1610" actId="114"/>
          <ac:spMkLst>
            <pc:docMk/>
            <pc:sldMk cId="3268179808" sldId="284"/>
            <ac:spMk id="5" creationId="{0927F1E7-6A26-4166-A676-DA9F49BFBB2D}"/>
          </ac:spMkLst>
        </pc:spChg>
      </pc:sldChg>
      <pc:sldChg chg="addSp delSp modSp new mod">
        <pc:chgData name="Priya VJ" userId="48d34571-fb99-45d4-8725-7b38e560a242" providerId="ADAL" clId="{5BFCDA18-E137-497B-8056-A3F09950908A}" dt="2022-01-16T17:15:39.212" v="2164" actId="20577"/>
        <pc:sldMkLst>
          <pc:docMk/>
          <pc:sldMk cId="2733402954" sldId="285"/>
        </pc:sldMkLst>
        <pc:spChg chg="mod">
          <ac:chgData name="Priya VJ" userId="48d34571-fb99-45d4-8725-7b38e560a242" providerId="ADAL" clId="{5BFCDA18-E137-497B-8056-A3F09950908A}" dt="2022-01-16T17:15:39.212" v="2164" actId="20577"/>
          <ac:spMkLst>
            <pc:docMk/>
            <pc:sldMk cId="2733402954" sldId="285"/>
            <ac:spMk id="2" creationId="{287E6866-D91D-4533-B69F-949B4D0D6EBB}"/>
          </ac:spMkLst>
        </pc:spChg>
        <pc:spChg chg="mod">
          <ac:chgData name="Priya VJ" userId="48d34571-fb99-45d4-8725-7b38e560a242" providerId="ADAL" clId="{5BFCDA18-E137-497B-8056-A3F09950908A}" dt="2022-01-16T16:57:14.622" v="1712" actId="1076"/>
          <ac:spMkLst>
            <pc:docMk/>
            <pc:sldMk cId="2733402954" sldId="285"/>
            <ac:spMk id="3" creationId="{F945A953-5C7E-4EFF-A1F6-548CF5D1BD35}"/>
          </ac:spMkLst>
        </pc:spChg>
        <pc:spChg chg="add del">
          <ac:chgData name="Priya VJ" userId="48d34571-fb99-45d4-8725-7b38e560a242" providerId="ADAL" clId="{5BFCDA18-E137-497B-8056-A3F09950908A}" dt="2022-01-16T17:01:25.135" v="1770"/>
          <ac:spMkLst>
            <pc:docMk/>
            <pc:sldMk cId="2733402954" sldId="285"/>
            <ac:spMk id="4" creationId="{BD7E64A5-1219-4698-BBF8-1635074DAEA3}"/>
          </ac:spMkLst>
        </pc:spChg>
        <pc:spChg chg="add mod">
          <ac:chgData name="Priya VJ" userId="48d34571-fb99-45d4-8725-7b38e560a242" providerId="ADAL" clId="{5BFCDA18-E137-497B-8056-A3F09950908A}" dt="2022-01-16T17:02:07.716" v="1777" actId="113"/>
          <ac:spMkLst>
            <pc:docMk/>
            <pc:sldMk cId="2733402954" sldId="285"/>
            <ac:spMk id="5" creationId="{7DD6A816-469A-4B21-B996-0B58F431A440}"/>
          </ac:spMkLst>
        </pc:spChg>
        <pc:spChg chg="add del mod">
          <ac:chgData name="Priya VJ" userId="48d34571-fb99-45d4-8725-7b38e560a242" providerId="ADAL" clId="{5BFCDA18-E137-497B-8056-A3F09950908A}" dt="2022-01-16T17:09:33.109" v="1947"/>
          <ac:spMkLst>
            <pc:docMk/>
            <pc:sldMk cId="2733402954" sldId="285"/>
            <ac:spMk id="6" creationId="{CD3F67B3-1A72-4450-B3E5-D575AECE7B9D}"/>
          </ac:spMkLst>
        </pc:spChg>
        <pc:spChg chg="add del">
          <ac:chgData name="Priya VJ" userId="48d34571-fb99-45d4-8725-7b38e560a242" providerId="ADAL" clId="{5BFCDA18-E137-497B-8056-A3F09950908A}" dt="2022-01-16T17:12:54.270" v="2095"/>
          <ac:spMkLst>
            <pc:docMk/>
            <pc:sldMk cId="2733402954" sldId="285"/>
            <ac:spMk id="7" creationId="{17DBC0F0-7C15-4154-8C24-B9F5F1B71895}"/>
          </ac:spMkLst>
        </pc:spChg>
        <pc:spChg chg="add del">
          <ac:chgData name="Priya VJ" userId="48d34571-fb99-45d4-8725-7b38e560a242" providerId="ADAL" clId="{5BFCDA18-E137-497B-8056-A3F09950908A}" dt="2022-01-16T17:13:28.271" v="2097"/>
          <ac:spMkLst>
            <pc:docMk/>
            <pc:sldMk cId="2733402954" sldId="285"/>
            <ac:spMk id="8" creationId="{C100739F-EE75-4642-BD86-47D8BFCD8A2E}"/>
          </ac:spMkLst>
        </pc:spChg>
      </pc:sldChg>
      <pc:sldChg chg="addSp delSp modSp new mod">
        <pc:chgData name="Priya VJ" userId="48d34571-fb99-45d4-8725-7b38e560a242" providerId="ADAL" clId="{5BFCDA18-E137-497B-8056-A3F09950908A}" dt="2022-01-17T04:18:10.212" v="2598" actId="20577"/>
        <pc:sldMkLst>
          <pc:docMk/>
          <pc:sldMk cId="50451506" sldId="286"/>
        </pc:sldMkLst>
        <pc:spChg chg="mod">
          <ac:chgData name="Priya VJ" userId="48d34571-fb99-45d4-8725-7b38e560a242" providerId="ADAL" clId="{5BFCDA18-E137-497B-8056-A3F09950908A}" dt="2022-01-17T04:18:10.212" v="2598" actId="20577"/>
          <ac:spMkLst>
            <pc:docMk/>
            <pc:sldMk cId="50451506" sldId="286"/>
            <ac:spMk id="2" creationId="{5CC5702F-338C-4EEF-B109-9A17FFDEF931}"/>
          </ac:spMkLst>
        </pc:spChg>
        <pc:spChg chg="mod">
          <ac:chgData name="Priya VJ" userId="48d34571-fb99-45d4-8725-7b38e560a242" providerId="ADAL" clId="{5BFCDA18-E137-497B-8056-A3F09950908A}" dt="2022-01-16T17:32:25.902" v="2380" actId="255"/>
          <ac:spMkLst>
            <pc:docMk/>
            <pc:sldMk cId="50451506" sldId="286"/>
            <ac:spMk id="3" creationId="{6737D21B-4EC2-4C11-8974-44293AACF100}"/>
          </ac:spMkLst>
        </pc:spChg>
        <pc:spChg chg="add mod">
          <ac:chgData name="Priya VJ" userId="48d34571-fb99-45d4-8725-7b38e560a242" providerId="ADAL" clId="{5BFCDA18-E137-497B-8056-A3F09950908A}" dt="2022-01-16T17:30:54.660" v="2360" actId="255"/>
          <ac:spMkLst>
            <pc:docMk/>
            <pc:sldMk cId="50451506" sldId="286"/>
            <ac:spMk id="4" creationId="{88B9FCE2-A312-4DF2-A1A4-430B5AED4F1D}"/>
          </ac:spMkLst>
        </pc:spChg>
        <pc:spChg chg="add del">
          <ac:chgData name="Priya VJ" userId="48d34571-fb99-45d4-8725-7b38e560a242" providerId="ADAL" clId="{5BFCDA18-E137-497B-8056-A3F09950908A}" dt="2022-01-16T17:32:57.202" v="2385"/>
          <ac:spMkLst>
            <pc:docMk/>
            <pc:sldMk cId="50451506" sldId="286"/>
            <ac:spMk id="5" creationId="{05E315C1-F599-4DEA-BA11-9B06391EE0EA}"/>
          </ac:spMkLst>
        </pc:spChg>
        <pc:spChg chg="add del mod">
          <ac:chgData name="Priya VJ" userId="48d34571-fb99-45d4-8725-7b38e560a242" providerId="ADAL" clId="{5BFCDA18-E137-497B-8056-A3F09950908A}" dt="2022-01-16T17:39:23.688" v="2473"/>
          <ac:spMkLst>
            <pc:docMk/>
            <pc:sldMk cId="50451506" sldId="286"/>
            <ac:spMk id="6" creationId="{89F8682F-3326-4B7D-B589-34F2EC9E4153}"/>
          </ac:spMkLst>
        </pc:spChg>
        <pc:spChg chg="add del mod">
          <ac:chgData name="Priya VJ" userId="48d34571-fb99-45d4-8725-7b38e560a242" providerId="ADAL" clId="{5BFCDA18-E137-497B-8056-A3F09950908A}" dt="2022-01-16T17:39:56.808" v="2477"/>
          <ac:spMkLst>
            <pc:docMk/>
            <pc:sldMk cId="50451506" sldId="286"/>
            <ac:spMk id="7" creationId="{6564A94B-058F-44B5-A445-1DBF318AFC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1/28/2022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7027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0497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39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3850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0466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0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9392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626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2981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3876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00499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1/28/2022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722783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7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035" name="Freeform: Shape 79">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EB9143-DBCA-4752-8BD3-03FB020AAD12}"/>
              </a:ext>
            </a:extLst>
          </p:cNvPr>
          <p:cNvSpPr>
            <a:spLocks noGrp="1"/>
          </p:cNvSpPr>
          <p:nvPr>
            <p:ph type="ctrTitle"/>
          </p:nvPr>
        </p:nvSpPr>
        <p:spPr>
          <a:xfrm>
            <a:off x="7902054" y="1357952"/>
            <a:ext cx="3940007" cy="2769750"/>
          </a:xfrm>
        </p:spPr>
        <p:txBody>
          <a:bodyPr anchor="b">
            <a:normAutofit/>
          </a:bodyPr>
          <a:lstStyle/>
          <a:p>
            <a:br>
              <a:rPr lang="en-US" sz="3000" dirty="0">
                <a:solidFill>
                  <a:schemeClr val="bg1"/>
                </a:solidFill>
              </a:rPr>
            </a:br>
            <a:br>
              <a:rPr lang="en-IN" sz="3000" dirty="0">
                <a:solidFill>
                  <a:schemeClr val="bg1"/>
                </a:solidFill>
              </a:rPr>
            </a:br>
            <a:br>
              <a:rPr lang="en-IN" sz="3000" dirty="0">
                <a:solidFill>
                  <a:schemeClr val="bg1"/>
                </a:solidFill>
              </a:rPr>
            </a:br>
            <a:r>
              <a:rPr lang="en-GB" sz="3000" b="1" i="0" dirty="0">
                <a:solidFill>
                  <a:schemeClr val="bg1"/>
                </a:solidFill>
                <a:effectLst/>
                <a:latin typeface="Calibri" panose="020F0502020204030204" pitchFamily="34" charset="0"/>
              </a:rPr>
              <a:t>Ideapoke Technologies </a:t>
            </a:r>
            <a:r>
              <a:rPr lang="en-GB" sz="3000" b="1" i="0" dirty="0" err="1">
                <a:solidFill>
                  <a:schemeClr val="bg1"/>
                </a:solidFill>
                <a:effectLst/>
                <a:latin typeface="Calibri" panose="020F0502020204030204" pitchFamily="34" charset="0"/>
              </a:rPr>
              <a:t>Pvt.</a:t>
            </a:r>
            <a:r>
              <a:rPr lang="en-GB" sz="3000" b="1" i="0" dirty="0">
                <a:solidFill>
                  <a:schemeClr val="bg1"/>
                </a:solidFill>
                <a:effectLst/>
                <a:latin typeface="Calibri" panose="020F0502020204030204" pitchFamily="34" charset="0"/>
              </a:rPr>
              <a:t> Ltd.</a:t>
            </a:r>
            <a:r>
              <a:rPr lang="en-GB" sz="3000" b="0" i="0" dirty="0">
                <a:solidFill>
                  <a:schemeClr val="bg1"/>
                </a:solidFill>
                <a:effectLst/>
                <a:latin typeface="Calibri" panose="020F0502020204030204" pitchFamily="34" charset="0"/>
              </a:rPr>
              <a:t> </a:t>
            </a:r>
            <a:endParaRPr lang="en-IN" sz="3000" dirty="0">
              <a:solidFill>
                <a:schemeClr val="bg1"/>
              </a:solidFill>
            </a:endParaRPr>
          </a:p>
        </p:txBody>
      </p:sp>
      <p:sp>
        <p:nvSpPr>
          <p:cNvPr id="3" name="Subtitle 2">
            <a:extLst>
              <a:ext uri="{FF2B5EF4-FFF2-40B4-BE49-F238E27FC236}">
                <a16:creationId xmlns:a16="http://schemas.microsoft.com/office/drawing/2014/main" id="{1A78EA5F-2F7C-4AEE-BA2E-F34783B8B226}"/>
              </a:ext>
            </a:extLst>
          </p:cNvPr>
          <p:cNvSpPr>
            <a:spLocks noGrp="1"/>
          </p:cNvSpPr>
          <p:nvPr>
            <p:ph type="subTitle" idx="1"/>
          </p:nvPr>
        </p:nvSpPr>
        <p:spPr>
          <a:xfrm>
            <a:off x="7902054" y="4333164"/>
            <a:ext cx="3940008" cy="842340"/>
          </a:xfrm>
        </p:spPr>
        <p:txBody>
          <a:bodyPr>
            <a:normAutofit/>
          </a:bodyPr>
          <a:lstStyle/>
          <a:p>
            <a:pPr>
              <a:lnSpc>
                <a:spcPct val="90000"/>
              </a:lnSpc>
            </a:pPr>
            <a:r>
              <a:rPr lang="en-US" dirty="0">
                <a:solidFill>
                  <a:schemeClr val="bg1"/>
                </a:solidFill>
              </a:rPr>
              <a:t>              Presented By:</a:t>
            </a:r>
          </a:p>
          <a:p>
            <a:pPr>
              <a:lnSpc>
                <a:spcPct val="90000"/>
              </a:lnSpc>
            </a:pPr>
            <a:r>
              <a:rPr lang="en-US" dirty="0">
                <a:solidFill>
                  <a:schemeClr val="bg1"/>
                </a:solidFill>
              </a:rPr>
              <a:t>                          Priya V J</a:t>
            </a:r>
            <a:endParaRPr lang="en-IN" dirty="0">
              <a:solidFill>
                <a:schemeClr val="bg1"/>
              </a:solidFill>
            </a:endParaRPr>
          </a:p>
        </p:txBody>
      </p:sp>
      <p:pic>
        <p:nvPicPr>
          <p:cNvPr id="1026" name="Picture 2">
            <a:extLst>
              <a:ext uri="{FF2B5EF4-FFF2-40B4-BE49-F238E27FC236}">
                <a16:creationId xmlns:a16="http://schemas.microsoft.com/office/drawing/2014/main" id="{AC075234-239B-42DB-9DDE-5CAE4BDA60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8991" y="2752045"/>
            <a:ext cx="5393371" cy="155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1386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1A55-5884-41E0-9808-5AA88D67330F}"/>
              </a:ext>
            </a:extLst>
          </p:cNvPr>
          <p:cNvSpPr>
            <a:spLocks noGrp="1"/>
          </p:cNvSpPr>
          <p:nvPr>
            <p:ph type="title"/>
          </p:nvPr>
        </p:nvSpPr>
        <p:spPr>
          <a:xfrm>
            <a:off x="763051" y="1201003"/>
            <a:ext cx="10666949" cy="5336275"/>
          </a:xfrm>
        </p:spPr>
        <p:txBody>
          <a:bodyPr>
            <a:normAutofit/>
          </a:bodyPr>
          <a:lstStyle/>
          <a:p>
            <a:r>
              <a:rPr lang="en-US" sz="2800" i="0"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JAVA was developed by Sun Microsystems Inc in 1991, later acquired by Oracle Corporation.</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It was developed by James Gosling and Patrick Naughton. </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It is a simple programming language. </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Writing, compiling and debugging a program is easy in java. </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It helps to create modular programs and reusable code.</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Features of Java: </a:t>
            </a:r>
            <a:br>
              <a:rPr lang="en-US" sz="28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Java is a platform independent language </a:t>
            </a:r>
            <a:br>
              <a:rPr lang="en-US" sz="28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Java is an Object oriented language</a:t>
            </a:r>
            <a:br>
              <a:rPr lang="en-US" sz="28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Simple &amp; Robust Language </a:t>
            </a:r>
            <a:br>
              <a:rPr lang="en-US" sz="28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Secure &amp; Portable</a:t>
            </a:r>
            <a:br>
              <a:rPr lang="en-US" sz="2800" i="0" dirty="0">
                <a:latin typeface="Times New Roman" panose="02020603050405020304" pitchFamily="18" charset="0"/>
                <a:cs typeface="Times New Roman" panose="02020603050405020304" pitchFamily="18" charset="0"/>
              </a:rPr>
            </a:br>
            <a:r>
              <a:rPr lang="en-US" sz="2800" i="0" dirty="0">
                <a:latin typeface="Times New Roman" panose="02020603050405020304" pitchFamily="18" charset="0"/>
                <a:cs typeface="Times New Roman" panose="02020603050405020304" pitchFamily="18" charset="0"/>
              </a:rPr>
              <a:t>• Multithreading</a:t>
            </a:r>
            <a:endParaRPr lang="en-IN" sz="28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D17EAF3-D493-45C5-BFAF-E7FC9B54F89C}"/>
              </a:ext>
            </a:extLst>
          </p:cNvPr>
          <p:cNvSpPr>
            <a:spLocks noGrp="1"/>
          </p:cNvSpPr>
          <p:nvPr>
            <p:ph type="body" idx="1"/>
          </p:nvPr>
        </p:nvSpPr>
        <p:spPr>
          <a:xfrm>
            <a:off x="758952" y="491320"/>
            <a:ext cx="10671048" cy="559558"/>
          </a:xfrm>
        </p:spPr>
        <p:txBody>
          <a:bodyPr>
            <a:normAutofit/>
          </a:bodyPr>
          <a:lstStyle/>
          <a:p>
            <a:r>
              <a:rPr lang="en-IN" sz="2800" b="1" dirty="0">
                <a:solidFill>
                  <a:schemeClr val="bg2">
                    <a:lumMod val="10000"/>
                  </a:schemeClr>
                </a:solidFill>
              </a:rPr>
              <a:t>Core Java </a:t>
            </a:r>
          </a:p>
        </p:txBody>
      </p:sp>
    </p:spTree>
    <p:extLst>
      <p:ext uri="{BB962C8B-B14F-4D97-AF65-F5344CB8AC3E}">
        <p14:creationId xmlns:p14="http://schemas.microsoft.com/office/powerpoint/2010/main" val="238258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F220-BA41-41ED-8422-434C4DCD2C62}"/>
              </a:ext>
            </a:extLst>
          </p:cNvPr>
          <p:cNvSpPr>
            <a:spLocks noGrp="1"/>
          </p:cNvSpPr>
          <p:nvPr>
            <p:ph type="title"/>
          </p:nvPr>
        </p:nvSpPr>
        <p:spPr>
          <a:xfrm>
            <a:off x="763051" y="1175618"/>
            <a:ext cx="10666949" cy="5329724"/>
          </a:xfrm>
        </p:spPr>
        <p:txBody>
          <a:bodyPr>
            <a:normAutofit/>
          </a:bodyPr>
          <a:lstStyle/>
          <a:p>
            <a:r>
              <a:rPr lang="en-US" sz="2000" i="0" dirty="0">
                <a:solidFill>
                  <a:srgbClr val="0070C0"/>
                </a:solidFill>
                <a:latin typeface="Times New Roman" panose="02020603050405020304" pitchFamily="18" charset="0"/>
                <a:cs typeface="Times New Roman" panose="02020603050405020304" pitchFamily="18" charset="0"/>
              </a:rPr>
              <a:t>Abstraction</a:t>
            </a:r>
            <a:r>
              <a:rPr lang="en-US" sz="2000" i="0" dirty="0">
                <a:latin typeface="Times New Roman" panose="02020603050405020304" pitchFamily="18" charset="0"/>
                <a:cs typeface="Times New Roman" panose="02020603050405020304" pitchFamily="18" charset="0"/>
              </a:rPr>
              <a:t> is a process of hiding the implementation details and showing only functionality to the user.</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solidFill>
                  <a:srgbClr val="0070C0"/>
                </a:solidFill>
                <a:latin typeface="Times New Roman" panose="02020603050405020304" pitchFamily="18" charset="0"/>
                <a:cs typeface="Times New Roman" panose="02020603050405020304" pitchFamily="18" charset="0"/>
              </a:rPr>
              <a:t> Polymorphism </a:t>
            </a:r>
            <a:r>
              <a:rPr lang="en-US" sz="2000" i="0" dirty="0">
                <a:latin typeface="Times New Roman" panose="02020603050405020304" pitchFamily="18" charset="0"/>
                <a:cs typeface="Times New Roman" panose="02020603050405020304" pitchFamily="18" charset="0"/>
              </a:rPr>
              <a:t>is a concept by which we can perform a single action in different ways. Polymorphism is derived from 2 Greek words: poly and morphs. The word "poly" means many and "morphs" means forms. </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So, polymorphism means many forms.</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There are two types of polymorphism in Java - compile-time polymorphism and runtime polymorphism.</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We can perform polymorphism in java by method overloading and method overriding. </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solidFill>
                  <a:srgbClr val="0070C0"/>
                </a:solidFill>
                <a:latin typeface="Times New Roman" panose="02020603050405020304" pitchFamily="18" charset="0"/>
                <a:cs typeface="Times New Roman" panose="02020603050405020304" pitchFamily="18" charset="0"/>
              </a:rPr>
              <a:t>Inheritance</a:t>
            </a:r>
            <a:r>
              <a:rPr lang="en-US" sz="2000" i="0" dirty="0">
                <a:latin typeface="Times New Roman" panose="02020603050405020304" pitchFamily="18" charset="0"/>
                <a:cs typeface="Times New Roman" panose="02020603050405020304" pitchFamily="18" charset="0"/>
              </a:rPr>
              <a:t> is a mechanism in which one object acquires all the properties and behaviors of a parent object. Use of inheritance in java </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1. For Method Overriding(so runtime polymorphism can be achieved).</a:t>
            </a: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2. For Code Reusability.</a:t>
            </a:r>
            <a:br>
              <a:rPr lang="en-US" sz="2000" i="0" dirty="0">
                <a:latin typeface="Times New Roman" panose="02020603050405020304" pitchFamily="18" charset="0"/>
                <a:cs typeface="Times New Roman" panose="02020603050405020304" pitchFamily="18" charset="0"/>
              </a:rPr>
            </a:br>
            <a:r>
              <a:rPr lang="en-US" sz="2000" i="0" dirty="0">
                <a:solidFill>
                  <a:srgbClr val="0070C0"/>
                </a:solidFill>
                <a:latin typeface="Times New Roman" panose="02020603050405020304" pitchFamily="18" charset="0"/>
                <a:cs typeface="Times New Roman" panose="02020603050405020304" pitchFamily="18" charset="0"/>
              </a:rPr>
              <a:t> Encapsulation </a:t>
            </a:r>
            <a:r>
              <a:rPr lang="en-US" sz="2000" i="0" dirty="0">
                <a:latin typeface="Times New Roman" panose="02020603050405020304" pitchFamily="18" charset="0"/>
                <a:cs typeface="Times New Roman" panose="02020603050405020304" pitchFamily="18" charset="0"/>
              </a:rPr>
              <a:t>is defined as the wrapping up of data under a single unit. It is the mechanism that binds together code and the data it manipulates. Another way to think about encapsulation is, it is a protective shield that prevents the data from being accessed by the code outside this shield</a:t>
            </a:r>
            <a:endParaRPr lang="en-IN" sz="20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C1749D-8610-40B0-A6C3-BB8455C142FF}"/>
              </a:ext>
            </a:extLst>
          </p:cNvPr>
          <p:cNvSpPr>
            <a:spLocks noGrp="1"/>
          </p:cNvSpPr>
          <p:nvPr>
            <p:ph type="body" idx="1"/>
          </p:nvPr>
        </p:nvSpPr>
        <p:spPr>
          <a:xfrm>
            <a:off x="763051" y="352658"/>
            <a:ext cx="10671048" cy="822960"/>
          </a:xfrm>
        </p:spPr>
        <p:txBody>
          <a:bodyPr>
            <a:normAutofit/>
          </a:bodyPr>
          <a:lstStyle/>
          <a:p>
            <a:r>
              <a:rPr lang="en-IN" sz="2800" b="1" i="0" dirty="0">
                <a:solidFill>
                  <a:schemeClr val="accent3">
                    <a:lumMod val="50000"/>
                  </a:schemeClr>
                </a:solidFill>
              </a:rPr>
              <a:t>OOPs concepts</a:t>
            </a:r>
          </a:p>
        </p:txBody>
      </p:sp>
    </p:spTree>
    <p:extLst>
      <p:ext uri="{BB962C8B-B14F-4D97-AF65-F5344CB8AC3E}">
        <p14:creationId xmlns:p14="http://schemas.microsoft.com/office/powerpoint/2010/main" val="358363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81BE-02EE-47C5-87B0-6B928A10EB1A}"/>
              </a:ext>
            </a:extLst>
          </p:cNvPr>
          <p:cNvSpPr>
            <a:spLocks noGrp="1"/>
          </p:cNvSpPr>
          <p:nvPr>
            <p:ph type="title"/>
          </p:nvPr>
        </p:nvSpPr>
        <p:spPr>
          <a:xfrm>
            <a:off x="763051" y="1008023"/>
            <a:ext cx="10666949" cy="5652083"/>
          </a:xfrm>
        </p:spPr>
        <p:txBody>
          <a:bodyPr>
            <a:normAutofit/>
          </a:bodyPr>
          <a:lstStyle/>
          <a:p>
            <a:r>
              <a:rPr lang="en-US" sz="2000" i="0" dirty="0">
                <a:latin typeface="Times New Roman" panose="02020603050405020304" pitchFamily="18" charset="0"/>
                <a:cs typeface="Times New Roman" panose="02020603050405020304" pitchFamily="18" charset="0"/>
              </a:rPr>
              <a:t>The Collection in Java is a framework that provides an architecture to store and manipulate the group of objects.</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IN" sz="2000" b="1" i="0" dirty="0">
                <a:latin typeface="Times New Roman" panose="02020603050405020304" pitchFamily="18" charset="0"/>
                <a:cs typeface="Times New Roman" panose="02020603050405020304" pitchFamily="18" charset="0"/>
              </a:rPr>
              <a:t>Example</a:t>
            </a:r>
            <a:r>
              <a:rPr lang="en-IN" sz="2000" i="0" dirty="0">
                <a:latin typeface="Times New Roman" panose="02020603050405020304" pitchFamily="18" charset="0"/>
                <a:cs typeface="Times New Roman" panose="02020603050405020304" pitchFamily="18" charset="0"/>
              </a:rPr>
              <a:t> for different types of Interface in Java collections (Set, List, Queue, Deque) and classes (</a:t>
            </a:r>
            <a:r>
              <a:rPr lang="en-IN" sz="2000" i="0" dirty="0" err="1">
                <a:latin typeface="Times New Roman" panose="02020603050405020304" pitchFamily="18" charset="0"/>
                <a:cs typeface="Times New Roman" panose="02020603050405020304" pitchFamily="18" charset="0"/>
              </a:rPr>
              <a:t>ArrayList</a:t>
            </a:r>
            <a:r>
              <a:rPr lang="en-IN" sz="2000" i="0" dirty="0">
                <a:latin typeface="Times New Roman" panose="02020603050405020304" pitchFamily="18" charset="0"/>
                <a:cs typeface="Times New Roman" panose="02020603050405020304" pitchFamily="18" charset="0"/>
              </a:rPr>
              <a:t>, Vector, LinkedList, Priority Queue, HashSet)</a:t>
            </a:r>
            <a:br>
              <a:rPr lang="en-IN" sz="2000" i="0" dirty="0">
                <a:latin typeface="Times New Roman" panose="02020603050405020304" pitchFamily="18" charset="0"/>
                <a:cs typeface="Times New Roman" panose="02020603050405020304" pitchFamily="18" charset="0"/>
              </a:rPr>
            </a:br>
            <a:br>
              <a:rPr lang="en-IN" sz="2000" i="0" dirty="0">
                <a:latin typeface="Times New Roman" panose="02020603050405020304" pitchFamily="18" charset="0"/>
                <a:cs typeface="Times New Roman" panose="02020603050405020304" pitchFamily="18" charset="0"/>
              </a:rPr>
            </a:br>
            <a:br>
              <a:rPr lang="en-IN" sz="2000" i="0" dirty="0">
                <a:latin typeface="Times New Roman" panose="02020603050405020304" pitchFamily="18" charset="0"/>
                <a:cs typeface="Times New Roman" panose="02020603050405020304" pitchFamily="18" charset="0"/>
              </a:rPr>
            </a:br>
            <a:r>
              <a:rPr lang="en-US" sz="2800" b="1" i="0" dirty="0">
                <a:solidFill>
                  <a:schemeClr val="accent3">
                    <a:lumMod val="50000"/>
                  </a:schemeClr>
                </a:solidFill>
                <a:latin typeface="Times New Roman" panose="02020603050405020304" pitchFamily="18" charset="0"/>
                <a:cs typeface="Times New Roman" panose="02020603050405020304" pitchFamily="18" charset="0"/>
              </a:rPr>
              <a:t>List, Hash Map, Hash List :</a:t>
            </a:r>
            <a:br>
              <a:rPr lang="en-US" sz="1800" b="1" i="0" dirty="0">
                <a:solidFill>
                  <a:schemeClr val="accent3">
                    <a:lumMod val="50000"/>
                  </a:schemeClr>
                </a:solidFill>
                <a:latin typeface="Times New Roman" panose="02020603050405020304" pitchFamily="18" charset="0"/>
                <a:cs typeface="Times New Roman" panose="02020603050405020304" pitchFamily="18" charset="0"/>
              </a:rPr>
            </a:br>
            <a:br>
              <a:rPr lang="en-US" sz="1800" b="1" i="0" dirty="0">
                <a:solidFill>
                  <a:schemeClr val="accent3">
                    <a:lumMod val="50000"/>
                  </a:schemeClr>
                </a:solidFill>
                <a:latin typeface="Times New Roman" panose="02020603050405020304" pitchFamily="18" charset="0"/>
                <a:cs typeface="Times New Roman" panose="02020603050405020304" pitchFamily="18" charset="0"/>
              </a:rPr>
            </a:br>
            <a:r>
              <a:rPr lang="en-US" sz="1800" b="1" i="0" dirty="0">
                <a:solidFill>
                  <a:schemeClr val="accent3">
                    <a:lumMod val="50000"/>
                  </a:schemeClr>
                </a:solidFill>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1. List: It is an ordered collection of objects in which duplicate values can be stored.</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2. Hash Map: Map is an interface in the Java Collection Framework and a HashMap is one implementation of the Map interface. HashMap are efficient for locating a value based on a key and inserting and deleting values based on a key</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 3. Java HashSet class is used to create a collection that uses a hash table for storage. It inherits the </a:t>
            </a:r>
            <a:r>
              <a:rPr lang="en-US" sz="2000" i="0" dirty="0" err="1">
                <a:latin typeface="Times New Roman" panose="02020603050405020304" pitchFamily="18" charset="0"/>
                <a:cs typeface="Times New Roman" panose="02020603050405020304" pitchFamily="18" charset="0"/>
              </a:rPr>
              <a:t>AbstractSet</a:t>
            </a:r>
            <a:r>
              <a:rPr lang="en-US" sz="2000" i="0" dirty="0">
                <a:latin typeface="Times New Roman" panose="02020603050405020304" pitchFamily="18" charset="0"/>
                <a:cs typeface="Times New Roman" panose="02020603050405020304" pitchFamily="18" charset="0"/>
              </a:rPr>
              <a:t> class and implements Set interface. ... HashSet stores the elements by using a mechanism called hashing</a:t>
            </a:r>
            <a:endParaRPr lang="en-IN" sz="2000" b="1" i="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97B06BE-A7C6-4E03-82C4-91B161CF7A68}"/>
              </a:ext>
            </a:extLst>
          </p:cNvPr>
          <p:cNvSpPr>
            <a:spLocks noGrp="1"/>
          </p:cNvSpPr>
          <p:nvPr>
            <p:ph type="body" idx="1"/>
          </p:nvPr>
        </p:nvSpPr>
        <p:spPr>
          <a:xfrm>
            <a:off x="758952" y="311715"/>
            <a:ext cx="10671048" cy="561742"/>
          </a:xfrm>
        </p:spPr>
        <p:txBody>
          <a:bodyPr>
            <a:normAutofit/>
          </a:bodyPr>
          <a:lstStyle/>
          <a:p>
            <a:r>
              <a:rPr lang="en-IN" sz="2400" b="1" dirty="0"/>
              <a:t>Collections</a:t>
            </a:r>
          </a:p>
        </p:txBody>
      </p:sp>
    </p:spTree>
    <p:extLst>
      <p:ext uri="{BB962C8B-B14F-4D97-AF65-F5344CB8AC3E}">
        <p14:creationId xmlns:p14="http://schemas.microsoft.com/office/powerpoint/2010/main" val="125469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EAB2-F1C3-4D4C-9932-2C2E6D28F73F}"/>
              </a:ext>
            </a:extLst>
          </p:cNvPr>
          <p:cNvSpPr>
            <a:spLocks noGrp="1"/>
          </p:cNvSpPr>
          <p:nvPr>
            <p:ph type="title"/>
          </p:nvPr>
        </p:nvSpPr>
        <p:spPr>
          <a:xfrm>
            <a:off x="763051" y="941696"/>
            <a:ext cx="10666949" cy="5459104"/>
          </a:xfrm>
        </p:spPr>
        <p:txBody>
          <a:bodyPr>
            <a:normAutofit/>
          </a:bodyPr>
          <a:lstStyle/>
          <a:p>
            <a:pPr>
              <a:lnSpc>
                <a:spcPct val="200000"/>
              </a:lnSpc>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i="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a:t>
            </a:r>
            <a:br>
              <a:rPr lang="en-US" sz="2000" b="1" i="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A database is a separate application that stores a collection of data. Each database has one or more distinct APIs for creating, accessing, managing, searching and replicating the data it holds.</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           Types of Database:</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                   1.Relational Database</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                   2.NoSQL Database</a:t>
            </a:r>
            <a:br>
              <a:rPr lang="en-US" sz="2000" i="0" dirty="0">
                <a:solidFill>
                  <a:schemeClr val="tx1"/>
                </a:solidFill>
                <a:latin typeface="Times New Roman" panose="02020603050405020304" pitchFamily="18" charset="0"/>
                <a:ea typeface="Tahoma"/>
                <a:cs typeface="Times New Roman" panose="02020603050405020304" pitchFamily="18" charset="0"/>
              </a:rPr>
            </a:br>
            <a:endParaRPr lang="en-IN" sz="20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F91499-1ECB-41A6-A358-862EEB3C6952}"/>
              </a:ext>
            </a:extLst>
          </p:cNvPr>
          <p:cNvSpPr>
            <a:spLocks noGrp="1"/>
          </p:cNvSpPr>
          <p:nvPr>
            <p:ph type="body" idx="1"/>
          </p:nvPr>
        </p:nvSpPr>
        <p:spPr>
          <a:xfrm>
            <a:off x="763051" y="147942"/>
            <a:ext cx="10597487" cy="616333"/>
          </a:xfrm>
        </p:spPr>
        <p:txBody>
          <a:bodyPr/>
          <a:lstStyle/>
          <a:p>
            <a:r>
              <a:rPr lang="en-US" sz="2000" b="1" i="0"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800" b="1" i="0"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rPr>
              <a:t>MYSQL</a:t>
            </a:r>
            <a:endParaRPr lang="en-IN" sz="2800" i="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80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9EB3-30A2-4506-BD50-43F89252E370}"/>
              </a:ext>
            </a:extLst>
          </p:cNvPr>
          <p:cNvSpPr>
            <a:spLocks noGrp="1"/>
          </p:cNvSpPr>
          <p:nvPr>
            <p:ph type="title"/>
          </p:nvPr>
        </p:nvSpPr>
        <p:spPr>
          <a:xfrm>
            <a:off x="763051" y="1160060"/>
            <a:ext cx="10666949" cy="5240740"/>
          </a:xfrm>
        </p:spPr>
        <p:txBody>
          <a:bodyPr>
            <a:normAutofit fontScale="90000"/>
          </a:bodyPr>
          <a:lstStyle/>
          <a:p>
            <a:pPr>
              <a:lnSpc>
                <a:spcPct val="200000"/>
              </a:lnSpc>
            </a:pPr>
            <a:r>
              <a:rPr lang="en-US" sz="2000" b="1" dirty="0">
                <a:solidFill>
                  <a:schemeClr val="tx1"/>
                </a:solidFill>
                <a:latin typeface="Tahoma"/>
                <a:ea typeface="Tahoma"/>
                <a:cs typeface="Tahoma"/>
              </a:rPr>
              <a:t> Create Table :</a:t>
            </a:r>
            <a:br>
              <a:rPr lang="en-US" sz="2000" dirty="0">
                <a:solidFill>
                  <a:schemeClr val="tx1"/>
                </a:solidFill>
                <a:latin typeface="Tahoma"/>
                <a:ea typeface="Tahoma"/>
                <a:cs typeface="Tahoma"/>
              </a:rPr>
            </a:br>
            <a:r>
              <a:rPr lang="en-US" sz="2000" dirty="0">
                <a:solidFill>
                  <a:schemeClr val="tx1"/>
                </a:solidFill>
                <a:latin typeface="Tahoma"/>
                <a:ea typeface="Tahoma"/>
                <a:cs typeface="Tahoma"/>
              </a:rPr>
              <a:t>Either you can write the query to create table or directly click on Create table</a:t>
            </a:r>
            <a:br>
              <a:rPr lang="en-US" sz="2400" dirty="0">
                <a:solidFill>
                  <a:schemeClr val="tx1"/>
                </a:solidFill>
                <a:latin typeface="Tahoma"/>
                <a:ea typeface="Tahoma"/>
              </a:rPr>
            </a:br>
            <a:r>
              <a:rPr lang="en-US" sz="2000" dirty="0">
                <a:solidFill>
                  <a:schemeClr val="tx1"/>
                </a:solidFill>
                <a:latin typeface="Tahoma"/>
                <a:ea typeface="Tahoma"/>
                <a:cs typeface="Tahoma"/>
              </a:rPr>
              <a:t>Let us taken an example and start the manipulations:</a:t>
            </a:r>
            <a:br>
              <a:rPr lang="en-US" sz="2400" dirty="0">
                <a:solidFill>
                  <a:schemeClr val="tx1"/>
                </a:solidFill>
                <a:ea typeface="Tahoma"/>
              </a:rPr>
            </a:br>
            <a:r>
              <a:rPr lang="en-US" sz="2000" dirty="0">
                <a:latin typeface="Consolas"/>
                <a:ea typeface="Tahoma"/>
                <a:cs typeface="Tahoma"/>
              </a:rPr>
              <a:t>CREATE TABLE  'emp' (
  'id' INTEGER UNSIGNED NOT NULL AUTO_INCREMENT,
  'name' VARCHAR(45) NOT NULL,
  '</a:t>
            </a:r>
            <a:r>
              <a:rPr lang="en-US" sz="2000" dirty="0" err="1">
                <a:latin typeface="Consolas"/>
                <a:ea typeface="Tahoma"/>
                <a:cs typeface="Tahoma"/>
              </a:rPr>
              <a:t>lastname</a:t>
            </a:r>
            <a:r>
              <a:rPr lang="en-US" sz="2000" dirty="0">
                <a:latin typeface="Consolas"/>
                <a:ea typeface="Tahoma"/>
                <a:cs typeface="Tahoma"/>
              </a:rPr>
              <a:t>' VARCHAR(45),
  'dept' VARCHAR(45) DEFAULT 'sales',
  PRIMARY KEY ('id'))</a:t>
            </a:r>
            <a:br>
              <a:rPr lang="en-US" sz="2000" dirty="0">
                <a:latin typeface="Tahoma"/>
                <a:ea typeface="Tahoma"/>
                <a:cs typeface="Tahoma"/>
              </a:rPr>
            </a:br>
            <a:br>
              <a:rPr lang="en-US" sz="2000" dirty="0">
                <a:solidFill>
                  <a:schemeClr val="tx1"/>
                </a:solidFill>
                <a:latin typeface="Tahoma"/>
                <a:ea typeface="Tahoma"/>
                <a:cs typeface="Tahoma"/>
              </a:rPr>
            </a:br>
            <a:endParaRPr lang="en-IN" sz="2000" dirty="0"/>
          </a:p>
        </p:txBody>
      </p:sp>
      <p:sp>
        <p:nvSpPr>
          <p:cNvPr id="3" name="Text Placeholder 2">
            <a:extLst>
              <a:ext uri="{FF2B5EF4-FFF2-40B4-BE49-F238E27FC236}">
                <a16:creationId xmlns:a16="http://schemas.microsoft.com/office/drawing/2014/main" id="{A3569314-C896-4E3D-9D8C-0D8BF6127A20}"/>
              </a:ext>
            </a:extLst>
          </p:cNvPr>
          <p:cNvSpPr>
            <a:spLocks noGrp="1"/>
          </p:cNvSpPr>
          <p:nvPr>
            <p:ph type="body" idx="1"/>
          </p:nvPr>
        </p:nvSpPr>
        <p:spPr>
          <a:xfrm>
            <a:off x="762525" y="216180"/>
            <a:ext cx="10666949" cy="822960"/>
          </a:xfrm>
        </p:spPr>
        <p:txBody>
          <a:bodyPr/>
          <a:lstStyle/>
          <a:p>
            <a:r>
              <a:rPr lang="en-US" b="1" i="0" dirty="0">
                <a:solidFill>
                  <a:schemeClr val="accent3">
                    <a:lumMod val="50000"/>
                  </a:schemeClr>
                </a:solidFill>
                <a:latin typeface="Tahoma"/>
                <a:ea typeface="Tahoma"/>
                <a:cs typeface="Tahoma"/>
              </a:rPr>
              <a:t>                                                        </a:t>
            </a:r>
            <a:r>
              <a:rPr lang="en-US" sz="2400" b="1" i="0" dirty="0">
                <a:solidFill>
                  <a:schemeClr val="accent3">
                    <a:lumMod val="50000"/>
                  </a:schemeClr>
                </a:solidFill>
                <a:latin typeface="Times New Roman" panose="02020603050405020304" pitchFamily="18" charset="0"/>
                <a:ea typeface="Tahoma"/>
                <a:cs typeface="Times New Roman" panose="02020603050405020304" pitchFamily="18" charset="0"/>
              </a:rPr>
              <a:t>Simple Queries</a:t>
            </a:r>
            <a:endParaRPr lang="en-IN" sz="2400" i="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44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DA443-37DF-4D00-AD40-6C019E42A302}"/>
              </a:ext>
            </a:extLst>
          </p:cNvPr>
          <p:cNvSpPr>
            <a:spLocks noGrp="1"/>
          </p:cNvSpPr>
          <p:nvPr>
            <p:ph type="title"/>
          </p:nvPr>
        </p:nvSpPr>
        <p:spPr>
          <a:xfrm>
            <a:off x="763051" y="3234519"/>
            <a:ext cx="10666949" cy="3002507"/>
          </a:xfrm>
        </p:spPr>
        <p:txBody>
          <a:bodyPr>
            <a:normAutofit/>
          </a:bodyPr>
          <a:lstStyle/>
          <a:p>
            <a:pPr>
              <a:lnSpc>
                <a:spcPct val="150000"/>
              </a:lnSpc>
            </a:pPr>
            <a:r>
              <a:rPr lang="en-US" sz="2000" b="1" i="0" dirty="0">
                <a:latin typeface="Times New Roman" panose="02020603050405020304" pitchFamily="18" charset="0"/>
                <a:ea typeface="Tahoma"/>
                <a:cs typeface="Times New Roman" panose="02020603050405020304" pitchFamily="18" charset="0"/>
              </a:rPr>
              <a:t>Update Query:</a:t>
            </a:r>
            <a:br>
              <a:rPr lang="en-US" sz="2000" b="1" i="0" dirty="0">
                <a:latin typeface="Times New Roman" panose="02020603050405020304" pitchFamily="18" charset="0"/>
                <a:ea typeface="Tahoma"/>
                <a:cs typeface="Times New Roman" panose="02020603050405020304" pitchFamily="18" charset="0"/>
              </a:rPr>
            </a:br>
            <a:r>
              <a:rPr lang="en-US" sz="2000" i="0" dirty="0">
                <a:latin typeface="Times New Roman" panose="02020603050405020304" pitchFamily="18" charset="0"/>
                <a:ea typeface="Tahoma"/>
                <a:cs typeface="Times New Roman" panose="02020603050405020304" pitchFamily="18" charset="0"/>
              </a:rPr>
              <a:t>we can use INSERT query  that not only inserts data but can also updates data if need be? This is achieved by using the keyword "on DUPLICATE KEY." </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ea typeface="Tahoma"/>
                <a:cs typeface="Times New Roman" panose="02020603050405020304" pitchFamily="18" charset="0"/>
              </a:rPr>
              <a:t>INSERT  into emp (</a:t>
            </a:r>
            <a:r>
              <a:rPr lang="en-US" sz="2000" i="0" dirty="0" err="1">
                <a:latin typeface="Times New Roman" panose="02020603050405020304" pitchFamily="18" charset="0"/>
                <a:ea typeface="Tahoma"/>
                <a:cs typeface="Times New Roman" panose="02020603050405020304" pitchFamily="18" charset="0"/>
              </a:rPr>
              <a:t>name,lastname,dept</a:t>
            </a:r>
            <a:r>
              <a:rPr lang="en-US" sz="2000" i="0" dirty="0">
                <a:latin typeface="Times New Roman" panose="02020603050405020304" pitchFamily="18" charset="0"/>
                <a:ea typeface="Tahoma"/>
                <a:cs typeface="Times New Roman" panose="02020603050405020304" pitchFamily="18" charset="0"/>
              </a:rPr>
              <a:t>) values('new </a:t>
            </a:r>
            <a:r>
              <a:rPr lang="en-US" sz="2000" i="0" dirty="0" err="1">
                <a:latin typeface="Times New Roman" panose="02020603050405020304" pitchFamily="18" charset="0"/>
                <a:ea typeface="Tahoma"/>
                <a:cs typeface="Times New Roman" panose="02020603050405020304" pitchFamily="18" charset="0"/>
              </a:rPr>
              <a:t>name','new</a:t>
            </a:r>
            <a:r>
              <a:rPr lang="en-US" sz="2000" i="0" dirty="0">
                <a:latin typeface="Times New Roman" panose="02020603050405020304" pitchFamily="18" charset="0"/>
                <a:ea typeface="Tahoma"/>
                <a:cs typeface="Times New Roman" panose="02020603050405020304" pitchFamily="18" charset="0"/>
              </a:rPr>
              <a:t> last </a:t>
            </a:r>
            <a:r>
              <a:rPr lang="en-US" sz="2000" i="0" dirty="0" err="1">
                <a:latin typeface="Times New Roman" panose="02020603050405020304" pitchFamily="18" charset="0"/>
                <a:ea typeface="Tahoma"/>
                <a:cs typeface="Times New Roman" panose="02020603050405020304" pitchFamily="18" charset="0"/>
              </a:rPr>
              <a:t>name','Accounts</a:t>
            </a:r>
            <a:r>
              <a:rPr lang="en-US" sz="2000" i="0" dirty="0">
                <a:latin typeface="Times New Roman" panose="02020603050405020304" pitchFamily="18" charset="0"/>
                <a:ea typeface="Tahoma"/>
                <a:cs typeface="Times New Roman" panose="02020603050405020304" pitchFamily="18" charset="0"/>
              </a:rPr>
              <a:t>');</a:t>
            </a:r>
            <a:br>
              <a:rPr lang="en-US" sz="1050" i="0" dirty="0">
                <a:latin typeface="Times New Roman" panose="02020603050405020304" pitchFamily="18" charset="0"/>
                <a:cs typeface="Times New Roman" panose="02020603050405020304" pitchFamily="18" charset="0"/>
              </a:rPr>
            </a:br>
            <a:endParaRPr lang="en-IN" sz="2800" i="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927F1E7-6A26-4166-A676-DA9F49BFBB2D}"/>
              </a:ext>
            </a:extLst>
          </p:cNvPr>
          <p:cNvSpPr>
            <a:spLocks noGrp="1"/>
          </p:cNvSpPr>
          <p:nvPr>
            <p:ph type="body" idx="1"/>
          </p:nvPr>
        </p:nvSpPr>
        <p:spPr>
          <a:xfrm>
            <a:off x="758952" y="423081"/>
            <a:ext cx="10671048" cy="2811438"/>
          </a:xfrm>
        </p:spPr>
        <p:txBody>
          <a:bodyPr/>
          <a:lstStyle/>
          <a:p>
            <a:pPr>
              <a:lnSpc>
                <a:spcPct val="200000"/>
              </a:lnSpc>
            </a:pPr>
            <a:r>
              <a:rPr lang="en-US" sz="2000" b="1" i="0" dirty="0">
                <a:solidFill>
                  <a:schemeClr val="tx1"/>
                </a:solidFill>
                <a:latin typeface="Times New Roman" panose="02020603050405020304" pitchFamily="18" charset="0"/>
                <a:ea typeface="Tahoma"/>
                <a:cs typeface="Times New Roman" panose="02020603050405020304" pitchFamily="18" charset="0"/>
              </a:rPr>
              <a:t>Insert Query</a:t>
            </a:r>
            <a:endParaRPr lang="en-US" sz="2000" i="0" dirty="0">
              <a:solidFill>
                <a:schemeClr val="tx1"/>
              </a:solidFill>
              <a:latin typeface="Times New Roman" panose="02020603050405020304" pitchFamily="18" charset="0"/>
              <a:ea typeface="Tahoma"/>
              <a:cs typeface="Times New Roman" panose="02020603050405020304" pitchFamily="18" charset="0"/>
            </a:endParaRPr>
          </a:p>
          <a:p>
            <a:pPr marL="285750" indent="-285750">
              <a:lnSpc>
                <a:spcPct val="200000"/>
              </a:lnSpc>
              <a:buChar char="•"/>
            </a:pPr>
            <a:r>
              <a:rPr lang="en-US" sz="2000" i="0" dirty="0">
                <a:latin typeface="Times New Roman" panose="02020603050405020304" pitchFamily="18" charset="0"/>
                <a:ea typeface="Tahoma"/>
                <a:cs typeface="Times New Roman" panose="02020603050405020304" pitchFamily="18" charset="0"/>
              </a:rPr>
              <a:t>If we want to Insert the values we can use Insert Query once we have the Table:</a:t>
            </a:r>
          </a:p>
          <a:p>
            <a:pPr marL="285750" indent="-285750">
              <a:lnSpc>
                <a:spcPct val="200000"/>
              </a:lnSpc>
              <a:buFont typeface="Arial,Sans-Serif"/>
              <a:buChar char="•"/>
            </a:pPr>
            <a:r>
              <a:rPr lang="en-US" sz="2000" i="0" dirty="0">
                <a:latin typeface="Times New Roman" panose="02020603050405020304" pitchFamily="18" charset="0"/>
                <a:ea typeface="Tahoma"/>
                <a:cs typeface="Times New Roman" panose="02020603050405020304" pitchFamily="18" charset="0"/>
              </a:rPr>
              <a:t>INSERT  into emp (</a:t>
            </a:r>
            <a:r>
              <a:rPr lang="en-US" sz="2000" i="0" dirty="0" err="1">
                <a:latin typeface="Times New Roman" panose="02020603050405020304" pitchFamily="18" charset="0"/>
                <a:ea typeface="Tahoma"/>
                <a:cs typeface="Times New Roman" panose="02020603050405020304" pitchFamily="18" charset="0"/>
              </a:rPr>
              <a:t>name,lastname,dept</a:t>
            </a:r>
            <a:r>
              <a:rPr lang="en-US" sz="2000" i="0" dirty="0">
                <a:latin typeface="Times New Roman" panose="02020603050405020304" pitchFamily="18" charset="0"/>
                <a:ea typeface="Tahoma"/>
                <a:cs typeface="Times New Roman" panose="02020603050405020304" pitchFamily="18" charset="0"/>
              </a:rPr>
              <a:t>) values('new </a:t>
            </a:r>
            <a:r>
              <a:rPr lang="en-US" sz="2000" i="0" dirty="0" err="1">
                <a:latin typeface="Times New Roman" panose="02020603050405020304" pitchFamily="18" charset="0"/>
                <a:ea typeface="Tahoma"/>
                <a:cs typeface="Times New Roman" panose="02020603050405020304" pitchFamily="18" charset="0"/>
              </a:rPr>
              <a:t>name','new</a:t>
            </a:r>
            <a:r>
              <a:rPr lang="en-US" sz="2000" i="0" dirty="0">
                <a:latin typeface="Times New Roman" panose="02020603050405020304" pitchFamily="18" charset="0"/>
                <a:ea typeface="Tahoma"/>
                <a:cs typeface="Times New Roman" panose="02020603050405020304" pitchFamily="18" charset="0"/>
              </a:rPr>
              <a:t> last </a:t>
            </a:r>
            <a:r>
              <a:rPr lang="en-US" sz="2000" i="0" dirty="0" err="1">
                <a:latin typeface="Times New Roman" panose="02020603050405020304" pitchFamily="18" charset="0"/>
                <a:ea typeface="Tahoma"/>
                <a:cs typeface="Times New Roman" panose="02020603050405020304" pitchFamily="18" charset="0"/>
              </a:rPr>
              <a:t>name','Accounts</a:t>
            </a:r>
            <a:r>
              <a:rPr lang="en-US" sz="2000" i="0" dirty="0">
                <a:latin typeface="Times New Roman" panose="02020603050405020304" pitchFamily="18" charset="0"/>
                <a:ea typeface="Tahoma"/>
                <a:cs typeface="Times New Roman" panose="02020603050405020304" pitchFamily="18" charset="0"/>
              </a:rPr>
              <a:t>');</a:t>
            </a:r>
          </a:p>
          <a:p>
            <a:endParaRPr lang="en-IN" dirty="0"/>
          </a:p>
        </p:txBody>
      </p:sp>
    </p:spTree>
    <p:extLst>
      <p:ext uri="{BB962C8B-B14F-4D97-AF65-F5344CB8AC3E}">
        <p14:creationId xmlns:p14="http://schemas.microsoft.com/office/powerpoint/2010/main" val="32681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6866-D91D-4533-B69F-949B4D0D6EBB}"/>
              </a:ext>
            </a:extLst>
          </p:cNvPr>
          <p:cNvSpPr>
            <a:spLocks noGrp="1"/>
          </p:cNvSpPr>
          <p:nvPr>
            <p:ph type="title"/>
          </p:nvPr>
        </p:nvSpPr>
        <p:spPr>
          <a:xfrm>
            <a:off x="271463" y="1039141"/>
            <a:ext cx="11672887" cy="5602678"/>
          </a:xfrm>
        </p:spPr>
        <p:txBody>
          <a:bodyPr>
            <a:normAutofit/>
          </a:bodyPr>
          <a:lstStyle/>
          <a:p>
            <a:r>
              <a:rPr lang="en-IN" sz="1600" b="1" i="0" dirty="0">
                <a:solidFill>
                  <a:srgbClr val="000000"/>
                </a:solidFill>
                <a:effectLst/>
                <a:latin typeface="arial" panose="020B0604020202020204" pitchFamily="34" charset="0"/>
              </a:rPr>
              <a:t>1.Loading the JDBC Driver</a:t>
            </a:r>
            <a:br>
              <a:rPr lang="en-IN" sz="1600" b="1" i="0" dirty="0">
                <a:solidFill>
                  <a:srgbClr val="000000"/>
                </a:solidFill>
                <a:effectLst/>
                <a:latin typeface="arial" panose="020B0604020202020204" pitchFamily="34" charset="0"/>
              </a:rPr>
            </a:br>
            <a:r>
              <a:rPr lang="en-IN" sz="1600" b="1" i="0" dirty="0">
                <a:solidFill>
                  <a:srgbClr val="000000"/>
                </a:solidFill>
                <a:effectLst/>
                <a:latin typeface="arial" panose="020B0604020202020204" pitchFamily="34" charset="0"/>
              </a:rPr>
              <a:t>       </a:t>
            </a:r>
            <a:br>
              <a:rPr lang="en-IN" sz="1600" b="1" i="0" dirty="0">
                <a:solidFill>
                  <a:srgbClr val="000000"/>
                </a:solidFill>
                <a:effectLst/>
                <a:latin typeface="arial" panose="020B0604020202020204" pitchFamily="34" charset="0"/>
              </a:rPr>
            </a:br>
            <a:r>
              <a:rPr lang="en-IN"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The first thing you need to do before you can open a JDBC connection to a database is to load the JDBC driver for the database</a:t>
            </a:r>
            <a:br>
              <a:rPr lang="en-IN" sz="1600" b="1" i="0" dirty="0">
                <a:solidFill>
                  <a:srgbClr val="000000"/>
                </a:solidFill>
                <a:effectLst/>
                <a:latin typeface="arial" panose="020B0604020202020204" pitchFamily="34" charset="0"/>
              </a:rPr>
            </a:br>
            <a:br>
              <a:rPr lang="en-IN" sz="1600" b="1" i="0" dirty="0">
                <a:solidFill>
                  <a:srgbClr val="000000"/>
                </a:solidFill>
                <a:effectLst/>
                <a:latin typeface="arial" panose="020B0604020202020204" pitchFamily="34" charset="0"/>
              </a:rPr>
            </a:br>
            <a:br>
              <a:rPr lang="en-IN" sz="1600" b="1" i="0" dirty="0">
                <a:solidFill>
                  <a:srgbClr val="000000"/>
                </a:solidFill>
                <a:effectLst/>
                <a:latin typeface="arial" panose="020B0604020202020204" pitchFamily="34" charset="0"/>
              </a:rPr>
            </a:br>
            <a:br>
              <a:rPr lang="en-IN" sz="1600" b="1" i="0" dirty="0">
                <a:solidFill>
                  <a:srgbClr val="000000"/>
                </a:solidFill>
                <a:effectLst/>
                <a:latin typeface="arial" panose="020B0604020202020204" pitchFamily="34" charset="0"/>
              </a:rPr>
            </a:br>
            <a:r>
              <a:rPr lang="en-IN" sz="1600" b="1" i="0" dirty="0">
                <a:solidFill>
                  <a:srgbClr val="000000"/>
                </a:solidFill>
                <a:latin typeface="arial" panose="020B0604020202020204" pitchFamily="34" charset="0"/>
              </a:rPr>
              <a:t>2. Opening the JDBC Connection</a:t>
            </a:r>
            <a:br>
              <a:rPr lang="en-IN" sz="1600" b="1" i="0" dirty="0">
                <a:solidFill>
                  <a:srgbClr val="000000"/>
                </a:solidFill>
                <a:latin typeface="arial" panose="020B0604020202020204" pitchFamily="34" charset="0"/>
              </a:rPr>
            </a:br>
            <a:r>
              <a:rPr lang="en-IN" sz="1600" i="0" dirty="0">
                <a:solidFill>
                  <a:srgbClr val="000000"/>
                </a:solidFill>
                <a:latin typeface="arial" panose="020B0604020202020204" pitchFamily="34" charset="0"/>
              </a:rPr>
              <a:t>                  1. Open Connection With URL</a:t>
            </a:r>
            <a:br>
              <a:rPr lang="en-IN" sz="1600" i="0" dirty="0">
                <a:solidFill>
                  <a:srgbClr val="000000"/>
                </a:solidFill>
                <a:latin typeface="arial" panose="020B0604020202020204" pitchFamily="34" charset="0"/>
              </a:rPr>
            </a:br>
            <a:r>
              <a:rPr lang="en-IN" sz="1600" i="0" dirty="0">
                <a:solidFill>
                  <a:srgbClr val="000000"/>
                </a:solidFill>
                <a:effectLst/>
                <a:latin typeface="arial" panose="020B0604020202020204" pitchFamily="34" charset="0"/>
              </a:rPr>
              <a:t>                  2.</a:t>
            </a:r>
            <a:r>
              <a:rPr lang="en-US" sz="1600" i="0" dirty="0">
                <a:solidFill>
                  <a:srgbClr val="000000"/>
                </a:solidFill>
                <a:effectLst/>
                <a:latin typeface="arial" panose="020B0604020202020204" pitchFamily="34" charset="0"/>
              </a:rPr>
              <a:t> Open Connection With URL, User and Password</a:t>
            </a:r>
            <a:br>
              <a:rPr lang="en-US" sz="1600" i="0" dirty="0">
                <a:solidFill>
                  <a:srgbClr val="000000"/>
                </a:solidFill>
                <a:effectLst/>
                <a:latin typeface="arial" panose="020B0604020202020204" pitchFamily="34" charset="0"/>
              </a:rPr>
            </a:br>
            <a:r>
              <a:rPr lang="en-US" sz="1600" i="0" dirty="0">
                <a:solidFill>
                  <a:srgbClr val="000000"/>
                </a:solidFill>
                <a:effectLst/>
                <a:latin typeface="arial" panose="020B0604020202020204" pitchFamily="34" charset="0"/>
              </a:rPr>
              <a:t>                  3. Open Connection With URL and Properties</a:t>
            </a:r>
            <a:br>
              <a:rPr lang="en-US" sz="1600" i="0" dirty="0">
                <a:solidFill>
                  <a:srgbClr val="000000"/>
                </a:solidFill>
                <a:effectLst/>
                <a:latin typeface="arial" panose="020B0604020202020204" pitchFamily="34" charset="0"/>
              </a:rPr>
            </a:br>
            <a:br>
              <a:rPr lang="en-US" sz="1600" i="0" dirty="0">
                <a:solidFill>
                  <a:srgbClr val="000000"/>
                </a:solidFill>
                <a:effectLst/>
                <a:latin typeface="arial" panose="020B0604020202020204" pitchFamily="34" charset="0"/>
              </a:rPr>
            </a:br>
            <a:r>
              <a:rPr lang="en-US" sz="1600" b="1" i="0" dirty="0">
                <a:solidFill>
                  <a:srgbClr val="000000"/>
                </a:solidFill>
                <a:effectLst/>
                <a:latin typeface="arial" panose="020B0604020202020204" pitchFamily="34" charset="0"/>
              </a:rPr>
              <a:t>3. Closing the JDBC Connection</a:t>
            </a:r>
            <a:br>
              <a:rPr lang="en-US" sz="1600" b="1" i="0" dirty="0">
                <a:solidFill>
                  <a:srgbClr val="000000"/>
                </a:solidFill>
                <a:effectLst/>
                <a:latin typeface="arial" panose="020B0604020202020204" pitchFamily="34" charset="0"/>
              </a:rPr>
            </a:br>
            <a:br>
              <a:rPr lang="en-US" sz="1600" b="1" i="0" dirty="0">
                <a:solidFill>
                  <a:srgbClr val="000000"/>
                </a:solidFill>
                <a:effectLst/>
                <a:latin typeface="arial" panose="020B0604020202020204" pitchFamily="34" charset="0"/>
              </a:rPr>
            </a:b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Once you are done using the database connection you should close it. This is done by calling the </a:t>
            </a:r>
            <a:r>
              <a:rPr lang="en-US" sz="1600" b="0" i="0" dirty="0" err="1">
                <a:solidFill>
                  <a:srgbClr val="000000"/>
                </a:solidFill>
                <a:effectLst/>
                <a:latin typeface="arial" panose="020B0604020202020204" pitchFamily="34" charset="0"/>
              </a:rPr>
              <a:t>Connection.close</a:t>
            </a:r>
            <a:r>
              <a:rPr lang="en-US" sz="1600" b="0" i="0" dirty="0">
                <a:solidFill>
                  <a:srgbClr val="000000"/>
                </a:solidFill>
                <a:effectLst/>
                <a:latin typeface="arial" panose="020B0604020202020204" pitchFamily="34" charset="0"/>
              </a:rPr>
              <a:t>() method</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                                </a:t>
            </a:r>
            <a:br>
              <a:rPr lang="en-US" sz="1600" b="0" i="0" dirty="0">
                <a:solidFill>
                  <a:srgbClr val="000000"/>
                </a:solidFill>
                <a:effectLst/>
                <a:latin typeface="arial" panose="020B0604020202020204" pitchFamily="34" charset="0"/>
              </a:rPr>
            </a:br>
            <a:r>
              <a:rPr lang="en-US" sz="1400" b="1" i="0" dirty="0">
                <a:solidFill>
                  <a:srgbClr val="000000"/>
                </a:solidFill>
                <a:effectLst/>
                <a:latin typeface="arial" panose="020B0604020202020204" pitchFamily="34" charset="0"/>
              </a:rPr>
              <a:t>                                    </a:t>
            </a:r>
            <a:r>
              <a:rPr lang="en-US" sz="1400" b="1" i="0" dirty="0" err="1">
                <a:solidFill>
                  <a:srgbClr val="000000"/>
                </a:solidFill>
                <a:effectLst/>
                <a:latin typeface="arial" panose="020B0604020202020204" pitchFamily="34" charset="0"/>
              </a:rPr>
              <a:t>Connection.close</a:t>
            </a:r>
            <a:r>
              <a:rPr lang="en-US" sz="1400" b="1" i="0" dirty="0">
                <a:solidFill>
                  <a:srgbClr val="000000"/>
                </a:solidFill>
                <a:effectLst/>
                <a:latin typeface="arial" panose="020B0604020202020204" pitchFamily="34" charset="0"/>
              </a:rPr>
              <a:t>();</a:t>
            </a:r>
            <a:br>
              <a:rPr lang="en-US" sz="1600" b="0" i="0" dirty="0">
                <a:solidFill>
                  <a:srgbClr val="000000"/>
                </a:solidFill>
                <a:effectLst/>
                <a:latin typeface="arial" panose="020B0604020202020204" pitchFamily="34" charset="0"/>
              </a:rPr>
            </a:br>
            <a:r>
              <a:rPr lang="en-US" sz="1600" b="1" i="0" dirty="0">
                <a:solidFill>
                  <a:srgbClr val="000000"/>
                </a:solidFill>
                <a:effectLst/>
                <a:latin typeface="arial" panose="020B0604020202020204" pitchFamily="34" charset="0"/>
              </a:rPr>
              <a:t>4. </a:t>
            </a:r>
            <a:r>
              <a:rPr lang="en-US" sz="1600" b="1" i="0" dirty="0" err="1">
                <a:solidFill>
                  <a:srgbClr val="000000"/>
                </a:solidFill>
                <a:effectLst/>
                <a:latin typeface="arial" panose="020B0604020202020204" pitchFamily="34" charset="0"/>
              </a:rPr>
              <a:t>setAutoCommit</a:t>
            </a:r>
            <a:r>
              <a:rPr lang="en-US" sz="1600" b="1" i="0" dirty="0">
                <a:solidFill>
                  <a:srgbClr val="000000"/>
                </a:solidFill>
                <a:effectLst/>
                <a:latin typeface="arial" panose="020B0604020202020204" pitchFamily="34" charset="0"/>
              </a:rPr>
              <a:t>()</a:t>
            </a:r>
            <a:br>
              <a:rPr lang="en-US" sz="1600" b="1" i="0" dirty="0">
                <a:solidFill>
                  <a:srgbClr val="000000"/>
                </a:solidFill>
                <a:effectLst/>
                <a:latin typeface="arial" panose="020B0604020202020204" pitchFamily="34" charset="0"/>
              </a:rPr>
            </a:br>
            <a:br>
              <a:rPr lang="en-US" sz="1600" b="1" i="0" dirty="0">
                <a:solidFill>
                  <a:srgbClr val="000000"/>
                </a:solidFill>
                <a:effectLst/>
                <a:latin typeface="arial" panose="020B0604020202020204" pitchFamily="34" charset="0"/>
              </a:rPr>
            </a:br>
            <a:r>
              <a:rPr lang="en-US" sz="1800" b="0" i="0" dirty="0">
                <a:solidFill>
                  <a:srgbClr val="202124"/>
                </a:solidFill>
                <a:effectLst/>
                <a:latin typeface="Times New Roman" panose="02020603050405020304" pitchFamily="18" charset="0"/>
                <a:cs typeface="Times New Roman" panose="02020603050405020304" pitchFamily="18" charset="0"/>
              </a:rPr>
              <a:t> This means that </a:t>
            </a:r>
            <a:r>
              <a:rPr lang="en-US" sz="1800" b="1" i="0" dirty="0">
                <a:solidFill>
                  <a:srgbClr val="202124"/>
                </a:solidFill>
                <a:effectLst/>
                <a:latin typeface="Times New Roman" panose="02020603050405020304" pitchFamily="18" charset="0"/>
                <a:cs typeface="Times New Roman" panose="02020603050405020304" pitchFamily="18" charset="0"/>
              </a:rPr>
              <a:t>every update to the database is immediately made permanent</a:t>
            </a:r>
            <a:r>
              <a:rPr lang="en-US" sz="1800" b="0" i="0" dirty="0">
                <a:solidFill>
                  <a:srgbClr val="202124"/>
                </a:solidFill>
                <a:effectLst/>
                <a:latin typeface="Times New Roman" panose="02020603050405020304" pitchFamily="18" charset="0"/>
                <a:cs typeface="Times New Roman" panose="02020603050405020304" pitchFamily="18" charset="0"/>
              </a:rPr>
              <a:t>. Any situation where a logical unit of work requires more than one update to the database cannot be done safely in auto-commit mode.</a:t>
            </a:r>
            <a:r>
              <a:rPr lang="en-US" sz="1800" b="1" i="0" dirty="0">
                <a:solidFill>
                  <a:srgbClr val="000000"/>
                </a:solidFill>
                <a:effectLst/>
                <a:latin typeface="Times New Roman" panose="02020603050405020304" pitchFamily="18" charset="0"/>
                <a:cs typeface="Times New Roman" panose="02020603050405020304" pitchFamily="18" charset="0"/>
              </a:rPr>
              <a:t>                               </a:t>
            </a:r>
            <a:endParaRPr lang="en-IN" sz="1800" b="1"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945A953-5C7E-4EFF-A1F6-548CF5D1BD35}"/>
              </a:ext>
            </a:extLst>
          </p:cNvPr>
          <p:cNvSpPr>
            <a:spLocks noGrp="1"/>
          </p:cNvSpPr>
          <p:nvPr>
            <p:ph type="body" idx="1"/>
          </p:nvPr>
        </p:nvSpPr>
        <p:spPr>
          <a:xfrm>
            <a:off x="763051" y="216181"/>
            <a:ext cx="10671048" cy="822960"/>
          </a:xfrm>
        </p:spPr>
        <p:txBody>
          <a:bodyPr/>
          <a:lstStyle/>
          <a:p>
            <a:r>
              <a:rPr lang="en-US" sz="2000" b="1" dirty="0">
                <a:solidFill>
                  <a:schemeClr val="accent3">
                    <a:lumMod val="50000"/>
                  </a:schemeClr>
                </a:solidFill>
                <a:latin typeface="Tahoma"/>
                <a:ea typeface="Tahoma"/>
                <a:cs typeface="Tahoma"/>
              </a:rPr>
              <a:t>                                                              JDBC</a:t>
            </a:r>
            <a:endParaRPr lang="en-IN" dirty="0"/>
          </a:p>
        </p:txBody>
      </p:sp>
      <p:sp>
        <p:nvSpPr>
          <p:cNvPr id="5" name="Rectangle 2">
            <a:extLst>
              <a:ext uri="{FF2B5EF4-FFF2-40B4-BE49-F238E27FC236}">
                <a16:creationId xmlns:a16="http://schemas.microsoft.com/office/drawing/2014/main" id="{7DD6A816-469A-4B21-B996-0B58F431A440}"/>
              </a:ext>
            </a:extLst>
          </p:cNvPr>
          <p:cNvSpPr>
            <a:spLocks noChangeArrowheads="1"/>
          </p:cNvSpPr>
          <p:nvPr/>
        </p:nvSpPr>
        <p:spPr bwMode="auto">
          <a:xfrm>
            <a:off x="2920620" y="2030163"/>
            <a:ext cx="3480180" cy="307777"/>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Arial Unicode MS"/>
              </a:rPr>
              <a:t>Class.forName</a:t>
            </a:r>
            <a:r>
              <a:rPr kumimoji="0" lang="en-US" altLang="en-US" sz="1400" b="1" i="0" u="none" strike="noStrike" cap="none" normalizeH="0" baseline="0" dirty="0">
                <a:ln>
                  <a:noFill/>
                </a:ln>
                <a:effectLst/>
                <a:latin typeface="Arial Unicode MS"/>
              </a:rPr>
              <a:t>("</a:t>
            </a:r>
            <a:r>
              <a:rPr kumimoji="0" lang="en-US" altLang="en-US" sz="1400" b="1" i="0" u="none" strike="noStrike" cap="none" normalizeH="0" baseline="0" dirty="0" err="1">
                <a:ln>
                  <a:noFill/>
                </a:ln>
                <a:effectLst/>
                <a:latin typeface="Arial Unicode MS"/>
              </a:rPr>
              <a:t>driverClassName</a:t>
            </a:r>
            <a:r>
              <a:rPr kumimoji="0" lang="en-US" altLang="en-US" sz="1400" b="1" i="0" u="none" strike="noStrike" cap="none" normalizeH="0" baseline="0" dirty="0">
                <a:ln>
                  <a:noFill/>
                </a:ln>
                <a:effectLst/>
                <a:latin typeface="Arial Unicode MS"/>
              </a:rPr>
              <a:t>");</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3340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702F-338C-4EEF-B109-9A17FFDEF931}"/>
              </a:ext>
            </a:extLst>
          </p:cNvPr>
          <p:cNvSpPr>
            <a:spLocks noGrp="1"/>
          </p:cNvSpPr>
          <p:nvPr>
            <p:ph type="title"/>
          </p:nvPr>
        </p:nvSpPr>
        <p:spPr>
          <a:xfrm>
            <a:off x="458914" y="2471738"/>
            <a:ext cx="10971086" cy="4386262"/>
          </a:xfrm>
        </p:spPr>
        <p:txBody>
          <a:bodyPr>
            <a:normAutofit fontScale="90000"/>
          </a:bodyPr>
          <a:lstStyle/>
          <a:p>
            <a:r>
              <a:rPr lang="en-IN" sz="1800" b="1" i="0" dirty="0">
                <a:effectLst/>
                <a:latin typeface="Arial" panose="020B0604020202020204" pitchFamily="34" charset="0"/>
              </a:rPr>
              <a:t>6. Rollback()</a:t>
            </a:r>
            <a:br>
              <a:rPr lang="en-IN" sz="1800" b="1" i="0" dirty="0">
                <a:effectLst/>
                <a:latin typeface="Arial" panose="020B0604020202020204" pitchFamily="34" charset="0"/>
              </a:rPr>
            </a:br>
            <a:r>
              <a:rPr lang="en-US" sz="1800" i="0" dirty="0">
                <a:solidFill>
                  <a:srgbClr val="000000"/>
                </a:solidFill>
                <a:latin typeface="Times New Roman" panose="02020603050405020304" pitchFamily="18" charset="0"/>
                <a:cs typeface="Times New Roman" panose="02020603050405020304" pitchFamily="18" charset="0"/>
              </a:rPr>
              <a:t> roll back updates to the database made using the Connection named conn</a:t>
            </a:r>
            <a:br>
              <a:rPr lang="en-IN" sz="1800" i="0" dirty="0">
                <a:latin typeface="Times New Roman" panose="02020603050405020304" pitchFamily="18" charset="0"/>
                <a:cs typeface="Times New Roman" panose="02020603050405020304" pitchFamily="18" charset="0"/>
              </a:rPr>
            </a:br>
            <a:r>
              <a:rPr lang="en-IN" sz="1800" b="1" i="0" dirty="0">
                <a:effectLst/>
                <a:latin typeface="Arial" panose="020B0604020202020204" pitchFamily="34" charset="0"/>
              </a:rPr>
              <a:t>                          </a:t>
            </a:r>
            <a:br>
              <a:rPr lang="en-IN" sz="1800" b="1" i="0" dirty="0">
                <a:effectLst/>
                <a:latin typeface="Arial" panose="020B0604020202020204" pitchFamily="34" charset="0"/>
              </a:rPr>
            </a:br>
            <a:r>
              <a:rPr lang="en-IN" sz="1800" b="1" i="0" dirty="0">
                <a:effectLst/>
                <a:latin typeface="Arial" panose="020B0604020202020204" pitchFamily="34" charset="0"/>
              </a:rPr>
              <a:t>                                    </a:t>
            </a:r>
            <a:r>
              <a:rPr lang="en-IN" sz="1800" b="1" i="0" dirty="0" err="1">
                <a:effectLst/>
                <a:latin typeface="Times New Roman" panose="02020603050405020304" pitchFamily="18" charset="0"/>
                <a:cs typeface="Times New Roman" panose="02020603050405020304" pitchFamily="18" charset="0"/>
              </a:rPr>
              <a:t>conn.rollback</a:t>
            </a:r>
            <a:r>
              <a:rPr lang="en-IN" sz="1800" b="1" i="0" dirty="0">
                <a:effectLst/>
                <a:latin typeface="Times New Roman" panose="02020603050405020304" pitchFamily="18" charset="0"/>
                <a:cs typeface="Times New Roman" panose="02020603050405020304" pitchFamily="18" charset="0"/>
              </a:rPr>
              <a:t>();</a:t>
            </a:r>
            <a:br>
              <a:rPr lang="en-IN" sz="1800" b="1" i="0" dirty="0">
                <a:effectLst/>
                <a:latin typeface="Times New Roman" panose="02020603050405020304" pitchFamily="18" charset="0"/>
                <a:cs typeface="Times New Roman" panose="02020603050405020304" pitchFamily="18" charset="0"/>
              </a:rPr>
            </a:br>
            <a:br>
              <a:rPr lang="en-IN" sz="1800" b="1" i="0" dirty="0">
                <a:effectLst/>
                <a:latin typeface="Times New Roman" panose="02020603050405020304" pitchFamily="18" charset="0"/>
                <a:cs typeface="Times New Roman" panose="02020603050405020304" pitchFamily="18" charset="0"/>
              </a:rPr>
            </a:br>
            <a:br>
              <a:rPr lang="en-IN" sz="1800" b="1" i="0" dirty="0">
                <a:effectLst/>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7.createStatement()</a:t>
            </a:r>
            <a:br>
              <a:rPr lang="en-IN" sz="1800" b="1" i="0" dirty="0">
                <a:effectLst/>
                <a:latin typeface="Times New Roman" panose="02020603050405020304" pitchFamily="18" charset="0"/>
                <a:cs typeface="Times New Roman" panose="02020603050405020304" pitchFamily="18" charset="0"/>
              </a:rPr>
            </a:br>
            <a:r>
              <a:rPr lang="en-IN" sz="1800" i="0" dirty="0">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Creating a Statement object to using </a:t>
            </a:r>
            <a:r>
              <a:rPr lang="en-US" sz="1800" i="0" dirty="0" err="1">
                <a:effectLst/>
                <a:latin typeface="Times New Roman" panose="02020603050405020304" pitchFamily="18" charset="0"/>
                <a:cs typeface="Times New Roman" panose="02020603050405020304" pitchFamily="18" charset="0"/>
              </a:rPr>
              <a:t>createStatement</a:t>
            </a:r>
            <a:r>
              <a:rPr lang="en-US" sz="1800" i="0" dirty="0">
                <a:effectLst/>
                <a:latin typeface="Times New Roman" panose="02020603050405020304" pitchFamily="18" charset="0"/>
                <a:cs typeface="Times New Roman" panose="02020603050405020304" pitchFamily="18" charset="0"/>
              </a:rPr>
              <a:t>() method of Connection interface.</a:t>
            </a:r>
            <a:br>
              <a:rPr lang="en-IN" sz="1800" i="0" dirty="0">
                <a:effectLst/>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                           </a:t>
            </a:r>
            <a:br>
              <a:rPr lang="en-IN" sz="1800" b="1" i="0" dirty="0">
                <a:effectLst/>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                     </a:t>
            </a:r>
            <a:r>
              <a:rPr lang="en-IN" sz="1800" b="1" i="0" dirty="0">
                <a:solidFill>
                  <a:srgbClr val="000000"/>
                </a:solidFill>
                <a:latin typeface="Consolas" panose="020B0609020204030204" pitchFamily="49" charset="0"/>
              </a:rPr>
              <a:t>Statement </a:t>
            </a:r>
            <a:r>
              <a:rPr lang="en-IN" sz="1800" b="1" i="0" dirty="0" err="1">
                <a:solidFill>
                  <a:srgbClr val="6A3E3E"/>
                </a:solidFill>
                <a:latin typeface="Consolas" panose="020B0609020204030204" pitchFamily="49" charset="0"/>
              </a:rPr>
              <a:t>st</a:t>
            </a:r>
            <a:r>
              <a:rPr lang="en-IN" sz="1800" b="1" i="0" dirty="0">
                <a:solidFill>
                  <a:srgbClr val="000000"/>
                </a:solidFill>
                <a:latin typeface="Consolas" panose="020B0609020204030204" pitchFamily="49" charset="0"/>
              </a:rPr>
              <a:t>=</a:t>
            </a:r>
            <a:r>
              <a:rPr lang="en-IN" sz="1800" b="1" i="0" dirty="0" err="1">
                <a:solidFill>
                  <a:srgbClr val="6A3E3E"/>
                </a:solidFill>
                <a:latin typeface="Consolas" panose="020B0609020204030204" pitchFamily="49" charset="0"/>
              </a:rPr>
              <a:t>conn</a:t>
            </a:r>
            <a:r>
              <a:rPr lang="en-IN" sz="1800" b="1" i="0" dirty="0" err="1">
                <a:solidFill>
                  <a:srgbClr val="000000"/>
                </a:solidFill>
                <a:latin typeface="Consolas" panose="020B0609020204030204" pitchFamily="49" charset="0"/>
              </a:rPr>
              <a:t>.createStatement</a:t>
            </a:r>
            <a:r>
              <a:rPr lang="en-IN" sz="1800" b="1" i="0" dirty="0">
                <a:solidFill>
                  <a:srgbClr val="000000"/>
                </a:solidFill>
                <a:latin typeface="Consolas" panose="020B0609020204030204" pitchFamily="49" charset="0"/>
              </a:rPr>
              <a:t>();</a:t>
            </a:r>
            <a:br>
              <a:rPr lang="en-IN" sz="1800" b="1" i="0" dirty="0">
                <a:solidFill>
                  <a:srgbClr val="000000"/>
                </a:solidFill>
                <a:latin typeface="Consolas" panose="020B0609020204030204" pitchFamily="49" charset="0"/>
              </a:rPr>
            </a:br>
            <a:br>
              <a:rPr lang="en-IN" sz="1800" b="1" i="0" dirty="0">
                <a:solidFill>
                  <a:srgbClr val="000000"/>
                </a:solidFill>
                <a:latin typeface="Consolas" panose="020B0609020204030204" pitchFamily="49" charset="0"/>
              </a:rPr>
            </a:br>
            <a:br>
              <a:rPr lang="en-IN" sz="1800" b="1" i="0" dirty="0">
                <a:solidFill>
                  <a:srgbClr val="000000"/>
                </a:solidFill>
                <a:latin typeface="Consolas" panose="020B0609020204030204" pitchFamily="49" charset="0"/>
              </a:rPr>
            </a:br>
            <a:r>
              <a:rPr lang="en-IN" sz="1800" b="1" i="0" dirty="0">
                <a:solidFill>
                  <a:srgbClr val="000000"/>
                </a:solidFill>
                <a:latin typeface="Consolas" panose="020B0609020204030204" pitchFamily="49" charset="0"/>
              </a:rPr>
              <a:t>8.prepareStatement()</a:t>
            </a:r>
            <a:br>
              <a:rPr lang="en-IN" sz="1800" b="1" i="0" dirty="0">
                <a:solidFill>
                  <a:srgbClr val="000000"/>
                </a:solidFill>
                <a:latin typeface="Consolas" panose="020B0609020204030204" pitchFamily="49" charset="0"/>
              </a:rPr>
            </a:br>
            <a:r>
              <a:rPr lang="en-IN" sz="1800" b="1" i="0" dirty="0">
                <a:solidFill>
                  <a:srgbClr val="000000"/>
                </a:solidFill>
                <a:latin typeface="Consolas" panose="020B0609020204030204" pitchFamily="49" charset="0"/>
              </a:rPr>
              <a:t> </a:t>
            </a:r>
            <a:r>
              <a:rPr lang="en-US" sz="1800" i="0" dirty="0">
                <a:solidFill>
                  <a:srgbClr val="000000"/>
                </a:solidFill>
                <a:latin typeface="Consolas" panose="020B0609020204030204" pitchFamily="49" charset="0"/>
              </a:rPr>
              <a:t>The </a:t>
            </a:r>
            <a:r>
              <a:rPr lang="en-US" sz="1800" i="0" dirty="0" err="1">
                <a:solidFill>
                  <a:srgbClr val="000000"/>
                </a:solidFill>
                <a:latin typeface="Consolas" panose="020B0609020204030204" pitchFamily="49" charset="0"/>
              </a:rPr>
              <a:t>PreparedStatement</a:t>
            </a:r>
            <a:r>
              <a:rPr lang="en-US" sz="1800" i="0" dirty="0">
                <a:solidFill>
                  <a:srgbClr val="000000"/>
                </a:solidFill>
                <a:latin typeface="Consolas" panose="020B0609020204030204" pitchFamily="49" charset="0"/>
              </a:rPr>
              <a:t> interface extends the Statement interface it represents a precompiled SQL statement which can be executed multiple times</a:t>
            </a:r>
            <a:br>
              <a:rPr lang="en-US" sz="1800" i="0" dirty="0">
                <a:solidFill>
                  <a:srgbClr val="000000"/>
                </a:solidFill>
                <a:latin typeface="Consolas" panose="020B0609020204030204" pitchFamily="49" charset="0"/>
              </a:rPr>
            </a:br>
            <a:r>
              <a:rPr lang="en-US" sz="1800" i="0" dirty="0">
                <a:solidFill>
                  <a:srgbClr val="000000"/>
                </a:solidFill>
                <a:latin typeface="Consolas" panose="020B0609020204030204" pitchFamily="49" charset="0"/>
              </a:rPr>
              <a:t>              </a:t>
            </a:r>
            <a:br>
              <a:rPr lang="en-US" sz="1800" i="0" dirty="0">
                <a:solidFill>
                  <a:srgbClr val="000000"/>
                </a:solidFill>
                <a:latin typeface="Consolas" panose="020B0609020204030204" pitchFamily="49" charset="0"/>
              </a:rPr>
            </a:br>
            <a:r>
              <a:rPr lang="en-US" sz="1800" i="0" dirty="0">
                <a:solidFill>
                  <a:srgbClr val="000000"/>
                </a:solidFill>
                <a:latin typeface="Consolas" panose="020B0609020204030204" pitchFamily="49" charset="0"/>
              </a:rPr>
              <a:t>              </a:t>
            </a:r>
            <a:r>
              <a:rPr lang="en-US" sz="1800" b="1" i="0" dirty="0" err="1">
                <a:solidFill>
                  <a:schemeClr val="tx1"/>
                </a:solidFill>
                <a:latin typeface="Consolas" panose="020B0609020204030204" pitchFamily="49" charset="0"/>
              </a:rPr>
              <a:t>PreparedStatement</a:t>
            </a:r>
            <a:r>
              <a:rPr lang="en-US" sz="1800" b="1" i="0" dirty="0">
                <a:solidFill>
                  <a:schemeClr val="tx1"/>
                </a:solidFill>
                <a:latin typeface="Consolas" panose="020B0609020204030204" pitchFamily="49" charset="0"/>
              </a:rPr>
              <a:t> </a:t>
            </a:r>
            <a:r>
              <a:rPr lang="en-US" sz="1800" b="1" i="0" dirty="0" err="1">
                <a:solidFill>
                  <a:schemeClr val="tx1"/>
                </a:solidFill>
                <a:latin typeface="Consolas" panose="020B0609020204030204" pitchFamily="49" charset="0"/>
              </a:rPr>
              <a:t>pstmt</a:t>
            </a:r>
            <a:r>
              <a:rPr lang="en-US" sz="1800" b="1" i="0" dirty="0">
                <a:solidFill>
                  <a:schemeClr val="tx1"/>
                </a:solidFill>
                <a:latin typeface="Consolas" panose="020B0609020204030204" pitchFamily="49" charset="0"/>
              </a:rPr>
              <a:t> = </a:t>
            </a:r>
            <a:r>
              <a:rPr lang="en-US" sz="1800" b="1" i="0" dirty="0" err="1">
                <a:solidFill>
                  <a:schemeClr val="tx1"/>
                </a:solidFill>
                <a:latin typeface="Consolas" panose="020B0609020204030204" pitchFamily="49" charset="0"/>
              </a:rPr>
              <a:t>conn.prepareStatement</a:t>
            </a:r>
            <a:r>
              <a:rPr lang="en-US" sz="1800" b="1" i="0" dirty="0">
                <a:solidFill>
                  <a:schemeClr val="tx1"/>
                </a:solidFill>
                <a:latin typeface="Consolas" panose="020B0609020204030204" pitchFamily="49" charset="0"/>
              </a:rPr>
              <a:t>(query);</a:t>
            </a:r>
            <a:br>
              <a:rPr lang="en-US" sz="1400" b="1" i="0" dirty="0">
                <a:solidFill>
                  <a:schemeClr val="tx1"/>
                </a:solidFill>
                <a:latin typeface="Consolas" panose="020B0609020204030204" pitchFamily="49" charset="0"/>
              </a:rPr>
            </a:br>
            <a:endParaRPr lang="en-IN" sz="1400" b="1" i="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737D21B-4EC2-4C11-8974-44293AACF100}"/>
              </a:ext>
            </a:extLst>
          </p:cNvPr>
          <p:cNvSpPr>
            <a:spLocks noGrp="1"/>
          </p:cNvSpPr>
          <p:nvPr>
            <p:ph type="body" idx="1"/>
          </p:nvPr>
        </p:nvSpPr>
        <p:spPr>
          <a:xfrm>
            <a:off x="458914" y="243030"/>
            <a:ext cx="10671048" cy="1685925"/>
          </a:xfrm>
        </p:spPr>
        <p:txBody>
          <a:bodyPr>
            <a:normAutofit/>
          </a:bodyPr>
          <a:lstStyle/>
          <a:p>
            <a:r>
              <a:rPr lang="en-IN" sz="1800" b="1" i="0" dirty="0">
                <a:solidFill>
                  <a:srgbClr val="000000"/>
                </a:solidFill>
                <a:effectLst/>
                <a:latin typeface="arial" panose="020B0604020202020204" pitchFamily="34" charset="0"/>
              </a:rPr>
              <a:t>5.commit()</a:t>
            </a:r>
          </a:p>
          <a:p>
            <a:r>
              <a:rPr lang="en-US" sz="1600" b="0" i="0" dirty="0">
                <a:solidFill>
                  <a:srgbClr val="000000"/>
                </a:solidFill>
                <a:effectLst/>
                <a:latin typeface="Arial" panose="020B0604020202020204" pitchFamily="34" charset="0"/>
              </a:rPr>
              <a:t>Once you are done with your changes and you want to commit the changes then call </a:t>
            </a:r>
            <a:r>
              <a:rPr lang="en-US" sz="1600" b="1" i="0" dirty="0">
                <a:solidFill>
                  <a:srgbClr val="000000"/>
                </a:solidFill>
                <a:effectLst/>
                <a:latin typeface="Arial" panose="020B0604020202020204" pitchFamily="34" charset="0"/>
              </a:rPr>
              <a:t>commit()</a:t>
            </a:r>
            <a:r>
              <a:rPr lang="en-US" sz="1600" b="0" i="0" dirty="0">
                <a:solidFill>
                  <a:srgbClr val="000000"/>
                </a:solidFill>
                <a:effectLst/>
                <a:latin typeface="Arial" panose="020B0604020202020204" pitchFamily="34" charset="0"/>
              </a:rPr>
              <a:t> method on connection object </a:t>
            </a:r>
            <a:endParaRPr lang="en-US" sz="1600" i="0" dirty="0">
              <a:solidFill>
                <a:srgbClr val="000000"/>
              </a:solidFill>
              <a:latin typeface="Arial" panose="020B0604020202020204" pitchFamily="34" charset="0"/>
            </a:endParaRPr>
          </a:p>
          <a:p>
            <a:endParaRPr lang="en-IN" sz="1600" dirty="0"/>
          </a:p>
        </p:txBody>
      </p:sp>
      <p:sp>
        <p:nvSpPr>
          <p:cNvPr id="4" name="Rectangle 1">
            <a:extLst>
              <a:ext uri="{FF2B5EF4-FFF2-40B4-BE49-F238E27FC236}">
                <a16:creationId xmlns:a16="http://schemas.microsoft.com/office/drawing/2014/main" id="{88B9FCE2-A312-4DF2-A1A4-430B5AED4F1D}"/>
              </a:ext>
            </a:extLst>
          </p:cNvPr>
          <p:cNvSpPr>
            <a:spLocks noChangeArrowheads="1"/>
          </p:cNvSpPr>
          <p:nvPr/>
        </p:nvSpPr>
        <p:spPr bwMode="auto">
          <a:xfrm>
            <a:off x="2477551" y="1344141"/>
            <a:ext cx="2394487" cy="493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conn.commit</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5045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0378-D785-44AB-8A33-99B997519506}"/>
              </a:ext>
            </a:extLst>
          </p:cNvPr>
          <p:cNvSpPr>
            <a:spLocks noGrp="1"/>
          </p:cNvSpPr>
          <p:nvPr>
            <p:ph type="title"/>
          </p:nvPr>
        </p:nvSpPr>
        <p:spPr>
          <a:xfrm>
            <a:off x="622474" y="967353"/>
            <a:ext cx="10666949" cy="5515333"/>
          </a:xfrm>
        </p:spPr>
        <p:txBody>
          <a:bodyPr>
            <a:normAutofit fontScale="90000"/>
          </a:bodyPr>
          <a:lstStyle/>
          <a:p>
            <a:pPr marL="285750" indent="-285750">
              <a:buFont typeface="Arial"/>
              <a:buChar char="•"/>
            </a:pPr>
            <a:r>
              <a:rPr lang="en-US" sz="2400" i="0" dirty="0">
                <a:latin typeface="Times New Roman" panose="02020603050405020304" pitchFamily="18" charset="0"/>
                <a:ea typeface="Tahoma"/>
                <a:cs typeface="Times New Roman" panose="02020603050405020304" pitchFamily="18" charset="0"/>
              </a:rPr>
              <a:t>Log4j is a reliable, fast and flexible logging framework (APIs) written in Java, which is distributed under the Apache Software License. It is a debugging tool.</a:t>
            </a:r>
            <a:br>
              <a:rPr lang="en-US" sz="2400" i="0" dirty="0">
                <a:latin typeface="Times New Roman" panose="02020603050405020304" pitchFamily="18" charset="0"/>
                <a:ea typeface="Tahoma"/>
                <a:cs typeface="Times New Roman" panose="02020603050405020304" pitchFamily="18" charset="0"/>
              </a:rPr>
            </a:br>
            <a:br>
              <a:rPr lang="en-US" sz="2400" i="0" dirty="0">
                <a:latin typeface="Times New Roman" panose="02020603050405020304" pitchFamily="18" charset="0"/>
                <a:ea typeface="Tahoma"/>
                <a:cs typeface="Times New Roman" panose="02020603050405020304" pitchFamily="18" charset="0"/>
              </a:rPr>
            </a:br>
            <a:r>
              <a:rPr lang="en-US" sz="2400" b="1" i="0" dirty="0">
                <a:solidFill>
                  <a:srgbClr val="FF7C33"/>
                </a:solidFill>
                <a:latin typeface="Times New Roman" panose="02020603050405020304" pitchFamily="18" charset="0"/>
                <a:cs typeface="Times New Roman" panose="02020603050405020304" pitchFamily="18" charset="0"/>
              </a:rPr>
              <a:t>Why Log4j is important?</a:t>
            </a:r>
            <a:br>
              <a:rPr lang="en-US" sz="2400" b="1" i="0" dirty="0">
                <a:solidFill>
                  <a:srgbClr val="FF7C33"/>
                </a:solidFill>
                <a:latin typeface="Times New Roman" panose="02020603050405020304" pitchFamily="18" charset="0"/>
                <a:cs typeface="Times New Roman" panose="02020603050405020304" pitchFamily="18" charset="0"/>
              </a:rPr>
            </a:br>
            <a:br>
              <a:rPr lang="en-US" sz="2400" b="1" i="0" dirty="0">
                <a:solidFill>
                  <a:srgbClr val="FF7C33"/>
                </a:solidFill>
                <a:latin typeface="Times New Roman" panose="02020603050405020304" pitchFamily="18" charset="0"/>
                <a:cs typeface="Times New Roman" panose="02020603050405020304" pitchFamily="18" charset="0"/>
              </a:rPr>
            </a:br>
            <a:r>
              <a:rPr lang="en-US" sz="2400" b="1" i="0" dirty="0">
                <a:solidFill>
                  <a:srgbClr val="C00000"/>
                </a:solidFill>
                <a:latin typeface="Times New Roman" panose="02020603050405020304" pitchFamily="18" charset="0"/>
                <a:cs typeface="Times New Roman" panose="02020603050405020304" pitchFamily="18" charset="0"/>
              </a:rPr>
              <a:t>1</a:t>
            </a:r>
            <a:r>
              <a:rPr lang="en-US" sz="2400" b="1" i="0" dirty="0">
                <a:solidFill>
                  <a:srgbClr val="FF7C33"/>
                </a:solidFill>
                <a:latin typeface="Times New Roman" panose="02020603050405020304" pitchFamily="18" charset="0"/>
                <a:cs typeface="Times New Roman" panose="02020603050405020304" pitchFamily="18" charset="0"/>
              </a:rPr>
              <a:t>.</a:t>
            </a:r>
            <a:r>
              <a:rPr lang="en-US" sz="2400" i="0" dirty="0">
                <a:latin typeface="Times New Roman" panose="02020603050405020304" pitchFamily="18" charset="0"/>
                <a:ea typeface="Tahoma"/>
                <a:cs typeface="Times New Roman" panose="02020603050405020304" pitchFamily="18" charset="0"/>
              </a:rPr>
              <a:t>Logging is an important component of the software development. A well-written logging code offers quick debugging, easy maintenance, and structured storage of an application's runtime information.</a:t>
            </a:r>
            <a:br>
              <a:rPr lang="en-US" sz="2400" i="0" dirty="0">
                <a:latin typeface="Times New Roman" panose="02020603050405020304" pitchFamily="18" charset="0"/>
                <a:ea typeface="Tahoma"/>
                <a:cs typeface="Times New Roman" panose="02020603050405020304" pitchFamily="18" charset="0"/>
              </a:rPr>
            </a:br>
            <a:r>
              <a:rPr lang="en-US" sz="2400" i="0" dirty="0">
                <a:solidFill>
                  <a:srgbClr val="C00000"/>
                </a:solidFill>
                <a:latin typeface="Times New Roman" panose="02020603050405020304" pitchFamily="18" charset="0"/>
                <a:ea typeface="Tahoma"/>
                <a:cs typeface="Times New Roman" panose="02020603050405020304" pitchFamily="18" charset="0"/>
              </a:rPr>
              <a:t>2</a:t>
            </a:r>
            <a:r>
              <a:rPr lang="en-US" sz="2400" i="0" dirty="0">
                <a:solidFill>
                  <a:srgbClr val="FFC000"/>
                </a:solidFill>
                <a:latin typeface="Times New Roman" panose="02020603050405020304" pitchFamily="18" charset="0"/>
                <a:ea typeface="Tahoma"/>
                <a:cs typeface="Times New Roman" panose="02020603050405020304" pitchFamily="18" charset="0"/>
              </a:rPr>
              <a:t>.</a:t>
            </a:r>
            <a:r>
              <a:rPr lang="en-US" sz="2400" i="0" dirty="0">
                <a:latin typeface="Times New Roman" panose="02020603050405020304" pitchFamily="18" charset="0"/>
                <a:ea typeface="+mn-lt"/>
                <a:cs typeface="Times New Roman" panose="02020603050405020304" pitchFamily="18" charset="0"/>
              </a:rPr>
              <a:t>Since logging is the focus of an application, While developing the java applications </a:t>
            </a:r>
            <a:r>
              <a:rPr lang="en-US" sz="2400" i="0" dirty="0">
                <a:latin typeface="Times New Roman" panose="02020603050405020304" pitchFamily="18" charset="0"/>
                <a:ea typeface="Tahoma"/>
                <a:cs typeface="Times New Roman" panose="02020603050405020304" pitchFamily="18" charset="0"/>
              </a:rPr>
              <a:t>that is to know the status of a java application in each step, we are using log4j.</a:t>
            </a:r>
            <a:br>
              <a:rPr lang="en-US" sz="2400" i="0" dirty="0">
                <a:latin typeface="Times New Roman" panose="02020603050405020304" pitchFamily="18" charset="0"/>
                <a:ea typeface="Tahoma"/>
                <a:cs typeface="Times New Roman" panose="02020603050405020304" pitchFamily="18" charset="0"/>
              </a:rPr>
            </a:br>
            <a:r>
              <a:rPr lang="en-US" sz="2400" i="0" dirty="0">
                <a:solidFill>
                  <a:srgbClr val="C00000"/>
                </a:solidFill>
                <a:latin typeface="Times New Roman" panose="02020603050405020304" pitchFamily="18" charset="0"/>
                <a:ea typeface="Tahoma"/>
                <a:cs typeface="Times New Roman" panose="02020603050405020304" pitchFamily="18" charset="0"/>
              </a:rPr>
              <a:t>3</a:t>
            </a:r>
            <a:r>
              <a:rPr lang="en-US" sz="2400" i="0" dirty="0">
                <a:latin typeface="Times New Roman" panose="02020603050405020304" pitchFamily="18" charset="0"/>
                <a:ea typeface="Tahoma"/>
                <a:cs typeface="Times New Roman" panose="02020603050405020304" pitchFamily="18" charset="0"/>
              </a:rPr>
              <a:t>.</a:t>
            </a:r>
            <a:r>
              <a:rPr lang="en-US" sz="2400" i="0" dirty="0">
                <a:latin typeface="Times New Roman" panose="02020603050405020304" pitchFamily="18" charset="0"/>
                <a:ea typeface="+mn-lt"/>
                <a:cs typeface="Times New Roman" panose="02020603050405020304" pitchFamily="18" charset="0"/>
              </a:rPr>
              <a:t>In the developing environment When we write a code, we usually use </a:t>
            </a:r>
            <a:r>
              <a:rPr lang="en-US" sz="2400" b="1" i="0" dirty="0" err="1">
                <a:latin typeface="Times New Roman" panose="02020603050405020304" pitchFamily="18" charset="0"/>
                <a:ea typeface="+mn-lt"/>
                <a:cs typeface="Times New Roman" panose="02020603050405020304" pitchFamily="18" charset="0"/>
              </a:rPr>
              <a:t>System.out.println</a:t>
            </a:r>
            <a:r>
              <a:rPr lang="en-US" sz="2400" i="0" dirty="0">
                <a:latin typeface="Times New Roman" panose="02020603050405020304" pitchFamily="18" charset="0"/>
                <a:ea typeface="+mn-lt"/>
                <a:cs typeface="Times New Roman" panose="02020603050405020304" pitchFamily="18" charset="0"/>
              </a:rPr>
              <a:t> to print the logs or whatever the flow of program onto the console.</a:t>
            </a:r>
            <a:br>
              <a:rPr lang="en-US" sz="2400" i="0" dirty="0">
                <a:latin typeface="Times New Roman" panose="02020603050405020304" pitchFamily="18" charset="0"/>
                <a:ea typeface="Tahoma"/>
                <a:cs typeface="Times New Roman" panose="02020603050405020304" pitchFamily="18" charset="0"/>
              </a:rPr>
            </a:br>
            <a:r>
              <a:rPr lang="en-US" sz="2400" i="0" dirty="0">
                <a:solidFill>
                  <a:srgbClr val="C00000"/>
                </a:solidFill>
                <a:latin typeface="Times New Roman" panose="02020603050405020304" pitchFamily="18" charset="0"/>
                <a:ea typeface="Tahoma"/>
                <a:cs typeface="Times New Roman" panose="02020603050405020304" pitchFamily="18" charset="0"/>
              </a:rPr>
              <a:t>4</a:t>
            </a:r>
            <a:r>
              <a:rPr lang="en-US" sz="2400" i="0" dirty="0">
                <a:latin typeface="Times New Roman" panose="02020603050405020304" pitchFamily="18" charset="0"/>
                <a:ea typeface="Tahoma"/>
                <a:cs typeface="Times New Roman" panose="02020603050405020304" pitchFamily="18" charset="0"/>
              </a:rPr>
              <a:t>.</a:t>
            </a:r>
            <a:r>
              <a:rPr lang="en-US" sz="2400" i="0" dirty="0">
                <a:latin typeface="Times New Roman" panose="02020603050405020304" pitchFamily="18" charset="0"/>
                <a:ea typeface="+mn-lt"/>
                <a:cs typeface="Times New Roman" panose="02020603050405020304" pitchFamily="18" charset="0"/>
              </a:rPr>
              <a:t>if we take in the developing Environment, we could use debugging tool whenever something goes wrong and we have to sit and </a:t>
            </a:r>
            <a:r>
              <a:rPr lang="en-US" sz="2400" i="0" dirty="0" err="1">
                <a:latin typeface="Times New Roman" panose="02020603050405020304" pitchFamily="18" charset="0"/>
                <a:ea typeface="+mn-lt"/>
                <a:cs typeface="Times New Roman" panose="02020603050405020304" pitchFamily="18" charset="0"/>
              </a:rPr>
              <a:t>shortout</a:t>
            </a:r>
            <a:r>
              <a:rPr lang="en-US" sz="2400" i="0" dirty="0">
                <a:latin typeface="Times New Roman" panose="02020603050405020304" pitchFamily="18" charset="0"/>
                <a:ea typeface="+mn-lt"/>
                <a:cs typeface="Times New Roman" panose="02020603050405020304" pitchFamily="18" charset="0"/>
              </a:rPr>
              <a:t>, what has gone wrong </a:t>
            </a:r>
            <a:r>
              <a:rPr lang="en-US" sz="2400" i="0" dirty="0" err="1">
                <a:latin typeface="Times New Roman" panose="02020603050405020304" pitchFamily="18" charset="0"/>
                <a:ea typeface="+mn-lt"/>
                <a:cs typeface="Times New Roman" panose="02020603050405020304" pitchFamily="18" charset="0"/>
              </a:rPr>
              <a:t>inorder</a:t>
            </a:r>
            <a:r>
              <a:rPr lang="en-US" sz="2400" i="0" dirty="0">
                <a:latin typeface="Times New Roman" panose="02020603050405020304" pitchFamily="18" charset="0"/>
                <a:ea typeface="+mn-lt"/>
                <a:cs typeface="Times New Roman" panose="02020603050405020304" pitchFamily="18" charset="0"/>
              </a:rPr>
              <a:t> to debug the program.</a:t>
            </a:r>
            <a:br>
              <a:rPr lang="en-US" sz="2400" i="0" dirty="0">
                <a:latin typeface="Times New Roman" panose="02020603050405020304" pitchFamily="18" charset="0"/>
                <a:ea typeface="+mn-lt"/>
                <a:cs typeface="Times New Roman" panose="02020603050405020304" pitchFamily="18" charset="0"/>
              </a:rPr>
            </a:br>
            <a:br>
              <a:rPr lang="en-US" sz="800" i="0" dirty="0">
                <a:latin typeface="Times New Roman" panose="02020603050405020304" pitchFamily="18" charset="0"/>
                <a:cs typeface="Times New Roman" panose="02020603050405020304" pitchFamily="18" charset="0"/>
              </a:rPr>
            </a:br>
            <a:endParaRPr lang="en-IN" sz="24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342833-6DF1-4BE3-B380-1900305601CF}"/>
              </a:ext>
            </a:extLst>
          </p:cNvPr>
          <p:cNvSpPr>
            <a:spLocks noGrp="1"/>
          </p:cNvSpPr>
          <p:nvPr>
            <p:ph type="body" idx="1"/>
          </p:nvPr>
        </p:nvSpPr>
        <p:spPr>
          <a:xfrm>
            <a:off x="622474" y="197756"/>
            <a:ext cx="10671048" cy="868680"/>
          </a:xfrm>
        </p:spPr>
        <p:txBody>
          <a:bodyPr>
            <a:normAutofit/>
          </a:bodyPr>
          <a:lstStyle/>
          <a:p>
            <a:r>
              <a:rPr lang="en-US" sz="2400" b="1" dirty="0">
                <a:solidFill>
                  <a:schemeClr val="accent3">
                    <a:lumMod val="50000"/>
                  </a:schemeClr>
                </a:solidFill>
              </a:rPr>
              <a:t>                                                            Log4j</a:t>
            </a:r>
            <a:endParaRPr lang="en-IN" sz="2400" dirty="0">
              <a:solidFill>
                <a:schemeClr val="accent3">
                  <a:lumMod val="50000"/>
                </a:schemeClr>
              </a:solidFill>
            </a:endParaRPr>
          </a:p>
        </p:txBody>
      </p:sp>
    </p:spTree>
    <p:extLst>
      <p:ext uri="{BB962C8B-B14F-4D97-AF65-F5344CB8AC3E}">
        <p14:creationId xmlns:p14="http://schemas.microsoft.com/office/powerpoint/2010/main" val="197484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4231-6B1D-4604-AFCD-0B2AE8C442D5}"/>
              </a:ext>
            </a:extLst>
          </p:cNvPr>
          <p:cNvSpPr>
            <a:spLocks noGrp="1"/>
          </p:cNvSpPr>
          <p:nvPr>
            <p:ph type="title"/>
          </p:nvPr>
        </p:nvSpPr>
        <p:spPr>
          <a:xfrm>
            <a:off x="763051" y="846161"/>
            <a:ext cx="10666949" cy="5766178"/>
          </a:xfrm>
        </p:spPr>
        <p:txBody>
          <a:bodyPr>
            <a:normAutofit/>
          </a:bodyPr>
          <a:lstStyle/>
          <a:p>
            <a:br>
              <a:rPr lang="en-US" sz="2000" b="1" dirty="0">
                <a:solidFill>
                  <a:srgbClr val="0070C0"/>
                </a:solidFill>
                <a:cs typeface="Calibri"/>
              </a:rPr>
            </a:br>
            <a:r>
              <a:rPr lang="en-US" sz="2000" b="1" i="0" dirty="0">
                <a:solidFill>
                  <a:srgbClr val="0070C0"/>
                </a:solidFill>
                <a:latin typeface="Times New Roman" panose="02020603050405020304" pitchFamily="18" charset="0"/>
                <a:cs typeface="Times New Roman" panose="02020603050405020304" pitchFamily="18" charset="0"/>
              </a:rPr>
              <a:t> 1.DEBUG :</a:t>
            </a:r>
            <a:r>
              <a:rPr lang="en-US" sz="2000" i="0" dirty="0">
                <a:solidFill>
                  <a:srgbClr val="000000"/>
                </a:solidFill>
                <a:latin typeface="Times New Roman" panose="02020603050405020304" pitchFamily="18" charset="0"/>
                <a:cs typeface="Times New Roman" panose="02020603050405020304" pitchFamily="18" charset="0"/>
              </a:rPr>
              <a:t>This log4j level helps developer to debug application. Level of message logged will be focused on providing support to a application developer.</a:t>
            </a:r>
            <a:br>
              <a:rPr lang="en-US" sz="2000" i="0" dirty="0">
                <a:latin typeface="Times New Roman" panose="02020603050405020304" pitchFamily="18" charset="0"/>
                <a:ea typeface="+mn-lt"/>
                <a:cs typeface="Times New Roman" panose="02020603050405020304" pitchFamily="18" charset="0"/>
              </a:rPr>
            </a:br>
            <a:br>
              <a:rPr lang="en-US" sz="2000" i="0" dirty="0">
                <a:solidFill>
                  <a:srgbClr val="000000"/>
                </a:solidFill>
                <a:latin typeface="Times New Roman" panose="02020603050405020304" pitchFamily="18" charset="0"/>
                <a:ea typeface="+mn-lt"/>
                <a:cs typeface="Times New Roman" panose="02020603050405020304" pitchFamily="18" charset="0"/>
              </a:rPr>
            </a:br>
            <a:r>
              <a:rPr lang="en-US" sz="2000" b="1" i="0" dirty="0">
                <a:solidFill>
                  <a:srgbClr val="0070C0"/>
                </a:solidFill>
                <a:latin typeface="Times New Roman" panose="02020603050405020304" pitchFamily="18" charset="0"/>
                <a:ea typeface="+mn-lt"/>
                <a:cs typeface="Times New Roman" panose="02020603050405020304" pitchFamily="18" charset="0"/>
              </a:rPr>
              <a:t>2. INFO : </a:t>
            </a:r>
            <a:r>
              <a:rPr lang="en-US" sz="2000" i="0" dirty="0">
                <a:solidFill>
                  <a:srgbClr val="000000"/>
                </a:solidFill>
                <a:latin typeface="Times New Roman" panose="02020603050405020304" pitchFamily="18" charset="0"/>
                <a:ea typeface="+mn-lt"/>
                <a:cs typeface="Times New Roman" panose="02020603050405020304" pitchFamily="18" charset="0"/>
              </a:rPr>
              <a:t>his</a:t>
            </a:r>
            <a:r>
              <a:rPr lang="en-US" sz="2000" i="0" dirty="0">
                <a:latin typeface="Times New Roman" panose="02020603050405020304" pitchFamily="18" charset="0"/>
                <a:ea typeface="+mn-lt"/>
                <a:cs typeface="Times New Roman" panose="02020603050405020304" pitchFamily="18" charset="0"/>
              </a:rPr>
              <a:t> log4j level gives the progress and chosen state information. </a:t>
            </a:r>
            <a:r>
              <a:rPr lang="en-US" sz="2000" i="0" dirty="0" err="1">
                <a:latin typeface="Times New Roman" panose="02020603050405020304" pitchFamily="18" charset="0"/>
                <a:ea typeface="+mn-lt"/>
                <a:cs typeface="Times New Roman" panose="02020603050405020304" pitchFamily="18" charset="0"/>
              </a:rPr>
              <a:t>Thisl</a:t>
            </a:r>
            <a:r>
              <a:rPr lang="en-US" sz="2000" i="0" dirty="0">
                <a:latin typeface="Times New Roman" panose="02020603050405020304" pitchFamily="18" charset="0"/>
                <a:ea typeface="+mn-lt"/>
                <a:cs typeface="Times New Roman" panose="02020603050405020304" pitchFamily="18" charset="0"/>
              </a:rPr>
              <a:t> </a:t>
            </a:r>
            <a:r>
              <a:rPr lang="en-US" sz="2000" i="0" dirty="0" err="1">
                <a:latin typeface="Times New Roman" panose="02020603050405020304" pitchFamily="18" charset="0"/>
                <a:ea typeface="+mn-lt"/>
                <a:cs typeface="Times New Roman" panose="02020603050405020304" pitchFamily="18" charset="0"/>
              </a:rPr>
              <a:t>evel</a:t>
            </a:r>
            <a:r>
              <a:rPr lang="en-US" sz="2000" i="0" dirty="0">
                <a:latin typeface="Times New Roman" panose="02020603050405020304" pitchFamily="18" charset="0"/>
                <a:ea typeface="+mn-lt"/>
                <a:cs typeface="Times New Roman" panose="02020603050405020304" pitchFamily="18" charset="0"/>
              </a:rPr>
              <a:t> will be generally useful for end user. This level is one level higher than </a:t>
            </a:r>
            <a:r>
              <a:rPr lang="en-US" sz="2000" b="1" i="0" dirty="0">
                <a:latin typeface="Times New Roman" panose="02020603050405020304" pitchFamily="18" charset="0"/>
                <a:ea typeface="+mn-lt"/>
                <a:cs typeface="Times New Roman" panose="02020603050405020304" pitchFamily="18" charset="0"/>
              </a:rPr>
              <a:t>DEBUG</a:t>
            </a:r>
            <a:r>
              <a:rPr lang="en-US" sz="2000" i="0" dirty="0">
                <a:latin typeface="Times New Roman" panose="02020603050405020304" pitchFamily="18" charset="0"/>
                <a:ea typeface="+mn-lt"/>
                <a:cs typeface="Times New Roman" panose="02020603050405020304" pitchFamily="18" charset="0"/>
              </a:rPr>
              <a:t>.</a:t>
            </a:r>
            <a:br>
              <a:rPr lang="en-US" sz="8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ea typeface="+mn-lt"/>
                <a:cs typeface="Times New Roman" panose="02020603050405020304" pitchFamily="18" charset="0"/>
              </a:rPr>
            </a:br>
            <a:r>
              <a:rPr lang="en-US" sz="2000" b="1" i="0" dirty="0">
                <a:solidFill>
                  <a:srgbClr val="0070C0"/>
                </a:solidFill>
                <a:latin typeface="Times New Roman" panose="02020603050405020304" pitchFamily="18" charset="0"/>
                <a:ea typeface="+mn-lt"/>
                <a:cs typeface="Times New Roman" panose="02020603050405020304" pitchFamily="18" charset="0"/>
              </a:rPr>
              <a:t>3.</a:t>
            </a:r>
            <a:r>
              <a:rPr lang="en-US" sz="2000" i="0" dirty="0">
                <a:solidFill>
                  <a:srgbClr val="0070C0"/>
                </a:solidFill>
                <a:latin typeface="Times New Roman" panose="02020603050405020304" pitchFamily="18" charset="0"/>
                <a:ea typeface="+mn-lt"/>
                <a:cs typeface="Times New Roman" panose="02020603050405020304" pitchFamily="18" charset="0"/>
              </a:rPr>
              <a:t> </a:t>
            </a:r>
            <a:r>
              <a:rPr lang="en-US" sz="2000" b="1" i="0" dirty="0">
                <a:solidFill>
                  <a:srgbClr val="0070C0"/>
                </a:solidFill>
                <a:latin typeface="Times New Roman" panose="02020603050405020304" pitchFamily="18" charset="0"/>
                <a:ea typeface="+mn-lt"/>
                <a:cs typeface="Times New Roman" panose="02020603050405020304" pitchFamily="18" charset="0"/>
              </a:rPr>
              <a:t>WARN </a:t>
            </a:r>
            <a:r>
              <a:rPr lang="en-US" sz="2000" i="0" dirty="0">
                <a:solidFill>
                  <a:srgbClr val="0070C0"/>
                </a:solidFill>
                <a:latin typeface="Times New Roman" panose="02020603050405020304" pitchFamily="18" charset="0"/>
                <a:ea typeface="+mn-lt"/>
                <a:cs typeface="Times New Roman" panose="02020603050405020304" pitchFamily="18" charset="0"/>
              </a:rPr>
              <a:t>:</a:t>
            </a:r>
            <a:r>
              <a:rPr lang="en-US" sz="2000" i="0" dirty="0">
                <a:latin typeface="Times New Roman" panose="02020603050405020304" pitchFamily="18" charset="0"/>
                <a:ea typeface="+mn-lt"/>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This log4j level gives a warning about an unexpected event to the user. The messages coming out of this level may not halt the progress of the system.</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b="1" i="0" dirty="0">
                <a:solidFill>
                  <a:srgbClr val="0070C0"/>
                </a:solidFill>
                <a:latin typeface="Times New Roman" panose="02020603050405020304" pitchFamily="18" charset="0"/>
                <a:cs typeface="Times New Roman" panose="02020603050405020304" pitchFamily="18" charset="0"/>
              </a:rPr>
              <a:t>4. ERROR :</a:t>
            </a:r>
            <a:r>
              <a:rPr lang="en-US" sz="2000" b="1" i="0"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This log4j level gives information about a serious error which needs to be addressed and may result in unstable state. This level is one level higher than </a:t>
            </a:r>
            <a:r>
              <a:rPr lang="en-US" sz="2000" b="1" i="0" dirty="0">
                <a:latin typeface="Times New Roman" panose="02020603050405020304" pitchFamily="18" charset="0"/>
                <a:cs typeface="Times New Roman" panose="02020603050405020304" pitchFamily="18" charset="0"/>
              </a:rPr>
              <a:t>WARN</a:t>
            </a:r>
            <a:r>
              <a:rPr lang="en-US" sz="2000" i="0" dirty="0">
                <a:latin typeface="Times New Roman" panose="02020603050405020304" pitchFamily="18" charset="0"/>
                <a:cs typeface="Times New Roman" panose="02020603050405020304" pitchFamily="18" charset="0"/>
              </a:rPr>
              <a:t>.</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b="1" i="0" dirty="0">
                <a:solidFill>
                  <a:srgbClr val="0070C0"/>
                </a:solidFill>
                <a:latin typeface="Times New Roman" panose="02020603050405020304" pitchFamily="18" charset="0"/>
                <a:cs typeface="Times New Roman" panose="02020603050405020304" pitchFamily="18" charset="0"/>
              </a:rPr>
              <a:t>5. FATAL :</a:t>
            </a:r>
            <a:r>
              <a:rPr lang="en-US" sz="2000" b="1" i="0"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This log4j level is straightforward and you don’t get it quite often. Once you get this level and it indicates application death.</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b="1" i="0" dirty="0">
                <a:solidFill>
                  <a:srgbClr val="0070C0"/>
                </a:solidFill>
                <a:latin typeface="Times New Roman" panose="02020603050405020304" pitchFamily="18" charset="0"/>
                <a:cs typeface="Times New Roman" panose="02020603050405020304" pitchFamily="18" charset="0"/>
              </a:rPr>
              <a:t>6. TRACE :</a:t>
            </a:r>
            <a:r>
              <a:rPr lang="en-US" sz="2000" i="0" dirty="0">
                <a:solidFill>
                  <a:srgbClr val="0070C0"/>
                </a:solidFill>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This log4j level gives more detailed information than the </a:t>
            </a:r>
            <a:r>
              <a:rPr lang="en-US" sz="2000" b="1" i="0" dirty="0">
                <a:latin typeface="Times New Roman" panose="02020603050405020304" pitchFamily="18" charset="0"/>
                <a:cs typeface="Times New Roman" panose="02020603050405020304" pitchFamily="18" charset="0"/>
              </a:rPr>
              <a:t>DEBUG </a:t>
            </a:r>
            <a:r>
              <a:rPr lang="en-US" sz="2000" i="0" dirty="0">
                <a:latin typeface="Times New Roman" panose="02020603050405020304" pitchFamily="18" charset="0"/>
                <a:cs typeface="Times New Roman" panose="02020603050405020304" pitchFamily="18" charset="0"/>
              </a:rPr>
              <a:t>level and sits top of the hierarchy.</a:t>
            </a:r>
            <a:br>
              <a:rPr lang="en-US" sz="800" i="0" dirty="0">
                <a:latin typeface="Times New Roman" panose="02020603050405020304" pitchFamily="18" charset="0"/>
                <a:cs typeface="Times New Roman" panose="02020603050405020304" pitchFamily="18" charset="0"/>
              </a:rPr>
            </a:br>
            <a:endParaRPr lang="en-IN" sz="20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EE438C7-8AA5-43DD-8737-BE7EBE7266BE}"/>
              </a:ext>
            </a:extLst>
          </p:cNvPr>
          <p:cNvSpPr>
            <a:spLocks noGrp="1"/>
          </p:cNvSpPr>
          <p:nvPr>
            <p:ph type="body" idx="1"/>
          </p:nvPr>
        </p:nvSpPr>
        <p:spPr>
          <a:xfrm>
            <a:off x="760476" y="245661"/>
            <a:ext cx="10671048" cy="791569"/>
          </a:xfrm>
        </p:spPr>
        <p:txBody>
          <a:bodyPr/>
          <a:lstStyle/>
          <a:p>
            <a:r>
              <a:rPr lang="en-US" sz="2000" b="1" i="0" dirty="0">
                <a:solidFill>
                  <a:srgbClr val="FF7C33"/>
                </a:solidFill>
                <a:latin typeface="Times New Roman" panose="02020603050405020304" pitchFamily="18" charset="0"/>
                <a:ea typeface="+mn-lt"/>
                <a:cs typeface="Times New Roman" panose="02020603050405020304" pitchFamily="18" charset="0"/>
              </a:rPr>
              <a:t>                                         Types of Log4j ? How log levels work?</a:t>
            </a:r>
            <a:endParaRPr lang="en-US" sz="2000" i="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447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B830-D1ED-44BD-9BF0-ADF6CC43769C}"/>
              </a:ext>
            </a:extLst>
          </p:cNvPr>
          <p:cNvSpPr>
            <a:spLocks noGrp="1"/>
          </p:cNvSpPr>
          <p:nvPr>
            <p:ph type="title"/>
          </p:nvPr>
        </p:nvSpPr>
        <p:spPr>
          <a:xfrm>
            <a:off x="758952" y="1460310"/>
            <a:ext cx="10666949" cy="5288508"/>
          </a:xfrm>
        </p:spPr>
        <p:txBody>
          <a:bodyPr>
            <a:normAutofit/>
          </a:bodyPr>
          <a:lstStyle/>
          <a:p>
            <a:r>
              <a:rPr lang="en-IN" sz="2800" b="1" i="0" dirty="0">
                <a:latin typeface="Times New Roman" panose="02020603050405020304" pitchFamily="18" charset="0"/>
                <a:cs typeface="Times New Roman" panose="02020603050405020304" pitchFamily="18" charset="0"/>
              </a:rPr>
              <a:t>Application Layer</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US" sz="2400" i="0" dirty="0"/>
              <a:t>Enterprise application will be build on Java/J2EE framework which consists of below file structures :</a:t>
            </a:r>
            <a:br>
              <a:rPr lang="en-IN" sz="2400" b="1" i="0"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000" i="0" dirty="0"/>
              <a:t>1  Java Files </a:t>
            </a:r>
            <a:br>
              <a:rPr lang="en-IN" sz="2000" i="0" dirty="0"/>
            </a:br>
            <a:br>
              <a:rPr lang="en-IN" sz="2000" i="0" dirty="0"/>
            </a:br>
            <a:r>
              <a:rPr lang="en-IN" sz="2000" i="0" dirty="0"/>
              <a:t>2 JSP Files</a:t>
            </a:r>
            <a:br>
              <a:rPr lang="en-IN" sz="2000" i="0" dirty="0"/>
            </a:br>
            <a:br>
              <a:rPr lang="en-IN" sz="2000" i="0" dirty="0"/>
            </a:br>
            <a:r>
              <a:rPr lang="en-IN" sz="2000" i="0" dirty="0"/>
              <a:t>3 HTML Files</a:t>
            </a:r>
            <a:br>
              <a:rPr lang="en-IN" sz="2000" i="0" dirty="0"/>
            </a:br>
            <a:br>
              <a:rPr lang="en-IN" sz="2000" i="0" dirty="0"/>
            </a:br>
            <a:r>
              <a:rPr lang="en-IN" sz="2000" i="0" dirty="0"/>
              <a:t>4 JS Files</a:t>
            </a:r>
            <a:br>
              <a:rPr lang="en-IN" sz="2000" i="0" dirty="0"/>
            </a:br>
            <a:br>
              <a:rPr lang="en-IN" sz="2000" i="0" dirty="0"/>
            </a:br>
            <a:r>
              <a:rPr lang="en-IN" sz="2000" i="0" dirty="0"/>
              <a:t>5 CSS Files</a:t>
            </a:r>
            <a:br>
              <a:rPr lang="en-IN" sz="2000" i="0" dirty="0"/>
            </a:br>
            <a:br>
              <a:rPr lang="en-IN" sz="2000" i="0" dirty="0"/>
            </a:br>
            <a:r>
              <a:rPr lang="en-IN" sz="2000" i="0" dirty="0"/>
              <a:t>6 Fonts</a:t>
            </a:r>
            <a:endParaRPr lang="en-IN" sz="2000" b="1"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357B76-D731-46EC-A512-21B4B123A6FC}"/>
              </a:ext>
            </a:extLst>
          </p:cNvPr>
          <p:cNvSpPr>
            <a:spLocks noGrp="1"/>
          </p:cNvSpPr>
          <p:nvPr>
            <p:ph type="body" idx="1"/>
          </p:nvPr>
        </p:nvSpPr>
        <p:spPr>
          <a:xfrm>
            <a:off x="754853" y="232012"/>
            <a:ext cx="10671048" cy="832514"/>
          </a:xfrm>
          <a:solidFill>
            <a:schemeClr val="bg2"/>
          </a:solidFill>
        </p:spPr>
        <p:txBody>
          <a:bodyPr>
            <a:normAutofit/>
          </a:bodyPr>
          <a:lstStyle/>
          <a:p>
            <a:r>
              <a:rPr lang="en-IN" sz="2400" b="1" dirty="0">
                <a:solidFill>
                  <a:schemeClr val="accent4">
                    <a:lumMod val="50000"/>
                  </a:schemeClr>
                </a:solidFill>
                <a:latin typeface="Times New Roman" panose="02020603050405020304" pitchFamily="18" charset="0"/>
                <a:cs typeface="Times New Roman" panose="02020603050405020304" pitchFamily="18" charset="0"/>
              </a:rPr>
              <a:t>                                                       </a:t>
            </a:r>
            <a:r>
              <a:rPr lang="en-IN" sz="3200" b="1" dirty="0">
                <a:solidFill>
                  <a:schemeClr val="accent4">
                    <a:lumMod val="50000"/>
                  </a:schemeClr>
                </a:solidFill>
                <a:latin typeface="Times New Roman" panose="02020603050405020304" pitchFamily="18" charset="0"/>
                <a:cs typeface="Times New Roman" panose="02020603050405020304" pitchFamily="18" charset="0"/>
              </a:rPr>
              <a:t>Project Structure</a:t>
            </a:r>
          </a:p>
        </p:txBody>
      </p:sp>
    </p:spTree>
    <p:extLst>
      <p:ext uri="{BB962C8B-B14F-4D97-AF65-F5344CB8AC3E}">
        <p14:creationId xmlns:p14="http://schemas.microsoft.com/office/powerpoint/2010/main" val="231570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BF19-89CF-48C7-BF96-693D075AE276}"/>
              </a:ext>
            </a:extLst>
          </p:cNvPr>
          <p:cNvSpPr>
            <a:spLocks noGrp="1"/>
          </p:cNvSpPr>
          <p:nvPr>
            <p:ph type="title"/>
          </p:nvPr>
        </p:nvSpPr>
        <p:spPr>
          <a:xfrm>
            <a:off x="762525" y="955343"/>
            <a:ext cx="10666949" cy="5618237"/>
          </a:xfrm>
        </p:spPr>
        <p:txBody>
          <a:bodyPr>
            <a:normAutofit fontScale="90000"/>
          </a:bodyPr>
          <a:lstStyle/>
          <a:p>
            <a:pPr marL="342900" indent="-342900">
              <a:lnSpc>
                <a:spcPct val="200000"/>
              </a:lnSpc>
              <a:buAutoNum type="arabicPeriod"/>
            </a:pPr>
            <a:r>
              <a:rPr lang="en-US" sz="2400" i="0" dirty="0">
                <a:latin typeface="Times New Roman" panose="02020603050405020304" pitchFamily="18" charset="0"/>
                <a:ea typeface="Tahoma"/>
                <a:cs typeface="Times New Roman" panose="02020603050405020304" pitchFamily="18" charset="0"/>
              </a:rPr>
              <a:t> J2EE is a </a:t>
            </a:r>
            <a:r>
              <a:rPr lang="en-US" sz="2400" b="1" i="0" dirty="0">
                <a:latin typeface="Times New Roman" panose="02020603050405020304" pitchFamily="18" charset="0"/>
                <a:ea typeface="Tahoma"/>
                <a:cs typeface="Times New Roman" panose="02020603050405020304" pitchFamily="18" charset="0"/>
              </a:rPr>
              <a:t>platform-independent, Java-centric environment </a:t>
            </a:r>
            <a:r>
              <a:rPr lang="en-US" sz="2400" i="0" dirty="0">
                <a:latin typeface="Times New Roman" panose="02020603050405020304" pitchFamily="18" charset="0"/>
                <a:ea typeface="Tahoma"/>
                <a:cs typeface="Times New Roman" panose="02020603050405020304" pitchFamily="18" charset="0"/>
              </a:rPr>
              <a:t>for developing, building and deploying Web-based enterprise applications online. The J2EE platform consists of a set of services, APIs, and protocols that provide the functionality for developing multi-tiered, Web-based applications.</a:t>
            </a:r>
            <a:br>
              <a:rPr lang="en-US" sz="2400" i="0" dirty="0">
                <a:latin typeface="Times New Roman" panose="02020603050405020304" pitchFamily="18" charset="0"/>
                <a:ea typeface="Tahoma"/>
                <a:cs typeface="Times New Roman" panose="02020603050405020304" pitchFamily="18" charset="0"/>
              </a:rPr>
            </a:br>
            <a:r>
              <a:rPr lang="en-US" sz="2400" b="1" i="0" dirty="0">
                <a:solidFill>
                  <a:schemeClr val="tx1"/>
                </a:solidFill>
                <a:latin typeface="Times New Roman" panose="02020603050405020304" pitchFamily="18" charset="0"/>
                <a:ea typeface="Tahoma"/>
                <a:cs typeface="Times New Roman" panose="02020603050405020304" pitchFamily="18" charset="0"/>
              </a:rPr>
              <a:t> </a:t>
            </a:r>
            <a:r>
              <a:rPr lang="en-US" sz="2000" b="1" i="0" dirty="0">
                <a:solidFill>
                  <a:schemeClr val="tx1"/>
                </a:solidFill>
                <a:latin typeface="Times New Roman" panose="02020603050405020304" pitchFamily="18" charset="0"/>
                <a:ea typeface="Tahoma"/>
                <a:cs typeface="Times New Roman" panose="02020603050405020304" pitchFamily="18" charset="0"/>
              </a:rPr>
              <a:t>What is J2EE used for?</a:t>
            </a:r>
            <a:br>
              <a:rPr lang="en-US" sz="2000" b="1"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It simplifies the concepts of building applications </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Standardizes an API between the components and application server container.</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i="0" dirty="0">
                <a:solidFill>
                  <a:schemeClr val="tx1"/>
                </a:solidFill>
                <a:latin typeface="Times New Roman" panose="02020603050405020304" pitchFamily="18" charset="0"/>
                <a:ea typeface="Tahoma"/>
                <a:cs typeface="Times New Roman" panose="02020603050405020304" pitchFamily="18" charset="0"/>
              </a:rPr>
              <a:t>J2EE application server and container provides the framework services</a:t>
            </a:r>
            <a:br>
              <a:rPr lang="en-US" sz="2400" i="0" dirty="0">
                <a:solidFill>
                  <a:schemeClr val="tx1"/>
                </a:solidFill>
                <a:latin typeface="Times New Roman" panose="02020603050405020304" pitchFamily="18" charset="0"/>
                <a:ea typeface="Tahoma"/>
                <a:cs typeface="Times New Roman" panose="02020603050405020304" pitchFamily="18" charset="0"/>
              </a:rPr>
            </a:br>
            <a:br>
              <a:rPr lang="en-US" sz="2400" b="1" i="0" dirty="0">
                <a:latin typeface="Times New Roman" panose="02020603050405020304" pitchFamily="18" charset="0"/>
                <a:ea typeface="Tahoma"/>
                <a:cs typeface="Times New Roman" panose="02020603050405020304" pitchFamily="18" charset="0"/>
              </a:rPr>
            </a:br>
            <a:br>
              <a:rPr lang="en-US" sz="2400" b="1" i="0" dirty="0">
                <a:latin typeface="Times New Roman" panose="02020603050405020304" pitchFamily="18" charset="0"/>
                <a:ea typeface="Tahoma"/>
                <a:cs typeface="Times New Roman" panose="02020603050405020304" pitchFamily="18" charset="0"/>
              </a:rPr>
            </a:br>
            <a:br>
              <a:rPr lang="en-US" sz="2400" i="0" dirty="0">
                <a:solidFill>
                  <a:srgbClr val="262626"/>
                </a:solidFill>
                <a:latin typeface="Times New Roman" panose="02020603050405020304" pitchFamily="18" charset="0"/>
                <a:ea typeface="Tahoma"/>
                <a:cs typeface="Times New Roman" panose="02020603050405020304" pitchFamily="18" charset="0"/>
              </a:rPr>
            </a:br>
            <a:endParaRPr lang="en-IN" sz="24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5ED9CE-D9EA-42F4-800A-F7795937EEB3}"/>
              </a:ext>
            </a:extLst>
          </p:cNvPr>
          <p:cNvSpPr>
            <a:spLocks noGrp="1"/>
          </p:cNvSpPr>
          <p:nvPr>
            <p:ph type="body" idx="1"/>
          </p:nvPr>
        </p:nvSpPr>
        <p:spPr>
          <a:xfrm>
            <a:off x="763051" y="136480"/>
            <a:ext cx="10671048" cy="586852"/>
          </a:xfrm>
        </p:spPr>
        <p:txBody>
          <a:bodyPr>
            <a:normAutofit fontScale="25000" lnSpcReduction="20000"/>
          </a:bodyPr>
          <a:lstStyle/>
          <a:p>
            <a:endParaRPr lang="en-US" sz="2000" b="1"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7400" b="1" i="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                                         J2EE </a:t>
            </a:r>
            <a:r>
              <a:rPr lang="en-US" sz="7400" b="1" i="0" dirty="0">
                <a:solidFill>
                  <a:schemeClr val="tx1"/>
                </a:solidFill>
                <a:latin typeface="Tahoma"/>
                <a:ea typeface="Tahoma"/>
                <a:cs typeface="Tahoma"/>
              </a:rPr>
              <a:t>-Java 2 Enterprise Edition</a:t>
            </a:r>
            <a:endParaRPr lang="en-US" sz="7400" b="1" i="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2000" b="1"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862979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6" name="Straight Connector 4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6A558-2FD1-4A82-AA32-78F0082187F4}"/>
              </a:ext>
            </a:extLst>
          </p:cNvPr>
          <p:cNvSpPr>
            <a:spLocks noGrp="1"/>
          </p:cNvSpPr>
          <p:nvPr>
            <p:ph type="title"/>
          </p:nvPr>
        </p:nvSpPr>
        <p:spPr>
          <a:xfrm>
            <a:off x="5978914" y="893935"/>
            <a:ext cx="5364937" cy="3339390"/>
          </a:xfrm>
        </p:spPr>
        <p:txBody>
          <a:bodyPr vert="horz" lIns="91440" tIns="45720" rIns="91440" bIns="45720" rtlCol="0" anchor="ctr">
            <a:normAutofit/>
          </a:bodyPr>
          <a:lstStyle/>
          <a:p>
            <a:pPr marL="342900" indent="-342900"/>
            <a:br>
              <a:rPr lang="en-US" sz="1500" b="1" i="1" kern="1200" spc="100" baseline="0" dirty="0">
                <a:solidFill>
                  <a:schemeClr val="tx1"/>
                </a:solidFill>
                <a:latin typeface="+mj-lt"/>
                <a:ea typeface="+mj-ea"/>
                <a:cs typeface="+mj-cs"/>
              </a:rPr>
            </a:br>
            <a:r>
              <a:rPr lang="en-US" sz="1500" b="1" i="1" kern="1200" spc="100" baseline="0" dirty="0">
                <a:solidFill>
                  <a:schemeClr val="tx1"/>
                </a:solidFill>
                <a:latin typeface="+mj-lt"/>
                <a:ea typeface="+mj-ea"/>
                <a:cs typeface="+mj-cs"/>
              </a:rPr>
              <a:t>Servlet</a:t>
            </a:r>
            <a:r>
              <a:rPr lang="en-US" sz="1500" i="1" kern="1200" spc="100" baseline="0" dirty="0">
                <a:solidFill>
                  <a:schemeClr val="tx1"/>
                </a:solidFill>
                <a:latin typeface="+mj-lt"/>
                <a:ea typeface="+mj-ea"/>
                <a:cs typeface="+mj-cs"/>
              </a:rPr>
              <a:t> technology is used to create a web application (resides at server side and generates a dynamic web page).</a:t>
            </a:r>
            <a:br>
              <a:rPr lang="en-US" sz="1500" b="1" i="1" kern="1200" spc="100" baseline="0" dirty="0">
                <a:solidFill>
                  <a:schemeClr val="tx1"/>
                </a:solidFill>
                <a:latin typeface="+mj-lt"/>
                <a:ea typeface="+mj-ea"/>
                <a:cs typeface="+mj-cs"/>
              </a:rPr>
            </a:br>
            <a:r>
              <a:rPr lang="en-US" sz="1500" i="1" kern="1200" spc="100" baseline="0" dirty="0">
                <a:solidFill>
                  <a:schemeClr val="tx1"/>
                </a:solidFill>
                <a:latin typeface="+mj-lt"/>
                <a:ea typeface="+mj-ea"/>
                <a:cs typeface="+mj-cs"/>
              </a:rPr>
              <a:t>Servlet technology is robust and scalable because of java language. Before Servlet, CGI (Common Gateway Interface) scripting language was common as a server-side programming language.</a:t>
            </a:r>
            <a:br>
              <a:rPr lang="en-US" sz="1500" i="1" kern="1200" spc="100" baseline="0" dirty="0">
                <a:solidFill>
                  <a:schemeClr val="tx1"/>
                </a:solidFill>
                <a:latin typeface="+mj-lt"/>
                <a:ea typeface="+mj-ea"/>
                <a:cs typeface="+mj-cs"/>
              </a:rPr>
            </a:br>
            <a:r>
              <a:rPr lang="en-US" sz="1500" i="1" kern="1200" spc="100" baseline="0" dirty="0">
                <a:solidFill>
                  <a:schemeClr val="tx1"/>
                </a:solidFill>
                <a:latin typeface="+mj-lt"/>
                <a:ea typeface="+mj-ea"/>
                <a:cs typeface="+mj-cs"/>
              </a:rPr>
              <a:t>There are many interfaces and classes in the Servlet API such as Servlet, </a:t>
            </a:r>
            <a:r>
              <a:rPr lang="en-US" sz="1500" i="1" kern="1200" spc="100" baseline="0" dirty="0" err="1">
                <a:solidFill>
                  <a:schemeClr val="tx1"/>
                </a:solidFill>
                <a:latin typeface="+mj-lt"/>
                <a:ea typeface="+mj-ea"/>
                <a:cs typeface="+mj-cs"/>
              </a:rPr>
              <a:t>GenericServlet</a:t>
            </a:r>
            <a:r>
              <a:rPr lang="en-US" sz="1500" i="1" kern="1200" spc="100" baseline="0" dirty="0">
                <a:solidFill>
                  <a:schemeClr val="tx1"/>
                </a:solidFill>
                <a:latin typeface="+mj-lt"/>
                <a:ea typeface="+mj-ea"/>
                <a:cs typeface="+mj-cs"/>
              </a:rPr>
              <a:t>, </a:t>
            </a:r>
            <a:r>
              <a:rPr lang="en-US" sz="1500" i="1" kern="1200" spc="100" baseline="0" dirty="0" err="1">
                <a:solidFill>
                  <a:schemeClr val="tx1"/>
                </a:solidFill>
                <a:latin typeface="+mj-lt"/>
                <a:ea typeface="+mj-ea"/>
                <a:cs typeface="+mj-cs"/>
              </a:rPr>
              <a:t>HttpServlet</a:t>
            </a:r>
            <a:r>
              <a:rPr lang="en-US" sz="1500" i="1" kern="1200" spc="100" baseline="0" dirty="0">
                <a:solidFill>
                  <a:schemeClr val="tx1"/>
                </a:solidFill>
                <a:latin typeface="+mj-lt"/>
                <a:ea typeface="+mj-ea"/>
                <a:cs typeface="+mj-cs"/>
              </a:rPr>
              <a:t>, </a:t>
            </a:r>
            <a:r>
              <a:rPr lang="en-US" sz="1500" i="1" kern="1200" spc="100" baseline="0" dirty="0" err="1">
                <a:solidFill>
                  <a:schemeClr val="tx1"/>
                </a:solidFill>
                <a:latin typeface="+mj-lt"/>
                <a:ea typeface="+mj-ea"/>
                <a:cs typeface="+mj-cs"/>
              </a:rPr>
              <a:t>ServletRequest</a:t>
            </a:r>
            <a:r>
              <a:rPr lang="en-US" sz="1500" i="1" kern="1200" spc="100" baseline="0" dirty="0">
                <a:solidFill>
                  <a:schemeClr val="tx1"/>
                </a:solidFill>
                <a:latin typeface="+mj-lt"/>
                <a:ea typeface="+mj-ea"/>
                <a:cs typeface="+mj-cs"/>
              </a:rPr>
              <a:t>, </a:t>
            </a:r>
            <a:r>
              <a:rPr lang="en-US" sz="1500" i="1" kern="1200" spc="100" baseline="0" dirty="0" err="1">
                <a:solidFill>
                  <a:schemeClr val="tx1"/>
                </a:solidFill>
                <a:latin typeface="+mj-lt"/>
                <a:ea typeface="+mj-ea"/>
                <a:cs typeface="+mj-cs"/>
              </a:rPr>
              <a:t>ServletResponse</a:t>
            </a:r>
            <a:r>
              <a:rPr lang="en-US" sz="1500" i="1" kern="1200" spc="100" baseline="0" dirty="0">
                <a:solidFill>
                  <a:schemeClr val="tx1"/>
                </a:solidFill>
                <a:latin typeface="+mj-lt"/>
                <a:ea typeface="+mj-ea"/>
                <a:cs typeface="+mj-cs"/>
              </a:rPr>
              <a:t>, etc.</a:t>
            </a:r>
          </a:p>
        </p:txBody>
      </p:sp>
      <p:sp>
        <p:nvSpPr>
          <p:cNvPr id="3" name="Text Placeholder 2">
            <a:extLst>
              <a:ext uri="{FF2B5EF4-FFF2-40B4-BE49-F238E27FC236}">
                <a16:creationId xmlns:a16="http://schemas.microsoft.com/office/drawing/2014/main" id="{7F3B9976-056A-4A7C-906A-10E9DE471364}"/>
              </a:ext>
            </a:extLst>
          </p:cNvPr>
          <p:cNvSpPr>
            <a:spLocks noGrp="1"/>
          </p:cNvSpPr>
          <p:nvPr>
            <p:ph type="body" idx="1"/>
          </p:nvPr>
        </p:nvSpPr>
        <p:spPr>
          <a:xfrm>
            <a:off x="5978915" y="4876803"/>
            <a:ext cx="5364936" cy="909848"/>
          </a:xfrm>
        </p:spPr>
        <p:txBody>
          <a:bodyPr vert="horz" lIns="91440" tIns="45720" rIns="91440" bIns="45720" rtlCol="0" anchor="t">
            <a:normAutofit/>
          </a:bodyPr>
          <a:lstStyle/>
          <a:p>
            <a:pPr>
              <a:lnSpc>
                <a:spcPct val="100000"/>
              </a:lnSpc>
            </a:pPr>
            <a:r>
              <a:rPr lang="en-US" sz="2200" b="1" dirty="0">
                <a:solidFill>
                  <a:schemeClr val="tx1"/>
                </a:solidFill>
              </a:rPr>
              <a:t>SERVLETS</a:t>
            </a:r>
          </a:p>
          <a:p>
            <a:pPr>
              <a:lnSpc>
                <a:spcPct val="100000"/>
              </a:lnSpc>
            </a:pPr>
            <a:endParaRPr lang="en-US" sz="2200" dirty="0">
              <a:solidFill>
                <a:schemeClr val="tx1"/>
              </a:solidFill>
            </a:endParaRPr>
          </a:p>
        </p:txBody>
      </p:sp>
      <p:sp>
        <p:nvSpPr>
          <p:cNvPr id="50" name="Freeform: Shape 4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agram&#10;&#10;Description automatically generated">
            <a:extLst>
              <a:ext uri="{FF2B5EF4-FFF2-40B4-BE49-F238E27FC236}">
                <a16:creationId xmlns:a16="http://schemas.microsoft.com/office/drawing/2014/main" id="{88CDE166-C881-469D-9337-D584F6BD4689}"/>
              </a:ext>
            </a:extLst>
          </p:cNvPr>
          <p:cNvPicPr>
            <a:picLocks noChangeAspect="1"/>
          </p:cNvPicPr>
          <p:nvPr/>
        </p:nvPicPr>
        <p:blipFill rotWithShape="1">
          <a:blip r:embed="rId2"/>
          <a:srcRect r="17777" b="-1"/>
          <a:stretch/>
        </p:blipFill>
        <p:spPr>
          <a:xfrm>
            <a:off x="518401" y="2239357"/>
            <a:ext cx="3850399" cy="2315714"/>
          </a:xfrm>
          <a:prstGeom prst="rect">
            <a:avLst/>
          </a:prstGeom>
        </p:spPr>
      </p:pic>
      <p:cxnSp>
        <p:nvCxnSpPr>
          <p:cNvPr id="52" name="Straight Connector 5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2210715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F1EC-2ECE-4DFE-A380-7C2E30AD1F93}"/>
              </a:ext>
            </a:extLst>
          </p:cNvPr>
          <p:cNvSpPr>
            <a:spLocks noGrp="1"/>
          </p:cNvSpPr>
          <p:nvPr>
            <p:ph type="title"/>
          </p:nvPr>
        </p:nvSpPr>
        <p:spPr>
          <a:xfrm>
            <a:off x="763051" y="2414016"/>
            <a:ext cx="10666949" cy="4239268"/>
          </a:xfrm>
        </p:spPr>
        <p:txBody>
          <a:bodyPr>
            <a:normAutofit fontScale="90000"/>
          </a:bodyPr>
          <a:lstStyle/>
          <a:p>
            <a:pPr marL="342900" indent="-342900">
              <a:lnSpc>
                <a:spcPct val="200000"/>
              </a:lnSpc>
            </a:pPr>
            <a:r>
              <a:rPr lang="en-US" sz="2200" b="1" i="0" dirty="0">
                <a:solidFill>
                  <a:schemeClr val="tx1"/>
                </a:solidFill>
                <a:latin typeface="Times New Roman" panose="02020603050405020304" pitchFamily="18" charset="0"/>
                <a:ea typeface="Tahoma"/>
                <a:cs typeface="Times New Roman" panose="02020603050405020304" pitchFamily="18" charset="0"/>
              </a:rPr>
              <a:t>Advantages of Servlet?</a:t>
            </a:r>
            <a:br>
              <a:rPr lang="en-US" sz="2000" b="1" dirty="0">
                <a:solidFill>
                  <a:schemeClr val="tx1"/>
                </a:solidFill>
                <a:latin typeface="Tahoma"/>
                <a:ea typeface="Tahoma"/>
                <a:cs typeface="Tahoma"/>
              </a:rPr>
            </a:br>
            <a:r>
              <a:rPr lang="en-US" sz="2200" i="0" dirty="0">
                <a:latin typeface="Times New Roman" panose="02020603050405020304" pitchFamily="18" charset="0"/>
                <a:ea typeface="Tahoma"/>
                <a:cs typeface="Times New Roman" panose="02020603050405020304" pitchFamily="18" charset="0"/>
              </a:rPr>
              <a:t>Better performance: because it creates a thread for each request, not process.</a:t>
            </a:r>
            <a:br>
              <a:rPr lang="en-US" sz="2200" b="1" i="0" dirty="0">
                <a:solidFill>
                  <a:schemeClr val="tx1"/>
                </a:solidFill>
                <a:latin typeface="Times New Roman" panose="02020603050405020304" pitchFamily="18" charset="0"/>
                <a:ea typeface="Tahoma"/>
                <a:cs typeface="Times New Roman" panose="02020603050405020304" pitchFamily="18" charset="0"/>
              </a:rPr>
            </a:br>
            <a:r>
              <a:rPr lang="en-US" sz="2200" i="0" dirty="0">
                <a:latin typeface="Times New Roman" panose="02020603050405020304" pitchFamily="18" charset="0"/>
                <a:ea typeface="Tahoma"/>
                <a:cs typeface="Times New Roman" panose="02020603050405020304" pitchFamily="18" charset="0"/>
              </a:rPr>
              <a:t>Portability: because it uses Java language.</a:t>
            </a:r>
            <a:br>
              <a:rPr lang="en-US" sz="2200" i="0" dirty="0">
                <a:latin typeface="Times New Roman" panose="02020603050405020304" pitchFamily="18" charset="0"/>
                <a:ea typeface="Tahoma"/>
                <a:cs typeface="Times New Roman" panose="02020603050405020304" pitchFamily="18" charset="0"/>
              </a:rPr>
            </a:br>
            <a:r>
              <a:rPr lang="en-US" sz="2200" i="0" dirty="0">
                <a:latin typeface="Times New Roman" panose="02020603050405020304" pitchFamily="18" charset="0"/>
                <a:ea typeface="Tahoma"/>
                <a:cs typeface="Times New Roman" panose="02020603050405020304" pitchFamily="18" charset="0"/>
              </a:rPr>
              <a:t>Robust: JVM manages Servlets, so we don't need to worry about the memory leak, garbage collection, etc.</a:t>
            </a:r>
            <a:br>
              <a:rPr lang="en-US" sz="2200" i="0" dirty="0">
                <a:latin typeface="Times New Roman" panose="02020603050405020304" pitchFamily="18" charset="0"/>
                <a:ea typeface="Tahoma"/>
                <a:cs typeface="Times New Roman" panose="02020603050405020304" pitchFamily="18" charset="0"/>
              </a:rPr>
            </a:br>
            <a:r>
              <a:rPr lang="en-US" sz="2200" i="0" dirty="0">
                <a:latin typeface="Times New Roman" panose="02020603050405020304" pitchFamily="18" charset="0"/>
                <a:ea typeface="Tahoma"/>
                <a:cs typeface="Times New Roman" panose="02020603050405020304" pitchFamily="18" charset="0"/>
              </a:rPr>
              <a:t>Secure: because it uses java language.</a:t>
            </a:r>
            <a:br>
              <a:rPr lang="en-US" sz="2200" i="0" dirty="0">
                <a:latin typeface="Times New Roman" panose="02020603050405020304" pitchFamily="18" charset="0"/>
                <a:ea typeface="Tahoma"/>
                <a:cs typeface="Times New Roman" panose="02020603050405020304" pitchFamily="18" charset="0"/>
              </a:rPr>
            </a:br>
            <a:endParaRPr lang="en-IN" sz="22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8DBF573-561D-44DB-82A2-88D18EAF36D9}"/>
              </a:ext>
            </a:extLst>
          </p:cNvPr>
          <p:cNvSpPr>
            <a:spLocks noGrp="1"/>
          </p:cNvSpPr>
          <p:nvPr>
            <p:ph type="body" idx="1"/>
          </p:nvPr>
        </p:nvSpPr>
        <p:spPr>
          <a:xfrm>
            <a:off x="758952" y="204716"/>
            <a:ext cx="10671048" cy="2008132"/>
          </a:xfrm>
        </p:spPr>
        <p:txBody>
          <a:bodyPr>
            <a:normAutofit fontScale="92500" lnSpcReduction="10000"/>
          </a:bodyPr>
          <a:lstStyle/>
          <a:p>
            <a:pPr marL="342900" indent="-342900">
              <a:lnSpc>
                <a:spcPct val="200000"/>
              </a:lnSpc>
              <a:buAutoNum type="arabicPeriod"/>
            </a:pPr>
            <a:r>
              <a:rPr lang="en-US" sz="2000" b="1" i="0" dirty="0">
                <a:solidFill>
                  <a:schemeClr val="tx1"/>
                </a:solidFill>
                <a:latin typeface="Times New Roman" panose="02020603050405020304" pitchFamily="18" charset="0"/>
                <a:ea typeface="Tahoma"/>
                <a:cs typeface="Times New Roman" panose="02020603050405020304" pitchFamily="18" charset="0"/>
              </a:rPr>
              <a:t>What is Servlet?</a:t>
            </a:r>
          </a:p>
          <a:p>
            <a:pPr marL="342900" indent="-342900">
              <a:lnSpc>
                <a:spcPct val="200000"/>
              </a:lnSpc>
              <a:buChar char="•"/>
            </a:pPr>
            <a:r>
              <a:rPr lang="en-US" sz="2000" i="0" dirty="0">
                <a:latin typeface="Times New Roman" panose="02020603050405020304" pitchFamily="18" charset="0"/>
                <a:ea typeface="Tahoma"/>
                <a:cs typeface="Times New Roman" panose="02020603050405020304" pitchFamily="18" charset="0"/>
              </a:rPr>
              <a:t>Servlet is a technology which is used to create a web application.</a:t>
            </a:r>
            <a:endParaRPr lang="en-US" sz="2000" b="1" i="0" dirty="0">
              <a:solidFill>
                <a:schemeClr val="tx1"/>
              </a:solidFill>
              <a:latin typeface="Times New Roman" panose="02020603050405020304" pitchFamily="18" charset="0"/>
              <a:ea typeface="Tahoma"/>
              <a:cs typeface="Times New Roman" panose="02020603050405020304" pitchFamily="18" charset="0"/>
            </a:endParaRPr>
          </a:p>
          <a:p>
            <a:pPr marL="342900" indent="-342900">
              <a:lnSpc>
                <a:spcPct val="200000"/>
              </a:lnSpc>
              <a:buChar char="•"/>
            </a:pPr>
            <a:r>
              <a:rPr lang="en-US" i="0" dirty="0">
                <a:latin typeface="Times New Roman" panose="02020603050405020304" pitchFamily="18" charset="0"/>
                <a:ea typeface="Tahoma"/>
                <a:cs typeface="Times New Roman" panose="02020603050405020304" pitchFamily="18" charset="0"/>
              </a:rPr>
              <a:t>I</a:t>
            </a:r>
            <a:r>
              <a:rPr lang="en-US" sz="2000" i="0" dirty="0">
                <a:latin typeface="Times New Roman" panose="02020603050405020304" pitchFamily="18" charset="0"/>
                <a:ea typeface="Tahoma"/>
                <a:cs typeface="Times New Roman" panose="02020603050405020304" pitchFamily="18" charset="0"/>
              </a:rPr>
              <a:t>t is an API that provides many interfaces and classes including documentation.</a:t>
            </a:r>
            <a:endParaRPr lang="en-US" sz="2400" i="0" dirty="0">
              <a:latin typeface="Times New Roman" panose="02020603050405020304" pitchFamily="18" charset="0"/>
              <a:ea typeface="Tahoma"/>
              <a:cs typeface="Times New Roman" panose="02020603050405020304" pitchFamily="18" charset="0"/>
            </a:endParaRPr>
          </a:p>
          <a:p>
            <a:endParaRPr lang="en-IN" dirty="0"/>
          </a:p>
        </p:txBody>
      </p:sp>
    </p:spTree>
    <p:extLst>
      <p:ext uri="{BB962C8B-B14F-4D97-AF65-F5344CB8AC3E}">
        <p14:creationId xmlns:p14="http://schemas.microsoft.com/office/powerpoint/2010/main" val="332974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A5C5-2CBB-43C2-9EE0-0017822FC1DB}"/>
              </a:ext>
            </a:extLst>
          </p:cNvPr>
          <p:cNvSpPr>
            <a:spLocks noGrp="1"/>
          </p:cNvSpPr>
          <p:nvPr>
            <p:ph type="title"/>
          </p:nvPr>
        </p:nvSpPr>
        <p:spPr>
          <a:xfrm>
            <a:off x="763051" y="1364776"/>
            <a:ext cx="10666949" cy="5036024"/>
          </a:xfrm>
        </p:spPr>
        <p:txBody>
          <a:bodyPr>
            <a:normAutofit fontScale="90000"/>
          </a:bodyPr>
          <a:lstStyle/>
          <a:p>
            <a:pPr>
              <a:lnSpc>
                <a:spcPct val="200000"/>
              </a:lnSpc>
            </a:pPr>
            <a:r>
              <a:rPr lang="en-US" sz="2000" b="1" dirty="0"/>
              <a:t> 1.What is JSP ?</a:t>
            </a:r>
            <a:br>
              <a:rPr lang="en-US" sz="2000" b="1" dirty="0"/>
            </a:br>
            <a:r>
              <a:rPr lang="en-US" sz="2000" b="1" dirty="0"/>
              <a:t>2.</a:t>
            </a:r>
            <a:r>
              <a:rPr lang="en-US" sz="2000" b="1" dirty="0">
                <a:ea typeface="Tahoma"/>
              </a:rPr>
              <a:t>JSP</a:t>
            </a:r>
            <a:r>
              <a:rPr lang="en-US" sz="2000" dirty="0">
                <a:ea typeface="Tahoma"/>
              </a:rPr>
              <a:t> technology is used to create web application just like Servlet technology. It can be thought of as an extension to Servlet because it provides more functionality than servlet such as expression language, JSTL, etc.</a:t>
            </a:r>
            <a:br>
              <a:rPr lang="en-US" sz="2000" dirty="0">
                <a:ea typeface="Tahoma"/>
              </a:rPr>
            </a:br>
            <a:r>
              <a:rPr lang="en-US" sz="2000" dirty="0">
                <a:ea typeface="Tahoma"/>
              </a:rPr>
              <a:t>3.JSP technology is the extension to Servlet technology. We can use all the features of the Servlet in JSP.</a:t>
            </a:r>
            <a:br>
              <a:rPr lang="en-US" sz="2000" dirty="0">
                <a:ea typeface="Tahoma"/>
              </a:rPr>
            </a:br>
            <a:r>
              <a:rPr lang="en-US" sz="2000" dirty="0">
                <a:ea typeface="Tahoma"/>
              </a:rPr>
              <a:t>4. In addition to, we can use implicit objects, predefined tags, expression language and Custom tags in JSP, that makes JSP development easy.</a:t>
            </a:r>
            <a:br>
              <a:rPr lang="en-US" sz="2000" dirty="0"/>
            </a:br>
            <a:endParaRPr lang="en-IN" sz="2000" dirty="0"/>
          </a:p>
        </p:txBody>
      </p:sp>
      <p:sp>
        <p:nvSpPr>
          <p:cNvPr id="3" name="Text Placeholder 2">
            <a:extLst>
              <a:ext uri="{FF2B5EF4-FFF2-40B4-BE49-F238E27FC236}">
                <a16:creationId xmlns:a16="http://schemas.microsoft.com/office/drawing/2014/main" id="{B63A847A-EC99-442F-A2A4-5C1C19E86F06}"/>
              </a:ext>
            </a:extLst>
          </p:cNvPr>
          <p:cNvSpPr>
            <a:spLocks noGrp="1"/>
          </p:cNvSpPr>
          <p:nvPr>
            <p:ph type="body" idx="1"/>
          </p:nvPr>
        </p:nvSpPr>
        <p:spPr>
          <a:xfrm>
            <a:off x="763050" y="341194"/>
            <a:ext cx="10666949" cy="627797"/>
          </a:xfrm>
        </p:spPr>
        <p:txBody>
          <a:bodyPr>
            <a:normAutofit/>
          </a:bodyPr>
          <a:lstStyle/>
          <a:p>
            <a:r>
              <a:rPr lang="en-US" sz="2400" b="1" dirty="0">
                <a:solidFill>
                  <a:schemeClr val="accent3">
                    <a:lumMod val="50000"/>
                  </a:schemeClr>
                </a:solidFill>
                <a:latin typeface="Tahoma"/>
                <a:ea typeface="Tahoma"/>
                <a:cs typeface="Tahoma"/>
              </a:rPr>
              <a:t>                                                      JSP</a:t>
            </a:r>
            <a:endParaRPr lang="en-IN" sz="2400" dirty="0">
              <a:solidFill>
                <a:schemeClr val="accent3">
                  <a:lumMod val="50000"/>
                </a:schemeClr>
              </a:solidFill>
            </a:endParaRPr>
          </a:p>
        </p:txBody>
      </p:sp>
    </p:spTree>
    <p:extLst>
      <p:ext uri="{BB962C8B-B14F-4D97-AF65-F5344CB8AC3E}">
        <p14:creationId xmlns:p14="http://schemas.microsoft.com/office/powerpoint/2010/main" val="1413569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596C-5744-4974-BDE7-7C045E1767AC}"/>
              </a:ext>
            </a:extLst>
          </p:cNvPr>
          <p:cNvSpPr>
            <a:spLocks noGrp="1"/>
          </p:cNvSpPr>
          <p:nvPr>
            <p:ph type="title"/>
          </p:nvPr>
        </p:nvSpPr>
        <p:spPr>
          <a:xfrm>
            <a:off x="571982" y="1405719"/>
            <a:ext cx="10666949" cy="4285397"/>
          </a:xfrm>
        </p:spPr>
        <p:txBody>
          <a:bodyPr>
            <a:normAutofit/>
          </a:bodyPr>
          <a:lstStyle/>
          <a:p>
            <a:pPr marL="342900" indent="-342900">
              <a:buChar char="•"/>
            </a:pPr>
            <a:r>
              <a:rPr lang="en-US" sz="2400" dirty="0"/>
              <a:t> The</a:t>
            </a:r>
            <a:r>
              <a:rPr lang="en-US" sz="2400" dirty="0">
                <a:ea typeface="Tahoma"/>
              </a:rPr>
              <a:t> scripting elements provides the ability to insert java code inside the </a:t>
            </a:r>
            <a:r>
              <a:rPr lang="en-US" sz="2400" dirty="0" err="1">
                <a:ea typeface="Tahoma"/>
              </a:rPr>
              <a:t>jsp</a:t>
            </a:r>
            <a:r>
              <a:rPr lang="en-US" sz="2400" dirty="0">
                <a:ea typeface="Tahoma"/>
              </a:rPr>
              <a:t>. There are three types of scripting elements: </a:t>
            </a:r>
            <a:br>
              <a:rPr lang="en-US" sz="1000" dirty="0"/>
            </a:br>
            <a:br>
              <a:rPr lang="en-US" sz="1000" dirty="0"/>
            </a:br>
            <a:br>
              <a:rPr lang="en-US" sz="1000" dirty="0"/>
            </a:br>
            <a:br>
              <a:rPr lang="en-US" sz="1000" dirty="0"/>
            </a:br>
            <a:r>
              <a:rPr lang="en-US" sz="2400" b="1" dirty="0" err="1">
                <a:ea typeface="Tahoma"/>
              </a:rPr>
              <a:t>scriptlet</a:t>
            </a:r>
            <a:r>
              <a:rPr lang="en-US" sz="2400" b="1" dirty="0">
                <a:ea typeface="Tahoma"/>
              </a:rPr>
              <a:t> tag:</a:t>
            </a:r>
            <a:r>
              <a:rPr lang="en-US" sz="2400" dirty="0">
                <a:ea typeface="Tahoma"/>
              </a:rPr>
              <a:t> &lt;%  java source code %&gt; </a:t>
            </a:r>
            <a:br>
              <a:rPr lang="en-US" sz="1000" dirty="0"/>
            </a:br>
            <a:br>
              <a:rPr lang="en-US" sz="1000" dirty="0"/>
            </a:br>
            <a:br>
              <a:rPr lang="en-US" sz="1000" dirty="0"/>
            </a:br>
            <a:r>
              <a:rPr lang="en-US" sz="2400" b="1" dirty="0">
                <a:ea typeface="Tahoma"/>
              </a:rPr>
              <a:t>expression tag: </a:t>
            </a:r>
            <a:r>
              <a:rPr lang="en-US" sz="2400" dirty="0">
                <a:ea typeface="Tahoma"/>
              </a:rPr>
              <a:t>&lt;%=  statement %&gt; </a:t>
            </a:r>
            <a:br>
              <a:rPr lang="en-US" sz="1000" dirty="0">
                <a:ea typeface="Tahoma"/>
              </a:rPr>
            </a:br>
            <a:br>
              <a:rPr lang="en-US" sz="1000" dirty="0"/>
            </a:br>
            <a:br>
              <a:rPr lang="en-US" sz="1000" dirty="0"/>
            </a:br>
            <a:r>
              <a:rPr lang="en-US" sz="2400" b="1" dirty="0">
                <a:ea typeface="Tahoma"/>
              </a:rPr>
              <a:t>declaration tag :</a:t>
            </a:r>
            <a:r>
              <a:rPr lang="en-US" sz="2400" dirty="0">
                <a:ea typeface="Tahoma"/>
              </a:rPr>
              <a:t>&lt;%!  field or method declaration %&gt; </a:t>
            </a:r>
            <a:br>
              <a:rPr lang="en-US" sz="2400" dirty="0"/>
            </a:br>
            <a:br>
              <a:rPr lang="en-US" sz="2400" dirty="0">
                <a:ea typeface="Tahoma"/>
              </a:rPr>
            </a:br>
            <a:r>
              <a:rPr lang="en-US" sz="2400" b="1" dirty="0">
                <a:ea typeface="Tahoma"/>
              </a:rPr>
              <a:t>include tag</a:t>
            </a:r>
            <a:r>
              <a:rPr lang="en-US" sz="2400" dirty="0">
                <a:ea typeface="Tahoma"/>
              </a:rPr>
              <a:t>: include action tag is used to include the content of another resource it may be </a:t>
            </a:r>
            <a:r>
              <a:rPr lang="en-US" sz="2400" dirty="0" err="1">
                <a:ea typeface="Tahoma"/>
              </a:rPr>
              <a:t>jsp</a:t>
            </a:r>
            <a:r>
              <a:rPr lang="en-US" sz="2400" dirty="0">
                <a:ea typeface="Tahoma"/>
              </a:rPr>
              <a:t>, html or servlet </a:t>
            </a:r>
            <a:br>
              <a:rPr lang="en-US" sz="2400" dirty="0">
                <a:ea typeface="Tahoma"/>
              </a:rPr>
            </a:br>
            <a:endParaRPr lang="en-IN" sz="2400" dirty="0"/>
          </a:p>
        </p:txBody>
      </p:sp>
      <p:sp>
        <p:nvSpPr>
          <p:cNvPr id="3" name="Text Placeholder 2">
            <a:extLst>
              <a:ext uri="{FF2B5EF4-FFF2-40B4-BE49-F238E27FC236}">
                <a16:creationId xmlns:a16="http://schemas.microsoft.com/office/drawing/2014/main" id="{B31FBABF-7E82-4EBB-B7DC-267570031C0B}"/>
              </a:ext>
            </a:extLst>
          </p:cNvPr>
          <p:cNvSpPr>
            <a:spLocks noGrp="1"/>
          </p:cNvSpPr>
          <p:nvPr>
            <p:ph type="body" idx="1"/>
          </p:nvPr>
        </p:nvSpPr>
        <p:spPr>
          <a:xfrm>
            <a:off x="748180" y="266131"/>
            <a:ext cx="10671048" cy="1030406"/>
          </a:xfrm>
        </p:spPr>
        <p:txBody>
          <a:bodyPr/>
          <a:lstStyle/>
          <a:p>
            <a:r>
              <a:rPr lang="en-US" sz="3600" b="1" dirty="0">
                <a:solidFill>
                  <a:schemeClr val="accent3">
                    <a:lumMod val="50000"/>
                  </a:schemeClr>
                </a:solidFill>
                <a:latin typeface="Tahoma"/>
                <a:ea typeface="Tahoma"/>
                <a:cs typeface="Tahoma"/>
              </a:rPr>
              <a:t>                           </a:t>
            </a:r>
            <a:r>
              <a:rPr lang="en-US" sz="2400" b="1" dirty="0">
                <a:solidFill>
                  <a:schemeClr val="accent3">
                    <a:lumMod val="50000"/>
                  </a:schemeClr>
                </a:solidFill>
                <a:latin typeface="Tahoma"/>
                <a:ea typeface="Tahoma"/>
                <a:cs typeface="Tahoma"/>
              </a:rPr>
              <a:t>JSP tags</a:t>
            </a:r>
            <a:endParaRPr lang="en-US" sz="2400" b="1"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34339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E238-DCE7-48C8-98A3-7C3A11E696D9}"/>
              </a:ext>
            </a:extLst>
          </p:cNvPr>
          <p:cNvSpPr>
            <a:spLocks noGrp="1"/>
          </p:cNvSpPr>
          <p:nvPr>
            <p:ph type="title"/>
          </p:nvPr>
        </p:nvSpPr>
        <p:spPr>
          <a:xfrm>
            <a:off x="622475" y="941696"/>
            <a:ext cx="10807000" cy="5684292"/>
          </a:xfrm>
        </p:spPr>
        <p:txBody>
          <a:bodyPr>
            <a:normAutofit/>
          </a:bodyPr>
          <a:lstStyle/>
          <a:p>
            <a:r>
              <a:rPr lang="en-US" sz="1800" b="0" i="0" u="none" strike="noStrike" dirty="0">
                <a:solidFill>
                  <a:srgbClr val="000000"/>
                </a:solidFill>
                <a:effectLst/>
                <a:latin typeface="Arial" panose="020B0604020202020204" pitchFamily="34" charset="0"/>
              </a:rPr>
              <a:t>Spring Framework is a Java platform that provides comprehensive infrastructure support for developing Java applications. Spring handles the infrastructure so you can focus on your application.</a:t>
            </a:r>
            <a:br>
              <a:rPr lang="en-US" sz="1800" b="0" i="0" u="none" strike="noStrike"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a:t>
            </a:r>
            <a:br>
              <a:rPr lang="en-US" sz="1800" b="0" i="0" dirty="0">
                <a:solidFill>
                  <a:srgbClr val="000000"/>
                </a:solidFill>
                <a:effectLst/>
                <a:latin typeface="Arial" panose="020B0604020202020204" pitchFamily="34" charset="0"/>
              </a:rPr>
            </a:br>
            <a:r>
              <a:rPr lang="en-US" sz="2000" b="1" i="0" dirty="0">
                <a:solidFill>
                  <a:schemeClr val="accent3">
                    <a:lumMod val="50000"/>
                  </a:schemeClr>
                </a:solidFill>
                <a:effectLst/>
                <a:latin typeface="Tahoma" panose="020B0604030504040204" pitchFamily="34" charset="0"/>
              </a:rPr>
              <a:t>Spring MVC</a:t>
            </a:r>
            <a:br>
              <a:rPr lang="en-US" sz="2000" b="1" i="0" dirty="0">
                <a:solidFill>
                  <a:schemeClr val="accent3">
                    <a:lumMod val="50000"/>
                  </a:schemeClr>
                </a:solidFill>
                <a:effectLst/>
                <a:latin typeface="Tahoma" panose="020B0604030504040204" pitchFamily="34" charset="0"/>
              </a:rPr>
            </a:br>
            <a:br>
              <a:rPr lang="en-US" sz="2000" b="1" i="0" dirty="0">
                <a:solidFill>
                  <a:schemeClr val="accent3">
                    <a:lumMod val="50000"/>
                  </a:schemeClr>
                </a:solidFill>
                <a:effectLst/>
                <a:latin typeface="Tahoma" panose="020B0604030504040204" pitchFamily="34"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Spring MVC is a Java framework which is used to build web applications . It follows the Model-View-Controller design pattern.</a:t>
            </a:r>
            <a:r>
              <a:rPr lang="en-US" sz="1800" b="0" i="0" dirty="0">
                <a:solidFill>
                  <a:srgbClr val="262626"/>
                </a:solidFill>
                <a:effectLst/>
                <a:latin typeface="Times New Roman" panose="02020603050405020304" pitchFamily="18" charset="0"/>
                <a:cs typeface="Times New Roman" panose="02020603050405020304" pitchFamily="18" charset="0"/>
              </a:rPr>
              <a:t>​</a:t>
            </a:r>
            <a:br>
              <a:rPr lang="en-US" sz="1800" b="0" i="0" dirty="0">
                <a:solidFill>
                  <a:srgbClr val="262626"/>
                </a:solidFill>
                <a:effectLst/>
                <a:latin typeface="Times New Roman" panose="02020603050405020304" pitchFamily="18" charset="0"/>
                <a:cs typeface="Times New Roman" panose="02020603050405020304" pitchFamily="18" charset="0"/>
              </a:rPr>
            </a:br>
            <a:br>
              <a:rPr lang="en-US" sz="1800" b="0" i="0" dirty="0">
                <a:solidFill>
                  <a:srgbClr val="262626"/>
                </a:solidFill>
                <a:effectLst/>
                <a:latin typeface="Times New Roman" panose="02020603050405020304" pitchFamily="18" charset="0"/>
                <a:cs typeface="Times New Roman" panose="02020603050405020304" pitchFamily="18" charset="0"/>
              </a:rPr>
            </a:br>
            <a:r>
              <a:rPr lang="en-US" sz="1800" b="1" i="0" dirty="0">
                <a:solidFill>
                  <a:schemeClr val="accent3">
                    <a:lumMod val="50000"/>
                  </a:schemeClr>
                </a:solidFill>
                <a:effectLst/>
                <a:latin typeface="Times New Roman" panose="02020603050405020304" pitchFamily="18" charset="0"/>
                <a:cs typeface="Times New Roman" panose="02020603050405020304" pitchFamily="18" charset="0"/>
              </a:rPr>
              <a:t>Flow of Spring MVC :- </a:t>
            </a:r>
            <a:br>
              <a:rPr lang="en-US" sz="1600" b="1" i="0" dirty="0">
                <a:solidFill>
                  <a:schemeClr val="accent3">
                    <a:lumMod val="50000"/>
                  </a:schemeClr>
                </a:solidFill>
                <a:effectLst/>
                <a:latin typeface="Times New Roman" panose="02020603050405020304" pitchFamily="18" charset="0"/>
                <a:cs typeface="Times New Roman" panose="02020603050405020304" pitchFamily="18" charset="0"/>
              </a:rPr>
            </a:br>
            <a:r>
              <a:rPr lang="en-US" sz="1600" b="1" i="0" dirty="0">
                <a:solidFill>
                  <a:schemeClr val="accent3">
                    <a:lumMod val="50000"/>
                  </a:schemeClr>
                </a:solidFill>
                <a:effectLst/>
                <a:latin typeface="Times New Roman" panose="02020603050405020304" pitchFamily="18" charset="0"/>
                <a:cs typeface="Times New Roman" panose="02020603050405020304" pitchFamily="18" charset="0"/>
              </a:rPr>
              <a:t>        </a:t>
            </a:r>
            <a:br>
              <a:rPr lang="en-US" sz="1600" b="1" i="0" dirty="0">
                <a:solidFill>
                  <a:schemeClr val="accent3">
                    <a:lumMod val="50000"/>
                  </a:schemeClr>
                </a:solidFill>
                <a:effectLst/>
                <a:latin typeface="Times New Roman" panose="02020603050405020304" pitchFamily="18" charset="0"/>
                <a:cs typeface="Times New Roman" panose="02020603050405020304" pitchFamily="18" charset="0"/>
              </a:rPr>
            </a:br>
            <a:r>
              <a:rPr lang="en-US" sz="2000" b="1"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Arial" panose="020B0604020202020204" pitchFamily="34" charset="0"/>
              </a:rPr>
              <a:t>Request(Frontend) &lt;---------&gt; Controller &lt;--------&gt; Service &lt;---------&gt; Dao </a:t>
            </a:r>
            <a:r>
              <a:rPr lang="en-US" sz="2000" b="0" i="0" dirty="0">
                <a:solidFill>
                  <a:srgbClr val="000000"/>
                </a:solidFill>
                <a:effectLst/>
                <a:latin typeface="Arial" panose="020B0604020202020204" pitchFamily="34" charset="0"/>
              </a:rPr>
              <a:t>​</a:t>
            </a:r>
            <a:br>
              <a:rPr lang="en-US" sz="2000" b="1" i="0" dirty="0">
                <a:solidFill>
                  <a:schemeClr val="accent3">
                    <a:lumMod val="50000"/>
                  </a:schemeClr>
                </a:solidFill>
                <a:effectLst/>
                <a:latin typeface="Times New Roman" panose="02020603050405020304" pitchFamily="18" charset="0"/>
                <a:cs typeface="Times New Roman" panose="02020603050405020304" pitchFamily="18" charset="0"/>
              </a:rPr>
            </a:br>
            <a:br>
              <a:rPr lang="en-US" sz="2000" b="1" i="0" dirty="0">
                <a:solidFill>
                  <a:schemeClr val="accent3">
                    <a:lumMod val="50000"/>
                  </a:schemeClr>
                </a:solidFill>
                <a:effectLst/>
                <a:latin typeface="Times New Roman" panose="02020603050405020304" pitchFamily="18" charset="0"/>
                <a:cs typeface="Times New Roman" panose="02020603050405020304" pitchFamily="18" charset="0"/>
              </a:rPr>
            </a:br>
            <a:r>
              <a:rPr lang="en-US" sz="2000" b="1"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800" b="1" i="0" u="none" strike="noStrike" dirty="0">
                <a:solidFill>
                  <a:srgbClr val="000000"/>
                </a:solidFill>
                <a:effectLst/>
                <a:latin typeface="Arial" panose="020B0604020202020204" pitchFamily="34" charset="0"/>
              </a:rPr>
              <a:t>Controller </a:t>
            </a:r>
            <a:r>
              <a:rPr lang="en-US" sz="1800" b="0" i="0" u="none" strike="noStrike" dirty="0">
                <a:solidFill>
                  <a:srgbClr val="000000"/>
                </a:solidFill>
                <a:effectLst/>
                <a:latin typeface="Arial" panose="020B0604020202020204" pitchFamily="34" charset="0"/>
              </a:rPr>
              <a:t>:- Use </a:t>
            </a:r>
            <a:r>
              <a:rPr lang="en-US" sz="1800" b="1" i="0" u="none" strike="noStrike" dirty="0">
                <a:solidFill>
                  <a:srgbClr val="000000"/>
                </a:solidFill>
                <a:effectLst/>
                <a:latin typeface="Arial" panose="020B0604020202020204" pitchFamily="34" charset="0"/>
              </a:rPr>
              <a:t>@Controller</a:t>
            </a:r>
            <a:r>
              <a:rPr lang="en-US" sz="1800" b="0" i="0" u="none" strike="noStrike" dirty="0">
                <a:solidFill>
                  <a:srgbClr val="000000"/>
                </a:solidFill>
                <a:effectLst/>
                <a:latin typeface="Arial" panose="020B0604020202020204" pitchFamily="34" charset="0"/>
              </a:rPr>
              <a:t> annotation to mark the class as the controller. This layer directly communicate with service layer.</a:t>
            </a:r>
            <a:r>
              <a:rPr lang="en-US" sz="1800" b="0" i="0" dirty="0">
                <a:solidFill>
                  <a:srgbClr val="000000"/>
                </a:solidFill>
                <a:effectLst/>
                <a:latin typeface="Arial" panose="020B0604020202020204" pitchFamily="34" charset="0"/>
              </a:rPr>
              <a:t>​</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 </a:t>
            </a:r>
            <a:br>
              <a:rPr lang="en-US" sz="1800" b="0" i="0"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Service </a:t>
            </a:r>
            <a:r>
              <a:rPr lang="en-US" sz="1800" b="0" i="0" u="none" strike="noStrike" dirty="0">
                <a:solidFill>
                  <a:srgbClr val="000000"/>
                </a:solidFill>
                <a:effectLst/>
                <a:latin typeface="Arial" panose="020B0604020202020204" pitchFamily="34" charset="0"/>
              </a:rPr>
              <a:t>:- Use </a:t>
            </a:r>
            <a:r>
              <a:rPr lang="en-US" sz="1800" b="1" i="0" u="none" strike="noStrike" dirty="0">
                <a:solidFill>
                  <a:srgbClr val="000000"/>
                </a:solidFill>
                <a:effectLst/>
                <a:latin typeface="Arial" panose="020B0604020202020204" pitchFamily="34" charset="0"/>
              </a:rPr>
              <a:t>@Service</a:t>
            </a:r>
            <a:r>
              <a:rPr lang="en-US" sz="1800" b="0" i="0" u="none" strike="noStrike" dirty="0">
                <a:solidFill>
                  <a:srgbClr val="000000"/>
                </a:solidFill>
                <a:effectLst/>
                <a:latin typeface="Arial" panose="020B0604020202020204" pitchFamily="34" charset="0"/>
              </a:rPr>
              <a:t>  annotation to mark the class as the service. Service layer contain only abstract method and </a:t>
            </a:r>
            <a:r>
              <a:rPr lang="en-US" sz="1800" b="0" i="0" u="none" strike="noStrike" dirty="0" err="1">
                <a:solidFill>
                  <a:srgbClr val="000000"/>
                </a:solidFill>
                <a:effectLst/>
                <a:latin typeface="Arial" panose="020B0604020202020204" pitchFamily="34" charset="0"/>
              </a:rPr>
              <a:t>serviceimpl</a:t>
            </a:r>
            <a:r>
              <a:rPr lang="en-US" sz="1800" b="0" i="0" u="none" strike="noStrike" dirty="0">
                <a:solidFill>
                  <a:srgbClr val="000000"/>
                </a:solidFill>
                <a:effectLst/>
                <a:latin typeface="Arial" panose="020B0604020202020204" pitchFamily="34" charset="0"/>
              </a:rPr>
              <a:t> layer contain business logic of the application.</a:t>
            </a:r>
            <a:r>
              <a:rPr lang="en-US" sz="1800" b="0" i="0" dirty="0">
                <a:solidFill>
                  <a:srgbClr val="000000"/>
                </a:solidFill>
                <a:effectLst/>
                <a:latin typeface="Arial" panose="020B0604020202020204" pitchFamily="34" charset="0"/>
              </a:rPr>
              <a:t>​</a:t>
            </a:r>
            <a:br>
              <a:rPr lang="en-US" sz="1800" b="0" i="0" dirty="0">
                <a:solidFill>
                  <a:srgbClr val="000000"/>
                </a:solidFill>
                <a:effectLst/>
                <a:latin typeface="Arial" panose="020B0604020202020204" pitchFamily="34" charset="0"/>
              </a:rPr>
            </a:br>
            <a:br>
              <a:rPr lang="en-US" sz="1800" b="0" i="0"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Dao :- </a:t>
            </a:r>
            <a:r>
              <a:rPr lang="en-US" sz="1800" b="0" i="0" u="none" strike="noStrike" dirty="0">
                <a:solidFill>
                  <a:srgbClr val="000000"/>
                </a:solidFill>
                <a:effectLst/>
                <a:latin typeface="Arial" panose="020B0604020202020204" pitchFamily="34" charset="0"/>
              </a:rPr>
              <a:t>use </a:t>
            </a:r>
            <a:r>
              <a:rPr lang="en-US" sz="1800" b="1" i="0" u="none" strike="noStrike" dirty="0">
                <a:solidFill>
                  <a:srgbClr val="000000"/>
                </a:solidFill>
                <a:effectLst/>
                <a:latin typeface="Arial" panose="020B0604020202020204" pitchFamily="34" charset="0"/>
              </a:rPr>
              <a:t>@Repository </a:t>
            </a:r>
            <a:r>
              <a:rPr lang="en-US" sz="1800" b="0" i="0" u="none" strike="noStrike" dirty="0">
                <a:solidFill>
                  <a:srgbClr val="000000"/>
                </a:solidFill>
                <a:effectLst/>
                <a:latin typeface="Arial" panose="020B0604020202020204" pitchFamily="34" charset="0"/>
              </a:rPr>
              <a:t>annotation to mark the class as the </a:t>
            </a:r>
            <a:r>
              <a:rPr lang="en-US" sz="1800" b="0" i="0" u="none" strike="noStrike" dirty="0" err="1">
                <a:solidFill>
                  <a:srgbClr val="000000"/>
                </a:solidFill>
                <a:effectLst/>
                <a:latin typeface="Arial" panose="020B0604020202020204" pitchFamily="34" charset="0"/>
              </a:rPr>
              <a:t>dao</a:t>
            </a:r>
            <a:r>
              <a:rPr lang="en-US" sz="1800" b="0" i="0" u="none" strike="noStrike" dirty="0">
                <a:solidFill>
                  <a:srgbClr val="000000"/>
                </a:solidFill>
                <a:effectLst/>
                <a:latin typeface="Arial" panose="020B0604020202020204" pitchFamily="34" charset="0"/>
              </a:rPr>
              <a:t>. Dao contain all the abstract method where </a:t>
            </a:r>
            <a:r>
              <a:rPr lang="en-US" sz="1800" b="0" i="0" u="none" strike="noStrike" dirty="0" err="1">
                <a:solidFill>
                  <a:srgbClr val="000000"/>
                </a:solidFill>
                <a:effectLst/>
                <a:latin typeface="Arial" panose="020B0604020202020204" pitchFamily="34" charset="0"/>
              </a:rPr>
              <a:t>daoimpl</a:t>
            </a:r>
            <a:r>
              <a:rPr lang="en-US" sz="1800" b="0" i="0" u="none" strike="noStrike" dirty="0">
                <a:solidFill>
                  <a:srgbClr val="000000"/>
                </a:solidFill>
                <a:effectLst/>
                <a:latin typeface="Arial" panose="020B0604020202020204" pitchFamily="34" charset="0"/>
              </a:rPr>
              <a:t> contain all the database related queries for CRUD operation.</a:t>
            </a:r>
            <a:r>
              <a:rPr lang="en-US" sz="1800" b="0" i="0" dirty="0">
                <a:solidFill>
                  <a:srgbClr val="000000"/>
                </a:solidFill>
                <a:effectLst/>
                <a:latin typeface="Arial" panose="020B0604020202020204" pitchFamily="34" charset="0"/>
              </a:rPr>
              <a:t>​</a:t>
            </a:r>
            <a:endParaRPr lang="en-IN" sz="18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B37B30-07FC-4270-9689-BBE29468C163}"/>
              </a:ext>
            </a:extLst>
          </p:cNvPr>
          <p:cNvSpPr>
            <a:spLocks noGrp="1"/>
          </p:cNvSpPr>
          <p:nvPr>
            <p:ph type="body" idx="1"/>
          </p:nvPr>
        </p:nvSpPr>
        <p:spPr>
          <a:xfrm>
            <a:off x="622475" y="232012"/>
            <a:ext cx="10671048" cy="559558"/>
          </a:xfrm>
        </p:spPr>
        <p:txBody>
          <a:bodyPr/>
          <a:lstStyle/>
          <a:p>
            <a:r>
              <a:rPr lang="en-US" b="1" i="0" dirty="0">
                <a:solidFill>
                  <a:schemeClr val="accent3">
                    <a:lumMod val="50000"/>
                  </a:schemeClr>
                </a:solidFill>
                <a:latin typeface="Tahoma" panose="020B0604030504040204" pitchFamily="34" charset="0"/>
              </a:rPr>
              <a:t>                                                   </a:t>
            </a:r>
            <a:r>
              <a:rPr lang="en-US" b="1" i="0" dirty="0">
                <a:solidFill>
                  <a:schemeClr val="accent3">
                    <a:lumMod val="50000"/>
                  </a:schemeClr>
                </a:solidFill>
                <a:effectLst/>
                <a:latin typeface="Tahoma" panose="020B0604030504040204" pitchFamily="34" charset="0"/>
              </a:rPr>
              <a:t>Spring Framework</a:t>
            </a:r>
            <a:endParaRPr lang="en-IN" dirty="0">
              <a:solidFill>
                <a:schemeClr val="accent3">
                  <a:lumMod val="50000"/>
                </a:schemeClr>
              </a:solidFill>
            </a:endParaRPr>
          </a:p>
        </p:txBody>
      </p:sp>
    </p:spTree>
    <p:extLst>
      <p:ext uri="{BB962C8B-B14F-4D97-AF65-F5344CB8AC3E}">
        <p14:creationId xmlns:p14="http://schemas.microsoft.com/office/powerpoint/2010/main" val="147812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F79-8DEB-4BFF-9C42-FFB7E8643172}"/>
              </a:ext>
            </a:extLst>
          </p:cNvPr>
          <p:cNvSpPr>
            <a:spLocks noGrp="1"/>
          </p:cNvSpPr>
          <p:nvPr>
            <p:ph type="title"/>
          </p:nvPr>
        </p:nvSpPr>
        <p:spPr>
          <a:xfrm>
            <a:off x="763051" y="1323833"/>
            <a:ext cx="10666949" cy="5181508"/>
          </a:xfrm>
        </p:spPr>
        <p:txBody>
          <a:bodyPr>
            <a:normAutofit/>
          </a:bodyPr>
          <a:lstStyle/>
          <a:p>
            <a:pPr marL="342900" indent="-342900">
              <a:buFont typeface="Wingdings" panose="05000000000000000000" pitchFamily="2" charset="2"/>
              <a:buChar char="q"/>
            </a:pPr>
            <a:r>
              <a:rPr lang="en-US" sz="2800" b="1" i="0" dirty="0">
                <a:solidFill>
                  <a:schemeClr val="tx1"/>
                </a:solidFill>
                <a:effectLst/>
                <a:latin typeface="Tahoma" panose="020B0604030504040204" pitchFamily="34" charset="0"/>
              </a:rPr>
              <a:t>Annotations</a:t>
            </a:r>
            <a:br>
              <a:rPr lang="en-US" sz="1800" b="1" i="0" dirty="0">
                <a:solidFill>
                  <a:schemeClr val="tx1"/>
                </a:solidFill>
                <a:effectLst/>
                <a:latin typeface="Tahoma" panose="020B0604030504040204" pitchFamily="34" charset="0"/>
              </a:rPr>
            </a:br>
            <a:br>
              <a:rPr lang="en-US" sz="1800" b="1" i="0" dirty="0">
                <a:solidFill>
                  <a:schemeClr val="tx1"/>
                </a:solidFill>
                <a:effectLst/>
                <a:latin typeface="Tahoma" panose="020B0604030504040204" pitchFamily="34" charset="0"/>
              </a:rPr>
            </a:br>
            <a:br>
              <a:rPr lang="en-US" sz="1800" b="1" i="0" dirty="0">
                <a:solidFill>
                  <a:schemeClr val="tx1"/>
                </a:solidFill>
                <a:effectLst/>
                <a:latin typeface="Tahoma" panose="020B0604030504040204" pitchFamily="34" charset="0"/>
              </a:rPr>
            </a:br>
            <a:r>
              <a:rPr lang="en-US" sz="2000" b="1" i="0" dirty="0">
                <a:solidFill>
                  <a:schemeClr val="tx1"/>
                </a:solidFill>
                <a:effectLst/>
                <a:latin typeface="Tahoma" panose="020B0604030504040204" pitchFamily="34" charset="0"/>
              </a:rPr>
              <a:t>1.</a:t>
            </a:r>
            <a:r>
              <a:rPr lang="en-US" sz="2000" b="1" i="0" dirty="0">
                <a:solidFill>
                  <a:srgbClr val="000000"/>
                </a:solidFill>
                <a:effectLst/>
                <a:latin typeface="Arial" panose="020B0604020202020204" pitchFamily="34" charset="0"/>
              </a:rPr>
              <a:t>@Autowired</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2. @Controller</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3. @Service</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4. @RequestMapping</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5. @GetMapping/@PostMapping</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6. @Transactional</a:t>
            </a:r>
            <a:br>
              <a:rPr lang="en-US" sz="2000" b="1" i="0" dirty="0">
                <a:solidFill>
                  <a:srgbClr val="000000"/>
                </a:solidFill>
                <a:effectLst/>
                <a:latin typeface="Arial" panose="020B0604020202020204" pitchFamily="34" charset="0"/>
              </a:rPr>
            </a:br>
            <a:br>
              <a:rPr lang="en-US" sz="2000" b="1" i="0" dirty="0">
                <a:solidFill>
                  <a:srgbClr val="000000"/>
                </a:solidFill>
                <a:effectLst/>
                <a:latin typeface="Arial" panose="020B0604020202020204" pitchFamily="34" charset="0"/>
              </a:rPr>
            </a:br>
            <a:r>
              <a:rPr lang="en-US" sz="2000" b="1" i="0" dirty="0">
                <a:solidFill>
                  <a:srgbClr val="000000"/>
                </a:solidFill>
                <a:effectLst/>
                <a:latin typeface="Arial" panose="020B0604020202020204" pitchFamily="34" charset="0"/>
              </a:rPr>
              <a:t>7. @RequestBody</a:t>
            </a:r>
            <a:endParaRPr lang="en-IN" sz="2000" dirty="0">
              <a:solidFill>
                <a:schemeClr val="tx1"/>
              </a:solidFill>
            </a:endParaRPr>
          </a:p>
        </p:txBody>
      </p:sp>
      <p:sp>
        <p:nvSpPr>
          <p:cNvPr id="3" name="Text Placeholder 2">
            <a:extLst>
              <a:ext uri="{FF2B5EF4-FFF2-40B4-BE49-F238E27FC236}">
                <a16:creationId xmlns:a16="http://schemas.microsoft.com/office/drawing/2014/main" id="{A451EA30-7BC6-4AAD-AA97-5E0D48D6FE90}"/>
              </a:ext>
            </a:extLst>
          </p:cNvPr>
          <p:cNvSpPr>
            <a:spLocks noGrp="1"/>
          </p:cNvSpPr>
          <p:nvPr>
            <p:ph type="body" idx="1"/>
          </p:nvPr>
        </p:nvSpPr>
        <p:spPr>
          <a:xfrm>
            <a:off x="758952" y="352659"/>
            <a:ext cx="10671048" cy="822960"/>
          </a:xfrm>
        </p:spPr>
        <p:txBody>
          <a:bodyPr/>
          <a:lstStyle/>
          <a:p>
            <a:r>
              <a:rPr lang="en-US" b="1" i="0" dirty="0">
                <a:solidFill>
                  <a:schemeClr val="accent3">
                    <a:lumMod val="50000"/>
                  </a:schemeClr>
                </a:solidFill>
                <a:effectLst/>
                <a:latin typeface="Tahoma" panose="020B0604030504040204" pitchFamily="34" charset="0"/>
              </a:rPr>
              <a:t>Annotations of Spring MVC</a:t>
            </a:r>
            <a:endParaRPr lang="en-IN" dirty="0">
              <a:solidFill>
                <a:schemeClr val="accent3">
                  <a:lumMod val="50000"/>
                </a:schemeClr>
              </a:solidFill>
            </a:endParaRPr>
          </a:p>
        </p:txBody>
      </p:sp>
    </p:spTree>
    <p:extLst>
      <p:ext uri="{BB962C8B-B14F-4D97-AF65-F5344CB8AC3E}">
        <p14:creationId xmlns:p14="http://schemas.microsoft.com/office/powerpoint/2010/main" val="183828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CB89-DF64-4DC6-9DE0-082E07B35D29}"/>
              </a:ext>
            </a:extLst>
          </p:cNvPr>
          <p:cNvSpPr>
            <a:spLocks noGrp="1"/>
          </p:cNvSpPr>
          <p:nvPr>
            <p:ph type="title"/>
          </p:nvPr>
        </p:nvSpPr>
        <p:spPr>
          <a:xfrm>
            <a:off x="763051" y="1091821"/>
            <a:ext cx="10666949" cy="5636524"/>
          </a:xfrm>
        </p:spPr>
        <p:txBody>
          <a:bodyPr>
            <a:normAutofit/>
          </a:bodyPr>
          <a:lstStyle/>
          <a:p>
            <a:pPr algn="l" rtl="0" fontAlgn="base">
              <a:buFont typeface="Arial" panose="020B0604020202020204" pitchFamily="34" charset="0"/>
              <a:buChar char="•"/>
            </a:pPr>
            <a:r>
              <a:rPr lang="en-US" sz="2000" b="0" i="0" u="none" strike="noStrike" dirty="0">
                <a:solidFill>
                  <a:srgbClr val="000000"/>
                </a:solidFill>
                <a:effectLst/>
                <a:latin typeface="Arial" panose="020B0604020202020204" pitchFamily="34"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Hibernate is a Java framework that simplifies the development of Java application to interact with the database. It is an open source, lightweight, ORM (Object Relational Mapping) tool. </a:t>
            </a:r>
            <a:br>
              <a:rPr lang="en-US" sz="16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br>
            <a:r>
              <a:rPr lang="en-US" sz="1800" b="1" i="0" dirty="0">
                <a:solidFill>
                  <a:schemeClr val="accent3">
                    <a:lumMod val="50000"/>
                  </a:schemeClr>
                </a:solidFill>
                <a:effectLst/>
                <a:latin typeface="Tahoma" panose="020B0604030504040204" pitchFamily="34" charset="0"/>
              </a:rPr>
              <a:t>Spring With Hibernate</a:t>
            </a:r>
            <a:br>
              <a:rPr lang="en-US" sz="1800" b="1" i="0" dirty="0">
                <a:solidFill>
                  <a:schemeClr val="accent3">
                    <a:lumMod val="50000"/>
                  </a:schemeClr>
                </a:solidFill>
                <a:effectLst/>
                <a:latin typeface="Tahoma" panose="020B0604030504040204" pitchFamily="34" charset="0"/>
              </a:rPr>
            </a:br>
            <a:r>
              <a:rPr lang="en-US" sz="1800" b="1" i="0" dirty="0">
                <a:solidFill>
                  <a:schemeClr val="accent3">
                    <a:lumMod val="50000"/>
                  </a:schemeClr>
                </a:solidFill>
                <a:effectLst/>
                <a:latin typeface="Tahoma" panose="020B0604030504040204" pitchFamily="34" charset="0"/>
              </a:rPr>
              <a:t>   </a:t>
            </a:r>
            <a:br>
              <a:rPr lang="en-US" sz="1800" b="1" i="0" dirty="0">
                <a:solidFill>
                  <a:schemeClr val="accent3">
                    <a:lumMod val="50000"/>
                  </a:schemeClr>
                </a:solidFill>
                <a:effectLst/>
                <a:latin typeface="Tahoma" panose="020B0604030504040204" pitchFamily="34" charset="0"/>
              </a:rPr>
            </a:br>
            <a:r>
              <a:rPr lang="en-US" sz="1800" b="1" i="0" dirty="0">
                <a:solidFill>
                  <a:schemeClr val="tx1"/>
                </a:solidFill>
                <a:effectLst/>
                <a:latin typeface="Tahoma" panose="020B0604030504040204" pitchFamily="34" charset="0"/>
              </a:rPr>
              <a:t>1.</a:t>
            </a:r>
            <a:r>
              <a:rPr lang="en-US" sz="2000" b="0" i="0" u="none" strike="noStrike" dirty="0">
                <a:solidFill>
                  <a:srgbClr val="000000"/>
                </a:solidFill>
                <a:effectLst/>
                <a:latin typeface="Arial" panose="020B0604020202020204" pitchFamily="34" charset="0"/>
              </a:rPr>
              <a:t>saveModel () - Method to save the data to the respective table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Input parameter: Object obj, String </a:t>
            </a:r>
            <a:r>
              <a:rPr lang="en-US" sz="2000" b="0" i="0" u="none" strike="noStrike" dirty="0" err="1">
                <a:solidFill>
                  <a:srgbClr val="000000"/>
                </a:solidFill>
                <a:effectLst/>
                <a:latin typeface="Arial" panose="020B0604020202020204" pitchFamily="34" charset="0"/>
              </a:rPr>
              <a:t>className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Return: NA</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br>
              <a:rPr lang="en-US" sz="2000" b="0" i="0" dirty="0">
                <a:solidFill>
                  <a:srgbClr val="262626"/>
                </a:solidFill>
                <a:effectLst/>
                <a:latin typeface="Arial" panose="020B0604020202020204" pitchFamily="34" charset="0"/>
              </a:rPr>
            </a:br>
            <a:r>
              <a:rPr lang="en-US" sz="2000" b="0" i="0" dirty="0">
                <a:solidFill>
                  <a:schemeClr val="tx1"/>
                </a:solidFill>
                <a:effectLst/>
                <a:latin typeface="Arial" panose="020B0604020202020204" pitchFamily="34" charset="0"/>
              </a:rPr>
              <a:t>2.</a:t>
            </a:r>
            <a:r>
              <a:rPr lang="en-US" sz="2000" b="0" i="0" u="none" strike="noStrike" dirty="0">
                <a:solidFill>
                  <a:srgbClr val="000000"/>
                </a:solidFill>
                <a:effectLst/>
                <a:latin typeface="Arial" panose="020B0604020202020204" pitchFamily="34" charset="0"/>
              </a:rPr>
              <a:t>updateModel () - Method to update the data to the respective table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Input parameter: Object obj, String </a:t>
            </a:r>
            <a:r>
              <a:rPr lang="en-US" sz="2000" b="0" i="0" u="none" strike="noStrike" dirty="0" err="1">
                <a:solidFill>
                  <a:srgbClr val="000000"/>
                </a:solidFill>
                <a:effectLst/>
                <a:latin typeface="Arial" panose="020B0604020202020204" pitchFamily="34" charset="0"/>
              </a:rPr>
              <a:t>className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Return: NA</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br>
              <a:rPr lang="en-US" sz="2000" b="0" i="0" dirty="0">
                <a:solidFill>
                  <a:srgbClr val="262626"/>
                </a:solidFill>
                <a:effectLst/>
                <a:latin typeface="Arial" panose="020B0604020202020204" pitchFamily="34" charset="0"/>
              </a:rPr>
            </a:br>
            <a:r>
              <a:rPr lang="en-US" sz="2000" b="0" i="0" dirty="0">
                <a:solidFill>
                  <a:schemeClr val="tx1"/>
                </a:solidFill>
                <a:effectLst/>
                <a:latin typeface="Arial" panose="020B0604020202020204" pitchFamily="34" charset="0"/>
              </a:rPr>
              <a:t>3.</a:t>
            </a:r>
            <a:r>
              <a:rPr lang="en-US" sz="2000" b="0" i="0" u="none" strike="noStrike" dirty="0">
                <a:solidFill>
                  <a:srgbClr val="000000"/>
                </a:solidFill>
                <a:effectLst/>
                <a:latin typeface="Arial" panose="020B0604020202020204" pitchFamily="34" charset="0"/>
              </a:rPr>
              <a:t>deleteModel () - Method to delete the data from respective table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Input parameter: Object obj, String </a:t>
            </a:r>
            <a:r>
              <a:rPr lang="en-US" sz="2000" b="0" i="0" u="none" strike="noStrike" dirty="0" err="1">
                <a:solidFill>
                  <a:srgbClr val="000000"/>
                </a:solidFill>
                <a:effectLst/>
                <a:latin typeface="Arial" panose="020B0604020202020204" pitchFamily="34" charset="0"/>
              </a:rPr>
              <a:t>className</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Return: NA</a:t>
            </a:r>
            <a:r>
              <a:rPr lang="en-US" sz="2000" b="0" i="0" dirty="0">
                <a:solidFill>
                  <a:srgbClr val="262626"/>
                </a:solidFill>
                <a:effectLst/>
                <a:latin typeface="Arial" panose="020B0604020202020204" pitchFamily="34" charset="0"/>
              </a:rPr>
              <a:t>​</a:t>
            </a:r>
            <a:br>
              <a:rPr lang="en-US" sz="2000" b="0" i="0" dirty="0">
                <a:solidFill>
                  <a:srgbClr val="262626"/>
                </a:solidFill>
                <a:effectLst/>
                <a:latin typeface="Arial" panose="020B0604020202020204" pitchFamily="34" charset="0"/>
              </a:rPr>
            </a:br>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D86BEF5-411F-46A9-A318-0A1D203E1C42}"/>
              </a:ext>
            </a:extLst>
          </p:cNvPr>
          <p:cNvSpPr>
            <a:spLocks noGrp="1"/>
          </p:cNvSpPr>
          <p:nvPr>
            <p:ph type="body" idx="1"/>
          </p:nvPr>
        </p:nvSpPr>
        <p:spPr>
          <a:xfrm>
            <a:off x="758952" y="129654"/>
            <a:ext cx="10671048" cy="689211"/>
          </a:xfrm>
        </p:spPr>
        <p:txBody>
          <a:bodyPr>
            <a:normAutofit/>
          </a:bodyPr>
          <a:lstStyle/>
          <a:p>
            <a:r>
              <a:rPr lang="en-US" sz="2400" b="1" i="0" dirty="0">
                <a:solidFill>
                  <a:schemeClr val="accent3">
                    <a:lumMod val="50000"/>
                  </a:schemeClr>
                </a:solidFill>
                <a:effectLst/>
                <a:latin typeface="Tahoma" panose="020B0604030504040204" pitchFamily="34" charset="0"/>
              </a:rPr>
              <a:t>                                              Hibernate</a:t>
            </a:r>
            <a:endParaRPr lang="en-IN" sz="2400" dirty="0">
              <a:solidFill>
                <a:schemeClr val="accent3">
                  <a:lumMod val="50000"/>
                </a:schemeClr>
              </a:solidFill>
            </a:endParaRPr>
          </a:p>
        </p:txBody>
      </p:sp>
    </p:spTree>
    <p:extLst>
      <p:ext uri="{BB962C8B-B14F-4D97-AF65-F5344CB8AC3E}">
        <p14:creationId xmlns:p14="http://schemas.microsoft.com/office/powerpoint/2010/main" val="390707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 name="Straight Connector 1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1DCC14-4D7E-492E-9CC5-6741CFED1ED2}"/>
              </a:ext>
            </a:extLst>
          </p:cNvPr>
          <p:cNvSpPr>
            <a:spLocks noGrp="1"/>
          </p:cNvSpPr>
          <p:nvPr>
            <p:ph type="title"/>
          </p:nvPr>
        </p:nvSpPr>
        <p:spPr>
          <a:xfrm>
            <a:off x="1127582" y="601581"/>
            <a:ext cx="5364937" cy="3673641"/>
          </a:xfrm>
        </p:spPr>
        <p:txBody>
          <a:bodyPr vert="horz" lIns="91440" tIns="45720" rIns="91440" bIns="45720" rtlCol="0" anchor="ctr">
            <a:normAutofit fontScale="90000"/>
          </a:bodyPr>
          <a:lstStyle/>
          <a:p>
            <a:pPr>
              <a:lnSpc>
                <a:spcPct val="200000"/>
              </a:lnSpc>
            </a:pPr>
            <a:br>
              <a:rPr lang="en-US" sz="6000" b="1" dirty="0"/>
            </a:br>
            <a:r>
              <a:rPr lang="en-US" sz="2200" b="1" i="0" dirty="0" err="1">
                <a:solidFill>
                  <a:schemeClr val="tx1"/>
                </a:solidFill>
                <a:latin typeface="Times New Roman" panose="02020603050405020304" pitchFamily="18" charset="0"/>
                <a:ea typeface="Tahoma"/>
                <a:cs typeface="Times New Roman" panose="02020603050405020304" pitchFamily="18" charset="0"/>
              </a:rPr>
              <a:t>HTML</a:t>
            </a:r>
            <a:r>
              <a:rPr lang="en-US" sz="2200" i="0" dirty="0">
                <a:solidFill>
                  <a:schemeClr val="tx1"/>
                </a:solidFill>
                <a:latin typeface="Times New Roman" panose="02020603050405020304" pitchFamily="18" charset="0"/>
                <a:ea typeface="Tahoma"/>
                <a:cs typeface="Times New Roman" panose="02020603050405020304" pitchFamily="18" charset="0"/>
              </a:rPr>
              <a:t> stands for </a:t>
            </a:r>
            <a:r>
              <a:rPr lang="en-US" sz="2200" b="1" i="0" dirty="0">
                <a:solidFill>
                  <a:schemeClr val="tx1"/>
                </a:solidFill>
                <a:latin typeface="Times New Roman" panose="02020603050405020304" pitchFamily="18" charset="0"/>
                <a:ea typeface="Tahoma"/>
                <a:cs typeface="Times New Roman" panose="02020603050405020304" pitchFamily="18" charset="0"/>
              </a:rPr>
              <a:t>Hyper Text Markup Language</a:t>
            </a:r>
            <a:br>
              <a:rPr lang="en-US" sz="1800" b="1" i="0" dirty="0">
                <a:solidFill>
                  <a:schemeClr val="tx1"/>
                </a:solidFill>
                <a:latin typeface="Times New Roman" panose="02020603050405020304" pitchFamily="18" charset="0"/>
                <a:ea typeface="Tahoma"/>
                <a:cs typeface="Times New Roman" panose="02020603050405020304" pitchFamily="18" charset="0"/>
              </a:rPr>
            </a:br>
            <a:r>
              <a:rPr lang="en-US" sz="1800" i="0" dirty="0">
                <a:solidFill>
                  <a:schemeClr val="tx1"/>
                </a:solidFill>
                <a:latin typeface="Times New Roman" panose="02020603050405020304" pitchFamily="18" charset="0"/>
                <a:ea typeface="Tahoma"/>
                <a:cs typeface="Times New Roman" panose="02020603050405020304" pitchFamily="18" charset="0"/>
              </a:rPr>
              <a:t>HTML is the standard markup language for creating Web pages. Below is a simple HTML document.</a:t>
            </a:r>
            <a:br>
              <a:rPr lang="en-US" sz="1800" b="1" i="0" dirty="0">
                <a:solidFill>
                  <a:schemeClr val="tx1"/>
                </a:solidFill>
                <a:latin typeface="Times New Roman" panose="02020603050405020304" pitchFamily="18" charset="0"/>
                <a:ea typeface="Tahoma"/>
                <a:cs typeface="Times New Roman" panose="02020603050405020304" pitchFamily="18" charset="0"/>
              </a:rPr>
            </a:br>
            <a:endParaRPr lang="en-US" sz="1800" b="1" i="0" kern="1200" spc="100" baseline="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A4AF22D-36A5-404D-A99B-2A65192D8BF0}"/>
              </a:ext>
            </a:extLst>
          </p:cNvPr>
          <p:cNvSpPr>
            <a:spLocks noGrp="1"/>
          </p:cNvSpPr>
          <p:nvPr>
            <p:ph type="body" idx="1"/>
          </p:nvPr>
        </p:nvSpPr>
        <p:spPr>
          <a:xfrm>
            <a:off x="1078992" y="4876803"/>
            <a:ext cx="5364936" cy="909848"/>
          </a:xfrm>
        </p:spPr>
        <p:txBody>
          <a:bodyPr vert="horz" lIns="91440" tIns="45720" rIns="91440" bIns="45720" rtlCol="0" anchor="t">
            <a:normAutofit/>
          </a:bodyPr>
          <a:lstStyle/>
          <a:p>
            <a:pPr>
              <a:lnSpc>
                <a:spcPct val="100000"/>
              </a:lnSpc>
            </a:pPr>
            <a:r>
              <a:rPr lang="en-US" sz="4000" b="1" dirty="0">
                <a:solidFill>
                  <a:schemeClr val="accent3">
                    <a:lumMod val="50000"/>
                  </a:schemeClr>
                </a:solidFill>
              </a:rPr>
              <a:t>HTML</a:t>
            </a:r>
          </a:p>
        </p:txBody>
      </p:sp>
      <p:cxnSp>
        <p:nvCxnSpPr>
          <p:cNvPr id="17" name="Straight Connector 1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13AD65D1-B021-4B05-9F8F-4D82BD3BD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computer&#10;&#10;Description automatically generated">
            <a:extLst>
              <a:ext uri="{FF2B5EF4-FFF2-40B4-BE49-F238E27FC236}">
                <a16:creationId xmlns:a16="http://schemas.microsoft.com/office/drawing/2014/main" id="{E7EB4F4F-A267-4CD7-ABB1-A8CC69B80F91}"/>
              </a:ext>
            </a:extLst>
          </p:cNvPr>
          <p:cNvPicPr>
            <a:picLocks noChangeAspect="1"/>
          </p:cNvPicPr>
          <p:nvPr/>
        </p:nvPicPr>
        <p:blipFill>
          <a:blip r:embed="rId2"/>
          <a:stretch>
            <a:fillRect/>
          </a:stretch>
        </p:blipFill>
        <p:spPr>
          <a:xfrm>
            <a:off x="8112271" y="1918791"/>
            <a:ext cx="3491811" cy="3020416"/>
          </a:xfrm>
          <a:prstGeom prst="rect">
            <a:avLst/>
          </a:prstGeom>
        </p:spPr>
      </p:pic>
      <p:sp>
        <p:nvSpPr>
          <p:cNvPr id="2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326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EBA3-F680-4795-BE1B-7A3668A7EC4E}"/>
              </a:ext>
            </a:extLst>
          </p:cNvPr>
          <p:cNvSpPr>
            <a:spLocks noGrp="1"/>
          </p:cNvSpPr>
          <p:nvPr>
            <p:ph type="title"/>
          </p:nvPr>
        </p:nvSpPr>
        <p:spPr>
          <a:xfrm>
            <a:off x="758952" y="758952"/>
            <a:ext cx="5191472" cy="4754879"/>
          </a:xfrm>
        </p:spPr>
        <p:txBody>
          <a:bodyPr>
            <a:normAutofit/>
          </a:bodyPr>
          <a:lstStyle/>
          <a:p>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!DOCTYPE</a:t>
            </a:r>
            <a:r>
              <a:rPr lang="en-US" sz="2800" b="0" i="0" dirty="0">
                <a:solidFill>
                  <a:srgbClr val="FF0000"/>
                </a:solidFill>
                <a:effectLst/>
                <a:latin typeface="Times New Roman" panose="02020603050405020304" pitchFamily="18" charset="0"/>
                <a:cs typeface="Times New Roman" panose="02020603050405020304" pitchFamily="18" charset="0"/>
              </a:rPr>
              <a:t> html</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html</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head</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title</a:t>
            </a:r>
            <a:r>
              <a:rPr lang="en-US" sz="2800" b="0" i="0" dirty="0">
                <a:solidFill>
                  <a:srgbClr val="0000CD"/>
                </a:solidFill>
                <a:effectLst/>
                <a:latin typeface="Times New Roman" panose="02020603050405020304" pitchFamily="18" charset="0"/>
                <a:cs typeface="Times New Roman" panose="02020603050405020304" pitchFamily="18" charset="0"/>
              </a:rPr>
              <a:t>&gt;</a:t>
            </a:r>
            <a:r>
              <a:rPr lang="en-US" sz="2800" b="0" i="0" dirty="0">
                <a:solidFill>
                  <a:srgbClr val="000000"/>
                </a:solidFill>
                <a:effectLst/>
                <a:latin typeface="Times New Roman" panose="02020603050405020304" pitchFamily="18" charset="0"/>
                <a:cs typeface="Times New Roman" panose="02020603050405020304" pitchFamily="18" charset="0"/>
              </a:rPr>
              <a:t>Page Title</a:t>
            </a: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/title</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/head</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body</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h1</a:t>
            </a:r>
            <a:r>
              <a:rPr lang="en-US" sz="2800" b="0" i="0" dirty="0">
                <a:solidFill>
                  <a:srgbClr val="0000CD"/>
                </a:solidFill>
                <a:effectLst/>
                <a:latin typeface="Times New Roman" panose="02020603050405020304" pitchFamily="18" charset="0"/>
                <a:cs typeface="Times New Roman" panose="02020603050405020304" pitchFamily="18" charset="0"/>
              </a:rPr>
              <a:t>&gt;</a:t>
            </a:r>
            <a:r>
              <a:rPr lang="en-US" sz="2800" b="0" i="0" dirty="0">
                <a:solidFill>
                  <a:srgbClr val="000000"/>
                </a:solidFill>
                <a:effectLst/>
                <a:latin typeface="Times New Roman" panose="02020603050405020304" pitchFamily="18" charset="0"/>
                <a:cs typeface="Times New Roman" panose="02020603050405020304" pitchFamily="18" charset="0"/>
              </a:rPr>
              <a:t>My First Heading</a:t>
            </a: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/h1</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p</a:t>
            </a:r>
            <a:r>
              <a:rPr lang="en-US" sz="2800" b="0" i="0" dirty="0">
                <a:solidFill>
                  <a:srgbClr val="0000CD"/>
                </a:solidFill>
                <a:effectLst/>
                <a:latin typeface="Times New Roman" panose="02020603050405020304" pitchFamily="18" charset="0"/>
                <a:cs typeface="Times New Roman" panose="02020603050405020304" pitchFamily="18" charset="0"/>
              </a:rPr>
              <a:t>&gt;</a:t>
            </a:r>
            <a:r>
              <a:rPr lang="en-US" sz="2800" b="0" i="0" dirty="0">
                <a:solidFill>
                  <a:srgbClr val="000000"/>
                </a:solidFill>
                <a:effectLst/>
                <a:latin typeface="Times New Roman" panose="02020603050405020304" pitchFamily="18" charset="0"/>
                <a:cs typeface="Times New Roman" panose="02020603050405020304" pitchFamily="18" charset="0"/>
              </a:rPr>
              <a:t>My first paragraph.</a:t>
            </a: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/p</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/body</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b="0" i="0" dirty="0">
                <a:solidFill>
                  <a:srgbClr val="0000CD"/>
                </a:solidFill>
                <a:effectLst/>
                <a:latin typeface="Times New Roman" panose="02020603050405020304" pitchFamily="18" charset="0"/>
                <a:cs typeface="Times New Roman" panose="02020603050405020304" pitchFamily="18" charset="0"/>
              </a:rPr>
              <a:t>&lt;</a:t>
            </a:r>
            <a:r>
              <a:rPr lang="en-US" sz="2800" b="0" i="0" dirty="0">
                <a:solidFill>
                  <a:srgbClr val="A52A2A"/>
                </a:solidFill>
                <a:effectLst/>
                <a:latin typeface="Times New Roman" panose="02020603050405020304" pitchFamily="18" charset="0"/>
                <a:cs typeface="Times New Roman" panose="02020603050405020304" pitchFamily="18" charset="0"/>
              </a:rPr>
              <a:t>/html</a:t>
            </a:r>
            <a:r>
              <a:rPr lang="en-US" sz="2800" b="0" i="0" dirty="0">
                <a:solidFill>
                  <a:srgbClr val="0000CD"/>
                </a:solidFill>
                <a:effectLst/>
                <a:latin typeface="Times New Roman" panose="02020603050405020304" pitchFamily="18" charset="0"/>
                <a:cs typeface="Times New Roman" panose="02020603050405020304" pitchFamily="18" charset="0"/>
              </a:rPr>
              <a:t>&gt;</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45F77F-4049-4C68-8741-AEC989F1E84A}"/>
              </a:ext>
            </a:extLst>
          </p:cNvPr>
          <p:cNvSpPr>
            <a:spLocks noGrp="1"/>
          </p:cNvSpPr>
          <p:nvPr>
            <p:ph idx="1"/>
          </p:nvPr>
        </p:nvSpPr>
        <p:spPr>
          <a:xfrm>
            <a:off x="7397086" y="758952"/>
            <a:ext cx="4032913" cy="4754880"/>
          </a:xfrm>
        </p:spPr>
        <p:txBody>
          <a:bodyPr/>
          <a:lstStyle/>
          <a:p>
            <a:r>
              <a:rPr lang="en-US" sz="2800" b="1"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HTML Introduction</a:t>
            </a:r>
          </a:p>
          <a:p>
            <a:r>
              <a:rPr lang="en-US" sz="2000" b="1"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HTML Attributes</a:t>
            </a:r>
          </a:p>
          <a:p>
            <a:r>
              <a:rPr lang="en-US" sz="2000" b="1"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HTML Heading</a:t>
            </a:r>
          </a:p>
          <a:p>
            <a:r>
              <a:rPr lang="en-US" sz="2000" b="1"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HTML Lists</a:t>
            </a:r>
          </a:p>
          <a:p>
            <a:r>
              <a:rPr lang="en-US" sz="2000" b="1" dirty="0">
                <a:solidFill>
                  <a:schemeClr val="accent3">
                    <a:lumMod val="75000"/>
                  </a:schemeClr>
                </a:solidFill>
                <a:latin typeface="Tahoma"/>
                <a:ea typeface="Tahoma"/>
                <a:cs typeface="Tahoma"/>
              </a:rPr>
              <a:t>HTML </a:t>
            </a:r>
            <a:r>
              <a:rPr lang="en-IN" sz="2000" b="1" dirty="0">
                <a:solidFill>
                  <a:schemeClr val="accent3">
                    <a:lumMod val="75000"/>
                  </a:schemeClr>
                </a:solidFill>
                <a:latin typeface="Segoe UI"/>
                <a:ea typeface="Tahoma"/>
                <a:cs typeface="Segoe UI"/>
              </a:rPr>
              <a:t>I-Frames</a:t>
            </a:r>
            <a:endParaRPr lang="en-US" sz="2000" b="1" dirty="0">
              <a:solidFill>
                <a:schemeClr val="accent3">
                  <a:lumMod val="75000"/>
                </a:schemeClr>
              </a:solidFill>
              <a:latin typeface="Tahoma"/>
              <a:ea typeface="Tahoma"/>
              <a:cs typeface="Tahoma"/>
            </a:endParaRPr>
          </a:p>
          <a:p>
            <a:pPr marL="0" indent="0">
              <a:buNone/>
            </a:pPr>
            <a:endParaRPr lang="en-IN" dirty="0"/>
          </a:p>
        </p:txBody>
      </p:sp>
    </p:spTree>
    <p:extLst>
      <p:ext uri="{BB962C8B-B14F-4D97-AF65-F5344CB8AC3E}">
        <p14:creationId xmlns:p14="http://schemas.microsoft.com/office/powerpoint/2010/main" val="254476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D80A63-78AB-4853-8922-98E6F0EFA18D}"/>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2600" b="1" i="1" kern="1200" spc="100" baseline="0">
                <a:solidFill>
                  <a:schemeClr val="bg1"/>
                </a:solidFill>
                <a:latin typeface="+mj-lt"/>
                <a:ea typeface="+mj-ea"/>
                <a:cs typeface="+mj-cs"/>
              </a:rPr>
              <a:t>CSS Introduction</a:t>
            </a:r>
            <a:br>
              <a:rPr lang="en-US" sz="2600" b="1" i="1" kern="1200" spc="100" baseline="0">
                <a:solidFill>
                  <a:schemeClr val="bg1"/>
                </a:solidFill>
                <a:latin typeface="+mj-lt"/>
                <a:ea typeface="+mj-ea"/>
                <a:cs typeface="+mj-cs"/>
              </a:rPr>
            </a:br>
            <a:r>
              <a:rPr lang="en-US" sz="2600" i="1" kern="1200" spc="100" baseline="0">
                <a:solidFill>
                  <a:schemeClr val="bg1"/>
                </a:solidFill>
                <a:latin typeface="+mj-lt"/>
                <a:ea typeface="+mj-ea"/>
                <a:cs typeface="+mj-cs"/>
              </a:rPr>
              <a:t>CSS stands for Cascading Style Sheet</a:t>
            </a:r>
            <a:br>
              <a:rPr lang="en-US" sz="2600" i="1" kern="1200" spc="100" baseline="0">
                <a:solidFill>
                  <a:schemeClr val="bg1"/>
                </a:solidFill>
                <a:latin typeface="+mj-lt"/>
                <a:ea typeface="+mj-ea"/>
                <a:cs typeface="+mj-cs"/>
              </a:rPr>
            </a:br>
            <a:r>
              <a:rPr lang="en-US" sz="2600" i="1" kern="1200" spc="100" baseline="0">
                <a:solidFill>
                  <a:schemeClr val="bg1"/>
                </a:solidFill>
                <a:latin typeface="+mj-lt"/>
                <a:ea typeface="+mj-ea"/>
                <a:cs typeface="+mj-cs"/>
              </a:rPr>
              <a:t>CSS is the language we use to style an HTML document</a:t>
            </a:r>
            <a:br>
              <a:rPr lang="en-US" sz="2600" i="1" kern="1200" spc="100" baseline="0">
                <a:solidFill>
                  <a:schemeClr val="bg1"/>
                </a:solidFill>
                <a:latin typeface="+mj-lt"/>
                <a:ea typeface="+mj-ea"/>
                <a:cs typeface="+mj-cs"/>
              </a:rPr>
            </a:br>
            <a:endParaRPr lang="en-US" sz="2600" i="1" kern="1200" spc="100" baseline="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079F6C5E-C0EF-44D0-94CC-733BD07D5E63}"/>
              </a:ext>
            </a:extLst>
          </p:cNvPr>
          <p:cNvSpPr>
            <a:spLocks noGrp="1"/>
          </p:cNvSpPr>
          <p:nvPr>
            <p:ph type="body" idx="1"/>
          </p:nvPr>
        </p:nvSpPr>
        <p:spPr>
          <a:xfrm>
            <a:off x="758953" y="4660288"/>
            <a:ext cx="3447287" cy="1126364"/>
          </a:xfrm>
        </p:spPr>
        <p:txBody>
          <a:bodyPr vert="horz" lIns="91440" tIns="45720" rIns="91440" bIns="45720" rtlCol="0" anchor="t">
            <a:normAutofit/>
          </a:bodyPr>
          <a:lstStyle/>
          <a:p>
            <a:pPr>
              <a:lnSpc>
                <a:spcPct val="100000"/>
              </a:lnSpc>
            </a:pPr>
            <a:r>
              <a:rPr lang="en-US" sz="3600" b="1" dirty="0">
                <a:solidFill>
                  <a:schemeClr val="accent5">
                    <a:lumMod val="50000"/>
                  </a:schemeClr>
                </a:solidFill>
              </a:rPr>
              <a:t>CSS</a:t>
            </a:r>
            <a:endParaRPr lang="en-US" sz="3600" dirty="0">
              <a:solidFill>
                <a:schemeClr val="accent5">
                  <a:lumMod val="50000"/>
                </a:schemeClr>
              </a:solidFill>
            </a:endParaRPr>
          </a:p>
          <a:p>
            <a:pPr>
              <a:lnSpc>
                <a:spcPct val="100000"/>
              </a:lnSpc>
            </a:pPr>
            <a:endParaRPr lang="en-US" sz="2200"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96F4D692-5558-41A3-B7F7-AD48E99E32ED}"/>
              </a:ext>
            </a:extLst>
          </p:cNvPr>
          <p:cNvPicPr>
            <a:picLocks noChangeAspect="1"/>
          </p:cNvPicPr>
          <p:nvPr/>
        </p:nvPicPr>
        <p:blipFill>
          <a:blip r:embed="rId2"/>
          <a:stretch>
            <a:fillRect/>
          </a:stretch>
        </p:blipFill>
        <p:spPr>
          <a:xfrm>
            <a:off x="6014962" y="1239216"/>
            <a:ext cx="4318528" cy="4657841"/>
          </a:xfrm>
          <a:prstGeom prst="rect">
            <a:avLst/>
          </a:prstGeom>
        </p:spPr>
      </p:pic>
      <p:sp>
        <p:nvSpPr>
          <p:cNvPr id="2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155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FDFF-D272-4091-AEF6-AC7C3E53A5B2}"/>
              </a:ext>
            </a:extLst>
          </p:cNvPr>
          <p:cNvSpPr>
            <a:spLocks noGrp="1"/>
          </p:cNvSpPr>
          <p:nvPr>
            <p:ph type="title"/>
          </p:nvPr>
        </p:nvSpPr>
        <p:spPr>
          <a:xfrm>
            <a:off x="763051" y="709684"/>
            <a:ext cx="10666949" cy="5800298"/>
          </a:xfrm>
        </p:spPr>
        <p:txBody>
          <a:bodyPr>
            <a:normAutofit/>
          </a:bodyPr>
          <a:lstStyle/>
          <a:p>
            <a:pPr>
              <a:lnSpc>
                <a:spcPct val="200000"/>
              </a:lnSpc>
            </a:pPr>
            <a:r>
              <a:rPr lang="en-US" sz="1800" i="0" dirty="0">
                <a:solidFill>
                  <a:schemeClr val="tx1"/>
                </a:solidFill>
                <a:latin typeface="Times New Roman" panose="02020603050405020304" pitchFamily="18" charset="0"/>
                <a:ea typeface="Tahoma"/>
                <a:cs typeface="Times New Roman" panose="02020603050405020304" pitchFamily="18" charset="0"/>
              </a:rPr>
              <a:t>A CSS selector selects the HTML element(s) you want to style.</a:t>
            </a:r>
            <a:br>
              <a:rPr lang="en-US" sz="1800" i="0" dirty="0">
                <a:solidFill>
                  <a:schemeClr val="tx1"/>
                </a:solidFill>
                <a:latin typeface="Times New Roman" panose="02020603050405020304" pitchFamily="18" charset="0"/>
                <a:ea typeface="Tahoma"/>
                <a:cs typeface="Times New Roman" panose="02020603050405020304" pitchFamily="18" charset="0"/>
              </a:rPr>
            </a:br>
            <a:r>
              <a:rPr lang="en-US" sz="1800" i="0" dirty="0">
                <a:solidFill>
                  <a:schemeClr val="tx1"/>
                </a:solidFill>
                <a:latin typeface="Times New Roman" panose="02020603050405020304" pitchFamily="18" charset="0"/>
                <a:ea typeface="Tahoma"/>
                <a:cs typeface="Times New Roman" panose="02020603050405020304" pitchFamily="18" charset="0"/>
              </a:rPr>
              <a:t>The CSS element Selector</a:t>
            </a:r>
            <a:br>
              <a:rPr lang="en-US" sz="1800" dirty="0">
                <a:solidFill>
                  <a:schemeClr val="tx1"/>
                </a:solidFill>
                <a:latin typeface="Tahoma"/>
                <a:ea typeface="Tahoma"/>
                <a:cs typeface="Tahoma"/>
              </a:rPr>
            </a:br>
            <a:endParaRPr lang="en-IN" sz="1800" dirty="0"/>
          </a:p>
        </p:txBody>
      </p:sp>
      <p:sp>
        <p:nvSpPr>
          <p:cNvPr id="3" name="Text Placeholder 2">
            <a:extLst>
              <a:ext uri="{FF2B5EF4-FFF2-40B4-BE49-F238E27FC236}">
                <a16:creationId xmlns:a16="http://schemas.microsoft.com/office/drawing/2014/main" id="{684E2959-4576-439A-83A5-3DF903AD936B}"/>
              </a:ext>
            </a:extLst>
          </p:cNvPr>
          <p:cNvSpPr>
            <a:spLocks noGrp="1"/>
          </p:cNvSpPr>
          <p:nvPr>
            <p:ph type="body" idx="1"/>
          </p:nvPr>
        </p:nvSpPr>
        <p:spPr>
          <a:xfrm>
            <a:off x="760476" y="232012"/>
            <a:ext cx="10671048" cy="477672"/>
          </a:xfrm>
        </p:spPr>
        <p:txBody>
          <a:bodyPr>
            <a:normAutofit fontScale="92500" lnSpcReduction="10000"/>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CSS Selectors</a:t>
            </a:r>
          </a:p>
          <a:p>
            <a:endParaRPr lang="en-IN" dirty="0"/>
          </a:p>
        </p:txBody>
      </p:sp>
      <p:pic>
        <p:nvPicPr>
          <p:cNvPr id="4" name="Picture 3">
            <a:extLst>
              <a:ext uri="{FF2B5EF4-FFF2-40B4-BE49-F238E27FC236}">
                <a16:creationId xmlns:a16="http://schemas.microsoft.com/office/drawing/2014/main" id="{1390F161-10B2-45E2-B86F-05C7369B73F3}"/>
              </a:ext>
            </a:extLst>
          </p:cNvPr>
          <p:cNvPicPr>
            <a:picLocks noChangeAspect="1"/>
          </p:cNvPicPr>
          <p:nvPr/>
        </p:nvPicPr>
        <p:blipFill>
          <a:blip r:embed="rId2"/>
          <a:stretch>
            <a:fillRect/>
          </a:stretch>
        </p:blipFill>
        <p:spPr>
          <a:xfrm>
            <a:off x="760476" y="1923597"/>
            <a:ext cx="2553769" cy="1264116"/>
          </a:xfrm>
          <a:prstGeom prst="rect">
            <a:avLst/>
          </a:prstGeom>
        </p:spPr>
      </p:pic>
      <p:sp>
        <p:nvSpPr>
          <p:cNvPr id="6" name="TextBox 5">
            <a:extLst>
              <a:ext uri="{FF2B5EF4-FFF2-40B4-BE49-F238E27FC236}">
                <a16:creationId xmlns:a16="http://schemas.microsoft.com/office/drawing/2014/main" id="{4E2B8ADF-9984-430E-BD92-2BE422527FB1}"/>
              </a:ext>
            </a:extLst>
          </p:cNvPr>
          <p:cNvSpPr txBox="1"/>
          <p:nvPr/>
        </p:nvSpPr>
        <p:spPr>
          <a:xfrm>
            <a:off x="760476" y="3309280"/>
            <a:ext cx="6093724" cy="369332"/>
          </a:xfrm>
          <a:prstGeom prst="rect">
            <a:avLst/>
          </a:prstGeom>
          <a:noFill/>
        </p:spPr>
        <p:txBody>
          <a:bodyPr wrap="square">
            <a:spAutoFit/>
          </a:bodyPr>
          <a:lstStyle/>
          <a:p>
            <a:r>
              <a:rPr lang="en-IN" sz="1800" dirty="0"/>
              <a:t>The CSS id Selector</a:t>
            </a:r>
          </a:p>
        </p:txBody>
      </p:sp>
      <p:pic>
        <p:nvPicPr>
          <p:cNvPr id="7" name="Picture 6">
            <a:extLst>
              <a:ext uri="{FF2B5EF4-FFF2-40B4-BE49-F238E27FC236}">
                <a16:creationId xmlns:a16="http://schemas.microsoft.com/office/drawing/2014/main" id="{845F2B97-AFBF-490F-8C8B-C3F4AEFE3590}"/>
              </a:ext>
            </a:extLst>
          </p:cNvPr>
          <p:cNvPicPr>
            <a:picLocks noChangeAspect="1"/>
          </p:cNvPicPr>
          <p:nvPr/>
        </p:nvPicPr>
        <p:blipFill>
          <a:blip r:embed="rId3"/>
          <a:stretch>
            <a:fillRect/>
          </a:stretch>
        </p:blipFill>
        <p:spPr>
          <a:xfrm>
            <a:off x="760476" y="3800179"/>
            <a:ext cx="2033265" cy="924054"/>
          </a:xfrm>
          <a:prstGeom prst="rect">
            <a:avLst/>
          </a:prstGeom>
        </p:spPr>
      </p:pic>
      <p:sp>
        <p:nvSpPr>
          <p:cNvPr id="9" name="TextBox 8">
            <a:extLst>
              <a:ext uri="{FF2B5EF4-FFF2-40B4-BE49-F238E27FC236}">
                <a16:creationId xmlns:a16="http://schemas.microsoft.com/office/drawing/2014/main" id="{25093295-846F-4D25-A5AD-D88836D8431B}"/>
              </a:ext>
            </a:extLst>
          </p:cNvPr>
          <p:cNvSpPr txBox="1"/>
          <p:nvPr/>
        </p:nvSpPr>
        <p:spPr>
          <a:xfrm>
            <a:off x="644857" y="4646625"/>
            <a:ext cx="6093724" cy="555280"/>
          </a:xfrm>
          <a:prstGeom prst="rect">
            <a:avLst/>
          </a:prstGeom>
          <a:noFill/>
        </p:spPr>
        <p:txBody>
          <a:bodyPr wrap="square">
            <a:spAutoFit/>
          </a:bodyPr>
          <a:lstStyle/>
          <a:p>
            <a:pPr>
              <a:lnSpc>
                <a:spcPct val="200000"/>
              </a:lnSpc>
            </a:pPr>
            <a:r>
              <a:rPr lang="en-US" sz="1800" dirty="0">
                <a:solidFill>
                  <a:schemeClr val="tx1"/>
                </a:solidFill>
                <a:latin typeface="Tahoma"/>
                <a:ea typeface="Tahoma"/>
                <a:cs typeface="Tahoma"/>
              </a:rPr>
              <a:t>The CSS class Selector</a:t>
            </a:r>
          </a:p>
        </p:txBody>
      </p:sp>
      <p:pic>
        <p:nvPicPr>
          <p:cNvPr id="10" name="Picture 9">
            <a:extLst>
              <a:ext uri="{FF2B5EF4-FFF2-40B4-BE49-F238E27FC236}">
                <a16:creationId xmlns:a16="http://schemas.microsoft.com/office/drawing/2014/main" id="{768D24A6-C5EF-4D43-A270-D8A6475AA845}"/>
              </a:ext>
            </a:extLst>
          </p:cNvPr>
          <p:cNvPicPr>
            <a:picLocks noChangeAspect="1"/>
          </p:cNvPicPr>
          <p:nvPr/>
        </p:nvPicPr>
        <p:blipFill>
          <a:blip r:embed="rId4"/>
          <a:stretch>
            <a:fillRect/>
          </a:stretch>
        </p:blipFill>
        <p:spPr>
          <a:xfrm>
            <a:off x="760476" y="5287165"/>
            <a:ext cx="2329187" cy="1032645"/>
          </a:xfrm>
          <a:prstGeom prst="rect">
            <a:avLst/>
          </a:prstGeom>
        </p:spPr>
      </p:pic>
    </p:spTree>
    <p:extLst>
      <p:ext uri="{BB962C8B-B14F-4D97-AF65-F5344CB8AC3E}">
        <p14:creationId xmlns:p14="http://schemas.microsoft.com/office/powerpoint/2010/main" val="143827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D4EB-7BF8-45A9-9384-4C7ECB1C3CA2}"/>
              </a:ext>
            </a:extLst>
          </p:cNvPr>
          <p:cNvSpPr>
            <a:spLocks noGrp="1"/>
          </p:cNvSpPr>
          <p:nvPr>
            <p:ph type="title"/>
          </p:nvPr>
        </p:nvSpPr>
        <p:spPr>
          <a:xfrm>
            <a:off x="581531" y="955344"/>
            <a:ext cx="10848469" cy="5472752"/>
          </a:xfrm>
        </p:spPr>
        <p:txBody>
          <a:bodyPr>
            <a:normAutofit fontScale="90000"/>
          </a:bodyPr>
          <a:lstStyle/>
          <a:p>
            <a:pPr marL="285750" indent="-285750">
              <a:lnSpc>
                <a:spcPct val="200000"/>
              </a:lnSpc>
              <a:buChar char="•"/>
            </a:pPr>
            <a:r>
              <a:rPr lang="en-US" sz="2000" i="0" dirty="0">
                <a:solidFill>
                  <a:schemeClr val="tx1"/>
                </a:solidFill>
                <a:latin typeface="Times New Roman" panose="02020603050405020304" pitchFamily="18" charset="0"/>
                <a:ea typeface="Tahoma"/>
                <a:cs typeface="Times New Roman" panose="02020603050405020304" pitchFamily="18" charset="0"/>
              </a:rPr>
              <a:t>JavaScript is a dynamic programming language used for web development, web applications, game development and lots more. It allows us to implement dynamic features on the web pages that cannot be done with HTML and CSS alone.</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700" b="1" i="0" dirty="0">
                <a:solidFill>
                  <a:schemeClr val="tx1"/>
                </a:solidFill>
                <a:latin typeface="Times New Roman" panose="02020603050405020304" pitchFamily="18" charset="0"/>
                <a:ea typeface="Tahoma"/>
                <a:cs typeface="Times New Roman" panose="02020603050405020304" pitchFamily="18" charset="0"/>
              </a:rPr>
              <a:t>Benefits of using JavaScript :</a:t>
            </a:r>
            <a:br>
              <a:rPr lang="en-US" sz="2200" b="1" i="0" dirty="0">
                <a:solidFill>
                  <a:schemeClr val="tx1"/>
                </a:solidFill>
                <a:latin typeface="Times New Roman" panose="02020603050405020304" pitchFamily="18" charset="0"/>
                <a:ea typeface="Tahoma"/>
                <a:cs typeface="Times New Roman" panose="02020603050405020304" pitchFamily="18" charset="0"/>
              </a:rPr>
            </a:br>
            <a:r>
              <a:rPr lang="en-US" sz="2000" b="1" i="0" dirty="0">
                <a:solidFill>
                  <a:schemeClr val="tx1"/>
                </a:solidFill>
                <a:latin typeface="Times New Roman" panose="02020603050405020304" pitchFamily="18" charset="0"/>
                <a:ea typeface="Tahoma"/>
                <a:cs typeface="Times New Roman" panose="02020603050405020304" pitchFamily="18" charset="0"/>
              </a:rPr>
              <a:t>Speed:</a:t>
            </a:r>
            <a:r>
              <a:rPr lang="en-US" sz="2000" i="0" dirty="0">
                <a:solidFill>
                  <a:schemeClr val="tx1"/>
                </a:solidFill>
                <a:latin typeface="Times New Roman" panose="02020603050405020304" pitchFamily="18" charset="0"/>
                <a:ea typeface="Tahoma"/>
                <a:cs typeface="Times New Roman" panose="02020603050405020304" pitchFamily="18" charset="0"/>
              </a:rPr>
              <a:t> </a:t>
            </a:r>
            <a:r>
              <a:rPr lang="en-US" sz="2000" i="0" dirty="0" err="1">
                <a:solidFill>
                  <a:schemeClr val="tx1"/>
                </a:solidFill>
                <a:latin typeface="Times New Roman" panose="02020603050405020304" pitchFamily="18" charset="0"/>
                <a:ea typeface="Tahoma"/>
                <a:cs typeface="Times New Roman" panose="02020603050405020304" pitchFamily="18" charset="0"/>
              </a:rPr>
              <a:t>Javascript</a:t>
            </a:r>
            <a:r>
              <a:rPr lang="en-US" sz="2000" i="0" dirty="0">
                <a:solidFill>
                  <a:schemeClr val="tx1"/>
                </a:solidFill>
                <a:latin typeface="Times New Roman" panose="02020603050405020304" pitchFamily="18" charset="0"/>
                <a:ea typeface="Tahoma"/>
                <a:cs typeface="Times New Roman" panose="02020603050405020304" pitchFamily="18" charset="0"/>
              </a:rPr>
              <a:t> is very fast because it can run immediately within the client-side browser. </a:t>
            </a:r>
            <a:r>
              <a:rPr lang="en-US" sz="2000" i="0" dirty="0">
                <a:latin typeface="Times New Roman" panose="02020603050405020304" pitchFamily="18" charset="0"/>
                <a:ea typeface="Tahoma"/>
                <a:cs typeface="Times New Roman" panose="02020603050405020304" pitchFamily="18" charset="0"/>
              </a:rPr>
              <a:t>Unless outside resources are required, JavaScript is unhindered by network calls to a backend server.</a:t>
            </a:r>
            <a:br>
              <a:rPr lang="en-US" sz="2000" i="0" dirty="0">
                <a:solidFill>
                  <a:schemeClr val="tx1"/>
                </a:solidFill>
                <a:latin typeface="Times New Roman" panose="02020603050405020304" pitchFamily="18" charset="0"/>
                <a:ea typeface="Tahoma"/>
                <a:cs typeface="Times New Roman" panose="02020603050405020304" pitchFamily="18" charset="0"/>
              </a:rPr>
            </a:br>
            <a:r>
              <a:rPr lang="en-US" sz="2000" b="1" i="0" dirty="0">
                <a:latin typeface="Times New Roman" panose="02020603050405020304" pitchFamily="18" charset="0"/>
                <a:ea typeface="Tahoma"/>
                <a:cs typeface="Times New Roman" panose="02020603050405020304" pitchFamily="18" charset="0"/>
              </a:rPr>
              <a:t>Simplicity:</a:t>
            </a:r>
            <a:r>
              <a:rPr lang="en-US" sz="2000" i="0" dirty="0">
                <a:latin typeface="Times New Roman" panose="02020603050405020304" pitchFamily="18" charset="0"/>
                <a:ea typeface="Tahoma"/>
                <a:cs typeface="Times New Roman" panose="02020603050405020304" pitchFamily="18" charset="0"/>
              </a:rPr>
              <a:t> JavaScript is relatively simple to learn and implement.</a:t>
            </a:r>
            <a:br>
              <a:rPr lang="en-US" sz="2000" i="0" dirty="0">
                <a:latin typeface="Times New Roman" panose="02020603050405020304" pitchFamily="18" charset="0"/>
                <a:ea typeface="Tahoma"/>
                <a:cs typeface="Times New Roman" panose="02020603050405020304" pitchFamily="18" charset="0"/>
              </a:rPr>
            </a:br>
            <a:r>
              <a:rPr lang="en-US" sz="2000" b="1" i="0" dirty="0">
                <a:latin typeface="Times New Roman" panose="02020603050405020304" pitchFamily="18" charset="0"/>
                <a:ea typeface="Tahoma"/>
                <a:cs typeface="Times New Roman" panose="02020603050405020304" pitchFamily="18" charset="0"/>
              </a:rPr>
              <a:t>Popularity:</a:t>
            </a:r>
            <a:r>
              <a:rPr lang="en-US" sz="2000" i="0" dirty="0">
                <a:latin typeface="Times New Roman" panose="02020603050405020304" pitchFamily="18" charset="0"/>
                <a:ea typeface="Tahoma"/>
                <a:cs typeface="Times New Roman" panose="02020603050405020304" pitchFamily="18" charset="0"/>
              </a:rPr>
              <a:t> JavaScript is used everywhere on the web.</a:t>
            </a:r>
            <a:br>
              <a:rPr lang="en-US" sz="2000" i="0" dirty="0">
                <a:latin typeface="Times New Roman" panose="02020603050405020304" pitchFamily="18" charset="0"/>
                <a:ea typeface="Tahoma"/>
                <a:cs typeface="Times New Roman" panose="02020603050405020304" pitchFamily="18" charset="0"/>
              </a:rPr>
            </a:br>
            <a:br>
              <a:rPr lang="en-US" sz="2200" i="0" dirty="0">
                <a:solidFill>
                  <a:schemeClr val="tx1"/>
                </a:solidFill>
                <a:latin typeface="Times New Roman" panose="02020603050405020304" pitchFamily="18" charset="0"/>
                <a:cs typeface="Times New Roman" panose="02020603050405020304" pitchFamily="18" charset="0"/>
              </a:rPr>
            </a:br>
            <a:endParaRPr lang="en-IN" sz="22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5EA435C-F880-4D0A-9BD4-C007BE1636D1}"/>
              </a:ext>
            </a:extLst>
          </p:cNvPr>
          <p:cNvSpPr>
            <a:spLocks noGrp="1"/>
          </p:cNvSpPr>
          <p:nvPr>
            <p:ph type="body" idx="1"/>
          </p:nvPr>
        </p:nvSpPr>
        <p:spPr>
          <a:xfrm>
            <a:off x="581531" y="259308"/>
            <a:ext cx="10671048" cy="696036"/>
          </a:xfrm>
        </p:spPr>
        <p:txBody>
          <a:bodyPr/>
          <a:lstStyle/>
          <a:p>
            <a:r>
              <a:rPr lang="en-US" sz="2400" b="1" dirty="0">
                <a:solidFill>
                  <a:schemeClr val="accent3">
                    <a:lumMod val="50000"/>
                  </a:schemeClr>
                </a:solidFill>
                <a:latin typeface="Tahoma"/>
                <a:ea typeface="Tahoma"/>
                <a:cs typeface="Tahoma"/>
              </a:rPr>
              <a:t>Introduction to JavaScript</a:t>
            </a:r>
            <a:endParaRPr lang="en-US" sz="2400" dirty="0">
              <a:solidFill>
                <a:schemeClr val="accent3">
                  <a:lumMod val="50000"/>
                </a:schemeClr>
              </a:solidFill>
            </a:endParaRPr>
          </a:p>
          <a:p>
            <a:endParaRPr lang="en-IN" dirty="0"/>
          </a:p>
        </p:txBody>
      </p:sp>
    </p:spTree>
    <p:extLst>
      <p:ext uri="{BB962C8B-B14F-4D97-AF65-F5344CB8AC3E}">
        <p14:creationId xmlns:p14="http://schemas.microsoft.com/office/powerpoint/2010/main" val="229851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FAF6-412A-4264-AA4E-E6BA7F105739}"/>
              </a:ext>
            </a:extLst>
          </p:cNvPr>
          <p:cNvSpPr>
            <a:spLocks noGrp="1"/>
          </p:cNvSpPr>
          <p:nvPr>
            <p:ph type="title"/>
          </p:nvPr>
        </p:nvSpPr>
        <p:spPr>
          <a:xfrm>
            <a:off x="758952" y="1509005"/>
            <a:ext cx="10666949" cy="5718412"/>
          </a:xfrm>
        </p:spPr>
        <p:txBody>
          <a:bodyPr>
            <a:normAutofit/>
          </a:bodyPr>
          <a:lstStyle/>
          <a:p>
            <a:br>
              <a:rPr lang="en-US" sz="2000" i="0" dirty="0">
                <a:solidFill>
                  <a:schemeClr val="tx1"/>
                </a:solidFill>
                <a:latin typeface="Tahoma"/>
                <a:ea typeface="Tahoma"/>
                <a:cs typeface="Tahoma"/>
              </a:rPr>
            </a:br>
            <a:r>
              <a:rPr lang="en-US" sz="2000" i="0" dirty="0">
                <a:solidFill>
                  <a:schemeClr val="tx1"/>
                </a:solidFill>
                <a:latin typeface="Tahoma"/>
                <a:ea typeface="Tahoma"/>
                <a:cs typeface="Tahoma"/>
              </a:rPr>
              <a:t>Declaring of variable: In </a:t>
            </a:r>
            <a:r>
              <a:rPr lang="en-US" sz="2000" i="0" dirty="0" err="1">
                <a:solidFill>
                  <a:schemeClr val="tx1"/>
                </a:solidFill>
                <a:latin typeface="Tahoma"/>
                <a:ea typeface="Tahoma"/>
                <a:cs typeface="Tahoma"/>
              </a:rPr>
              <a:t>Javascript</a:t>
            </a:r>
            <a:r>
              <a:rPr lang="en-US" sz="2000" i="0" dirty="0">
                <a:solidFill>
                  <a:schemeClr val="tx1"/>
                </a:solidFill>
                <a:latin typeface="Tahoma"/>
                <a:ea typeface="Tahoma"/>
                <a:cs typeface="Tahoma"/>
              </a:rPr>
              <a:t> we can declare a variable using the “</a:t>
            </a:r>
            <a:r>
              <a:rPr lang="en-US" sz="2000" b="1" i="0" dirty="0">
                <a:solidFill>
                  <a:schemeClr val="tx1"/>
                </a:solidFill>
                <a:latin typeface="Tahoma"/>
                <a:ea typeface="Tahoma"/>
                <a:cs typeface="Tahoma"/>
              </a:rPr>
              <a:t>var</a:t>
            </a:r>
            <a:r>
              <a:rPr lang="en-US" sz="2000" i="0" dirty="0">
                <a:solidFill>
                  <a:schemeClr val="tx1"/>
                </a:solidFill>
                <a:latin typeface="Tahoma"/>
                <a:ea typeface="Tahoma"/>
                <a:cs typeface="Tahoma"/>
              </a:rPr>
              <a:t>” keyword followed by the variable name.</a:t>
            </a: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br>
              <a:rPr lang="en-US" sz="2000" i="0" dirty="0">
                <a:solidFill>
                  <a:schemeClr val="tx1"/>
                </a:solidFill>
                <a:latin typeface="Tahoma"/>
                <a:ea typeface="Tahoma"/>
                <a:cs typeface="Tahoma"/>
              </a:rPr>
            </a:br>
            <a:r>
              <a:rPr lang="en-US" sz="2000" i="0" dirty="0">
                <a:solidFill>
                  <a:schemeClr val="tx1"/>
                </a:solidFill>
                <a:latin typeface="Tahoma"/>
                <a:ea typeface="Tahoma"/>
                <a:cs typeface="Tahoma"/>
              </a:rPr>
              <a:t>Function name must always start with a </a:t>
            </a:r>
            <a:r>
              <a:rPr lang="en-US" sz="2000" b="1" i="0" dirty="0">
                <a:solidFill>
                  <a:schemeClr val="tx1"/>
                </a:solidFill>
                <a:latin typeface="Tahoma"/>
                <a:ea typeface="Tahoma"/>
                <a:cs typeface="Tahoma"/>
              </a:rPr>
              <a:t>lower case</a:t>
            </a:r>
            <a:r>
              <a:rPr lang="en-US" sz="2000" i="0" dirty="0">
                <a:solidFill>
                  <a:schemeClr val="tx1"/>
                </a:solidFill>
                <a:latin typeface="Tahoma"/>
                <a:ea typeface="Tahoma"/>
                <a:cs typeface="Tahoma"/>
              </a:rPr>
              <a:t> character, if there are more than 1 word then </a:t>
            </a:r>
            <a:r>
              <a:rPr lang="en-US" sz="2000" i="0" dirty="0" err="1">
                <a:solidFill>
                  <a:schemeClr val="tx1"/>
                </a:solidFill>
                <a:latin typeface="Tahoma"/>
                <a:ea typeface="Tahoma"/>
                <a:cs typeface="Tahoma"/>
              </a:rPr>
              <a:t>camelcase</a:t>
            </a:r>
            <a:r>
              <a:rPr lang="en-US" sz="2000" i="0" dirty="0">
                <a:solidFill>
                  <a:schemeClr val="tx1"/>
                </a:solidFill>
                <a:latin typeface="Tahoma"/>
                <a:ea typeface="Tahoma"/>
                <a:cs typeface="Tahoma"/>
              </a:rPr>
              <a:t> syntax should be followed.</a:t>
            </a:r>
            <a:br>
              <a:rPr lang="en-US" sz="2000" i="0" dirty="0">
                <a:solidFill>
                  <a:schemeClr val="tx1"/>
                </a:solidFill>
                <a:latin typeface="Tahoma"/>
                <a:ea typeface="Tahoma"/>
                <a:cs typeface="Tahoma"/>
              </a:rPr>
            </a:br>
            <a:r>
              <a:rPr lang="en-US" sz="2000" i="0" dirty="0">
                <a:solidFill>
                  <a:schemeClr val="tx1"/>
                </a:solidFill>
                <a:latin typeface="Tahoma"/>
                <a:ea typeface="Tahoma"/>
                <a:cs typeface="Tahoma"/>
              </a:rPr>
              <a:t>            </a:t>
            </a:r>
            <a:endParaRPr lang="en-IN" sz="20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C09E563-2BB3-4523-9026-2AECBE4C6F00}"/>
              </a:ext>
            </a:extLst>
          </p:cNvPr>
          <p:cNvSpPr>
            <a:spLocks noGrp="1"/>
          </p:cNvSpPr>
          <p:nvPr>
            <p:ph type="body" idx="1"/>
          </p:nvPr>
        </p:nvSpPr>
        <p:spPr>
          <a:xfrm>
            <a:off x="754853" y="573206"/>
            <a:ext cx="10671048" cy="545910"/>
          </a:xfrm>
        </p:spPr>
        <p:txBody>
          <a:bodyPr>
            <a:normAutofit fontScale="92500" lnSpcReduction="10000"/>
          </a:bodyPr>
          <a:lstStyle/>
          <a:p>
            <a:r>
              <a:rPr lang="en-US" sz="2800" b="1" dirty="0">
                <a:solidFill>
                  <a:schemeClr val="tx1"/>
                </a:solidFill>
                <a:latin typeface="Tahoma" panose="020B0604030504040204" pitchFamily="34" charset="0"/>
                <a:ea typeface="Tahoma" panose="020B0604030504040204" pitchFamily="34" charset="0"/>
                <a:cs typeface="Tahoma" panose="020B0604030504040204" pitchFamily="34" charset="0"/>
              </a:rPr>
              <a:t>How to use JS function</a:t>
            </a:r>
          </a:p>
          <a:p>
            <a:endParaRPr lang="en-IN" dirty="0"/>
          </a:p>
        </p:txBody>
      </p:sp>
      <p:sp>
        <p:nvSpPr>
          <p:cNvPr id="6" name="TextBox 5">
            <a:extLst>
              <a:ext uri="{FF2B5EF4-FFF2-40B4-BE49-F238E27FC236}">
                <a16:creationId xmlns:a16="http://schemas.microsoft.com/office/drawing/2014/main" id="{ACF7A2C3-8634-40A1-AC32-7B11835644D9}"/>
              </a:ext>
            </a:extLst>
          </p:cNvPr>
          <p:cNvSpPr txBox="1"/>
          <p:nvPr/>
        </p:nvSpPr>
        <p:spPr>
          <a:xfrm>
            <a:off x="2743264" y="2717632"/>
            <a:ext cx="6093724" cy="1477328"/>
          </a:xfrm>
          <a:prstGeom prst="rect">
            <a:avLst/>
          </a:prstGeom>
          <a:noFill/>
        </p:spPr>
        <p:txBody>
          <a:bodyPr wrap="square">
            <a:spAutoFit/>
          </a:bodyPr>
          <a:lstStyle/>
          <a:p>
            <a:r>
              <a:rPr lang="en-IN" dirty="0"/>
              <a:t>var x = 1;</a:t>
            </a:r>
          </a:p>
          <a:p>
            <a:r>
              <a:rPr lang="en-IN" dirty="0"/>
              <a:t>if (x == 1) {</a:t>
            </a:r>
          </a:p>
          <a:p>
            <a:r>
              <a:rPr lang="en-IN" dirty="0"/>
              <a:t>  var x = 2; </a:t>
            </a:r>
          </a:p>
          <a:p>
            <a:r>
              <a:rPr lang="en-IN" dirty="0"/>
              <a:t> console.log(x);  // expected output: 2</a:t>
            </a:r>
          </a:p>
          <a:p>
            <a:r>
              <a:rPr lang="en-IN" dirty="0"/>
              <a:t>}</a:t>
            </a:r>
          </a:p>
        </p:txBody>
      </p:sp>
      <p:pic>
        <p:nvPicPr>
          <p:cNvPr id="7" name="Picture 6" descr="Text&#10;&#10;Description automatically generated">
            <a:extLst>
              <a:ext uri="{FF2B5EF4-FFF2-40B4-BE49-F238E27FC236}">
                <a16:creationId xmlns:a16="http://schemas.microsoft.com/office/drawing/2014/main" id="{359A49B7-31C2-460E-8949-40C4EC89543F}"/>
              </a:ext>
            </a:extLst>
          </p:cNvPr>
          <p:cNvPicPr>
            <a:picLocks noChangeAspect="1"/>
          </p:cNvPicPr>
          <p:nvPr/>
        </p:nvPicPr>
        <p:blipFill>
          <a:blip r:embed="rId2"/>
          <a:stretch>
            <a:fillRect/>
          </a:stretch>
        </p:blipFill>
        <p:spPr>
          <a:xfrm>
            <a:off x="2915858" y="5523932"/>
            <a:ext cx="3174519" cy="976265"/>
          </a:xfrm>
          <a:prstGeom prst="rect">
            <a:avLst/>
          </a:prstGeom>
        </p:spPr>
      </p:pic>
    </p:spTree>
    <p:extLst>
      <p:ext uri="{BB962C8B-B14F-4D97-AF65-F5344CB8AC3E}">
        <p14:creationId xmlns:p14="http://schemas.microsoft.com/office/powerpoint/2010/main" val="32071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76D104-1C71-4FA4-9C02-0608EF23D92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2600" i="1" kern="1200" spc="100" baseline="0">
                <a:solidFill>
                  <a:schemeClr val="bg1"/>
                </a:solidFill>
                <a:latin typeface="+mj-lt"/>
                <a:ea typeface="+mj-ea"/>
                <a:cs typeface="+mj-cs"/>
              </a:rPr>
              <a:t>Ajax call stands for  Asynchronous JavaScript And XML, it’s a browser built-in XMLHttpRequest object used for storing and fetching of data. </a:t>
            </a:r>
            <a:br>
              <a:rPr lang="en-US" sz="2600" i="1" kern="1200" spc="100" baseline="0">
                <a:solidFill>
                  <a:schemeClr val="bg1"/>
                </a:solidFill>
                <a:latin typeface="+mj-lt"/>
                <a:ea typeface="+mj-ea"/>
                <a:cs typeface="+mj-cs"/>
              </a:rPr>
            </a:br>
            <a:endParaRPr lang="en-US" sz="2600" i="1" kern="1200" spc="100" baseline="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3876DC67-2D90-4256-BE07-658E5A53AA58}"/>
              </a:ext>
            </a:extLst>
          </p:cNvPr>
          <p:cNvSpPr>
            <a:spLocks noGrp="1"/>
          </p:cNvSpPr>
          <p:nvPr>
            <p:ph type="body" idx="1"/>
          </p:nvPr>
        </p:nvSpPr>
        <p:spPr>
          <a:xfrm>
            <a:off x="758953" y="4660288"/>
            <a:ext cx="3447287" cy="1126364"/>
          </a:xfrm>
        </p:spPr>
        <p:txBody>
          <a:bodyPr vert="horz" lIns="91440" tIns="45720" rIns="91440" bIns="45720" rtlCol="0" anchor="t">
            <a:normAutofit/>
          </a:bodyPr>
          <a:lstStyle/>
          <a:p>
            <a:pPr>
              <a:lnSpc>
                <a:spcPct val="100000"/>
              </a:lnSpc>
            </a:pPr>
            <a:r>
              <a:rPr lang="en-US" sz="2200" b="1" i="0">
                <a:solidFill>
                  <a:schemeClr val="bg1"/>
                </a:solidFill>
              </a:rPr>
              <a:t>Ajax Call</a:t>
            </a:r>
            <a:endParaRPr lang="en-US" sz="2200" i="0">
              <a:solidFill>
                <a:schemeClr val="bg1"/>
              </a:solidFill>
            </a:endParaRPr>
          </a:p>
        </p:txBody>
      </p:sp>
      <p:pic>
        <p:nvPicPr>
          <p:cNvPr id="4" name="Picture 3" descr="Graphical user interface, text, application&#10;&#10;Description automatically generated">
            <a:extLst>
              <a:ext uri="{FF2B5EF4-FFF2-40B4-BE49-F238E27FC236}">
                <a16:creationId xmlns:a16="http://schemas.microsoft.com/office/drawing/2014/main" id="{F1D34E49-C401-4CB0-93F6-21B77A2F187E}"/>
              </a:ext>
            </a:extLst>
          </p:cNvPr>
          <p:cNvPicPr>
            <a:picLocks noChangeAspect="1"/>
          </p:cNvPicPr>
          <p:nvPr/>
        </p:nvPicPr>
        <p:blipFill>
          <a:blip r:embed="rId2"/>
          <a:stretch>
            <a:fillRect/>
          </a:stretch>
        </p:blipFill>
        <p:spPr>
          <a:xfrm>
            <a:off x="5796500" y="1329444"/>
            <a:ext cx="5640399" cy="4256574"/>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0457645"/>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TM10001114[[fn=Gallery]]</Template>
  <TotalTime>960</TotalTime>
  <Words>2711</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arial</vt:lpstr>
      <vt:lpstr>arial</vt:lpstr>
      <vt:lpstr>Arial Unicode MS</vt:lpstr>
      <vt:lpstr>Arial,Sans-Serif</vt:lpstr>
      <vt:lpstr>Avenir Next LT Pro</vt:lpstr>
      <vt:lpstr>Calibri</vt:lpstr>
      <vt:lpstr>Consolas</vt:lpstr>
      <vt:lpstr>Courier New</vt:lpstr>
      <vt:lpstr>Segoe UI</vt:lpstr>
      <vt:lpstr>Sitka Banner</vt:lpstr>
      <vt:lpstr>Tahoma</vt:lpstr>
      <vt:lpstr>Times New Roman</vt:lpstr>
      <vt:lpstr>Wingdings</vt:lpstr>
      <vt:lpstr>HeadlinesVTI</vt:lpstr>
      <vt:lpstr>   Ideapoke Technologies Pvt. Ltd. </vt:lpstr>
      <vt:lpstr>Application Layer  Enterprise application will be build on Java/J2EE framework which consists of below file structures :  1  Java Files   2 JSP Files  3 HTML Files  4 JS Files  5 CSS Files  6 Fonts</vt:lpstr>
      <vt:lpstr> HTML stands for Hyper Text Markup Language HTML is the standard markup language for creating Web pages. Below is a simple HTML document. </vt:lpstr>
      <vt:lpstr>&lt;!DOCTYPE html&gt; &lt;html&gt; &lt;head&gt; &lt;title&gt;Page Title&lt;/title&gt; &lt;/head&gt; &lt;body&gt; &lt;h1&gt;My First Heading&lt;/h1&gt; &lt;p&gt;My first paragraph.&lt;/p&gt; &lt;/body&gt; &lt;/html&gt; </vt:lpstr>
      <vt:lpstr>CSS Introduction CSS stands for Cascading Style Sheet CSS is the language we use to style an HTML document </vt:lpstr>
      <vt:lpstr>A CSS selector selects the HTML element(s) you want to style. The CSS element Selector </vt:lpstr>
      <vt:lpstr>JavaScript is a dynamic programming language used for web development, web applications, game development and lots more. It allows us to implement dynamic features on the web pages that cannot be done with HTML and CSS alone. Benefits of using JavaScript : Speed: Javascript is very fast because it can run immediately within the client-side browser. Unless outside resources are required, JavaScript is unhindered by network calls to a backend server. Simplicity: JavaScript is relatively simple to learn and implement. Popularity: JavaScript is used everywhere on the web.  </vt:lpstr>
      <vt:lpstr> Declaring of variable: In Javascript we can declare a variable using the “var” keyword followed by the variable name.         Function name must always start with a lower case character, if there are more than 1 word then camelcase syntax should be followed.             </vt:lpstr>
      <vt:lpstr>Ajax call stands for  Asynchronous JavaScript And XML, it’s a browser built-in XMLHttpRequest object used for storing and fetching of data.  </vt:lpstr>
      <vt:lpstr>  JAVA was developed by Sun Microsystems Inc in 1991, later acquired by Oracle Corporation.  It was developed by James Gosling and Patrick Naughton.  ➢ It is a simple programming language.  ➢ Writing, compiling and debugging a program is easy in java.  ➢ It helps to create modular programs and reusable code.    Features of Java:  • Java is a platform independent language  • Java is an Object oriented language • Simple &amp; Robust Language  • Secure &amp; Portable • Multithreading</vt:lpstr>
      <vt:lpstr>Abstraction is a process of hiding the implementation details and showing only functionality to the user.   Polymorphism is a concept by which we can perform a single action in different ways. Polymorphism is derived from 2 Greek words: poly and morphs. The word "poly" means many and "morphs" means forms.  So, polymorphism means many forms.  There are two types of polymorphism in Java - compile-time polymorphism and runtime polymorphism.  We can perform polymorphism in java by method overloading and method overriding.   Inheritance is a mechanism in which one object acquires all the properties and behaviors of a parent object. Use of inheritance in java   1. For Method Overriding(so runtime polymorphism can be achieved).  2. For Code Reusability.  Encapsulation is defined as the wrapping up of data under a single unit. It is the mechanism that binds together code and the data it manipulates. Another way to think about encapsulation is, it is a protective shield that prevents the data from being accessed by the code outside this shield</vt:lpstr>
      <vt:lpstr>The Collection in Java is a framework that provides an architecture to store and manipulate the group of objects.  Example for different types of Interface in Java collections (Set, List, Queue, Deque) and classes (ArrayList, Vector, LinkedList, Priority Queue, HashSet)   List, Hash Map, Hash List :   1. List: It is an ordered collection of objects in which duplicate values can be stored.   2. Hash Map: Map is an interface in the Java Collection Framework and a HashMap is one implementation of the Map interface. HashMap are efficient for locating a value based on a key and inserting and deleting values based on a key   3. Java HashSet class is used to create a collection that uses a hash table for storage. It inherits the AbstractSet class and implements Set interface. ... HashSet stores the elements by using a mechanism called hashing</vt:lpstr>
      <vt:lpstr> Database A database is a separate application that stores a collection of data. Each database has one or more distinct APIs for creating, accessing, managing, searching and replicating the data it holds.            Types of Database:                    1.Relational Database                    2.NoSQL Database </vt:lpstr>
      <vt:lpstr> Create Table : Either you can write the query to create table or directly click on Create table Let us taken an example and start the manipulations: CREATE TABLE  'emp' (
  'id' INTEGER UNSIGNED NOT NULL AUTO_INCREMENT,
  'name' VARCHAR(45) NOT NULL,
  'lastname' VARCHAR(45),
  'dept' VARCHAR(45) DEFAULT 'sales',
  PRIMARY KEY ('id'))  </vt:lpstr>
      <vt:lpstr>Update Query: we can use INSERT query  that not only inserts data but can also updates data if need be? This is achieved by using the keyword "on DUPLICATE KEY."   INSERT  into emp (name,lastname,dept) values('new name','new last name','Accounts'); </vt:lpstr>
      <vt:lpstr>1.Loading the JDBC Driver          The first thing you need to do before you can open a JDBC connection to a database is to load the JDBC driver for the database    2. Opening the JDBC Connection                   1. Open Connection With URL                   2. Open Connection With URL, User and Password                   3. Open Connection With URL and Properties  3. Closing the JDBC Connection   Once you are done using the database connection you should close it. This is done by calling the Connection.close() method                                                                      Connection.close(); 4. setAutoCommit()   This means that every update to the database is immediately made permanent. Any situation where a logical unit of work requires more than one update to the database cannot be done safely in auto-commit mode.                               </vt:lpstr>
      <vt:lpstr>6. Rollback()  roll back updates to the database made using the Connection named conn                                                                conn.rollback();   7.createStatement()  Creating a Statement object to using createStatement() method of Connection interface.                                                  Statement st=conn.createStatement();   8.prepareStatement()  The PreparedStatement interface extends the Statement interface it represents a precompiled SQL statement which can be executed multiple times                              PreparedStatement pstmt = conn.prepareStatement(query); </vt:lpstr>
      <vt:lpstr>Log4j is a reliable, fast and flexible logging framework (APIs) written in Java, which is distributed under the Apache Software License. It is a debugging tool.  Why Log4j is important?  1.Logging is an important component of the software development. A well-written logging code offers quick debugging, easy maintenance, and structured storage of an application's runtime information. 2.Since logging is the focus of an application, While developing the java applications that is to know the status of a java application in each step, we are using log4j. 3.In the developing environment When we write a code, we usually use System.out.println to print the logs or whatever the flow of program onto the console. 4.if we take in the developing Environment, we could use debugging tool whenever something goes wrong and we have to sit and shortout, what has gone wrong inorder to debug the program.  </vt:lpstr>
      <vt:lpstr>  1.DEBUG :This log4j level helps developer to debug application. Level of message logged will be focused on providing support to a application developer.  2. INFO : his log4j level gives the progress and chosen state information. Thisl evel will be generally useful for end user. This level is one level higher than DEBUG.  3. WARN : This log4j level gives a warning about an unexpected event to the user. The messages coming out of this level may not halt the progress of the system.  4. ERROR : This log4j level gives information about a serious error which needs to be addressed and may result in unstable state. This level is one level higher than WARN.  5. FATAL : This log4j level is straightforward and you don’t get it quite often. Once you get this level and it indicates application death.  6. TRACE : This log4j level gives more detailed information than the DEBUG level and sits top of the hierarchy. </vt:lpstr>
      <vt:lpstr> J2EE is a platform-independent, Java-centric environment for developing, building and deploying Web-based enterprise applications online. The J2EE platform consists of a set of services, APIs, and protocols that provide the functionality for developing multi-tiered, Web-based applications.  What is J2EE used for? It simplifies the concepts of building applications  Standardizes an API between the components and application server container. J2EE application server and container provides the framework services    </vt:lpstr>
      <vt:lpstr> Servlet technology is used to create a web application (resides at server side and generates a dynamic web page). Servlet technology is robust and scalable because of java language. Before Servlet, CGI (Common Gateway Interface) scripting language was common as a server-side programming language. There are many interfaces and classes in the Servlet API such as Servlet, GenericServlet, HttpServlet, ServletRequest, ServletResponse, etc.</vt:lpstr>
      <vt:lpstr>Advantages of Servlet? Better performance: because it creates a thread for each request, not process. Portability: because it uses Java language. Robust: JVM manages Servlets, so we don't need to worry about the memory leak, garbage collection, etc. Secure: because it uses java language. </vt:lpstr>
      <vt:lpstr> 1.What is JSP ? 2.JSP technology is used to create web application just like Servlet technology. It can be thought of as an extension to Servlet because it provides more functionality than servlet such as expression language, JSTL, etc. 3.JSP technology is the extension to Servlet technology. We can use all the features of the Servlet in JSP. 4. In addition to, we can use implicit objects, predefined tags, expression language and Custom tags in JSP, that makes JSP development easy. </vt:lpstr>
      <vt:lpstr> The scripting elements provides the ability to insert java code inside the jsp. There are three types of scripting elements:     scriptlet tag: &lt;%  java source code %&gt;    expression tag: &lt;%=  statement %&gt;    declaration tag :&lt;%!  field or method declaration %&gt;   include tag: include action tag is used to include the content of another resource it may be jsp, html or servlet  </vt:lpstr>
      <vt:lpstr>Spring Framework is a Java platform that provides comprehensive infrastructure support for developing Java applications. Spring handles the infrastructure so you can focus on your application. ​ Spring MVC  A Spring MVC is a Java framework which is used to build web applications . It follows the Model-View-Controller design pattern.​  Flow of Spring MVC :-            Request(Frontend) &lt;---------&gt; Controller &lt;--------&gt; Service &lt;---------&gt; Dao ​   Controller :- Use @Controller annotation to mark the class as the controller. This layer directly communicate with service layer.​   Service :- Use @Service  annotation to mark the class as the service. Service layer contain only abstract method and serviceimpl layer contain business logic of the application.​  Dao :- use @Repository annotation to mark the class as the dao. Dao contain all the abstract method where daoimpl contain all the database related queries for CRUD operation.​</vt:lpstr>
      <vt:lpstr>Annotations   1.@Autowired  2. @Controller  3. @Service  4. @RequestMapping  5. @GetMapping/@PostMapping  6. @Transactional  7. @RequestBody</vt:lpstr>
      <vt:lpstr> Hibernate is a Java framework that simplifies the development of Java application to interact with the database. It is an open source, lightweight, ORM (Object Relational Mapping) tool.   Spring With Hibernate     1.saveModel () - Method to save the data to the respective table​ Input parameter: Object obj, String className​ Return: NA​ ​  2.updateModel () - Method to update the data to the respective table​ Input parameter: Object obj, String className​ Return: NA​ ​  3.deleteModel () - Method to delete the data from respective table​ Input parameter: Object obj, String className​ Return: 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Ideapoke Technologies Pvt. Ltd. </dc:title>
  <dc:creator>Priya VJ</dc:creator>
  <cp:lastModifiedBy>Priya VJ</cp:lastModifiedBy>
  <cp:revision>1</cp:revision>
  <dcterms:created xsi:type="dcterms:W3CDTF">2022-01-16T08:34:34Z</dcterms:created>
  <dcterms:modified xsi:type="dcterms:W3CDTF">2022-01-28T09:53:05Z</dcterms:modified>
</cp:coreProperties>
</file>