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2">
  <p:sldMasterIdLst>
    <p:sldMasterId id="2147483698" r:id="rId4"/>
    <p:sldMasterId id="2147483684" r:id="rId5"/>
    <p:sldMasterId id="2147483660" r:id="rId6"/>
  </p:sldMasterIdLst>
  <p:notesMasterIdLst>
    <p:notesMasterId r:id="rId16"/>
  </p:notesMasterIdLst>
  <p:sldIdLst>
    <p:sldId id="256" r:id="rId7"/>
    <p:sldId id="848" r:id="rId8"/>
    <p:sldId id="844" r:id="rId9"/>
    <p:sldId id="849" r:id="rId10"/>
    <p:sldId id="850" r:id="rId11"/>
    <p:sldId id="851" r:id="rId12"/>
    <p:sldId id="845" r:id="rId13"/>
    <p:sldId id="852" r:id="rId14"/>
    <p:sldId id="847" r:id="rId15"/>
  </p:sldIdLst>
  <p:sldSz cx="12192000" cy="6858000"/>
  <p:notesSz cx="6858000" cy="9144000"/>
  <p:embeddedFontLst>
    <p:embeddedFont>
      <p:font typeface="Barlow" panose="00000500000000000000" pitchFamily="2" charset="0"/>
      <p:regular r:id="rId17"/>
      <p:bold r:id="rId18"/>
      <p:italic r:id="rId19"/>
      <p:boldItalic r:id="rId20"/>
    </p:embeddedFont>
    <p:embeddedFont>
      <p:font typeface="Calibri" panose="020F0502020204030204" pitchFamily="34" charset="0"/>
      <p:regular r:id="rId21"/>
      <p:bold r:id="rId22"/>
      <p:italic r:id="rId23"/>
      <p:boldItalic r:id="rId24"/>
    </p:embeddedFont>
    <p:embeddedFont>
      <p:font typeface="Calibri Light" panose="020F0302020204030204" pitchFamily="34" charset="0"/>
      <p:regular r:id="rId25"/>
      <p:italic r:id="rId26"/>
    </p:embeddedFont>
    <p:embeddedFont>
      <p:font typeface="Consolas" panose="020B0609020204030204" pitchFamily="49" charset="0"/>
      <p:regular r:id="rId27"/>
      <p:bold r:id="rId28"/>
      <p:italic r:id="rId29"/>
      <p:boldItalic r:id="rId30"/>
    </p:embeddedFont>
    <p:embeddedFont>
      <p:font typeface="Montserrat Light" panose="00000400000000000000" pitchFamily="2" charset="0"/>
      <p:regular r:id="rId31"/>
      <p:italic r:id="rId32"/>
    </p:embeddedFont>
    <p:embeddedFont>
      <p:font typeface="Tahoma" panose="020B0604030504040204" pitchFamily="34"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01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01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01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01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01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01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01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01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016"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026EA83-E01D-458C-A173-6F5C65748A48}">
          <p14:sldIdLst>
            <p14:sldId id="256"/>
            <p14:sldId id="848"/>
            <p14:sldId id="844"/>
            <p14:sldId id="849"/>
            <p14:sldId id="850"/>
            <p14:sldId id="851"/>
            <p14:sldId id="845"/>
            <p14:sldId id="852"/>
            <p14:sldId id="84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yoti Prasad Deka" initials="JPD" lastIdx="1" clrIdx="0">
    <p:extLst>
      <p:ext uri="{19B8F6BF-5375-455C-9EA6-DF929625EA0E}">
        <p15:presenceInfo xmlns:p15="http://schemas.microsoft.com/office/powerpoint/2012/main" userId="S::jyotiprasad.deka@ideapoke.com::9ede1eb3-b723-4fe1-95d7-1b0123cd5a48" providerId="AD"/>
      </p:ext>
    </p:extLst>
  </p:cmAuthor>
  <p:cmAuthor id="2" name="Vinay Reddy" initials="VR" lastIdx="4" clrIdx="1">
    <p:extLst>
      <p:ext uri="{19B8F6BF-5375-455C-9EA6-DF929625EA0E}">
        <p15:presenceInfo xmlns:p15="http://schemas.microsoft.com/office/powerpoint/2012/main" userId="S::vinay.reddy@ideapoke.com::a05fc638-c9fe-4057-9993-ff5cc1b2f27b" providerId="AD"/>
      </p:ext>
    </p:extLst>
  </p:cmAuthor>
  <p:cmAuthor id="3" name="Kiran Banothu" initials="KB" lastIdx="4" clrIdx="2">
    <p:extLst>
      <p:ext uri="{19B8F6BF-5375-455C-9EA6-DF929625EA0E}">
        <p15:presenceInfo xmlns:p15="http://schemas.microsoft.com/office/powerpoint/2012/main" userId="S::kiran.banothu@ideapoke.com::9e91e516-287e-4c0f-a0e2-5bb2ada64102" providerId="AD"/>
      </p:ext>
    </p:extLst>
  </p:cmAuthor>
  <p:cmAuthor id="4" name="Debi Prasad Mishra" initials="DPM" lastIdx="1" clrIdx="3">
    <p:extLst>
      <p:ext uri="{19B8F6BF-5375-455C-9EA6-DF929625EA0E}">
        <p15:presenceInfo xmlns:p15="http://schemas.microsoft.com/office/powerpoint/2012/main" userId="S::debip.mishra@ideapoke.com::a7411dfe-e681-4d64-b2f8-94a02cae34b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947"/>
    <a:srgbClr val="FA5206"/>
    <a:srgbClr val="1A927B"/>
    <a:srgbClr val="FFCD2F"/>
    <a:srgbClr val="FF7C33"/>
    <a:srgbClr val="2B8980"/>
    <a:srgbClr val="BE645A"/>
    <a:srgbClr val="57AEDF"/>
    <a:srgbClr val="FF7528"/>
    <a:srgbClr val="3734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7EF0F3-FB3B-197D-D835-180CEE7A59D8}" v="1084" dt="2021-10-05T12:23:41.106"/>
    <p1510:client id="{5D06A69E-A291-1955-95A8-5C212F9CE033}" v="3" dt="2021-10-04T04:10:36.183"/>
    <p1510:client id="{7140CDFF-4E4B-C257-8488-A6C640E04F41}" v="176" dt="2021-10-05T13:29:26.413"/>
    <p1510:client id="{E5C93AA4-83E2-AA27-A370-F62B5F48929D}" v="3" dt="2021-10-05T12:11:31.451"/>
  </p1510:revLst>
</p1510:revInfo>
</file>

<file path=ppt/tableStyles.xml><?xml version="1.0" encoding="utf-8"?>
<a:tblStyleLst xmlns:a="http://schemas.openxmlformats.org/drawingml/2006/main" def="{83BCBCAD-0A55-4A4E-BFC6-A1356CCD3447}">
  <a:tblStyle styleId="{83BCBCAD-0A55-4A4E-BFC6-A1356CCD344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tableStyles" Target="tableStyles.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commentAuthors" Target="commentAuthor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du U" userId="S::uravakonda.indu@ideapoke.com::e76d65ba-ff21-4c9e-b564-15f7d4199a96" providerId="AD" clId="Web-{E5C93AA4-83E2-AA27-A370-F62B5F48929D}"/>
    <pc:docChg chg="modSld">
      <pc:chgData name="Indu U" userId="S::uravakonda.indu@ideapoke.com::e76d65ba-ff21-4c9e-b564-15f7d4199a96" providerId="AD" clId="Web-{E5C93AA4-83E2-AA27-A370-F62B5F48929D}" dt="2021-10-05T12:11:31.451" v="2" actId="20577"/>
      <pc:docMkLst>
        <pc:docMk/>
      </pc:docMkLst>
      <pc:sldChg chg="modSp">
        <pc:chgData name="Indu U" userId="S::uravakonda.indu@ideapoke.com::e76d65ba-ff21-4c9e-b564-15f7d4199a96" providerId="AD" clId="Web-{E5C93AA4-83E2-AA27-A370-F62B5F48929D}" dt="2021-10-05T12:11:31.451" v="2" actId="20577"/>
        <pc:sldMkLst>
          <pc:docMk/>
          <pc:sldMk cId="2451418145" sldId="849"/>
        </pc:sldMkLst>
        <pc:spChg chg="mod">
          <ac:chgData name="Indu U" userId="S::uravakonda.indu@ideapoke.com::e76d65ba-ff21-4c9e-b564-15f7d4199a96" providerId="AD" clId="Web-{E5C93AA4-83E2-AA27-A370-F62B5F48929D}" dt="2021-10-05T12:11:31.451" v="2" actId="20577"/>
          <ac:spMkLst>
            <pc:docMk/>
            <pc:sldMk cId="2451418145" sldId="849"/>
            <ac:spMk id="8" creationId="{41753C14-11AC-42F6-BA02-3AF99B349D2A}"/>
          </ac:spMkLst>
        </pc:spChg>
      </pc:sldChg>
    </pc:docChg>
  </pc:docChgLst>
  <pc:docChgLst>
    <pc:chgData name="Sonali Biswal" userId="S::sonali.biswal@ideapoke.com::6789d966-753c-4ade-b1e6-64974e52f05b" providerId="AD" clId="Web-{207EF0F3-FB3B-197D-D835-180CEE7A59D8}"/>
    <pc:docChg chg="addSld delSld modSld sldOrd addMainMaster modMainMaster modSection">
      <pc:chgData name="Sonali Biswal" userId="S::sonali.biswal@ideapoke.com::6789d966-753c-4ade-b1e6-64974e52f05b" providerId="AD" clId="Web-{207EF0F3-FB3B-197D-D835-180CEE7A59D8}" dt="2021-10-05T12:23:41.106" v="906" actId="20577"/>
      <pc:docMkLst>
        <pc:docMk/>
      </pc:docMkLst>
      <pc:sldChg chg="modSp">
        <pc:chgData name="Sonali Biswal" userId="S::sonali.biswal@ideapoke.com::6789d966-753c-4ade-b1e6-64974e52f05b" providerId="AD" clId="Web-{207EF0F3-FB3B-197D-D835-180CEE7A59D8}" dt="2021-10-05T09:30:09.843" v="32" actId="20577"/>
        <pc:sldMkLst>
          <pc:docMk/>
          <pc:sldMk cId="552038619" sldId="256"/>
        </pc:sldMkLst>
        <pc:spChg chg="mod">
          <ac:chgData name="Sonali Biswal" userId="S::sonali.biswal@ideapoke.com::6789d966-753c-4ade-b1e6-64974e52f05b" providerId="AD" clId="Web-{207EF0F3-FB3B-197D-D835-180CEE7A59D8}" dt="2021-10-05T09:30:09.843" v="32" actId="20577"/>
          <ac:spMkLst>
            <pc:docMk/>
            <pc:sldMk cId="552038619" sldId="256"/>
            <ac:spMk id="3" creationId="{9B47C87C-B1B2-4D72-B188-2883A3A10681}"/>
          </ac:spMkLst>
        </pc:spChg>
      </pc:sldChg>
      <pc:sldChg chg="modSp del">
        <pc:chgData name="Sonali Biswal" userId="S::sonali.biswal@ideapoke.com::6789d966-753c-4ade-b1e6-64974e52f05b" providerId="AD" clId="Web-{207EF0F3-FB3B-197D-D835-180CEE7A59D8}" dt="2021-10-05T09:47:34.751" v="192"/>
        <pc:sldMkLst>
          <pc:docMk/>
          <pc:sldMk cId="3232520197" sldId="790"/>
        </pc:sldMkLst>
        <pc:spChg chg="mod">
          <ac:chgData name="Sonali Biswal" userId="S::sonali.biswal@ideapoke.com::6789d966-753c-4ade-b1e6-64974e52f05b" providerId="AD" clId="Web-{207EF0F3-FB3B-197D-D835-180CEE7A59D8}" dt="2021-10-05T09:32:24.035" v="53" actId="20577"/>
          <ac:spMkLst>
            <pc:docMk/>
            <pc:sldMk cId="3232520197" sldId="790"/>
            <ac:spMk id="13" creationId="{FE23BE08-E594-4BC8-835A-EAB0660DF146}"/>
          </ac:spMkLst>
        </pc:spChg>
      </pc:sldChg>
      <pc:sldChg chg="addSp delSp modSp">
        <pc:chgData name="Sonali Biswal" userId="S::sonali.biswal@ideapoke.com::6789d966-753c-4ade-b1e6-64974e52f05b" providerId="AD" clId="Web-{207EF0F3-FB3B-197D-D835-180CEE7A59D8}" dt="2021-10-05T09:58:44.397" v="230" actId="14100"/>
        <pc:sldMkLst>
          <pc:docMk/>
          <pc:sldMk cId="2856678391" sldId="844"/>
        </pc:sldMkLst>
        <pc:spChg chg="mod">
          <ac:chgData name="Sonali Biswal" userId="S::sonali.biswal@ideapoke.com::6789d966-753c-4ade-b1e6-64974e52f05b" providerId="AD" clId="Web-{207EF0F3-FB3B-197D-D835-180CEE7A59D8}" dt="2021-10-05T09:52:42.651" v="216" actId="20577"/>
          <ac:spMkLst>
            <pc:docMk/>
            <pc:sldMk cId="2856678391" sldId="844"/>
            <ac:spMk id="3" creationId="{3B215AE9-C2E1-49DE-9583-A7490850E100}"/>
          </ac:spMkLst>
        </pc:spChg>
        <pc:picChg chg="add mod">
          <ac:chgData name="Sonali Biswal" userId="S::sonali.biswal@ideapoke.com::6789d966-753c-4ade-b1e6-64974e52f05b" providerId="AD" clId="Web-{207EF0F3-FB3B-197D-D835-180CEE7A59D8}" dt="2021-10-05T09:58:44.397" v="230" actId="14100"/>
          <ac:picMkLst>
            <pc:docMk/>
            <pc:sldMk cId="2856678391" sldId="844"/>
            <ac:picMk id="2" creationId="{7FB66156-6E28-42B8-854E-4A34DE863BDE}"/>
          </ac:picMkLst>
        </pc:picChg>
        <pc:picChg chg="add del mod">
          <ac:chgData name="Sonali Biswal" userId="S::sonali.biswal@ideapoke.com::6789d966-753c-4ade-b1e6-64974e52f05b" providerId="AD" clId="Web-{207EF0F3-FB3B-197D-D835-180CEE7A59D8}" dt="2021-10-05T09:57:47.771" v="222"/>
          <ac:picMkLst>
            <pc:docMk/>
            <pc:sldMk cId="2856678391" sldId="844"/>
            <ac:picMk id="5" creationId="{465FB770-AC32-498B-B7AC-1605D8D69136}"/>
          </ac:picMkLst>
        </pc:picChg>
      </pc:sldChg>
      <pc:sldChg chg="modSp add ord">
        <pc:chgData name="Sonali Biswal" userId="S::sonali.biswal@ideapoke.com::6789d966-753c-4ade-b1e6-64974e52f05b" providerId="AD" clId="Web-{207EF0F3-FB3B-197D-D835-180CEE7A59D8}" dt="2021-10-05T10:40:18.368" v="323" actId="20577"/>
        <pc:sldMkLst>
          <pc:docMk/>
          <pc:sldMk cId="153874748" sldId="848"/>
        </pc:sldMkLst>
        <pc:spChg chg="mod">
          <ac:chgData name="Sonali Biswal" userId="S::sonali.biswal@ideapoke.com::6789d966-753c-4ade-b1e6-64974e52f05b" providerId="AD" clId="Web-{207EF0F3-FB3B-197D-D835-180CEE7A59D8}" dt="2021-10-05T10:40:18.368" v="323" actId="20577"/>
          <ac:spMkLst>
            <pc:docMk/>
            <pc:sldMk cId="153874748" sldId="848"/>
            <ac:spMk id="13" creationId="{FE23BE08-E594-4BC8-835A-EAB0660DF146}"/>
          </ac:spMkLst>
        </pc:spChg>
        <pc:spChg chg="mod">
          <ac:chgData name="Sonali Biswal" userId="S::sonali.biswal@ideapoke.com::6789d966-753c-4ade-b1e6-64974e52f05b" providerId="AD" clId="Web-{207EF0F3-FB3B-197D-D835-180CEE7A59D8}" dt="2021-10-05T09:42:16.819" v="191" actId="20577"/>
          <ac:spMkLst>
            <pc:docMk/>
            <pc:sldMk cId="153874748" sldId="848"/>
            <ac:spMk id="16" creationId="{0E32A555-C9A2-47DA-BEAD-650AC7895223}"/>
          </ac:spMkLst>
        </pc:spChg>
        <pc:spChg chg="mod">
          <ac:chgData name="Sonali Biswal" userId="S::sonali.biswal@ideapoke.com::6789d966-753c-4ade-b1e6-64974e52f05b" providerId="AD" clId="Web-{207EF0F3-FB3B-197D-D835-180CEE7A59D8}" dt="2021-10-05T09:42:07.210" v="189" actId="20577"/>
          <ac:spMkLst>
            <pc:docMk/>
            <pc:sldMk cId="153874748" sldId="848"/>
            <ac:spMk id="18" creationId="{FE687012-83E0-4766-85BC-B5411AA0DF3B}"/>
          </ac:spMkLst>
        </pc:spChg>
        <pc:spChg chg="mod">
          <ac:chgData name="Sonali Biswal" userId="S::sonali.biswal@ideapoke.com::6789d966-753c-4ade-b1e6-64974e52f05b" providerId="AD" clId="Web-{207EF0F3-FB3B-197D-D835-180CEE7A59D8}" dt="2021-10-05T09:40:34.738" v="165" actId="20577"/>
          <ac:spMkLst>
            <pc:docMk/>
            <pc:sldMk cId="153874748" sldId="848"/>
            <ac:spMk id="23" creationId="{DCD0B02A-F6B4-467D-B8F0-AB9567DFE385}"/>
          </ac:spMkLst>
        </pc:spChg>
      </pc:sldChg>
      <pc:sldChg chg="addSp delSp modSp add ord">
        <pc:chgData name="Sonali Biswal" userId="S::sonali.biswal@ideapoke.com::6789d966-753c-4ade-b1e6-64974e52f05b" providerId="AD" clId="Web-{207EF0F3-FB3B-197D-D835-180CEE7A59D8}" dt="2021-10-05T11:45:10.004" v="618" actId="20577"/>
        <pc:sldMkLst>
          <pc:docMk/>
          <pc:sldMk cId="2451418145" sldId="849"/>
        </pc:sldMkLst>
        <pc:spChg chg="mod">
          <ac:chgData name="Sonali Biswal" userId="S::sonali.biswal@ideapoke.com::6789d966-753c-4ade-b1e6-64974e52f05b" providerId="AD" clId="Web-{207EF0F3-FB3B-197D-D835-180CEE7A59D8}" dt="2021-10-05T10:00:42.667" v="236" actId="20577"/>
          <ac:spMkLst>
            <pc:docMk/>
            <pc:sldMk cId="2451418145" sldId="849"/>
            <ac:spMk id="3" creationId="{914C8AA5-17BD-4238-B338-2E751D94F61A}"/>
          </ac:spMkLst>
        </pc:spChg>
        <pc:spChg chg="mod">
          <ac:chgData name="Sonali Biswal" userId="S::sonali.biswal@ideapoke.com::6789d966-753c-4ade-b1e6-64974e52f05b" providerId="AD" clId="Web-{207EF0F3-FB3B-197D-D835-180CEE7A59D8}" dt="2021-10-05T11:45:10.004" v="618" actId="20577"/>
          <ac:spMkLst>
            <pc:docMk/>
            <pc:sldMk cId="2451418145" sldId="849"/>
            <ac:spMk id="8" creationId="{41753C14-11AC-42F6-BA02-3AF99B349D2A}"/>
          </ac:spMkLst>
        </pc:spChg>
        <pc:picChg chg="add mod">
          <ac:chgData name="Sonali Biswal" userId="S::sonali.biswal@ideapoke.com::6789d966-753c-4ade-b1e6-64974e52f05b" providerId="AD" clId="Web-{207EF0F3-FB3B-197D-D835-180CEE7A59D8}" dt="2021-10-05T11:21:10.506" v="486" actId="14100"/>
          <ac:picMkLst>
            <pc:docMk/>
            <pc:sldMk cId="2451418145" sldId="849"/>
            <ac:picMk id="4" creationId="{84751104-2F29-42A4-B5B8-65B53F04EA58}"/>
          </ac:picMkLst>
        </pc:picChg>
        <pc:picChg chg="del">
          <ac:chgData name="Sonali Biswal" userId="S::sonali.biswal@ideapoke.com::6789d966-753c-4ade-b1e6-64974e52f05b" providerId="AD" clId="Web-{207EF0F3-FB3B-197D-D835-180CEE7A59D8}" dt="2021-10-05T11:18:59.690" v="480"/>
          <ac:picMkLst>
            <pc:docMk/>
            <pc:sldMk cId="2451418145" sldId="849"/>
            <ac:picMk id="7" creationId="{6ED61CED-41FA-48C0-8E09-A649CD787B15}"/>
          </ac:picMkLst>
        </pc:picChg>
      </pc:sldChg>
      <pc:sldChg chg="addSp delSp modSp add replId">
        <pc:chgData name="Sonali Biswal" userId="S::sonali.biswal@ideapoke.com::6789d966-753c-4ade-b1e6-64974e52f05b" providerId="AD" clId="Web-{207EF0F3-FB3B-197D-D835-180CEE7A59D8}" dt="2021-10-05T11:21:00.865" v="485" actId="14100"/>
        <pc:sldMkLst>
          <pc:docMk/>
          <pc:sldMk cId="1974053984" sldId="850"/>
        </pc:sldMkLst>
        <pc:spChg chg="mod">
          <ac:chgData name="Sonali Biswal" userId="S::sonali.biswal@ideapoke.com::6789d966-753c-4ade-b1e6-64974e52f05b" providerId="AD" clId="Web-{207EF0F3-FB3B-197D-D835-180CEE7A59D8}" dt="2021-10-05T10:45:44.831" v="349" actId="20577"/>
          <ac:spMkLst>
            <pc:docMk/>
            <pc:sldMk cId="1974053984" sldId="850"/>
            <ac:spMk id="3" creationId="{914C8AA5-17BD-4238-B338-2E751D94F61A}"/>
          </ac:spMkLst>
        </pc:spChg>
        <pc:spChg chg="mod">
          <ac:chgData name="Sonali Biswal" userId="S::sonali.biswal@ideapoke.com::6789d966-753c-4ade-b1e6-64974e52f05b" providerId="AD" clId="Web-{207EF0F3-FB3B-197D-D835-180CEE7A59D8}" dt="2021-10-05T11:04:17.975" v="440" actId="20577"/>
          <ac:spMkLst>
            <pc:docMk/>
            <pc:sldMk cId="1974053984" sldId="850"/>
            <ac:spMk id="8" creationId="{41753C14-11AC-42F6-BA02-3AF99B349D2A}"/>
          </ac:spMkLst>
        </pc:spChg>
        <pc:picChg chg="add mod">
          <ac:chgData name="Sonali Biswal" userId="S::sonali.biswal@ideapoke.com::6789d966-753c-4ade-b1e6-64974e52f05b" providerId="AD" clId="Web-{207EF0F3-FB3B-197D-D835-180CEE7A59D8}" dt="2021-10-05T11:21:00.865" v="485" actId="14100"/>
          <ac:picMkLst>
            <pc:docMk/>
            <pc:sldMk cId="1974053984" sldId="850"/>
            <ac:picMk id="4" creationId="{39C3617C-D806-43FA-A0E0-F961DF3143F7}"/>
          </ac:picMkLst>
        </pc:picChg>
        <pc:picChg chg="del">
          <ac:chgData name="Sonali Biswal" userId="S::sonali.biswal@ideapoke.com::6789d966-753c-4ade-b1e6-64974e52f05b" providerId="AD" clId="Web-{207EF0F3-FB3B-197D-D835-180CEE7A59D8}" dt="2021-10-05T11:20:32.911" v="483"/>
          <ac:picMkLst>
            <pc:docMk/>
            <pc:sldMk cId="1974053984" sldId="850"/>
            <ac:picMk id="7" creationId="{6ED61CED-41FA-48C0-8E09-A649CD787B15}"/>
          </ac:picMkLst>
        </pc:picChg>
      </pc:sldChg>
      <pc:sldChg chg="addSp delSp modSp add replId">
        <pc:chgData name="Sonali Biswal" userId="S::sonali.biswal@ideapoke.com::6789d966-753c-4ade-b1e6-64974e52f05b" providerId="AD" clId="Web-{207EF0F3-FB3B-197D-D835-180CEE7A59D8}" dt="2021-10-05T11:46:41.131" v="624" actId="20577"/>
        <pc:sldMkLst>
          <pc:docMk/>
          <pc:sldMk cId="4030666657" sldId="851"/>
        </pc:sldMkLst>
        <pc:spChg chg="mod">
          <ac:chgData name="Sonali Biswal" userId="S::sonali.biswal@ideapoke.com::6789d966-753c-4ade-b1e6-64974e52f05b" providerId="AD" clId="Web-{207EF0F3-FB3B-197D-D835-180CEE7A59D8}" dt="2021-10-05T11:46:41.131" v="624" actId="20577"/>
          <ac:spMkLst>
            <pc:docMk/>
            <pc:sldMk cId="4030666657" sldId="851"/>
            <ac:spMk id="8" creationId="{41753C14-11AC-42F6-BA02-3AF99B349D2A}"/>
          </ac:spMkLst>
        </pc:spChg>
        <pc:picChg chg="add del mod">
          <ac:chgData name="Sonali Biswal" userId="S::sonali.biswal@ideapoke.com::6789d966-753c-4ade-b1e6-64974e52f05b" providerId="AD" clId="Web-{207EF0F3-FB3B-197D-D835-180CEE7A59D8}" dt="2021-10-05T11:21:31.351" v="489"/>
          <ac:picMkLst>
            <pc:docMk/>
            <pc:sldMk cId="4030666657" sldId="851"/>
            <ac:picMk id="4" creationId="{6B7BAAD7-B7B6-40B8-8C15-6DC4A95A50FF}"/>
          </ac:picMkLst>
        </pc:picChg>
        <pc:picChg chg="del">
          <ac:chgData name="Sonali Biswal" userId="S::sonali.biswal@ideapoke.com::6789d966-753c-4ade-b1e6-64974e52f05b" providerId="AD" clId="Web-{207EF0F3-FB3B-197D-D835-180CEE7A59D8}" dt="2021-10-05T11:21:22.757" v="487"/>
          <ac:picMkLst>
            <pc:docMk/>
            <pc:sldMk cId="4030666657" sldId="851"/>
            <ac:picMk id="7" creationId="{6ED61CED-41FA-48C0-8E09-A649CD787B15}"/>
          </ac:picMkLst>
        </pc:picChg>
        <pc:picChg chg="add">
          <ac:chgData name="Sonali Biswal" userId="S::sonali.biswal@ideapoke.com::6789d966-753c-4ade-b1e6-64974e52f05b" providerId="AD" clId="Web-{207EF0F3-FB3B-197D-D835-180CEE7A59D8}" dt="2021-10-05T11:21:43.288" v="490"/>
          <ac:picMkLst>
            <pc:docMk/>
            <pc:sldMk cId="4030666657" sldId="851"/>
            <ac:picMk id="10" creationId="{D936937E-B644-4F9C-AA35-E6A6F4090498}"/>
          </ac:picMkLst>
        </pc:picChg>
      </pc:sldChg>
      <pc:sldChg chg="modSp add replId">
        <pc:chgData name="Sonali Biswal" userId="S::sonali.biswal@ideapoke.com::6789d966-753c-4ade-b1e6-64974e52f05b" providerId="AD" clId="Web-{207EF0F3-FB3B-197D-D835-180CEE7A59D8}" dt="2021-10-05T11:57:59.933" v="714" actId="20577"/>
        <pc:sldMkLst>
          <pc:docMk/>
          <pc:sldMk cId="549767637" sldId="852"/>
        </pc:sldMkLst>
        <pc:spChg chg="mod">
          <ac:chgData name="Sonali Biswal" userId="S::sonali.biswal@ideapoke.com::6789d966-753c-4ade-b1e6-64974e52f05b" providerId="AD" clId="Web-{207EF0F3-FB3B-197D-D835-180CEE7A59D8}" dt="2021-10-05T11:57:59.933" v="714" actId="20577"/>
          <ac:spMkLst>
            <pc:docMk/>
            <pc:sldMk cId="549767637" sldId="852"/>
            <ac:spMk id="8" creationId="{41753C14-11AC-42F6-BA02-3AF99B349D2A}"/>
          </ac:spMkLst>
        </pc:spChg>
      </pc:sldChg>
      <pc:sldChg chg="modSp add replId">
        <pc:chgData name="Sonali Biswal" userId="S::sonali.biswal@ideapoke.com::6789d966-753c-4ade-b1e6-64974e52f05b" providerId="AD" clId="Web-{207EF0F3-FB3B-197D-D835-180CEE7A59D8}" dt="2021-10-05T12:03:45.053" v="796" actId="20577"/>
        <pc:sldMkLst>
          <pc:docMk/>
          <pc:sldMk cId="4181223022" sldId="853"/>
        </pc:sldMkLst>
        <pc:spChg chg="mod">
          <ac:chgData name="Sonali Biswal" userId="S::sonali.biswal@ideapoke.com::6789d966-753c-4ade-b1e6-64974e52f05b" providerId="AD" clId="Web-{207EF0F3-FB3B-197D-D835-180CEE7A59D8}" dt="2021-10-05T12:03:45.053" v="796" actId="20577"/>
          <ac:spMkLst>
            <pc:docMk/>
            <pc:sldMk cId="4181223022" sldId="853"/>
            <ac:spMk id="8" creationId="{41753C14-11AC-42F6-BA02-3AF99B349D2A}"/>
          </ac:spMkLst>
        </pc:spChg>
      </pc:sldChg>
      <pc:sldChg chg="modSp add replId">
        <pc:chgData name="Sonali Biswal" userId="S::sonali.biswal@ideapoke.com::6789d966-753c-4ade-b1e6-64974e52f05b" providerId="AD" clId="Web-{207EF0F3-FB3B-197D-D835-180CEE7A59D8}" dt="2021-10-05T12:16:16.077" v="895" actId="20577"/>
        <pc:sldMkLst>
          <pc:docMk/>
          <pc:sldMk cId="618228508" sldId="854"/>
        </pc:sldMkLst>
        <pc:spChg chg="mod">
          <ac:chgData name="Sonali Biswal" userId="S::sonali.biswal@ideapoke.com::6789d966-753c-4ade-b1e6-64974e52f05b" providerId="AD" clId="Web-{207EF0F3-FB3B-197D-D835-180CEE7A59D8}" dt="2021-10-05T12:16:16.077" v="895" actId="20577"/>
          <ac:spMkLst>
            <pc:docMk/>
            <pc:sldMk cId="618228508" sldId="854"/>
            <ac:spMk id="8" creationId="{41753C14-11AC-42F6-BA02-3AF99B349D2A}"/>
          </ac:spMkLst>
        </pc:spChg>
      </pc:sldChg>
      <pc:sldChg chg="modSp add replId">
        <pc:chgData name="Sonali Biswal" userId="S::sonali.biswal@ideapoke.com::6789d966-753c-4ade-b1e6-64974e52f05b" providerId="AD" clId="Web-{207EF0F3-FB3B-197D-D835-180CEE7A59D8}" dt="2021-10-05T12:23:41.106" v="906" actId="20577"/>
        <pc:sldMkLst>
          <pc:docMk/>
          <pc:sldMk cId="776015616" sldId="855"/>
        </pc:sldMkLst>
        <pc:spChg chg="mod">
          <ac:chgData name="Sonali Biswal" userId="S::sonali.biswal@ideapoke.com::6789d966-753c-4ade-b1e6-64974e52f05b" providerId="AD" clId="Web-{207EF0F3-FB3B-197D-D835-180CEE7A59D8}" dt="2021-10-05T12:23:41.106" v="906" actId="20577"/>
          <ac:spMkLst>
            <pc:docMk/>
            <pc:sldMk cId="776015616" sldId="855"/>
            <ac:spMk id="8" creationId="{41753C14-11AC-42F6-BA02-3AF99B349D2A}"/>
          </ac:spMkLst>
        </pc:spChg>
      </pc:sldChg>
      <pc:sldMasterChg chg="add addSldLayout modSldLayout">
        <pc:chgData name="Sonali Biswal" userId="S::sonali.biswal@ideapoke.com::6789d966-753c-4ade-b1e6-64974e52f05b" providerId="AD" clId="Web-{207EF0F3-FB3B-197D-D835-180CEE7A59D8}" dt="2021-10-05T09:59:53.321" v="231"/>
        <pc:sldMasterMkLst>
          <pc:docMk/>
          <pc:sldMasterMk cId="2460954070" sldId="2147483660"/>
        </pc:sldMasterMkLst>
        <pc:sldLayoutChg chg="add">
          <pc:chgData name="Sonali Biswal" userId="S::sonali.biswal@ideapoke.com::6789d966-753c-4ade-b1e6-64974e52f05b" providerId="AD" clId="Web-{207EF0F3-FB3B-197D-D835-180CEE7A59D8}" dt="2021-10-05T09:33:07.927" v="54"/>
          <pc:sldLayoutMkLst>
            <pc:docMk/>
            <pc:sldMasterMk cId="2460954070" sldId="2147483660"/>
            <pc:sldLayoutMk cId="2385387890" sldId="2147483661"/>
          </pc:sldLayoutMkLst>
        </pc:sldLayoutChg>
        <pc:sldLayoutChg chg="add">
          <pc:chgData name="Sonali Biswal" userId="S::sonali.biswal@ideapoke.com::6789d966-753c-4ade-b1e6-64974e52f05b" providerId="AD" clId="Web-{207EF0F3-FB3B-197D-D835-180CEE7A59D8}" dt="2021-10-05T09:33:07.927" v="54"/>
          <pc:sldLayoutMkLst>
            <pc:docMk/>
            <pc:sldMasterMk cId="2460954070" sldId="2147483660"/>
            <pc:sldLayoutMk cId="949138452" sldId="2147483662"/>
          </pc:sldLayoutMkLst>
        </pc:sldLayoutChg>
        <pc:sldLayoutChg chg="add">
          <pc:chgData name="Sonali Biswal" userId="S::sonali.biswal@ideapoke.com::6789d966-753c-4ade-b1e6-64974e52f05b" providerId="AD" clId="Web-{207EF0F3-FB3B-197D-D835-180CEE7A59D8}" dt="2021-10-05T09:33:07.927" v="54"/>
          <pc:sldLayoutMkLst>
            <pc:docMk/>
            <pc:sldMasterMk cId="2460954070" sldId="2147483660"/>
            <pc:sldLayoutMk cId="2591524520" sldId="2147483663"/>
          </pc:sldLayoutMkLst>
        </pc:sldLayoutChg>
        <pc:sldLayoutChg chg="add">
          <pc:chgData name="Sonali Biswal" userId="S::sonali.biswal@ideapoke.com::6789d966-753c-4ade-b1e6-64974e52f05b" providerId="AD" clId="Web-{207EF0F3-FB3B-197D-D835-180CEE7A59D8}" dt="2021-10-05T09:33:07.927" v="54"/>
          <pc:sldLayoutMkLst>
            <pc:docMk/>
            <pc:sldMasterMk cId="2460954070" sldId="2147483660"/>
            <pc:sldLayoutMk cId="1203092039" sldId="2147483664"/>
          </pc:sldLayoutMkLst>
        </pc:sldLayoutChg>
        <pc:sldLayoutChg chg="add">
          <pc:chgData name="Sonali Biswal" userId="S::sonali.biswal@ideapoke.com::6789d966-753c-4ade-b1e6-64974e52f05b" providerId="AD" clId="Web-{207EF0F3-FB3B-197D-D835-180CEE7A59D8}" dt="2021-10-05T09:33:07.927" v="54"/>
          <pc:sldLayoutMkLst>
            <pc:docMk/>
            <pc:sldMasterMk cId="2460954070" sldId="2147483660"/>
            <pc:sldLayoutMk cId="3733172339" sldId="2147483665"/>
          </pc:sldLayoutMkLst>
        </pc:sldLayoutChg>
        <pc:sldLayoutChg chg="add">
          <pc:chgData name="Sonali Biswal" userId="S::sonali.biswal@ideapoke.com::6789d966-753c-4ade-b1e6-64974e52f05b" providerId="AD" clId="Web-{207EF0F3-FB3B-197D-D835-180CEE7A59D8}" dt="2021-10-05T09:33:07.927" v="54"/>
          <pc:sldLayoutMkLst>
            <pc:docMk/>
            <pc:sldMasterMk cId="2460954070" sldId="2147483660"/>
            <pc:sldLayoutMk cId="3210312558" sldId="2147483666"/>
          </pc:sldLayoutMkLst>
        </pc:sldLayoutChg>
        <pc:sldLayoutChg chg="add">
          <pc:chgData name="Sonali Biswal" userId="S::sonali.biswal@ideapoke.com::6789d966-753c-4ade-b1e6-64974e52f05b" providerId="AD" clId="Web-{207EF0F3-FB3B-197D-D835-180CEE7A59D8}" dt="2021-10-05T09:33:07.927" v="54"/>
          <pc:sldLayoutMkLst>
            <pc:docMk/>
            <pc:sldMasterMk cId="2460954070" sldId="2147483660"/>
            <pc:sldLayoutMk cId="3146388984" sldId="2147483667"/>
          </pc:sldLayoutMkLst>
        </pc:sldLayoutChg>
        <pc:sldLayoutChg chg="add">
          <pc:chgData name="Sonali Biswal" userId="S::sonali.biswal@ideapoke.com::6789d966-753c-4ade-b1e6-64974e52f05b" providerId="AD" clId="Web-{207EF0F3-FB3B-197D-D835-180CEE7A59D8}" dt="2021-10-05T09:33:07.927" v="54"/>
          <pc:sldLayoutMkLst>
            <pc:docMk/>
            <pc:sldMasterMk cId="2460954070" sldId="2147483660"/>
            <pc:sldLayoutMk cId="3171841454" sldId="2147483668"/>
          </pc:sldLayoutMkLst>
        </pc:sldLayoutChg>
        <pc:sldLayoutChg chg="add">
          <pc:chgData name="Sonali Biswal" userId="S::sonali.biswal@ideapoke.com::6789d966-753c-4ade-b1e6-64974e52f05b" providerId="AD" clId="Web-{207EF0F3-FB3B-197D-D835-180CEE7A59D8}" dt="2021-10-05T09:33:07.927" v="54"/>
          <pc:sldLayoutMkLst>
            <pc:docMk/>
            <pc:sldMasterMk cId="2460954070" sldId="2147483660"/>
            <pc:sldLayoutMk cId="1718958274" sldId="2147483669"/>
          </pc:sldLayoutMkLst>
        </pc:sldLayoutChg>
        <pc:sldLayoutChg chg="add">
          <pc:chgData name="Sonali Biswal" userId="S::sonali.biswal@ideapoke.com::6789d966-753c-4ade-b1e6-64974e52f05b" providerId="AD" clId="Web-{207EF0F3-FB3B-197D-D835-180CEE7A59D8}" dt="2021-10-05T09:33:07.927" v="54"/>
          <pc:sldLayoutMkLst>
            <pc:docMk/>
            <pc:sldMasterMk cId="2460954070" sldId="2147483660"/>
            <pc:sldLayoutMk cId="2202905451" sldId="2147483670"/>
          </pc:sldLayoutMkLst>
        </pc:sldLayoutChg>
        <pc:sldLayoutChg chg="add">
          <pc:chgData name="Sonali Biswal" userId="S::sonali.biswal@ideapoke.com::6789d966-753c-4ade-b1e6-64974e52f05b" providerId="AD" clId="Web-{207EF0F3-FB3B-197D-D835-180CEE7A59D8}" dt="2021-10-05T09:33:07.927" v="54"/>
          <pc:sldLayoutMkLst>
            <pc:docMk/>
            <pc:sldMasterMk cId="2460954070" sldId="2147483660"/>
            <pc:sldLayoutMk cId="3479445657" sldId="2147483671"/>
          </pc:sldLayoutMkLst>
        </pc:sldLayoutChg>
        <pc:sldLayoutChg chg="add">
          <pc:chgData name="Sonali Biswal" userId="S::sonali.biswal@ideapoke.com::6789d966-753c-4ade-b1e6-64974e52f05b" providerId="AD" clId="Web-{207EF0F3-FB3B-197D-D835-180CEE7A59D8}" dt="2021-10-05T09:33:07.927" v="54"/>
          <pc:sldLayoutMkLst>
            <pc:docMk/>
            <pc:sldMasterMk cId="2460954070" sldId="2147483660"/>
            <pc:sldLayoutMk cId="773553364" sldId="2147483674"/>
          </pc:sldLayoutMkLst>
        </pc:sldLayoutChg>
        <pc:sldLayoutChg chg="add replId">
          <pc:chgData name="Sonali Biswal" userId="S::sonali.biswal@ideapoke.com::6789d966-753c-4ade-b1e6-64974e52f05b" providerId="AD" clId="Web-{207EF0F3-FB3B-197D-D835-180CEE7A59D8}" dt="2021-10-05T09:59:53.321" v="231"/>
          <pc:sldLayoutMkLst>
            <pc:docMk/>
            <pc:sldMasterMk cId="2460954070" sldId="2147483660"/>
            <pc:sldLayoutMk cId="3147662077" sldId="2147483695"/>
          </pc:sldLayoutMkLst>
        </pc:sldLayoutChg>
        <pc:sldLayoutChg chg="add replId">
          <pc:chgData name="Sonali Biswal" userId="S::sonali.biswal@ideapoke.com::6789d966-753c-4ade-b1e6-64974e52f05b" providerId="AD" clId="Web-{207EF0F3-FB3B-197D-D835-180CEE7A59D8}" dt="2021-10-05T09:59:53.321" v="231"/>
          <pc:sldLayoutMkLst>
            <pc:docMk/>
            <pc:sldMasterMk cId="2460954070" sldId="2147483660"/>
            <pc:sldLayoutMk cId="3313841262" sldId="2147483696"/>
          </pc:sldLayoutMkLst>
        </pc:sldLayoutChg>
      </pc:sldMasterChg>
      <pc:sldMasterChg chg="replId modSldLayout">
        <pc:chgData name="Sonali Biswal" userId="S::sonali.biswal@ideapoke.com::6789d966-753c-4ade-b1e6-64974e52f05b" providerId="AD" clId="Web-{207EF0F3-FB3B-197D-D835-180CEE7A59D8}" dt="2021-10-05T09:33:07.927" v="54"/>
        <pc:sldMasterMkLst>
          <pc:docMk/>
          <pc:sldMasterMk cId="770113680" sldId="2147483684"/>
        </pc:sldMasterMkLst>
        <pc:sldLayoutChg chg="replId">
          <pc:chgData name="Sonali Biswal" userId="S::sonali.biswal@ideapoke.com::6789d966-753c-4ade-b1e6-64974e52f05b" providerId="AD" clId="Web-{207EF0F3-FB3B-197D-D835-180CEE7A59D8}" dt="2021-10-05T09:33:07.927" v="54"/>
          <pc:sldLayoutMkLst>
            <pc:docMk/>
            <pc:sldMasterMk cId="770113680" sldId="2147483684"/>
            <pc:sldLayoutMk cId="1056621806" sldId="2147483685"/>
          </pc:sldLayoutMkLst>
        </pc:sldLayoutChg>
        <pc:sldLayoutChg chg="replId">
          <pc:chgData name="Sonali Biswal" userId="S::sonali.biswal@ideapoke.com::6789d966-753c-4ade-b1e6-64974e52f05b" providerId="AD" clId="Web-{207EF0F3-FB3B-197D-D835-180CEE7A59D8}" dt="2021-10-05T09:33:07.927" v="54"/>
          <pc:sldLayoutMkLst>
            <pc:docMk/>
            <pc:sldMasterMk cId="770113680" sldId="2147483684"/>
            <pc:sldLayoutMk cId="1680461064" sldId="2147483686"/>
          </pc:sldLayoutMkLst>
        </pc:sldLayoutChg>
        <pc:sldLayoutChg chg="replId">
          <pc:chgData name="Sonali Biswal" userId="S::sonali.biswal@ideapoke.com::6789d966-753c-4ade-b1e6-64974e52f05b" providerId="AD" clId="Web-{207EF0F3-FB3B-197D-D835-180CEE7A59D8}" dt="2021-10-05T09:33:07.927" v="54"/>
          <pc:sldLayoutMkLst>
            <pc:docMk/>
            <pc:sldMasterMk cId="770113680" sldId="2147483684"/>
            <pc:sldLayoutMk cId="4267788333" sldId="2147483687"/>
          </pc:sldLayoutMkLst>
        </pc:sldLayoutChg>
        <pc:sldLayoutChg chg="replId">
          <pc:chgData name="Sonali Biswal" userId="S::sonali.biswal@ideapoke.com::6789d966-753c-4ade-b1e6-64974e52f05b" providerId="AD" clId="Web-{207EF0F3-FB3B-197D-D835-180CEE7A59D8}" dt="2021-10-05T09:33:07.927" v="54"/>
          <pc:sldLayoutMkLst>
            <pc:docMk/>
            <pc:sldMasterMk cId="770113680" sldId="2147483684"/>
            <pc:sldLayoutMk cId="1708954566" sldId="2147483688"/>
          </pc:sldLayoutMkLst>
        </pc:sldLayoutChg>
        <pc:sldLayoutChg chg="replId">
          <pc:chgData name="Sonali Biswal" userId="S::sonali.biswal@ideapoke.com::6789d966-753c-4ade-b1e6-64974e52f05b" providerId="AD" clId="Web-{207EF0F3-FB3B-197D-D835-180CEE7A59D8}" dt="2021-10-05T09:33:07.927" v="54"/>
          <pc:sldLayoutMkLst>
            <pc:docMk/>
            <pc:sldMasterMk cId="770113680" sldId="2147483684"/>
            <pc:sldLayoutMk cId="2552991982" sldId="2147483689"/>
          </pc:sldLayoutMkLst>
        </pc:sldLayoutChg>
        <pc:sldLayoutChg chg="replId">
          <pc:chgData name="Sonali Biswal" userId="S::sonali.biswal@ideapoke.com::6789d966-753c-4ade-b1e6-64974e52f05b" providerId="AD" clId="Web-{207EF0F3-FB3B-197D-D835-180CEE7A59D8}" dt="2021-10-05T09:33:07.927" v="54"/>
          <pc:sldLayoutMkLst>
            <pc:docMk/>
            <pc:sldMasterMk cId="770113680" sldId="2147483684"/>
            <pc:sldLayoutMk cId="3726316617" sldId="2147483690"/>
          </pc:sldLayoutMkLst>
        </pc:sldLayoutChg>
      </pc:sldMasterChg>
      <pc:sldMasterChg chg="replId addSldLayout modSldLayout">
        <pc:chgData name="Sonali Biswal" userId="S::sonali.biswal@ideapoke.com::6789d966-753c-4ade-b1e6-64974e52f05b" providerId="AD" clId="Web-{207EF0F3-FB3B-197D-D835-180CEE7A59D8}" dt="2021-10-05T09:59:53.321" v="231"/>
        <pc:sldMasterMkLst>
          <pc:docMk/>
          <pc:sldMasterMk cId="0" sldId="2147483698"/>
        </pc:sldMasterMkLst>
        <pc:sldLayoutChg chg="add">
          <pc:chgData name="Sonali Biswal" userId="S::sonali.biswal@ideapoke.com::6789d966-753c-4ade-b1e6-64974e52f05b" providerId="AD" clId="Web-{207EF0F3-FB3B-197D-D835-180CEE7A59D8}" dt="2021-10-05T09:59:53.321" v="231"/>
          <pc:sldLayoutMkLst>
            <pc:docMk/>
            <pc:sldMasterMk cId="0" sldId="2147483698"/>
            <pc:sldLayoutMk cId="1708954566" sldId="2147483672"/>
          </pc:sldLayoutMkLst>
        </pc:sldLayoutChg>
        <pc:sldLayoutChg chg="add">
          <pc:chgData name="Sonali Biswal" userId="S::sonali.biswal@ideapoke.com::6789d966-753c-4ade-b1e6-64974e52f05b" providerId="AD" clId="Web-{207EF0F3-FB3B-197D-D835-180CEE7A59D8}" dt="2021-10-05T09:59:53.321" v="231"/>
          <pc:sldLayoutMkLst>
            <pc:docMk/>
            <pc:sldMasterMk cId="0" sldId="2147483698"/>
            <pc:sldLayoutMk cId="2552991982" sldId="2147483673"/>
          </pc:sldLayoutMkLst>
        </pc:sldLayoutChg>
        <pc:sldLayoutChg chg="add">
          <pc:chgData name="Sonali Biswal" userId="S::sonali.biswal@ideapoke.com::6789d966-753c-4ade-b1e6-64974e52f05b" providerId="AD" clId="Web-{207EF0F3-FB3B-197D-D835-180CEE7A59D8}" dt="2021-10-05T09:59:53.321" v="231"/>
          <pc:sldLayoutMkLst>
            <pc:docMk/>
            <pc:sldMasterMk cId="0" sldId="2147483698"/>
            <pc:sldLayoutMk cId="3503988423" sldId="2147483675"/>
          </pc:sldLayoutMkLst>
        </pc:sldLayoutChg>
        <pc:sldLayoutChg chg="add">
          <pc:chgData name="Sonali Biswal" userId="S::sonali.biswal@ideapoke.com::6789d966-753c-4ade-b1e6-64974e52f05b" providerId="AD" clId="Web-{207EF0F3-FB3B-197D-D835-180CEE7A59D8}" dt="2021-10-05T09:59:53.321" v="231"/>
          <pc:sldLayoutMkLst>
            <pc:docMk/>
            <pc:sldMasterMk cId="0" sldId="2147483698"/>
            <pc:sldLayoutMk cId="1471616689" sldId="2147483678"/>
          </pc:sldLayoutMkLst>
        </pc:sldLayoutChg>
        <pc:sldLayoutChg chg="add">
          <pc:chgData name="Sonali Biswal" userId="S::sonali.biswal@ideapoke.com::6789d966-753c-4ade-b1e6-64974e52f05b" providerId="AD" clId="Web-{207EF0F3-FB3B-197D-D835-180CEE7A59D8}" dt="2021-10-05T09:59:53.321" v="231"/>
          <pc:sldLayoutMkLst>
            <pc:docMk/>
            <pc:sldMasterMk cId="0" sldId="2147483698"/>
            <pc:sldLayoutMk cId="1250830123" sldId="2147483679"/>
          </pc:sldLayoutMkLst>
        </pc:sldLayoutChg>
        <pc:sldLayoutChg chg="replId">
          <pc:chgData name="Sonali Biswal" userId="S::sonali.biswal@ideapoke.com::6789d966-753c-4ade-b1e6-64974e52f05b" providerId="AD" clId="Web-{207EF0F3-FB3B-197D-D835-180CEE7A59D8}" dt="2021-10-05T09:33:07.927" v="54"/>
          <pc:sldLayoutMkLst>
            <pc:docMk/>
            <pc:sldMasterMk cId="0" sldId="2147483698"/>
            <pc:sldLayoutMk cId="602226125" sldId="2147483680"/>
          </pc:sldLayoutMkLst>
        </pc:sldLayoutChg>
        <pc:sldLayoutChg chg="replId">
          <pc:chgData name="Sonali Biswal" userId="S::sonali.biswal@ideapoke.com::6789d966-753c-4ade-b1e6-64974e52f05b" providerId="AD" clId="Web-{207EF0F3-FB3B-197D-D835-180CEE7A59D8}" dt="2021-10-05T09:33:07.927" v="54"/>
          <pc:sldLayoutMkLst>
            <pc:docMk/>
            <pc:sldMasterMk cId="0" sldId="2147483698"/>
            <pc:sldLayoutMk cId="1291014091" sldId="2147483681"/>
          </pc:sldLayoutMkLst>
        </pc:sldLayoutChg>
        <pc:sldLayoutChg chg="replId">
          <pc:chgData name="Sonali Biswal" userId="S::sonali.biswal@ideapoke.com::6789d966-753c-4ade-b1e6-64974e52f05b" providerId="AD" clId="Web-{207EF0F3-FB3B-197D-D835-180CEE7A59D8}" dt="2021-10-05T09:33:07.927" v="54"/>
          <pc:sldLayoutMkLst>
            <pc:docMk/>
            <pc:sldMasterMk cId="0" sldId="2147483698"/>
            <pc:sldLayoutMk cId="2348255137" sldId="2147483682"/>
          </pc:sldLayoutMkLst>
        </pc:sldLayoutChg>
        <pc:sldLayoutChg chg="replId">
          <pc:chgData name="Sonali Biswal" userId="S::sonali.biswal@ideapoke.com::6789d966-753c-4ade-b1e6-64974e52f05b" providerId="AD" clId="Web-{207EF0F3-FB3B-197D-D835-180CEE7A59D8}" dt="2021-10-05T09:33:07.927" v="54"/>
          <pc:sldLayoutMkLst>
            <pc:docMk/>
            <pc:sldMasterMk cId="0" sldId="2147483698"/>
            <pc:sldLayoutMk cId="2721962890" sldId="2147483683"/>
          </pc:sldLayoutMkLst>
        </pc:sldLayoutChg>
        <pc:sldLayoutChg chg="replId">
          <pc:chgData name="Sonali Biswal" userId="S::sonali.biswal@ideapoke.com::6789d966-753c-4ade-b1e6-64974e52f05b" providerId="AD" clId="Web-{207EF0F3-FB3B-197D-D835-180CEE7A59D8}" dt="2021-10-05T09:59:53.321" v="231"/>
          <pc:sldLayoutMkLst>
            <pc:docMk/>
            <pc:sldMasterMk cId="0" sldId="2147483698"/>
            <pc:sldLayoutMk cId="0" sldId="2147483697"/>
          </pc:sldLayoutMkLst>
        </pc:sldLayoutChg>
      </pc:sldMasterChg>
    </pc:docChg>
  </pc:docChgLst>
  <pc:docChgLst>
    <pc:chgData name="Indu U" userId="S::uravakonda.indu@ideapoke.com::e76d65ba-ff21-4c9e-b564-15f7d4199a96" providerId="AD" clId="Web-{7140CDFF-4E4B-C257-8488-A6C640E04F41}"/>
    <pc:docChg chg="addSld delSld modSld sldOrd modSection">
      <pc:chgData name="Indu U" userId="S::uravakonda.indu@ideapoke.com::e76d65ba-ff21-4c9e-b564-15f7d4199a96" providerId="AD" clId="Web-{7140CDFF-4E4B-C257-8488-A6C640E04F41}" dt="2021-10-05T13:29:26.397" v="152" actId="20577"/>
      <pc:docMkLst>
        <pc:docMk/>
      </pc:docMkLst>
      <pc:sldChg chg="modSp">
        <pc:chgData name="Indu U" userId="S::uravakonda.indu@ideapoke.com::e76d65ba-ff21-4c9e-b564-15f7d4199a96" providerId="AD" clId="Web-{7140CDFF-4E4B-C257-8488-A6C640E04F41}" dt="2021-10-05T13:25:12.193" v="104" actId="20577"/>
        <pc:sldMkLst>
          <pc:docMk/>
          <pc:sldMk cId="1771213270" sldId="845"/>
        </pc:sldMkLst>
        <pc:spChg chg="mod">
          <ac:chgData name="Indu U" userId="S::uravakonda.indu@ideapoke.com::e76d65ba-ff21-4c9e-b564-15f7d4199a96" providerId="AD" clId="Web-{7140CDFF-4E4B-C257-8488-A6C640E04F41}" dt="2021-10-05T13:25:12.193" v="104" actId="20577"/>
          <ac:spMkLst>
            <pc:docMk/>
            <pc:sldMk cId="1771213270" sldId="845"/>
            <ac:spMk id="3" creationId="{3B215AE9-C2E1-49DE-9583-A7490850E100}"/>
          </ac:spMkLst>
        </pc:spChg>
      </pc:sldChg>
      <pc:sldChg chg="del">
        <pc:chgData name="Indu U" userId="S::uravakonda.indu@ideapoke.com::e76d65ba-ff21-4c9e-b564-15f7d4199a96" providerId="AD" clId="Web-{7140CDFF-4E4B-C257-8488-A6C640E04F41}" dt="2021-10-05T13:13:08.471" v="8"/>
        <pc:sldMkLst>
          <pc:docMk/>
          <pc:sldMk cId="1600612863" sldId="846"/>
        </pc:sldMkLst>
      </pc:sldChg>
      <pc:sldChg chg="delSp modSp">
        <pc:chgData name="Indu U" userId="S::uravakonda.indu@ideapoke.com::e76d65ba-ff21-4c9e-b564-15f7d4199a96" providerId="AD" clId="Web-{7140CDFF-4E4B-C257-8488-A6C640E04F41}" dt="2021-10-05T13:14:09.851" v="32" actId="1076"/>
        <pc:sldMkLst>
          <pc:docMk/>
          <pc:sldMk cId="153874748" sldId="848"/>
        </pc:sldMkLst>
        <pc:spChg chg="mod">
          <ac:chgData name="Indu U" userId="S::uravakonda.indu@ideapoke.com::e76d65ba-ff21-4c9e-b564-15f7d4199a96" providerId="AD" clId="Web-{7140CDFF-4E4B-C257-8488-A6C640E04F41}" dt="2021-10-05T13:14:09.835" v="29" actId="1076"/>
          <ac:spMkLst>
            <pc:docMk/>
            <pc:sldMk cId="153874748" sldId="848"/>
            <ac:spMk id="13" creationId="{FE23BE08-E594-4BC8-835A-EAB0660DF146}"/>
          </ac:spMkLst>
        </pc:spChg>
        <pc:spChg chg="mod">
          <ac:chgData name="Indu U" userId="S::uravakonda.indu@ideapoke.com::e76d65ba-ff21-4c9e-b564-15f7d4199a96" providerId="AD" clId="Web-{7140CDFF-4E4B-C257-8488-A6C640E04F41}" dt="2021-10-05T13:14:09.835" v="30" actId="1076"/>
          <ac:spMkLst>
            <pc:docMk/>
            <pc:sldMk cId="153874748" sldId="848"/>
            <ac:spMk id="14" creationId="{A4B66A53-884C-4967-A3A8-9CB10FF2DAE0}"/>
          </ac:spMkLst>
        </pc:spChg>
        <pc:spChg chg="mod">
          <ac:chgData name="Indu U" userId="S::uravakonda.indu@ideapoke.com::e76d65ba-ff21-4c9e-b564-15f7d4199a96" providerId="AD" clId="Web-{7140CDFF-4E4B-C257-8488-A6C640E04F41}" dt="2021-10-05T13:14:09.851" v="31" actId="1076"/>
          <ac:spMkLst>
            <pc:docMk/>
            <pc:sldMk cId="153874748" sldId="848"/>
            <ac:spMk id="15" creationId="{64B6C5FE-2988-4815-A84D-B89877B0D3B7}"/>
          </ac:spMkLst>
        </pc:spChg>
        <pc:spChg chg="mod">
          <ac:chgData name="Indu U" userId="S::uravakonda.indu@ideapoke.com::e76d65ba-ff21-4c9e-b564-15f7d4199a96" providerId="AD" clId="Web-{7140CDFF-4E4B-C257-8488-A6C640E04F41}" dt="2021-10-05T13:14:09.851" v="32" actId="1076"/>
          <ac:spMkLst>
            <pc:docMk/>
            <pc:sldMk cId="153874748" sldId="848"/>
            <ac:spMk id="16" creationId="{0E32A555-C9A2-47DA-BEAD-650AC7895223}"/>
          </ac:spMkLst>
        </pc:spChg>
        <pc:spChg chg="del">
          <ac:chgData name="Indu U" userId="S::uravakonda.indu@ideapoke.com::e76d65ba-ff21-4c9e-b564-15f7d4199a96" providerId="AD" clId="Web-{7140CDFF-4E4B-C257-8488-A6C640E04F41}" dt="2021-10-05T13:13:45.865" v="25"/>
          <ac:spMkLst>
            <pc:docMk/>
            <pc:sldMk cId="153874748" sldId="848"/>
            <ac:spMk id="17" creationId="{94DFD8EA-902F-4783-B207-339BEF40B58F}"/>
          </ac:spMkLst>
        </pc:spChg>
        <pc:spChg chg="del">
          <ac:chgData name="Indu U" userId="S::uravakonda.indu@ideapoke.com::e76d65ba-ff21-4c9e-b564-15f7d4199a96" providerId="AD" clId="Web-{7140CDFF-4E4B-C257-8488-A6C640E04F41}" dt="2021-10-05T13:13:56.318" v="27"/>
          <ac:spMkLst>
            <pc:docMk/>
            <pc:sldMk cId="153874748" sldId="848"/>
            <ac:spMk id="18" creationId="{FE687012-83E0-4766-85BC-B5411AA0DF3B}"/>
          </ac:spMkLst>
        </pc:spChg>
        <pc:spChg chg="del">
          <ac:chgData name="Indu U" userId="S::uravakonda.indu@ideapoke.com::e76d65ba-ff21-4c9e-b564-15f7d4199a96" providerId="AD" clId="Web-{7140CDFF-4E4B-C257-8488-A6C640E04F41}" dt="2021-10-05T13:13:45.865" v="24"/>
          <ac:spMkLst>
            <pc:docMk/>
            <pc:sldMk cId="153874748" sldId="848"/>
            <ac:spMk id="22" creationId="{CDC5558C-8E3C-4553-9B1F-01321FCC8294}"/>
          </ac:spMkLst>
        </pc:spChg>
        <pc:spChg chg="del">
          <ac:chgData name="Indu U" userId="S::uravakonda.indu@ideapoke.com::e76d65ba-ff21-4c9e-b564-15f7d4199a96" providerId="AD" clId="Web-{7140CDFF-4E4B-C257-8488-A6C640E04F41}" dt="2021-10-05T13:13:56.318" v="26"/>
          <ac:spMkLst>
            <pc:docMk/>
            <pc:sldMk cId="153874748" sldId="848"/>
            <ac:spMk id="23" creationId="{DCD0B02A-F6B4-467D-B8F0-AB9567DFE385}"/>
          </ac:spMkLst>
        </pc:spChg>
      </pc:sldChg>
      <pc:sldChg chg="modSp">
        <pc:chgData name="Indu U" userId="S::uravakonda.indu@ideapoke.com::e76d65ba-ff21-4c9e-b564-15f7d4199a96" providerId="AD" clId="Web-{7140CDFF-4E4B-C257-8488-A6C640E04F41}" dt="2021-10-05T13:29:26.397" v="152" actId="20577"/>
        <pc:sldMkLst>
          <pc:docMk/>
          <pc:sldMk cId="2451418145" sldId="849"/>
        </pc:sldMkLst>
        <pc:spChg chg="mod">
          <ac:chgData name="Indu U" userId="S::uravakonda.indu@ideapoke.com::e76d65ba-ff21-4c9e-b564-15f7d4199a96" providerId="AD" clId="Web-{7140CDFF-4E4B-C257-8488-A6C640E04F41}" dt="2021-10-05T13:29:26.397" v="152" actId="20577"/>
          <ac:spMkLst>
            <pc:docMk/>
            <pc:sldMk cId="2451418145" sldId="849"/>
            <ac:spMk id="8" creationId="{41753C14-11AC-42F6-BA02-3AF99B349D2A}"/>
          </ac:spMkLst>
        </pc:spChg>
      </pc:sldChg>
      <pc:sldChg chg="modSp">
        <pc:chgData name="Indu U" userId="S::uravakonda.indu@ideapoke.com::e76d65ba-ff21-4c9e-b564-15f7d4199a96" providerId="AD" clId="Web-{7140CDFF-4E4B-C257-8488-A6C640E04F41}" dt="2021-10-05T13:21:12.176" v="72" actId="20577"/>
        <pc:sldMkLst>
          <pc:docMk/>
          <pc:sldMk cId="1974053984" sldId="850"/>
        </pc:sldMkLst>
        <pc:spChg chg="mod">
          <ac:chgData name="Indu U" userId="S::uravakonda.indu@ideapoke.com::e76d65ba-ff21-4c9e-b564-15f7d4199a96" providerId="AD" clId="Web-{7140CDFF-4E4B-C257-8488-A6C640E04F41}" dt="2021-10-05T13:21:12.176" v="72" actId="20577"/>
          <ac:spMkLst>
            <pc:docMk/>
            <pc:sldMk cId="1974053984" sldId="850"/>
            <ac:spMk id="8" creationId="{41753C14-11AC-42F6-BA02-3AF99B349D2A}"/>
          </ac:spMkLst>
        </pc:spChg>
      </pc:sldChg>
      <pc:sldChg chg="modSp add replId">
        <pc:chgData name="Indu U" userId="S::uravakonda.indu@ideapoke.com::e76d65ba-ff21-4c9e-b564-15f7d4199a96" providerId="AD" clId="Web-{7140CDFF-4E4B-C257-8488-A6C640E04F41}" dt="2021-10-05T13:24:48.504" v="94" actId="20577"/>
        <pc:sldMkLst>
          <pc:docMk/>
          <pc:sldMk cId="289772560" sldId="851"/>
        </pc:sldMkLst>
        <pc:spChg chg="mod">
          <ac:chgData name="Indu U" userId="S::uravakonda.indu@ideapoke.com::e76d65ba-ff21-4c9e-b564-15f7d4199a96" providerId="AD" clId="Web-{7140CDFF-4E4B-C257-8488-A6C640E04F41}" dt="2021-10-05T13:24:48.504" v="94" actId="20577"/>
          <ac:spMkLst>
            <pc:docMk/>
            <pc:sldMk cId="289772560" sldId="851"/>
            <ac:spMk id="8" creationId="{41753C14-11AC-42F6-BA02-3AF99B349D2A}"/>
          </ac:spMkLst>
        </pc:spChg>
      </pc:sldChg>
      <pc:sldChg chg="del">
        <pc:chgData name="Indu U" userId="S::uravakonda.indu@ideapoke.com::e76d65ba-ff21-4c9e-b564-15f7d4199a96" providerId="AD" clId="Web-{7140CDFF-4E4B-C257-8488-A6C640E04F41}" dt="2021-10-05T13:12:51.439" v="3"/>
        <pc:sldMkLst>
          <pc:docMk/>
          <pc:sldMk cId="4030666657" sldId="851"/>
        </pc:sldMkLst>
      </pc:sldChg>
      <pc:sldChg chg="modSp add ord replId">
        <pc:chgData name="Indu U" userId="S::uravakonda.indu@ideapoke.com::e76d65ba-ff21-4c9e-b564-15f7d4199a96" providerId="AD" clId="Web-{7140CDFF-4E4B-C257-8488-A6C640E04F41}" dt="2021-10-05T13:28:41.129" v="143" actId="20577"/>
        <pc:sldMkLst>
          <pc:docMk/>
          <pc:sldMk cId="381771586" sldId="852"/>
        </pc:sldMkLst>
        <pc:spChg chg="mod">
          <ac:chgData name="Indu U" userId="S::uravakonda.indu@ideapoke.com::e76d65ba-ff21-4c9e-b564-15f7d4199a96" providerId="AD" clId="Web-{7140CDFF-4E4B-C257-8488-A6C640E04F41}" dt="2021-10-05T13:26:37.527" v="116" actId="20577"/>
          <ac:spMkLst>
            <pc:docMk/>
            <pc:sldMk cId="381771586" sldId="852"/>
            <ac:spMk id="3" creationId="{914C8AA5-17BD-4238-B338-2E751D94F61A}"/>
          </ac:spMkLst>
        </pc:spChg>
        <pc:spChg chg="mod">
          <ac:chgData name="Indu U" userId="S::uravakonda.indu@ideapoke.com::e76d65ba-ff21-4c9e-b564-15f7d4199a96" providerId="AD" clId="Web-{7140CDFF-4E4B-C257-8488-A6C640E04F41}" dt="2021-10-05T13:28:41.129" v="143" actId="20577"/>
          <ac:spMkLst>
            <pc:docMk/>
            <pc:sldMk cId="381771586" sldId="852"/>
            <ac:spMk id="8" creationId="{41753C14-11AC-42F6-BA02-3AF99B349D2A}"/>
          </ac:spMkLst>
        </pc:spChg>
      </pc:sldChg>
      <pc:sldChg chg="del">
        <pc:chgData name="Indu U" userId="S::uravakonda.indu@ideapoke.com::e76d65ba-ff21-4c9e-b564-15f7d4199a96" providerId="AD" clId="Web-{7140CDFF-4E4B-C257-8488-A6C640E04F41}" dt="2021-10-05T13:12:55.517" v="4"/>
        <pc:sldMkLst>
          <pc:docMk/>
          <pc:sldMk cId="549767637" sldId="852"/>
        </pc:sldMkLst>
      </pc:sldChg>
      <pc:sldChg chg="del">
        <pc:chgData name="Indu U" userId="S::uravakonda.indu@ideapoke.com::e76d65ba-ff21-4c9e-b564-15f7d4199a96" providerId="AD" clId="Web-{7140CDFF-4E4B-C257-8488-A6C640E04F41}" dt="2021-10-05T13:12:57.237" v="5"/>
        <pc:sldMkLst>
          <pc:docMk/>
          <pc:sldMk cId="4181223022" sldId="853"/>
        </pc:sldMkLst>
      </pc:sldChg>
      <pc:sldChg chg="del">
        <pc:chgData name="Indu U" userId="S::uravakonda.indu@ideapoke.com::e76d65ba-ff21-4c9e-b564-15f7d4199a96" providerId="AD" clId="Web-{7140CDFF-4E4B-C257-8488-A6C640E04F41}" dt="2021-10-05T13:12:58.830" v="6"/>
        <pc:sldMkLst>
          <pc:docMk/>
          <pc:sldMk cId="618228508" sldId="854"/>
        </pc:sldMkLst>
      </pc:sldChg>
      <pc:sldChg chg="del">
        <pc:chgData name="Indu U" userId="S::uravakonda.indu@ideapoke.com::e76d65ba-ff21-4c9e-b564-15f7d4199a96" providerId="AD" clId="Web-{7140CDFF-4E4B-C257-8488-A6C640E04F41}" dt="2021-10-05T13:13:05.206" v="7"/>
        <pc:sldMkLst>
          <pc:docMk/>
          <pc:sldMk cId="776015616" sldId="855"/>
        </pc:sldMkLst>
      </pc:sldChg>
    </pc:docChg>
  </pc:docChgLst>
  <pc:docChgLst>
    <pc:chgData name="Debi Prasad Mishra" userId="a7411dfe-e681-4d64-b2f8-94a02cae34b8" providerId="ADAL" clId="{B7D0DAB3-3BF1-4965-91B7-840765C0035D}"/>
    <pc:docChg chg="modSld">
      <pc:chgData name="Debi Prasad Mishra" userId="a7411dfe-e681-4d64-b2f8-94a02cae34b8" providerId="ADAL" clId="{B7D0DAB3-3BF1-4965-91B7-840765C0035D}" dt="2021-10-04T04:04:50.668" v="0" actId="1076"/>
      <pc:docMkLst>
        <pc:docMk/>
      </pc:docMkLst>
      <pc:sldChg chg="modSp mod">
        <pc:chgData name="Debi Prasad Mishra" userId="a7411dfe-e681-4d64-b2f8-94a02cae34b8" providerId="ADAL" clId="{B7D0DAB3-3BF1-4965-91B7-840765C0035D}" dt="2021-10-04T04:04:50.668" v="0" actId="1076"/>
        <pc:sldMkLst>
          <pc:docMk/>
          <pc:sldMk cId="1600612863" sldId="846"/>
        </pc:sldMkLst>
        <pc:spChg chg="mod">
          <ac:chgData name="Debi Prasad Mishra" userId="a7411dfe-e681-4d64-b2f8-94a02cae34b8" providerId="ADAL" clId="{B7D0DAB3-3BF1-4965-91B7-840765C0035D}" dt="2021-10-04T04:04:50.668" v="0" actId="1076"/>
          <ac:spMkLst>
            <pc:docMk/>
            <pc:sldMk cId="1600612863" sldId="846"/>
            <ac:spMk id="12" creationId="{BBD84ECF-2CA2-45C1-91B8-277397A14463}"/>
          </ac:spMkLst>
        </pc:spChg>
      </pc:sldChg>
    </pc:docChg>
  </pc:docChgLst>
  <pc:docChgLst>
    <pc:chgData name="Indu U" userId="S::uravakonda.indu@ideapoke.com::e76d65ba-ff21-4c9e-b564-15f7d4199a96" providerId="AD" clId="Web-{5D06A69E-A291-1955-95A8-5C212F9CE033}"/>
    <pc:docChg chg="modSld">
      <pc:chgData name="Indu U" userId="S::uravakonda.indu@ideapoke.com::e76d65ba-ff21-4c9e-b564-15f7d4199a96" providerId="AD" clId="Web-{5D06A69E-A291-1955-95A8-5C212F9CE033}" dt="2021-10-04T04:10:34.417" v="1" actId="20577"/>
      <pc:docMkLst>
        <pc:docMk/>
      </pc:docMkLst>
      <pc:sldChg chg="modSp">
        <pc:chgData name="Indu U" userId="S::uravakonda.indu@ideapoke.com::e76d65ba-ff21-4c9e-b564-15f7d4199a96" providerId="AD" clId="Web-{5D06A69E-A291-1955-95A8-5C212F9CE033}" dt="2021-10-04T04:10:34.417" v="1" actId="20577"/>
        <pc:sldMkLst>
          <pc:docMk/>
          <pc:sldMk cId="3232520197" sldId="790"/>
        </pc:sldMkLst>
        <pc:spChg chg="mod">
          <ac:chgData name="Indu U" userId="S::uravakonda.indu@ideapoke.com::e76d65ba-ff21-4c9e-b564-15f7d4199a96" providerId="AD" clId="Web-{5D06A69E-A291-1955-95A8-5C212F9CE033}" dt="2021-10-04T04:10:34.417" v="1" actId="20577"/>
          <ac:spMkLst>
            <pc:docMk/>
            <pc:sldMk cId="3232520197" sldId="790"/>
            <ac:spMk id="35" creationId="{96AF9A75-1FB5-445B-9718-3B7B3CF8087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01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01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01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01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01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01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01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01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016"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US" sz="1100" b="0" i="0" u="none" strike="noStrike" cap="none">
              <a:solidFill>
                <a:srgbClr val="000000"/>
              </a:solidFill>
              <a:effectLst/>
              <a:latin typeface="Arial"/>
              <a:cs typeface="Arial"/>
              <a:sym typeface="Arial"/>
            </a:endParaRPr>
          </a:p>
        </p:txBody>
      </p:sp>
    </p:spTree>
    <p:extLst>
      <p:ext uri="{BB962C8B-B14F-4D97-AF65-F5344CB8AC3E}">
        <p14:creationId xmlns:p14="http://schemas.microsoft.com/office/powerpoint/2010/main" val="3675101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100" b="0" i="0" u="none" strike="noStrike" cap="none">
                <a:solidFill>
                  <a:srgbClr val="000000"/>
                </a:solidFill>
                <a:effectLst/>
                <a:latin typeface="Arial"/>
                <a:ea typeface="Arial"/>
                <a:cs typeface="Arial"/>
                <a:sym typeface="Arial"/>
              </a:rPr>
              <a:t>では実際に、今日の戦略計画はなぜ複雑なのでしょうか？</a:t>
            </a:r>
            <a:endParaRPr lang="en-US" altLang="ja-JP" sz="1100" b="0" i="0" u="none" strike="noStrike" cap="none">
              <a:solidFill>
                <a:srgbClr val="000000"/>
              </a:solidFill>
              <a:effectLst/>
              <a:latin typeface="Arial"/>
              <a:ea typeface="Arial"/>
              <a:cs typeface="Arial"/>
              <a:sym typeface="Arial"/>
            </a:endParaRPr>
          </a:p>
          <a:p>
            <a:endParaRPr lang="ja-US"/>
          </a:p>
        </p:txBody>
      </p:sp>
    </p:spTree>
    <p:extLst>
      <p:ext uri="{BB962C8B-B14F-4D97-AF65-F5344CB8AC3E}">
        <p14:creationId xmlns:p14="http://schemas.microsoft.com/office/powerpoint/2010/main" val="1523591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US" altLang="en-US"/>
          </a:p>
        </p:txBody>
      </p:sp>
    </p:spTree>
    <p:extLst>
      <p:ext uri="{BB962C8B-B14F-4D97-AF65-F5344CB8AC3E}">
        <p14:creationId xmlns:p14="http://schemas.microsoft.com/office/powerpoint/2010/main" val="145423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US" altLang="en-US"/>
          </a:p>
        </p:txBody>
      </p:sp>
    </p:spTree>
    <p:extLst>
      <p:ext uri="{BB962C8B-B14F-4D97-AF65-F5344CB8AC3E}">
        <p14:creationId xmlns:p14="http://schemas.microsoft.com/office/powerpoint/2010/main" val="2687253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2" name="Shape 12"/>
          <p:cNvSpPr txBox="1">
            <a:spLocks noGrp="1"/>
          </p:cNvSpPr>
          <p:nvPr>
            <p:ph type="ctrTitle"/>
          </p:nvPr>
        </p:nvSpPr>
        <p:spPr>
          <a:xfrm>
            <a:off x="152400" y="1747833"/>
            <a:ext cx="7302400" cy="3362400"/>
          </a:xfrm>
          <a:prstGeom prst="rect">
            <a:avLst/>
          </a:prstGeom>
        </p:spPr>
        <p:txBody>
          <a:bodyPr spcFirstLastPara="1" wrap="square" lIns="91425" tIns="91425" rIns="91425" bIns="91425" anchor="ctr" anchorCtr="0"/>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 name="TextBox 2">
            <a:extLst>
              <a:ext uri="{FF2B5EF4-FFF2-40B4-BE49-F238E27FC236}">
                <a16:creationId xmlns:a16="http://schemas.microsoft.com/office/drawing/2014/main" id="{A44FF825-CC1F-4A39-84B3-FF79D006B87C}"/>
              </a:ext>
            </a:extLst>
          </p:cNvPr>
          <p:cNvSpPr txBox="1"/>
          <p:nvPr userDrawn="1"/>
        </p:nvSpPr>
        <p:spPr>
          <a:xfrm>
            <a:off x="10576300" y="6657945"/>
            <a:ext cx="1300999" cy="200055"/>
          </a:xfrm>
          <a:prstGeom prst="rect">
            <a:avLst/>
          </a:prstGeom>
          <a:noFill/>
        </p:spPr>
        <p:txBody>
          <a:bodyPr wrap="square" rtlCol="0">
            <a:spAutoFit/>
          </a:bodyPr>
          <a:lstStyle/>
          <a:p>
            <a:r>
              <a:rPr lang="en-US" sz="700" b="1">
                <a:solidFill>
                  <a:srgbClr val="FF7528"/>
                </a:solidFill>
                <a:latin typeface="Barlow" panose="020B0604020202020204" charset="0"/>
              </a:rPr>
              <a:t>Ideapoke Confidential, 2020</a:t>
            </a:r>
          </a:p>
        </p:txBody>
      </p:sp>
      <p:sp>
        <p:nvSpPr>
          <p:cNvPr id="4" name="TextBox 3">
            <a:extLst>
              <a:ext uri="{FF2B5EF4-FFF2-40B4-BE49-F238E27FC236}">
                <a16:creationId xmlns:a16="http://schemas.microsoft.com/office/drawing/2014/main" id="{F76BB4B6-DF58-410D-8E14-8B0B3A3984A5}"/>
              </a:ext>
            </a:extLst>
          </p:cNvPr>
          <p:cNvSpPr txBox="1"/>
          <p:nvPr userDrawn="1"/>
        </p:nvSpPr>
        <p:spPr>
          <a:xfrm>
            <a:off x="11826240" y="6611679"/>
            <a:ext cx="365760" cy="246221"/>
          </a:xfrm>
          <a:prstGeom prst="rect">
            <a:avLst/>
          </a:prstGeom>
          <a:solidFill>
            <a:srgbClr val="FF7C33"/>
          </a:solidFill>
          <a:ln>
            <a:noFill/>
          </a:ln>
        </p:spPr>
        <p:txBody>
          <a:bodyPr wrap="square" rtlCol="0" anchor="ctr">
            <a:spAutoFit/>
          </a:bodyPr>
          <a:lstStyle/>
          <a:p>
            <a:pPr algn="ctr"/>
            <a:fld id="{505484C2-3D56-46D4-90D7-065D13CBA49F}" type="slidenum">
              <a:rPr lang="en-US" sz="1000" b="1" smtClean="0">
                <a:solidFill>
                  <a:schemeClr val="tx2"/>
                </a:solidFill>
                <a:latin typeface="Barlow" panose="020B0604020202020204" charset="0"/>
              </a:rPr>
              <a:pPr algn="ctr"/>
              <a:t>‹#›</a:t>
            </a:fld>
            <a:endParaRPr lang="en-US" sz="1000" b="1">
              <a:solidFill>
                <a:schemeClr val="tx2"/>
              </a:solidFill>
              <a:latin typeface="Barlow" panose="020B060402020202020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DF5C3-3041-415E-B679-96970B284508}"/>
              </a:ext>
            </a:extLst>
          </p:cNvPr>
          <p:cNvSpPr>
            <a:spLocks noGrp="1"/>
          </p:cNvSpPr>
          <p:nvPr>
            <p:ph type="title"/>
          </p:nvPr>
        </p:nvSpPr>
        <p:spPr>
          <a:xfrm>
            <a:off x="1576267" y="524636"/>
            <a:ext cx="8986000" cy="1075600"/>
          </a:xfrm>
          <a:prstGeom prst="rect">
            <a:avLst/>
          </a:prstGeom>
        </p:spPr>
        <p:txBody>
          <a:bodyPr/>
          <a:lstStyle/>
          <a:p>
            <a:r>
              <a:rPr lang="en-US"/>
              <a:t>Click to edit Master title style</a:t>
            </a:r>
          </a:p>
        </p:txBody>
      </p:sp>
      <p:sp>
        <p:nvSpPr>
          <p:cNvPr id="3" name="TextBox 2">
            <a:extLst>
              <a:ext uri="{FF2B5EF4-FFF2-40B4-BE49-F238E27FC236}">
                <a16:creationId xmlns:a16="http://schemas.microsoft.com/office/drawing/2014/main" id="{C88DC1FF-DBC5-4055-BFB0-AF16AE2EAB5F}"/>
              </a:ext>
            </a:extLst>
          </p:cNvPr>
          <p:cNvSpPr txBox="1"/>
          <p:nvPr userDrawn="1"/>
        </p:nvSpPr>
        <p:spPr>
          <a:xfrm>
            <a:off x="10576300" y="6657945"/>
            <a:ext cx="1300999" cy="200055"/>
          </a:xfrm>
          <a:prstGeom prst="rect">
            <a:avLst/>
          </a:prstGeom>
          <a:noFill/>
        </p:spPr>
        <p:txBody>
          <a:bodyPr wrap="square" rtlCol="0">
            <a:spAutoFit/>
          </a:bodyPr>
          <a:lstStyle/>
          <a:p>
            <a:r>
              <a:rPr lang="en-US" sz="700" b="1">
                <a:solidFill>
                  <a:srgbClr val="FF7528"/>
                </a:solidFill>
                <a:latin typeface="Barlow" panose="020B0604020202020204" charset="0"/>
              </a:rPr>
              <a:t>Ideapoke Confidential, 2019</a:t>
            </a:r>
          </a:p>
        </p:txBody>
      </p:sp>
      <p:sp>
        <p:nvSpPr>
          <p:cNvPr id="4" name="TextBox 3">
            <a:extLst>
              <a:ext uri="{FF2B5EF4-FFF2-40B4-BE49-F238E27FC236}">
                <a16:creationId xmlns:a16="http://schemas.microsoft.com/office/drawing/2014/main" id="{3E763FA7-3D84-4446-9606-B2BF1A972E78}"/>
              </a:ext>
            </a:extLst>
          </p:cNvPr>
          <p:cNvSpPr txBox="1"/>
          <p:nvPr userDrawn="1"/>
        </p:nvSpPr>
        <p:spPr>
          <a:xfrm>
            <a:off x="11826240" y="6611679"/>
            <a:ext cx="365760" cy="246221"/>
          </a:xfrm>
          <a:prstGeom prst="rect">
            <a:avLst/>
          </a:prstGeom>
          <a:solidFill>
            <a:srgbClr val="FF7C33"/>
          </a:solidFill>
          <a:ln>
            <a:noFill/>
          </a:ln>
        </p:spPr>
        <p:txBody>
          <a:bodyPr wrap="square" rtlCol="0" anchor="ctr">
            <a:spAutoFit/>
          </a:bodyPr>
          <a:lstStyle/>
          <a:p>
            <a:pPr algn="ctr"/>
            <a:fld id="{505484C2-3D56-46D4-90D7-065D13CBA49F}" type="slidenum">
              <a:rPr lang="en-US" sz="1000" b="1" smtClean="0">
                <a:solidFill>
                  <a:schemeClr val="tx2"/>
                </a:solidFill>
                <a:latin typeface="Barlow" panose="020B0604020202020204" charset="0"/>
              </a:rPr>
              <a:pPr algn="ctr"/>
              <a:t>‹#›</a:t>
            </a:fld>
            <a:endParaRPr lang="en-US" sz="1000" b="1">
              <a:solidFill>
                <a:schemeClr val="tx2"/>
              </a:solidFill>
              <a:latin typeface="Barlow" panose="020B0604020202020204" charset="0"/>
            </a:endParaRPr>
          </a:p>
        </p:txBody>
      </p:sp>
    </p:spTree>
    <p:extLst>
      <p:ext uri="{BB962C8B-B14F-4D97-AF65-F5344CB8AC3E}">
        <p14:creationId xmlns:p14="http://schemas.microsoft.com/office/powerpoint/2010/main" val="1250830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465B9C0-64E1-4F10-A420-57946092E904}"/>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9">
            <a:extLst>
              <a:ext uri="{FF2B5EF4-FFF2-40B4-BE49-F238E27FC236}">
                <a16:creationId xmlns:a16="http://schemas.microsoft.com/office/drawing/2014/main" id="{4D20C835-B60C-4894-8CD2-B4FFDDC5407C}"/>
              </a:ext>
            </a:extLst>
          </p:cNvPr>
          <p:cNvSpPr>
            <a:spLocks noGrp="1"/>
          </p:cNvSpPr>
          <p:nvPr>
            <p:ph type="pic" sz="quarter" idx="16" hasCustomPrompt="1"/>
          </p:nvPr>
        </p:nvSpPr>
        <p:spPr>
          <a:xfrm>
            <a:off x="5229679" y="1137041"/>
            <a:ext cx="3619500" cy="2721428"/>
          </a:xfrm>
          <a:custGeom>
            <a:avLst/>
            <a:gdLst>
              <a:gd name="connsiteX0" fmla="*/ 680357 w 3619500"/>
              <a:gd name="connsiteY0" fmla="*/ 0 h 2721428"/>
              <a:gd name="connsiteX1" fmla="*/ 3619500 w 3619500"/>
              <a:gd name="connsiteY1" fmla="*/ 0 h 2721428"/>
              <a:gd name="connsiteX2" fmla="*/ 2939143 w 3619500"/>
              <a:gd name="connsiteY2" fmla="*/ 2721428 h 2721428"/>
              <a:gd name="connsiteX3" fmla="*/ 0 w 3619500"/>
              <a:gd name="connsiteY3" fmla="*/ 2721428 h 2721428"/>
            </a:gdLst>
            <a:ahLst/>
            <a:cxnLst>
              <a:cxn ang="0">
                <a:pos x="connsiteX0" y="connsiteY0"/>
              </a:cxn>
              <a:cxn ang="0">
                <a:pos x="connsiteX1" y="connsiteY1"/>
              </a:cxn>
              <a:cxn ang="0">
                <a:pos x="connsiteX2" y="connsiteY2"/>
              </a:cxn>
              <a:cxn ang="0">
                <a:pos x="connsiteX3" y="connsiteY3"/>
              </a:cxn>
            </a:cxnLst>
            <a:rect l="l" t="t" r="r" b="b"/>
            <a:pathLst>
              <a:path w="3619500" h="2721428">
                <a:moveTo>
                  <a:pt x="680357" y="0"/>
                </a:moveTo>
                <a:lnTo>
                  <a:pt x="3619500" y="0"/>
                </a:lnTo>
                <a:lnTo>
                  <a:pt x="2939143" y="2721428"/>
                </a:lnTo>
                <a:lnTo>
                  <a:pt x="0" y="2721428"/>
                </a:lnTo>
                <a:close/>
              </a:path>
            </a:pathLst>
          </a:custGeom>
        </p:spPr>
        <p:txBody>
          <a:bodyPr wrap="square">
            <a:noAutofit/>
          </a:bodyPr>
          <a:lstStyle>
            <a:lvl1pPr marL="0" indent="0" algn="ctr">
              <a:buNone/>
              <a:defRPr sz="1200">
                <a:solidFill>
                  <a:schemeClr val="tx1">
                    <a:lumMod val="50000"/>
                    <a:lumOff val="50000"/>
                  </a:schemeClr>
                </a:solidFill>
                <a:latin typeface="Montserrat Light" panose="00000400000000000000" pitchFamily="50" charset="0"/>
              </a:defRPr>
            </a:lvl1pPr>
          </a:lstStyle>
          <a:p>
            <a:r>
              <a:rPr lang="en-US"/>
              <a:t>Drag your image here</a:t>
            </a:r>
          </a:p>
        </p:txBody>
      </p:sp>
      <p:sp>
        <p:nvSpPr>
          <p:cNvPr id="8" name="Picture Placeholder 7">
            <a:extLst>
              <a:ext uri="{FF2B5EF4-FFF2-40B4-BE49-F238E27FC236}">
                <a16:creationId xmlns:a16="http://schemas.microsoft.com/office/drawing/2014/main" id="{C911E387-1004-4F74-9F7F-402C8E1340A6}"/>
              </a:ext>
            </a:extLst>
          </p:cNvPr>
          <p:cNvSpPr>
            <a:spLocks noGrp="1"/>
          </p:cNvSpPr>
          <p:nvPr>
            <p:ph type="pic" sz="quarter" idx="15" hasCustomPrompt="1"/>
          </p:nvPr>
        </p:nvSpPr>
        <p:spPr>
          <a:xfrm>
            <a:off x="7788729" y="3167743"/>
            <a:ext cx="3619500" cy="2721428"/>
          </a:xfrm>
          <a:custGeom>
            <a:avLst/>
            <a:gdLst>
              <a:gd name="connsiteX0" fmla="*/ 680357 w 3619500"/>
              <a:gd name="connsiteY0" fmla="*/ 0 h 2721428"/>
              <a:gd name="connsiteX1" fmla="*/ 3619500 w 3619500"/>
              <a:gd name="connsiteY1" fmla="*/ 0 h 2721428"/>
              <a:gd name="connsiteX2" fmla="*/ 2939143 w 3619500"/>
              <a:gd name="connsiteY2" fmla="*/ 2721428 h 2721428"/>
              <a:gd name="connsiteX3" fmla="*/ 0 w 3619500"/>
              <a:gd name="connsiteY3" fmla="*/ 2721428 h 2721428"/>
            </a:gdLst>
            <a:ahLst/>
            <a:cxnLst>
              <a:cxn ang="0">
                <a:pos x="connsiteX0" y="connsiteY0"/>
              </a:cxn>
              <a:cxn ang="0">
                <a:pos x="connsiteX1" y="connsiteY1"/>
              </a:cxn>
              <a:cxn ang="0">
                <a:pos x="connsiteX2" y="connsiteY2"/>
              </a:cxn>
              <a:cxn ang="0">
                <a:pos x="connsiteX3" y="connsiteY3"/>
              </a:cxn>
            </a:cxnLst>
            <a:rect l="l" t="t" r="r" b="b"/>
            <a:pathLst>
              <a:path w="3619500" h="2721428">
                <a:moveTo>
                  <a:pt x="680357" y="0"/>
                </a:moveTo>
                <a:lnTo>
                  <a:pt x="3619500" y="0"/>
                </a:lnTo>
                <a:lnTo>
                  <a:pt x="2939143" y="2721428"/>
                </a:lnTo>
                <a:lnTo>
                  <a:pt x="0" y="2721428"/>
                </a:lnTo>
                <a:close/>
              </a:path>
            </a:pathLst>
          </a:custGeom>
        </p:spPr>
        <p:txBody>
          <a:bodyPr wrap="square">
            <a:noAutofit/>
          </a:bodyPr>
          <a:lstStyle>
            <a:lvl1pPr marL="0" indent="0" algn="ctr">
              <a:buNone/>
              <a:defRPr sz="1200">
                <a:solidFill>
                  <a:schemeClr val="tx1">
                    <a:lumMod val="50000"/>
                    <a:lumOff val="50000"/>
                  </a:schemeClr>
                </a:solidFill>
                <a:latin typeface="Montserrat Light" panose="00000400000000000000" pitchFamily="50" charset="0"/>
              </a:defRPr>
            </a:lvl1pPr>
          </a:lstStyle>
          <a:p>
            <a:r>
              <a:rPr lang="en-US"/>
              <a:t>Drag your image here</a:t>
            </a:r>
          </a:p>
        </p:txBody>
      </p:sp>
    </p:spTree>
    <p:extLst>
      <p:ext uri="{BB962C8B-B14F-4D97-AF65-F5344CB8AC3E}">
        <p14:creationId xmlns:p14="http://schemas.microsoft.com/office/powerpoint/2010/main" val="1341267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1616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2" name="Shape 12"/>
          <p:cNvSpPr txBox="1">
            <a:spLocks noGrp="1"/>
          </p:cNvSpPr>
          <p:nvPr>
            <p:ph type="ctrTitle"/>
          </p:nvPr>
        </p:nvSpPr>
        <p:spPr>
          <a:xfrm>
            <a:off x="152400" y="1747833"/>
            <a:ext cx="7302400" cy="3362400"/>
          </a:xfrm>
          <a:prstGeom prst="rect">
            <a:avLst/>
          </a:prstGeom>
        </p:spPr>
        <p:txBody>
          <a:bodyPr spcFirstLastPara="1" wrap="square" lIns="91425" tIns="91425" rIns="91425" bIns="91425" anchor="ctr" anchorCtr="0"/>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 name="TextBox 2">
            <a:extLst>
              <a:ext uri="{FF2B5EF4-FFF2-40B4-BE49-F238E27FC236}">
                <a16:creationId xmlns:a16="http://schemas.microsoft.com/office/drawing/2014/main" id="{A44FF825-CC1F-4A39-84B3-FF79D006B87C}"/>
              </a:ext>
            </a:extLst>
          </p:cNvPr>
          <p:cNvSpPr txBox="1"/>
          <p:nvPr userDrawn="1"/>
        </p:nvSpPr>
        <p:spPr>
          <a:xfrm>
            <a:off x="10576300" y="6657945"/>
            <a:ext cx="1300999" cy="200055"/>
          </a:xfrm>
          <a:prstGeom prst="rect">
            <a:avLst/>
          </a:prstGeom>
          <a:noFill/>
        </p:spPr>
        <p:txBody>
          <a:bodyPr wrap="square" rtlCol="0">
            <a:spAutoFit/>
          </a:bodyPr>
          <a:lstStyle/>
          <a:p>
            <a:r>
              <a:rPr lang="en-US" sz="700" b="1">
                <a:solidFill>
                  <a:srgbClr val="FF7528"/>
                </a:solidFill>
                <a:latin typeface="Barlow" panose="020B0604020202020204" charset="0"/>
              </a:rPr>
              <a:t>Ideapoke Confidential, 2020</a:t>
            </a:r>
          </a:p>
        </p:txBody>
      </p:sp>
      <p:sp>
        <p:nvSpPr>
          <p:cNvPr id="4" name="TextBox 3">
            <a:extLst>
              <a:ext uri="{FF2B5EF4-FFF2-40B4-BE49-F238E27FC236}">
                <a16:creationId xmlns:a16="http://schemas.microsoft.com/office/drawing/2014/main" id="{F76BB4B6-DF58-410D-8E14-8B0B3A3984A5}"/>
              </a:ext>
            </a:extLst>
          </p:cNvPr>
          <p:cNvSpPr txBox="1"/>
          <p:nvPr userDrawn="1"/>
        </p:nvSpPr>
        <p:spPr>
          <a:xfrm>
            <a:off x="11826240" y="6611679"/>
            <a:ext cx="365760" cy="246221"/>
          </a:xfrm>
          <a:prstGeom prst="rect">
            <a:avLst/>
          </a:prstGeom>
          <a:solidFill>
            <a:srgbClr val="FF7C33"/>
          </a:solidFill>
          <a:ln>
            <a:noFill/>
          </a:ln>
        </p:spPr>
        <p:txBody>
          <a:bodyPr wrap="square" rtlCol="0" anchor="ctr">
            <a:spAutoFit/>
          </a:bodyPr>
          <a:lstStyle/>
          <a:p>
            <a:pPr algn="ctr"/>
            <a:fld id="{505484C2-3D56-46D4-90D7-065D13CBA49F}" type="slidenum">
              <a:rPr lang="en-US" sz="1000" b="1" smtClean="0">
                <a:solidFill>
                  <a:schemeClr val="tx2"/>
                </a:solidFill>
                <a:latin typeface="Barlow" panose="020B0604020202020204" charset="0"/>
              </a:rPr>
              <a:pPr algn="ctr"/>
              <a:t>‹#›</a:t>
            </a:fld>
            <a:endParaRPr lang="en-US" sz="1000" b="1">
              <a:solidFill>
                <a:schemeClr val="tx2"/>
              </a:solidFill>
              <a:latin typeface="Barlow" panose="020B0604020202020204" charset="0"/>
            </a:endParaRPr>
          </a:p>
        </p:txBody>
      </p:sp>
    </p:spTree>
    <p:extLst>
      <p:ext uri="{BB962C8B-B14F-4D97-AF65-F5344CB8AC3E}">
        <p14:creationId xmlns:p14="http://schemas.microsoft.com/office/powerpoint/2010/main" val="1056621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reserve="1" userDrawn="1">
  <p:cSld name="Caption">
    <p:spTree>
      <p:nvGrpSpPr>
        <p:cNvPr id="1" name="Shape 67"/>
        <p:cNvGrpSpPr/>
        <p:nvPr/>
      </p:nvGrpSpPr>
      <p:grpSpPr>
        <a:xfrm>
          <a:off x="0" y="0"/>
          <a:ext cx="0" cy="0"/>
          <a:chOff x="0" y="0"/>
          <a:chExt cx="0" cy="0"/>
        </a:xfrm>
      </p:grpSpPr>
      <p:sp>
        <p:nvSpPr>
          <p:cNvPr id="10" name="TextBox 9">
            <a:extLst>
              <a:ext uri="{FF2B5EF4-FFF2-40B4-BE49-F238E27FC236}">
                <a16:creationId xmlns:a16="http://schemas.microsoft.com/office/drawing/2014/main" id="{4302C103-F16D-4759-8D41-A93B6C6C59CC}"/>
              </a:ext>
            </a:extLst>
          </p:cNvPr>
          <p:cNvSpPr txBox="1"/>
          <p:nvPr userDrawn="1"/>
        </p:nvSpPr>
        <p:spPr>
          <a:xfrm>
            <a:off x="3875" y="6625414"/>
            <a:ext cx="365760" cy="246221"/>
          </a:xfrm>
          <a:prstGeom prst="rect">
            <a:avLst/>
          </a:prstGeom>
          <a:solidFill>
            <a:srgbClr val="FF7C33"/>
          </a:solidFill>
          <a:ln>
            <a:noFill/>
          </a:ln>
        </p:spPr>
        <p:txBody>
          <a:bodyPr wrap="square" rtlCol="0" anchor="ctr">
            <a:spAutoFit/>
          </a:bodyPr>
          <a:lstStyle/>
          <a:p>
            <a:pPr algn="ctr"/>
            <a:fld id="{505484C2-3D56-46D4-90D7-065D13CBA49F}" type="slidenum">
              <a:rPr lang="en-US" sz="1000" b="1" smtClean="0">
                <a:solidFill>
                  <a:schemeClr val="tx2"/>
                </a:solidFill>
                <a:latin typeface="Barlow" panose="020B0604020202020204" charset="0"/>
              </a:rPr>
              <a:pPr algn="ctr"/>
              <a:t>‹#›</a:t>
            </a:fld>
            <a:endParaRPr lang="en-US" sz="1000" b="1">
              <a:solidFill>
                <a:schemeClr val="tx2"/>
              </a:solidFill>
              <a:latin typeface="Barlow" panose="020B0604020202020204" charset="0"/>
            </a:endParaRPr>
          </a:p>
        </p:txBody>
      </p:sp>
      <p:sp>
        <p:nvSpPr>
          <p:cNvPr id="3" name="Picture Placeholder 2">
            <a:extLst>
              <a:ext uri="{FF2B5EF4-FFF2-40B4-BE49-F238E27FC236}">
                <a16:creationId xmlns:a16="http://schemas.microsoft.com/office/drawing/2014/main" id="{326C0C88-05A0-41CF-95BA-BE34A18F3CCB}"/>
              </a:ext>
            </a:extLst>
          </p:cNvPr>
          <p:cNvSpPr>
            <a:spLocks noGrp="1"/>
          </p:cNvSpPr>
          <p:nvPr>
            <p:ph type="pic" sz="quarter" idx="10"/>
          </p:nvPr>
        </p:nvSpPr>
        <p:spPr>
          <a:xfrm>
            <a:off x="7239000" y="0"/>
            <a:ext cx="4948646" cy="6858000"/>
          </a:xfrm>
          <a:prstGeom prst="flowChartInputOutput">
            <a:avLst/>
          </a:prstGeom>
        </p:spPr>
        <p:txBody>
          <a:bodyPr/>
          <a:lstStyle/>
          <a:p>
            <a:endParaRPr lang="en-US"/>
          </a:p>
        </p:txBody>
      </p:sp>
      <p:sp>
        <p:nvSpPr>
          <p:cNvPr id="5" name="Content Placeholder 4">
            <a:extLst>
              <a:ext uri="{FF2B5EF4-FFF2-40B4-BE49-F238E27FC236}">
                <a16:creationId xmlns:a16="http://schemas.microsoft.com/office/drawing/2014/main" id="{7D76EF0E-8C82-48AA-BCC4-F7C6B19C63F3}"/>
              </a:ext>
            </a:extLst>
          </p:cNvPr>
          <p:cNvSpPr>
            <a:spLocks noGrp="1"/>
          </p:cNvSpPr>
          <p:nvPr>
            <p:ph sz="quarter" idx="11"/>
          </p:nvPr>
        </p:nvSpPr>
        <p:spPr>
          <a:xfrm>
            <a:off x="914400" y="1676400"/>
            <a:ext cx="57150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0461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reserve="1" userDrawn="1">
  <p:cSld name="1_Caption">
    <p:spTree>
      <p:nvGrpSpPr>
        <p:cNvPr id="1" name="Shape 67"/>
        <p:cNvGrpSpPr/>
        <p:nvPr/>
      </p:nvGrpSpPr>
      <p:grpSpPr>
        <a:xfrm>
          <a:off x="0" y="0"/>
          <a:ext cx="0" cy="0"/>
          <a:chOff x="0" y="0"/>
          <a:chExt cx="0" cy="0"/>
        </a:xfrm>
      </p:grpSpPr>
      <p:sp>
        <p:nvSpPr>
          <p:cNvPr id="10" name="TextBox 9">
            <a:extLst>
              <a:ext uri="{FF2B5EF4-FFF2-40B4-BE49-F238E27FC236}">
                <a16:creationId xmlns:a16="http://schemas.microsoft.com/office/drawing/2014/main" id="{4302C103-F16D-4759-8D41-A93B6C6C59CC}"/>
              </a:ext>
            </a:extLst>
          </p:cNvPr>
          <p:cNvSpPr txBox="1"/>
          <p:nvPr userDrawn="1"/>
        </p:nvSpPr>
        <p:spPr>
          <a:xfrm>
            <a:off x="11826240" y="6611679"/>
            <a:ext cx="365760" cy="246221"/>
          </a:xfrm>
          <a:prstGeom prst="rect">
            <a:avLst/>
          </a:prstGeom>
          <a:solidFill>
            <a:srgbClr val="FF7C33"/>
          </a:solidFill>
          <a:ln>
            <a:noFill/>
          </a:ln>
        </p:spPr>
        <p:txBody>
          <a:bodyPr wrap="square" rtlCol="0" anchor="ctr">
            <a:spAutoFit/>
          </a:bodyPr>
          <a:lstStyle/>
          <a:p>
            <a:pPr algn="ctr"/>
            <a:fld id="{505484C2-3D56-46D4-90D7-065D13CBA49F}" type="slidenum">
              <a:rPr lang="en-US" sz="1000" b="1" smtClean="0">
                <a:solidFill>
                  <a:schemeClr val="tx2"/>
                </a:solidFill>
                <a:latin typeface="Barlow" panose="020B0604020202020204" charset="0"/>
              </a:rPr>
              <a:pPr algn="ctr"/>
              <a:t>‹#›</a:t>
            </a:fld>
            <a:endParaRPr lang="en-US" sz="1000" b="1">
              <a:solidFill>
                <a:schemeClr val="tx2"/>
              </a:solidFill>
              <a:latin typeface="Barlow" panose="020B0604020202020204" charset="0"/>
            </a:endParaRPr>
          </a:p>
        </p:txBody>
      </p:sp>
      <p:sp>
        <p:nvSpPr>
          <p:cNvPr id="3" name="Picture Placeholder 2">
            <a:extLst>
              <a:ext uri="{FF2B5EF4-FFF2-40B4-BE49-F238E27FC236}">
                <a16:creationId xmlns:a16="http://schemas.microsoft.com/office/drawing/2014/main" id="{326C0C88-05A0-41CF-95BA-BE34A18F3CCB}"/>
              </a:ext>
            </a:extLst>
          </p:cNvPr>
          <p:cNvSpPr>
            <a:spLocks noGrp="1"/>
          </p:cNvSpPr>
          <p:nvPr>
            <p:ph type="pic" sz="quarter" idx="10"/>
          </p:nvPr>
        </p:nvSpPr>
        <p:spPr>
          <a:xfrm flipH="1">
            <a:off x="0" y="23949"/>
            <a:ext cx="5715000" cy="6858000"/>
          </a:xfrm>
          <a:prstGeom prst="flowChartInputOutput">
            <a:avLst/>
          </a:prstGeom>
        </p:spPr>
        <p:txBody>
          <a:bodyPr/>
          <a:lstStyle/>
          <a:p>
            <a:endParaRPr lang="en-US"/>
          </a:p>
        </p:txBody>
      </p:sp>
      <p:sp>
        <p:nvSpPr>
          <p:cNvPr id="5" name="Content Placeholder 4">
            <a:extLst>
              <a:ext uri="{FF2B5EF4-FFF2-40B4-BE49-F238E27FC236}">
                <a16:creationId xmlns:a16="http://schemas.microsoft.com/office/drawing/2014/main" id="{7D76EF0E-8C82-48AA-BCC4-F7C6B19C63F3}"/>
              </a:ext>
            </a:extLst>
          </p:cNvPr>
          <p:cNvSpPr>
            <a:spLocks noGrp="1"/>
          </p:cNvSpPr>
          <p:nvPr>
            <p:ph sz="quarter" idx="11"/>
          </p:nvPr>
        </p:nvSpPr>
        <p:spPr>
          <a:xfrm>
            <a:off x="6000206" y="1409700"/>
            <a:ext cx="57150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7788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8954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29919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9"/>
            <a:ext cx="9144000" cy="1655763"/>
          </a:xfrm>
          <a:prstGeom prst="rect">
            <a:avLst/>
          </a:prstGeo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272218"/>
            <a:ext cx="2743200" cy="365125"/>
          </a:xfrm>
          <a:prstGeom prst="rect">
            <a:avLst/>
          </a:prstGeom>
        </p:spPr>
        <p:txBody>
          <a:bodyPr/>
          <a:lstStyle/>
          <a:p>
            <a:fld id="{8A02DCD6-6C2F-4893-8AD1-0E4666A5549E}" type="datetime1">
              <a:rPr lang="en-US" smtClean="0"/>
              <a:pPr/>
              <a:t>10/5/2021</a:t>
            </a:fld>
            <a:endParaRPr lang="en-US"/>
          </a:p>
        </p:txBody>
      </p:sp>
      <p:sp>
        <p:nvSpPr>
          <p:cNvPr id="5" name="Footer Placeholder 4"/>
          <p:cNvSpPr>
            <a:spLocks noGrp="1"/>
          </p:cNvSpPr>
          <p:nvPr>
            <p:ph type="ftr" sz="quarter" idx="11"/>
          </p:nvPr>
        </p:nvSpPr>
        <p:spPr>
          <a:xfrm>
            <a:off x="4038600" y="6272218"/>
            <a:ext cx="4114800" cy="365125"/>
          </a:xfrm>
          <a:prstGeom prst="rect">
            <a:avLst/>
          </a:prstGeom>
        </p:spPr>
        <p:txBody>
          <a:bodyPr/>
          <a:lstStyle/>
          <a:p>
            <a:r>
              <a:rPr lang="en-US"/>
              <a:t>©Ideapoke Confidential, 2017</a:t>
            </a:r>
          </a:p>
        </p:txBody>
      </p:sp>
    </p:spTree>
    <p:extLst>
      <p:ext uri="{BB962C8B-B14F-4D97-AF65-F5344CB8AC3E}">
        <p14:creationId xmlns:p14="http://schemas.microsoft.com/office/powerpoint/2010/main" val="37263166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reserve="1" userDrawn="1">
  <p:cSld name="1_Caption">
    <p:spTree>
      <p:nvGrpSpPr>
        <p:cNvPr id="1" name="Shape 67"/>
        <p:cNvGrpSpPr/>
        <p:nvPr/>
      </p:nvGrpSpPr>
      <p:grpSpPr>
        <a:xfrm>
          <a:off x="0" y="0"/>
          <a:ext cx="0" cy="0"/>
          <a:chOff x="0" y="0"/>
          <a:chExt cx="0" cy="0"/>
        </a:xfrm>
      </p:grpSpPr>
      <p:sp>
        <p:nvSpPr>
          <p:cNvPr id="10" name="TextBox 9">
            <a:extLst>
              <a:ext uri="{FF2B5EF4-FFF2-40B4-BE49-F238E27FC236}">
                <a16:creationId xmlns:a16="http://schemas.microsoft.com/office/drawing/2014/main" id="{4302C103-F16D-4759-8D41-A93B6C6C59CC}"/>
              </a:ext>
            </a:extLst>
          </p:cNvPr>
          <p:cNvSpPr txBox="1"/>
          <p:nvPr userDrawn="1"/>
        </p:nvSpPr>
        <p:spPr>
          <a:xfrm>
            <a:off x="3875" y="6625414"/>
            <a:ext cx="365760" cy="246221"/>
          </a:xfrm>
          <a:prstGeom prst="rect">
            <a:avLst/>
          </a:prstGeom>
          <a:solidFill>
            <a:srgbClr val="FF7C33"/>
          </a:solidFill>
          <a:ln>
            <a:noFill/>
          </a:ln>
        </p:spPr>
        <p:txBody>
          <a:bodyPr wrap="square" rtlCol="0" anchor="ctr">
            <a:spAutoFit/>
          </a:bodyPr>
          <a:lstStyle/>
          <a:p>
            <a:pPr algn="ctr"/>
            <a:fld id="{505484C2-3D56-46D4-90D7-065D13CBA49F}" type="slidenum">
              <a:rPr lang="en-US" sz="1000" b="1" smtClean="0">
                <a:solidFill>
                  <a:schemeClr val="tx2"/>
                </a:solidFill>
                <a:latin typeface="Barlow" panose="020B0604020202020204" charset="0"/>
              </a:rPr>
              <a:pPr algn="ctr"/>
              <a:t>‹#›</a:t>
            </a:fld>
            <a:endParaRPr lang="en-US" sz="1000" b="1">
              <a:solidFill>
                <a:schemeClr val="tx2"/>
              </a:solidFill>
              <a:latin typeface="Barlow" panose="020B0604020202020204" charset="0"/>
            </a:endParaRPr>
          </a:p>
        </p:txBody>
      </p:sp>
      <p:sp>
        <p:nvSpPr>
          <p:cNvPr id="3" name="Picture Placeholder 2">
            <a:extLst>
              <a:ext uri="{FF2B5EF4-FFF2-40B4-BE49-F238E27FC236}">
                <a16:creationId xmlns:a16="http://schemas.microsoft.com/office/drawing/2014/main" id="{326C0C88-05A0-41CF-95BA-BE34A18F3CCB}"/>
              </a:ext>
            </a:extLst>
          </p:cNvPr>
          <p:cNvSpPr>
            <a:spLocks noGrp="1"/>
          </p:cNvSpPr>
          <p:nvPr>
            <p:ph type="pic" sz="quarter" idx="10"/>
          </p:nvPr>
        </p:nvSpPr>
        <p:spPr>
          <a:xfrm>
            <a:off x="7239000" y="0"/>
            <a:ext cx="4948646" cy="6858000"/>
          </a:xfrm>
          <a:prstGeom prst="flowChartInputOutput">
            <a:avLst/>
          </a:prstGeom>
        </p:spPr>
        <p:txBody>
          <a:bodyPr/>
          <a:lstStyle/>
          <a:p>
            <a:endParaRPr lang="en-US"/>
          </a:p>
        </p:txBody>
      </p:sp>
      <p:sp>
        <p:nvSpPr>
          <p:cNvPr id="5" name="Content Placeholder 4">
            <a:extLst>
              <a:ext uri="{FF2B5EF4-FFF2-40B4-BE49-F238E27FC236}">
                <a16:creationId xmlns:a16="http://schemas.microsoft.com/office/drawing/2014/main" id="{7D76EF0E-8C82-48AA-BCC4-F7C6B19C63F3}"/>
              </a:ext>
            </a:extLst>
          </p:cNvPr>
          <p:cNvSpPr>
            <a:spLocks noGrp="1"/>
          </p:cNvSpPr>
          <p:nvPr>
            <p:ph sz="quarter" idx="11"/>
          </p:nvPr>
        </p:nvSpPr>
        <p:spPr>
          <a:xfrm>
            <a:off x="914400" y="1676400"/>
            <a:ext cx="57150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10/5/2021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reserve="1" userDrawn="1">
  <p:cSld name="1_Caption">
    <p:spTree>
      <p:nvGrpSpPr>
        <p:cNvPr id="1" name="Shape 67"/>
        <p:cNvGrpSpPr/>
        <p:nvPr/>
      </p:nvGrpSpPr>
      <p:grpSpPr>
        <a:xfrm>
          <a:off x="0" y="0"/>
          <a:ext cx="0" cy="0"/>
          <a:chOff x="0" y="0"/>
          <a:chExt cx="0" cy="0"/>
        </a:xfrm>
      </p:grpSpPr>
      <p:sp>
        <p:nvSpPr>
          <p:cNvPr id="10" name="TextBox 9">
            <a:extLst>
              <a:ext uri="{FF2B5EF4-FFF2-40B4-BE49-F238E27FC236}">
                <a16:creationId xmlns:a16="http://schemas.microsoft.com/office/drawing/2014/main" id="{4302C103-F16D-4759-8D41-A93B6C6C59CC}"/>
              </a:ext>
            </a:extLst>
          </p:cNvPr>
          <p:cNvSpPr txBox="1"/>
          <p:nvPr userDrawn="1"/>
        </p:nvSpPr>
        <p:spPr>
          <a:xfrm>
            <a:off x="11826240" y="6611679"/>
            <a:ext cx="365760" cy="246221"/>
          </a:xfrm>
          <a:prstGeom prst="rect">
            <a:avLst/>
          </a:prstGeom>
          <a:solidFill>
            <a:srgbClr val="FF7C33"/>
          </a:solidFill>
          <a:ln>
            <a:noFill/>
          </a:ln>
        </p:spPr>
        <p:txBody>
          <a:bodyPr wrap="square" rtlCol="0" anchor="ctr">
            <a:spAutoFit/>
          </a:bodyPr>
          <a:lstStyle/>
          <a:p>
            <a:pPr algn="ctr"/>
            <a:fld id="{505484C2-3D56-46D4-90D7-065D13CBA49F}" type="slidenum">
              <a:rPr lang="en-US" sz="1000" b="1" smtClean="0">
                <a:solidFill>
                  <a:schemeClr val="tx2"/>
                </a:solidFill>
                <a:latin typeface="Barlow" panose="020B0604020202020204" charset="0"/>
              </a:rPr>
              <a:pPr algn="ctr"/>
              <a:t>‹#›</a:t>
            </a:fld>
            <a:endParaRPr lang="en-US" sz="1000" b="1">
              <a:solidFill>
                <a:schemeClr val="tx2"/>
              </a:solidFill>
              <a:latin typeface="Barlow" panose="020B0604020202020204" charset="0"/>
            </a:endParaRPr>
          </a:p>
        </p:txBody>
      </p:sp>
      <p:sp>
        <p:nvSpPr>
          <p:cNvPr id="3" name="Picture Placeholder 2">
            <a:extLst>
              <a:ext uri="{FF2B5EF4-FFF2-40B4-BE49-F238E27FC236}">
                <a16:creationId xmlns:a16="http://schemas.microsoft.com/office/drawing/2014/main" id="{326C0C88-05A0-41CF-95BA-BE34A18F3CCB}"/>
              </a:ext>
            </a:extLst>
          </p:cNvPr>
          <p:cNvSpPr>
            <a:spLocks noGrp="1"/>
          </p:cNvSpPr>
          <p:nvPr>
            <p:ph type="pic" sz="quarter" idx="10"/>
          </p:nvPr>
        </p:nvSpPr>
        <p:spPr>
          <a:xfrm flipH="1">
            <a:off x="0" y="23949"/>
            <a:ext cx="5715000" cy="6858000"/>
          </a:xfrm>
          <a:prstGeom prst="flowChartInputOutput">
            <a:avLst/>
          </a:prstGeom>
        </p:spPr>
        <p:txBody>
          <a:bodyPr/>
          <a:lstStyle/>
          <a:p>
            <a:endParaRPr lang="en-US"/>
          </a:p>
        </p:txBody>
      </p:sp>
      <p:sp>
        <p:nvSpPr>
          <p:cNvPr id="5" name="Content Placeholder 4">
            <a:extLst>
              <a:ext uri="{FF2B5EF4-FFF2-40B4-BE49-F238E27FC236}">
                <a16:creationId xmlns:a16="http://schemas.microsoft.com/office/drawing/2014/main" id="{7D76EF0E-8C82-48AA-BCC4-F7C6B19C63F3}"/>
              </a:ext>
            </a:extLst>
          </p:cNvPr>
          <p:cNvSpPr>
            <a:spLocks noGrp="1"/>
          </p:cNvSpPr>
          <p:nvPr>
            <p:ph sz="quarter" idx="11"/>
          </p:nvPr>
        </p:nvSpPr>
        <p:spPr>
          <a:xfrm>
            <a:off x="6000206" y="1409700"/>
            <a:ext cx="57150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82551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2" name="Shape 12"/>
          <p:cNvSpPr txBox="1">
            <a:spLocks noGrp="1"/>
          </p:cNvSpPr>
          <p:nvPr>
            <p:ph type="ctrTitle"/>
          </p:nvPr>
        </p:nvSpPr>
        <p:spPr>
          <a:xfrm>
            <a:off x="152400" y="1747833"/>
            <a:ext cx="7302400" cy="3362400"/>
          </a:xfrm>
          <a:prstGeom prst="rect">
            <a:avLst/>
          </a:prstGeom>
        </p:spPr>
        <p:txBody>
          <a:bodyPr spcFirstLastPara="1" wrap="square" lIns="91425" tIns="91425" rIns="91425" bIns="91425" anchor="ctr" anchorCtr="0"/>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 name="TextBox 2">
            <a:extLst>
              <a:ext uri="{FF2B5EF4-FFF2-40B4-BE49-F238E27FC236}">
                <a16:creationId xmlns:a16="http://schemas.microsoft.com/office/drawing/2014/main" id="{A44FF825-CC1F-4A39-84B3-FF79D006B87C}"/>
              </a:ext>
            </a:extLst>
          </p:cNvPr>
          <p:cNvSpPr txBox="1"/>
          <p:nvPr userDrawn="1"/>
        </p:nvSpPr>
        <p:spPr>
          <a:xfrm>
            <a:off x="10576300" y="6657945"/>
            <a:ext cx="1300999" cy="200055"/>
          </a:xfrm>
          <a:prstGeom prst="rect">
            <a:avLst/>
          </a:prstGeom>
          <a:noFill/>
        </p:spPr>
        <p:txBody>
          <a:bodyPr wrap="square" rtlCol="0">
            <a:spAutoFit/>
          </a:bodyPr>
          <a:lstStyle/>
          <a:p>
            <a:r>
              <a:rPr lang="en-US" sz="700" b="1">
                <a:solidFill>
                  <a:srgbClr val="FF7528"/>
                </a:solidFill>
                <a:latin typeface="Barlow" panose="020B0604020202020204" charset="0"/>
              </a:rPr>
              <a:t>Ideapoke Confidential, 2020</a:t>
            </a:r>
          </a:p>
        </p:txBody>
      </p:sp>
      <p:sp>
        <p:nvSpPr>
          <p:cNvPr id="4" name="TextBox 3">
            <a:extLst>
              <a:ext uri="{FF2B5EF4-FFF2-40B4-BE49-F238E27FC236}">
                <a16:creationId xmlns:a16="http://schemas.microsoft.com/office/drawing/2014/main" id="{F76BB4B6-DF58-410D-8E14-8B0B3A3984A5}"/>
              </a:ext>
            </a:extLst>
          </p:cNvPr>
          <p:cNvSpPr txBox="1"/>
          <p:nvPr userDrawn="1"/>
        </p:nvSpPr>
        <p:spPr>
          <a:xfrm>
            <a:off x="11826240" y="6611679"/>
            <a:ext cx="365760" cy="246221"/>
          </a:xfrm>
          <a:prstGeom prst="rect">
            <a:avLst/>
          </a:prstGeom>
          <a:solidFill>
            <a:srgbClr val="FF7C33"/>
          </a:solidFill>
          <a:ln>
            <a:noFill/>
          </a:ln>
        </p:spPr>
        <p:txBody>
          <a:bodyPr wrap="square" rtlCol="0" anchor="ctr">
            <a:spAutoFit/>
          </a:bodyPr>
          <a:lstStyle/>
          <a:p>
            <a:pPr algn="ctr"/>
            <a:fld id="{505484C2-3D56-46D4-90D7-065D13CBA49F}" type="slidenum">
              <a:rPr lang="en-US" sz="1000" b="1" smtClean="0">
                <a:solidFill>
                  <a:schemeClr val="tx2"/>
                </a:solidFill>
                <a:latin typeface="Barlow" panose="020B0604020202020204" charset="0"/>
              </a:rPr>
              <a:pPr algn="ctr"/>
              <a:t>‹#›</a:t>
            </a:fld>
            <a:endParaRPr lang="en-US" sz="1000" b="1">
              <a:solidFill>
                <a:schemeClr val="tx2"/>
              </a:solidFill>
              <a:latin typeface="Barlow" panose="020B0604020202020204" charset="0"/>
            </a:endParaRPr>
          </a:p>
        </p:txBody>
      </p:sp>
    </p:spTree>
    <p:extLst>
      <p:ext uri="{BB962C8B-B14F-4D97-AF65-F5344CB8AC3E}">
        <p14:creationId xmlns:p14="http://schemas.microsoft.com/office/powerpoint/2010/main" val="31476620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 2 columns" userDrawn="1">
  <p:cSld name="Title + 2 columns">
    <p:spTree>
      <p:nvGrpSpPr>
        <p:cNvPr id="1" name="Shape 41"/>
        <p:cNvGrpSpPr/>
        <p:nvPr/>
      </p:nvGrpSpPr>
      <p:grpSpPr>
        <a:xfrm>
          <a:off x="0" y="0"/>
          <a:ext cx="0" cy="0"/>
          <a:chOff x="0" y="0"/>
          <a:chExt cx="0" cy="0"/>
        </a:xfrm>
      </p:grpSpPr>
      <p:sp>
        <p:nvSpPr>
          <p:cNvPr id="46" name="Shape 46"/>
          <p:cNvSpPr txBox="1">
            <a:spLocks noGrp="1"/>
          </p:cNvSpPr>
          <p:nvPr>
            <p:ph type="body" idx="1"/>
          </p:nvPr>
        </p:nvSpPr>
        <p:spPr>
          <a:xfrm>
            <a:off x="553660" y="1173900"/>
            <a:ext cx="4643200" cy="4510000"/>
          </a:xfrm>
          <a:prstGeom prst="rect">
            <a:avLst/>
          </a:prstGeom>
        </p:spPr>
        <p:txBody>
          <a:bodyPr spcFirstLastPara="1" wrap="square" lIns="91425" tIns="91425" rIns="91425" bIns="91425" anchor="t" anchorCtr="0"/>
          <a:lstStyle>
            <a:lvl1pPr marL="228600" lvl="0" indent="-228600">
              <a:spcBef>
                <a:spcPts val="800"/>
              </a:spcBef>
              <a:spcAft>
                <a:spcPts val="0"/>
              </a:spcAft>
              <a:buSzPts val="2200"/>
              <a:buChar char="▪"/>
              <a:defRPr sz="1800"/>
            </a:lvl1pPr>
            <a:lvl2pPr marL="685800" lvl="1" indent="-228600">
              <a:spcBef>
                <a:spcPts val="0"/>
              </a:spcBef>
              <a:spcAft>
                <a:spcPts val="0"/>
              </a:spcAft>
              <a:buSzPts val="2200"/>
              <a:buChar char="▫"/>
              <a:defRPr sz="2933"/>
            </a:lvl2pPr>
            <a:lvl3pPr marL="1828823" lvl="2" indent="-491073">
              <a:spcBef>
                <a:spcPts val="0"/>
              </a:spcBef>
              <a:spcAft>
                <a:spcPts val="0"/>
              </a:spcAft>
              <a:buSzPts val="2200"/>
              <a:buChar char="▫"/>
              <a:defRPr sz="2933"/>
            </a:lvl3pPr>
            <a:lvl4pPr marL="2438431" lvl="3" indent="-491073">
              <a:spcBef>
                <a:spcPts val="0"/>
              </a:spcBef>
              <a:spcAft>
                <a:spcPts val="0"/>
              </a:spcAft>
              <a:buSzPts val="2200"/>
              <a:buChar char="▫"/>
              <a:defRPr sz="2933"/>
            </a:lvl4pPr>
            <a:lvl5pPr marL="3048038" lvl="4" indent="-491073">
              <a:spcBef>
                <a:spcPts val="0"/>
              </a:spcBef>
              <a:spcAft>
                <a:spcPts val="0"/>
              </a:spcAft>
              <a:buSzPts val="2200"/>
              <a:buChar char="○"/>
              <a:defRPr sz="2933"/>
            </a:lvl5pPr>
            <a:lvl6pPr marL="3657646" lvl="5" indent="-491073">
              <a:spcBef>
                <a:spcPts val="0"/>
              </a:spcBef>
              <a:spcAft>
                <a:spcPts val="0"/>
              </a:spcAft>
              <a:buSzPts val="2200"/>
              <a:buChar char="■"/>
              <a:defRPr sz="2933"/>
            </a:lvl6pPr>
            <a:lvl7pPr marL="4267253" lvl="6" indent="-491073">
              <a:spcBef>
                <a:spcPts val="0"/>
              </a:spcBef>
              <a:spcAft>
                <a:spcPts val="0"/>
              </a:spcAft>
              <a:buSzPts val="2200"/>
              <a:buChar char="●"/>
              <a:defRPr sz="2933"/>
            </a:lvl7pPr>
            <a:lvl8pPr marL="4876861" lvl="7" indent="-491073">
              <a:spcBef>
                <a:spcPts val="0"/>
              </a:spcBef>
              <a:spcAft>
                <a:spcPts val="0"/>
              </a:spcAft>
              <a:buSzPts val="2200"/>
              <a:buChar char="○"/>
              <a:defRPr sz="2933"/>
            </a:lvl8pPr>
            <a:lvl9pPr marL="5486468" lvl="8" indent="-491073">
              <a:spcBef>
                <a:spcPts val="0"/>
              </a:spcBef>
              <a:spcAft>
                <a:spcPts val="0"/>
              </a:spcAft>
              <a:buSzPts val="2200"/>
              <a:buChar char="■"/>
              <a:defRPr sz="2933"/>
            </a:lvl9pPr>
          </a:lstStyle>
          <a:p>
            <a:pPr lvl="0"/>
            <a:endParaRPr/>
          </a:p>
        </p:txBody>
      </p:sp>
      <p:sp>
        <p:nvSpPr>
          <p:cNvPr id="10" name="Shape 96">
            <a:extLst>
              <a:ext uri="{FF2B5EF4-FFF2-40B4-BE49-F238E27FC236}">
                <a16:creationId xmlns:a16="http://schemas.microsoft.com/office/drawing/2014/main" id="{B8B61F8C-323F-43D1-804A-BC686D1014C8}"/>
              </a:ext>
            </a:extLst>
          </p:cNvPr>
          <p:cNvSpPr txBox="1">
            <a:spLocks noGrp="1"/>
          </p:cNvSpPr>
          <p:nvPr>
            <p:ph type="title"/>
          </p:nvPr>
        </p:nvSpPr>
        <p:spPr>
          <a:xfrm>
            <a:off x="677333" y="68144"/>
            <a:ext cx="9071289" cy="653088"/>
          </a:xfrm>
          <a:prstGeom prst="rect">
            <a:avLst/>
          </a:prstGeom>
        </p:spPr>
        <p:txBody>
          <a:bodyPr spcFirstLastPara="1" wrap="square" lIns="162533" tIns="162533" rIns="162533" bIns="162533" anchor="ctr" anchorCtr="0">
            <a:noAutofit/>
          </a:bodyPr>
          <a:lstStyle>
            <a:lvl1pPr>
              <a:defRPr sz="2100"/>
            </a:lvl1pPr>
          </a:lstStyle>
          <a:p>
            <a:pPr algn="ctr"/>
            <a:r>
              <a:rPr lang="en-US"/>
              <a:t>Ecosystem actors</a:t>
            </a:r>
            <a:endParaRPr/>
          </a:p>
        </p:txBody>
      </p:sp>
    </p:spTree>
    <p:extLst>
      <p:ext uri="{BB962C8B-B14F-4D97-AF65-F5344CB8AC3E}">
        <p14:creationId xmlns:p14="http://schemas.microsoft.com/office/powerpoint/2010/main" val="33138412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73553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8954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2991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260D586-0B9B-4F16-801B-6931C63A5529}"/>
              </a:ext>
            </a:extLst>
          </p:cNvPr>
          <p:cNvSpPr>
            <a:spLocks noGrp="1"/>
          </p:cNvSpPr>
          <p:nvPr>
            <p:ph type="pic" sz="quarter" idx="10"/>
          </p:nvPr>
        </p:nvSpPr>
        <p:spPr>
          <a:xfrm>
            <a:off x="1456841" y="4043766"/>
            <a:ext cx="2796073" cy="2362200"/>
          </a:xfrm>
        </p:spPr>
        <p:txBody>
          <a:bodyPr/>
          <a:lstStyle/>
          <a:p>
            <a:endParaRPr lang="en-US"/>
          </a:p>
        </p:txBody>
      </p:sp>
      <p:sp>
        <p:nvSpPr>
          <p:cNvPr id="5" name="Picture Placeholder 3">
            <a:extLst>
              <a:ext uri="{FF2B5EF4-FFF2-40B4-BE49-F238E27FC236}">
                <a16:creationId xmlns:a16="http://schemas.microsoft.com/office/drawing/2014/main" id="{CB9E5142-58A8-4BF5-8592-2D7F192255E0}"/>
              </a:ext>
            </a:extLst>
          </p:cNvPr>
          <p:cNvSpPr>
            <a:spLocks noGrp="1"/>
          </p:cNvSpPr>
          <p:nvPr>
            <p:ph type="pic" sz="quarter" idx="11"/>
          </p:nvPr>
        </p:nvSpPr>
        <p:spPr>
          <a:xfrm>
            <a:off x="4605659" y="4030850"/>
            <a:ext cx="2796073" cy="2375116"/>
          </a:xfrm>
        </p:spPr>
        <p:txBody>
          <a:bodyPr/>
          <a:lstStyle/>
          <a:p>
            <a:endParaRPr lang="en-US"/>
          </a:p>
        </p:txBody>
      </p:sp>
      <p:sp>
        <p:nvSpPr>
          <p:cNvPr id="6" name="Picture Placeholder 3">
            <a:extLst>
              <a:ext uri="{FF2B5EF4-FFF2-40B4-BE49-F238E27FC236}">
                <a16:creationId xmlns:a16="http://schemas.microsoft.com/office/drawing/2014/main" id="{3883E699-FEFC-4853-8F88-920F0F364340}"/>
              </a:ext>
            </a:extLst>
          </p:cNvPr>
          <p:cNvSpPr>
            <a:spLocks noGrp="1"/>
          </p:cNvSpPr>
          <p:nvPr>
            <p:ph type="pic" sz="quarter" idx="12"/>
          </p:nvPr>
        </p:nvSpPr>
        <p:spPr>
          <a:xfrm>
            <a:off x="7754478" y="4025684"/>
            <a:ext cx="2796073" cy="2375116"/>
          </a:xfrm>
        </p:spPr>
        <p:txBody>
          <a:bodyPr/>
          <a:lstStyle/>
          <a:p>
            <a:endParaRPr lang="en-US"/>
          </a:p>
        </p:txBody>
      </p:sp>
      <p:sp>
        <p:nvSpPr>
          <p:cNvPr id="7" name="Content Placeholder 4">
            <a:extLst>
              <a:ext uri="{FF2B5EF4-FFF2-40B4-BE49-F238E27FC236}">
                <a16:creationId xmlns:a16="http://schemas.microsoft.com/office/drawing/2014/main" id="{B7247412-5A46-4413-B5A0-9800AEBBF3B7}"/>
              </a:ext>
            </a:extLst>
          </p:cNvPr>
          <p:cNvSpPr>
            <a:spLocks noGrp="1"/>
          </p:cNvSpPr>
          <p:nvPr>
            <p:ph sz="quarter" idx="13"/>
          </p:nvPr>
        </p:nvSpPr>
        <p:spPr>
          <a:xfrm>
            <a:off x="1447800" y="457200"/>
            <a:ext cx="9102751"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a:extLst>
              <a:ext uri="{FF2B5EF4-FFF2-40B4-BE49-F238E27FC236}">
                <a16:creationId xmlns:a16="http://schemas.microsoft.com/office/drawing/2014/main" id="{3BEEB28E-E8EB-4C1A-8F8B-1797FDA7E92C}"/>
              </a:ext>
            </a:extLst>
          </p:cNvPr>
          <p:cNvSpPr txBox="1"/>
          <p:nvPr userDrawn="1"/>
        </p:nvSpPr>
        <p:spPr>
          <a:xfrm>
            <a:off x="10576300" y="6657945"/>
            <a:ext cx="1300999" cy="200055"/>
          </a:xfrm>
          <a:prstGeom prst="rect">
            <a:avLst/>
          </a:prstGeom>
          <a:noFill/>
        </p:spPr>
        <p:txBody>
          <a:bodyPr wrap="square" rtlCol="0">
            <a:spAutoFit/>
          </a:bodyPr>
          <a:lstStyle/>
          <a:p>
            <a:r>
              <a:rPr lang="en-US" sz="700" b="1">
                <a:solidFill>
                  <a:srgbClr val="FF7528"/>
                </a:solidFill>
                <a:latin typeface="Barlow" panose="020B0604020202020204" charset="0"/>
              </a:rPr>
              <a:t>Ideapoke Confidential, 2019</a:t>
            </a:r>
          </a:p>
        </p:txBody>
      </p:sp>
      <p:sp>
        <p:nvSpPr>
          <p:cNvPr id="9" name="TextBox 8">
            <a:extLst>
              <a:ext uri="{FF2B5EF4-FFF2-40B4-BE49-F238E27FC236}">
                <a16:creationId xmlns:a16="http://schemas.microsoft.com/office/drawing/2014/main" id="{86FFE7FF-728A-4FF5-B996-6E9638727F59}"/>
              </a:ext>
            </a:extLst>
          </p:cNvPr>
          <p:cNvSpPr txBox="1"/>
          <p:nvPr userDrawn="1"/>
        </p:nvSpPr>
        <p:spPr>
          <a:xfrm>
            <a:off x="11826240" y="6611679"/>
            <a:ext cx="365760" cy="246221"/>
          </a:xfrm>
          <a:prstGeom prst="rect">
            <a:avLst/>
          </a:prstGeom>
          <a:solidFill>
            <a:srgbClr val="FF7C33"/>
          </a:solidFill>
          <a:ln>
            <a:noFill/>
          </a:ln>
        </p:spPr>
        <p:txBody>
          <a:bodyPr wrap="square" rtlCol="0" anchor="ctr">
            <a:spAutoFit/>
          </a:bodyPr>
          <a:lstStyle/>
          <a:p>
            <a:pPr algn="ctr"/>
            <a:fld id="{505484C2-3D56-46D4-90D7-065D13CBA49F}" type="slidenum">
              <a:rPr lang="en-US" sz="1000" b="1" smtClean="0">
                <a:solidFill>
                  <a:schemeClr val="tx2"/>
                </a:solidFill>
                <a:latin typeface="Barlow" panose="020B0604020202020204" charset="0"/>
              </a:rPr>
              <a:pPr algn="ctr"/>
              <a:t>‹#›</a:t>
            </a:fld>
            <a:endParaRPr lang="en-US" sz="1000" b="1">
              <a:solidFill>
                <a:schemeClr val="tx2"/>
              </a:solidFill>
              <a:latin typeface="Barlow" panose="020B0604020202020204" charset="0"/>
            </a:endParaRPr>
          </a:p>
        </p:txBody>
      </p:sp>
    </p:spTree>
    <p:extLst>
      <p:ext uri="{BB962C8B-B14F-4D97-AF65-F5344CB8AC3E}">
        <p14:creationId xmlns:p14="http://schemas.microsoft.com/office/powerpoint/2010/main" val="602226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DF5C3-3041-415E-B679-96970B284508}"/>
              </a:ext>
            </a:extLst>
          </p:cNvPr>
          <p:cNvSpPr>
            <a:spLocks noGrp="1"/>
          </p:cNvSpPr>
          <p:nvPr>
            <p:ph type="title"/>
          </p:nvPr>
        </p:nvSpPr>
        <p:spPr>
          <a:xfrm>
            <a:off x="1576267" y="524636"/>
            <a:ext cx="8986000" cy="1075600"/>
          </a:xfrm>
          <a:prstGeom prst="rect">
            <a:avLst/>
          </a:prstGeom>
        </p:spPr>
        <p:txBody>
          <a:bodyPr/>
          <a:lstStyle/>
          <a:p>
            <a:r>
              <a:rPr lang="en-US"/>
              <a:t>Click to edit Master title style</a:t>
            </a:r>
          </a:p>
        </p:txBody>
      </p:sp>
      <p:sp>
        <p:nvSpPr>
          <p:cNvPr id="3" name="TextBox 2">
            <a:extLst>
              <a:ext uri="{FF2B5EF4-FFF2-40B4-BE49-F238E27FC236}">
                <a16:creationId xmlns:a16="http://schemas.microsoft.com/office/drawing/2014/main" id="{C88DC1FF-DBC5-4055-BFB0-AF16AE2EAB5F}"/>
              </a:ext>
            </a:extLst>
          </p:cNvPr>
          <p:cNvSpPr txBox="1"/>
          <p:nvPr userDrawn="1"/>
        </p:nvSpPr>
        <p:spPr>
          <a:xfrm>
            <a:off x="10576300" y="6657945"/>
            <a:ext cx="1300999" cy="200055"/>
          </a:xfrm>
          <a:prstGeom prst="rect">
            <a:avLst/>
          </a:prstGeom>
          <a:noFill/>
        </p:spPr>
        <p:txBody>
          <a:bodyPr wrap="square" rtlCol="0">
            <a:spAutoFit/>
          </a:bodyPr>
          <a:lstStyle/>
          <a:p>
            <a:r>
              <a:rPr lang="en-US" sz="700" b="1">
                <a:solidFill>
                  <a:srgbClr val="FF7528"/>
                </a:solidFill>
                <a:latin typeface="Barlow" panose="020B0604020202020204" charset="0"/>
              </a:rPr>
              <a:t>Ideapoke Confidential, 2019</a:t>
            </a:r>
          </a:p>
        </p:txBody>
      </p:sp>
      <p:sp>
        <p:nvSpPr>
          <p:cNvPr id="4" name="TextBox 3">
            <a:extLst>
              <a:ext uri="{FF2B5EF4-FFF2-40B4-BE49-F238E27FC236}">
                <a16:creationId xmlns:a16="http://schemas.microsoft.com/office/drawing/2014/main" id="{3E763FA7-3D84-4446-9606-B2BF1A972E78}"/>
              </a:ext>
            </a:extLst>
          </p:cNvPr>
          <p:cNvSpPr txBox="1"/>
          <p:nvPr userDrawn="1"/>
        </p:nvSpPr>
        <p:spPr>
          <a:xfrm>
            <a:off x="11826240" y="6611679"/>
            <a:ext cx="365760" cy="246221"/>
          </a:xfrm>
          <a:prstGeom prst="rect">
            <a:avLst/>
          </a:prstGeom>
          <a:solidFill>
            <a:srgbClr val="FF7C33"/>
          </a:solidFill>
          <a:ln>
            <a:noFill/>
          </a:ln>
        </p:spPr>
        <p:txBody>
          <a:bodyPr wrap="square" rtlCol="0" anchor="ctr">
            <a:spAutoFit/>
          </a:bodyPr>
          <a:lstStyle/>
          <a:p>
            <a:pPr algn="ctr"/>
            <a:fld id="{505484C2-3D56-46D4-90D7-065D13CBA49F}" type="slidenum">
              <a:rPr lang="en-US" sz="1000" b="1" smtClean="0">
                <a:solidFill>
                  <a:schemeClr val="tx2"/>
                </a:solidFill>
                <a:latin typeface="Barlow" panose="020B0604020202020204" charset="0"/>
              </a:rPr>
              <a:pPr algn="ctr"/>
              <a:t>‹#›</a:t>
            </a:fld>
            <a:endParaRPr lang="en-US" sz="1000" b="1">
              <a:solidFill>
                <a:schemeClr val="tx2"/>
              </a:solidFill>
              <a:latin typeface="Barlow" panose="020B0604020202020204" charset="0"/>
            </a:endParaRPr>
          </a:p>
        </p:txBody>
      </p:sp>
    </p:spTree>
    <p:extLst>
      <p:ext uri="{BB962C8B-B14F-4D97-AF65-F5344CB8AC3E}">
        <p14:creationId xmlns:p14="http://schemas.microsoft.com/office/powerpoint/2010/main" val="1291014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9"/>
            <a:ext cx="9144000" cy="1655763"/>
          </a:xfrm>
          <a:prstGeom prst="rect">
            <a:avLst/>
          </a:prstGeo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272218"/>
            <a:ext cx="2743200" cy="365125"/>
          </a:xfrm>
          <a:prstGeom prst="rect">
            <a:avLst/>
          </a:prstGeom>
        </p:spPr>
        <p:txBody>
          <a:bodyPr/>
          <a:lstStyle/>
          <a:p>
            <a:fld id="{8A02DCD6-6C2F-4893-8AD1-0E4666A5549E}" type="datetime1">
              <a:rPr lang="en-US" smtClean="0"/>
              <a:pPr/>
              <a:t>10/5/2021</a:t>
            </a:fld>
            <a:endParaRPr lang="en-US"/>
          </a:p>
        </p:txBody>
      </p:sp>
      <p:sp>
        <p:nvSpPr>
          <p:cNvPr id="5" name="Footer Placeholder 4"/>
          <p:cNvSpPr>
            <a:spLocks noGrp="1"/>
          </p:cNvSpPr>
          <p:nvPr>
            <p:ph type="ftr" sz="quarter" idx="11"/>
          </p:nvPr>
        </p:nvSpPr>
        <p:spPr>
          <a:xfrm>
            <a:off x="4038600" y="6272218"/>
            <a:ext cx="4114800" cy="365125"/>
          </a:xfrm>
          <a:prstGeom prst="rect">
            <a:avLst/>
          </a:prstGeom>
        </p:spPr>
        <p:txBody>
          <a:bodyPr/>
          <a:lstStyle/>
          <a:p>
            <a:r>
              <a:rPr lang="en-US"/>
              <a:t>©Ideapoke Confidential, 2017</a:t>
            </a:r>
          </a:p>
        </p:txBody>
      </p:sp>
    </p:spTree>
    <p:extLst>
      <p:ext uri="{BB962C8B-B14F-4D97-AF65-F5344CB8AC3E}">
        <p14:creationId xmlns:p14="http://schemas.microsoft.com/office/powerpoint/2010/main" val="2721962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2 columns" userDrawn="1">
  <p:cSld name="Title + 2 columns">
    <p:spTree>
      <p:nvGrpSpPr>
        <p:cNvPr id="1" name="Shape 41"/>
        <p:cNvGrpSpPr/>
        <p:nvPr/>
      </p:nvGrpSpPr>
      <p:grpSpPr>
        <a:xfrm>
          <a:off x="0" y="0"/>
          <a:ext cx="0" cy="0"/>
          <a:chOff x="0" y="0"/>
          <a:chExt cx="0" cy="0"/>
        </a:xfrm>
      </p:grpSpPr>
      <p:sp>
        <p:nvSpPr>
          <p:cNvPr id="46" name="Shape 46"/>
          <p:cNvSpPr txBox="1">
            <a:spLocks noGrp="1"/>
          </p:cNvSpPr>
          <p:nvPr>
            <p:ph type="body" idx="1"/>
          </p:nvPr>
        </p:nvSpPr>
        <p:spPr>
          <a:xfrm>
            <a:off x="553660" y="1173900"/>
            <a:ext cx="4643200" cy="4510000"/>
          </a:xfrm>
          <a:prstGeom prst="rect">
            <a:avLst/>
          </a:prstGeom>
        </p:spPr>
        <p:txBody>
          <a:bodyPr spcFirstLastPara="1" wrap="square" lIns="91425" tIns="91425" rIns="91425" bIns="91425" anchor="t" anchorCtr="0"/>
          <a:lstStyle>
            <a:lvl1pPr marL="228600" lvl="0" indent="-228600">
              <a:spcBef>
                <a:spcPts val="800"/>
              </a:spcBef>
              <a:spcAft>
                <a:spcPts val="0"/>
              </a:spcAft>
              <a:buSzPts val="2200"/>
              <a:buChar char="▪"/>
              <a:defRPr sz="1800"/>
            </a:lvl1pPr>
            <a:lvl2pPr marL="685800" lvl="1" indent="-228600">
              <a:spcBef>
                <a:spcPts val="0"/>
              </a:spcBef>
              <a:spcAft>
                <a:spcPts val="0"/>
              </a:spcAft>
              <a:buSzPts val="2200"/>
              <a:buChar char="▫"/>
              <a:defRPr sz="2933"/>
            </a:lvl2pPr>
            <a:lvl3pPr marL="1828823" lvl="2" indent="-491073">
              <a:spcBef>
                <a:spcPts val="0"/>
              </a:spcBef>
              <a:spcAft>
                <a:spcPts val="0"/>
              </a:spcAft>
              <a:buSzPts val="2200"/>
              <a:buChar char="▫"/>
              <a:defRPr sz="2933"/>
            </a:lvl3pPr>
            <a:lvl4pPr marL="2438431" lvl="3" indent="-491073">
              <a:spcBef>
                <a:spcPts val="0"/>
              </a:spcBef>
              <a:spcAft>
                <a:spcPts val="0"/>
              </a:spcAft>
              <a:buSzPts val="2200"/>
              <a:buChar char="▫"/>
              <a:defRPr sz="2933"/>
            </a:lvl4pPr>
            <a:lvl5pPr marL="3048038" lvl="4" indent="-491073">
              <a:spcBef>
                <a:spcPts val="0"/>
              </a:spcBef>
              <a:spcAft>
                <a:spcPts val="0"/>
              </a:spcAft>
              <a:buSzPts val="2200"/>
              <a:buChar char="○"/>
              <a:defRPr sz="2933"/>
            </a:lvl5pPr>
            <a:lvl6pPr marL="3657646" lvl="5" indent="-491073">
              <a:spcBef>
                <a:spcPts val="0"/>
              </a:spcBef>
              <a:spcAft>
                <a:spcPts val="0"/>
              </a:spcAft>
              <a:buSzPts val="2200"/>
              <a:buChar char="■"/>
              <a:defRPr sz="2933"/>
            </a:lvl6pPr>
            <a:lvl7pPr marL="4267253" lvl="6" indent="-491073">
              <a:spcBef>
                <a:spcPts val="0"/>
              </a:spcBef>
              <a:spcAft>
                <a:spcPts val="0"/>
              </a:spcAft>
              <a:buSzPts val="2200"/>
              <a:buChar char="●"/>
              <a:defRPr sz="2933"/>
            </a:lvl7pPr>
            <a:lvl8pPr marL="4876861" lvl="7" indent="-491073">
              <a:spcBef>
                <a:spcPts val="0"/>
              </a:spcBef>
              <a:spcAft>
                <a:spcPts val="0"/>
              </a:spcAft>
              <a:buSzPts val="2200"/>
              <a:buChar char="○"/>
              <a:defRPr sz="2933"/>
            </a:lvl8pPr>
            <a:lvl9pPr marL="5486468" lvl="8" indent="-491073">
              <a:spcBef>
                <a:spcPts val="0"/>
              </a:spcBef>
              <a:spcAft>
                <a:spcPts val="0"/>
              </a:spcAft>
              <a:buSzPts val="2200"/>
              <a:buChar char="■"/>
              <a:defRPr sz="2933"/>
            </a:lvl9pPr>
          </a:lstStyle>
          <a:p>
            <a:pPr lvl="0"/>
            <a:endParaRPr/>
          </a:p>
        </p:txBody>
      </p:sp>
      <p:sp>
        <p:nvSpPr>
          <p:cNvPr id="10" name="Shape 96">
            <a:extLst>
              <a:ext uri="{FF2B5EF4-FFF2-40B4-BE49-F238E27FC236}">
                <a16:creationId xmlns:a16="http://schemas.microsoft.com/office/drawing/2014/main" id="{B8B61F8C-323F-43D1-804A-BC686D1014C8}"/>
              </a:ext>
            </a:extLst>
          </p:cNvPr>
          <p:cNvSpPr txBox="1">
            <a:spLocks noGrp="1"/>
          </p:cNvSpPr>
          <p:nvPr>
            <p:ph type="title"/>
          </p:nvPr>
        </p:nvSpPr>
        <p:spPr>
          <a:xfrm>
            <a:off x="677333" y="68144"/>
            <a:ext cx="9071289" cy="653088"/>
          </a:xfrm>
          <a:prstGeom prst="rect">
            <a:avLst/>
          </a:prstGeom>
        </p:spPr>
        <p:txBody>
          <a:bodyPr spcFirstLastPara="1" wrap="square" lIns="162533" tIns="162533" rIns="162533" bIns="162533" anchor="ctr" anchorCtr="0">
            <a:noAutofit/>
          </a:bodyPr>
          <a:lstStyle>
            <a:lvl1pPr>
              <a:defRPr sz="2100"/>
            </a:lvl1pPr>
          </a:lstStyle>
          <a:p>
            <a:pPr algn="ctr"/>
            <a:r>
              <a:rPr lang="en-US"/>
              <a:t>Ecosystem actors</a:t>
            </a:r>
            <a:endParaRPr/>
          </a:p>
        </p:txBody>
      </p:sp>
    </p:spTree>
    <p:extLst>
      <p:ext uri="{BB962C8B-B14F-4D97-AF65-F5344CB8AC3E}">
        <p14:creationId xmlns:p14="http://schemas.microsoft.com/office/powerpoint/2010/main" val="3503988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theme" Target="../theme/theme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bg1"/>
        </a:solidFill>
        <a:effectLst/>
      </p:bgPr>
    </p:bg>
    <p:spTree>
      <p:nvGrpSpPr>
        <p:cNvPr id="1" name="Shape 5"/>
        <p:cNvGrpSpPr/>
        <p:nvPr/>
      </p:nvGrpSpPr>
      <p:grpSpPr>
        <a:xfrm>
          <a:off x="0" y="0"/>
          <a:ext cx="0" cy="0"/>
          <a:chOff x="0" y="0"/>
          <a:chExt cx="0" cy="0"/>
        </a:xfrm>
      </p:grpSpPr>
      <p:sp>
        <p:nvSpPr>
          <p:cNvPr id="7" name="Shape 7"/>
          <p:cNvSpPr txBox="1">
            <a:spLocks noGrp="1"/>
          </p:cNvSpPr>
          <p:nvPr>
            <p:ph type="body" idx="1"/>
          </p:nvPr>
        </p:nvSpPr>
        <p:spPr>
          <a:xfrm>
            <a:off x="2075108" y="1798855"/>
            <a:ext cx="9447600" cy="3918000"/>
          </a:xfrm>
          <a:prstGeom prst="rect">
            <a:avLst/>
          </a:prstGeom>
          <a:noFill/>
          <a:ln>
            <a:noFill/>
          </a:ln>
        </p:spPr>
        <p:txBody>
          <a:bodyPr spcFirstLastPara="1" wrap="square" lIns="91425" tIns="91425" rIns="91425" bIns="91425" anchor="t" anchorCtr="0"/>
          <a:lstStyle>
            <a:lvl1pPr marL="457200" lvl="0" indent="-393700">
              <a:spcBef>
                <a:spcPts val="600"/>
              </a:spcBef>
              <a:spcAft>
                <a:spcPts val="0"/>
              </a:spcAft>
              <a:buClr>
                <a:srgbClr val="D9D9D9"/>
              </a:buClr>
              <a:buSzPts val="2600"/>
              <a:buFont typeface="Barlow"/>
              <a:buChar char="▪"/>
              <a:defRPr sz="2600">
                <a:solidFill>
                  <a:srgbClr val="434343"/>
                </a:solidFill>
                <a:latin typeface="Barlow"/>
                <a:ea typeface="Barlow"/>
                <a:cs typeface="Barlow"/>
                <a:sym typeface="Barlow"/>
              </a:defRPr>
            </a:lvl1pPr>
            <a:lvl2pPr marL="914400" lvl="1"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2pPr>
            <a:lvl3pPr marL="1371600" lvl="2"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3pPr>
            <a:lvl4pPr marL="1828800" lvl="3"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4pPr>
            <a:lvl5pPr marL="2286000" lvl="4"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5pPr>
            <a:lvl6pPr marL="2743200" lvl="5"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6pPr>
            <a:lvl7pPr marL="3200400" lvl="6"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7pPr>
            <a:lvl8pPr marL="3657600" lvl="7"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8pPr>
            <a:lvl9pPr marL="4114800" lvl="8"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9pPr>
          </a:lstStyle>
          <a:p>
            <a:pPr lvl="0"/>
            <a:endParaRPr/>
          </a:p>
        </p:txBody>
      </p:sp>
    </p:spTree>
  </p:cSld>
  <p:clrMap bg1="lt1" tx1="dk1" bg2="dk2" tx2="lt2" accent1="accent1" accent2="accent2" accent3="accent3" accent4="accent4" accent5="accent5" accent6="accent6" hlink="hlink" folHlink="folHlink"/>
  <p:sldLayoutIdLst>
    <p:sldLayoutId id="2147483648" r:id="rId1"/>
    <p:sldLayoutId id="2147483697" r:id="rId2"/>
    <p:sldLayoutId id="2147483682" r:id="rId3"/>
    <p:sldLayoutId id="2147483672" r:id="rId4"/>
    <p:sldLayoutId id="2147483673" r:id="rId5"/>
    <p:sldLayoutId id="2147483680" r:id="rId6"/>
    <p:sldLayoutId id="2147483681" r:id="rId7"/>
    <p:sldLayoutId id="2147483683" r:id="rId8"/>
    <p:sldLayoutId id="2147483675" r:id="rId9"/>
    <p:sldLayoutId id="2147483679" r:id="rId10"/>
    <p:sldLayoutId id="2147483677" r:id="rId11"/>
    <p:sldLayoutId id="214748367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
        <p:cNvGrpSpPr/>
        <p:nvPr/>
      </p:nvGrpSpPr>
      <p:grpSpPr>
        <a:xfrm>
          <a:off x="0" y="0"/>
          <a:ext cx="0" cy="0"/>
          <a:chOff x="0" y="0"/>
          <a:chExt cx="0" cy="0"/>
        </a:xfrm>
      </p:grpSpPr>
      <p:sp>
        <p:nvSpPr>
          <p:cNvPr id="7" name="Shape 7"/>
          <p:cNvSpPr txBox="1">
            <a:spLocks noGrp="1"/>
          </p:cNvSpPr>
          <p:nvPr>
            <p:ph type="body" idx="1"/>
          </p:nvPr>
        </p:nvSpPr>
        <p:spPr>
          <a:xfrm>
            <a:off x="2075108" y="1798855"/>
            <a:ext cx="9447600" cy="3918000"/>
          </a:xfrm>
          <a:prstGeom prst="rect">
            <a:avLst/>
          </a:prstGeom>
          <a:noFill/>
          <a:ln>
            <a:noFill/>
          </a:ln>
        </p:spPr>
        <p:txBody>
          <a:bodyPr spcFirstLastPara="1" wrap="square" lIns="91425" tIns="91425" rIns="91425" bIns="91425" anchor="t" anchorCtr="0"/>
          <a:lstStyle>
            <a:lvl1pPr marL="457200" lvl="0" indent="-393700">
              <a:spcBef>
                <a:spcPts val="600"/>
              </a:spcBef>
              <a:spcAft>
                <a:spcPts val="0"/>
              </a:spcAft>
              <a:buClr>
                <a:srgbClr val="D9D9D9"/>
              </a:buClr>
              <a:buSzPts val="2600"/>
              <a:buFont typeface="Barlow"/>
              <a:buChar char="▪"/>
              <a:defRPr sz="2600">
                <a:solidFill>
                  <a:srgbClr val="434343"/>
                </a:solidFill>
                <a:latin typeface="Barlow"/>
                <a:ea typeface="Barlow"/>
                <a:cs typeface="Barlow"/>
                <a:sym typeface="Barlow"/>
              </a:defRPr>
            </a:lvl1pPr>
            <a:lvl2pPr marL="914400" lvl="1"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2pPr>
            <a:lvl3pPr marL="1371600" lvl="2"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3pPr>
            <a:lvl4pPr marL="1828800" lvl="3"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4pPr>
            <a:lvl5pPr marL="2286000" lvl="4"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5pPr>
            <a:lvl6pPr marL="2743200" lvl="5"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6pPr>
            <a:lvl7pPr marL="3200400" lvl="6"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7pPr>
            <a:lvl8pPr marL="3657600" lvl="7"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8pPr>
            <a:lvl9pPr marL="4114800" lvl="8"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9pPr>
          </a:lstStyle>
          <a:p>
            <a:pPr lvl="0"/>
            <a:endParaRPr/>
          </a:p>
        </p:txBody>
      </p:sp>
    </p:spTree>
    <p:extLst>
      <p:ext uri="{BB962C8B-B14F-4D97-AF65-F5344CB8AC3E}">
        <p14:creationId xmlns:p14="http://schemas.microsoft.com/office/powerpoint/2010/main" val="770113680"/>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95" r:id="rId12"/>
    <p:sldLayoutId id="2147483696" r:id="rId13"/>
    <p:sldLayoutId id="214748367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0.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0985E5F-D132-4894-B6C7-F82BE9300976}"/>
              </a:ext>
            </a:extLst>
          </p:cNvPr>
          <p:cNvPicPr>
            <a:picLocks noChangeAspect="1"/>
          </p:cNvPicPr>
          <p:nvPr/>
        </p:nvPicPr>
        <p:blipFill>
          <a:blip r:embed="rId3"/>
          <a:srcRect t="2569" b="2569"/>
          <a:stretch/>
        </p:blipFill>
        <p:spPr>
          <a:xfrm flipH="1">
            <a:off x="0" y="0"/>
            <a:ext cx="12192000" cy="6858000"/>
          </a:xfrm>
          <a:prstGeom prst="rect">
            <a:avLst/>
          </a:prstGeom>
        </p:spPr>
      </p:pic>
      <p:sp>
        <p:nvSpPr>
          <p:cNvPr id="3" name="Shape 91">
            <a:extLst>
              <a:ext uri="{FF2B5EF4-FFF2-40B4-BE49-F238E27FC236}">
                <a16:creationId xmlns:a16="http://schemas.microsoft.com/office/drawing/2014/main" id="{9B47C87C-B1B2-4D72-B188-2883A3A10681}"/>
              </a:ext>
            </a:extLst>
          </p:cNvPr>
          <p:cNvSpPr txBox="1">
            <a:spLocks noGrp="1"/>
          </p:cNvSpPr>
          <p:nvPr>
            <p:ph type="ctrTitle"/>
          </p:nvPr>
        </p:nvSpPr>
        <p:spPr>
          <a:xfrm>
            <a:off x="868628" y="1888359"/>
            <a:ext cx="7717842" cy="2097247"/>
          </a:xfrm>
          <a:prstGeom prst="rect">
            <a:avLst/>
          </a:prstGeom>
        </p:spPr>
        <p:txBody>
          <a:bodyPr spcFirstLastPara="1" wrap="square" lIns="121900" tIns="121900" rIns="121900" bIns="121900" anchor="ctr" anchorCtr="0">
            <a:noAutofit/>
          </a:bodyPr>
          <a:lstStyle/>
          <a:p>
            <a:pPr algn="l"/>
            <a:r>
              <a:rPr lang="en-US" sz="4800" b="1">
                <a:solidFill>
                  <a:schemeClr val="bg1"/>
                </a:solidFill>
                <a:latin typeface="Tahoma"/>
                <a:ea typeface="Tahoma"/>
                <a:cs typeface="Tahoma"/>
              </a:rPr>
              <a:t>About JS and JSP</a:t>
            </a:r>
            <a:endParaRPr lang="en-US" sz="48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C77FF428-A142-4CB7-99FF-D6A850E2818F}"/>
              </a:ext>
            </a:extLst>
          </p:cNvPr>
          <p:cNvSpPr txBox="1"/>
          <p:nvPr/>
        </p:nvSpPr>
        <p:spPr>
          <a:xfrm>
            <a:off x="1013978" y="3631944"/>
            <a:ext cx="184731" cy="307777"/>
          </a:xfrm>
          <a:prstGeom prst="rect">
            <a:avLst/>
          </a:prstGeom>
          <a:noFill/>
        </p:spPr>
        <p:txBody>
          <a:bodyPr wrap="none" lIns="91440" tIns="45720" rIns="91440" bIns="45720" rtlCol="0" anchor="t">
            <a:spAutoFit/>
          </a:bodyPr>
          <a:lstStyle/>
          <a:p>
            <a:endParaRPr lang="en-US" sz="1400">
              <a:solidFill>
                <a:schemeClr val="bg1"/>
              </a:solidFill>
            </a:endParaRPr>
          </a:p>
        </p:txBody>
      </p:sp>
      <p:sp>
        <p:nvSpPr>
          <p:cNvPr id="6" name="Oval 5">
            <a:extLst>
              <a:ext uri="{FF2B5EF4-FFF2-40B4-BE49-F238E27FC236}">
                <a16:creationId xmlns:a16="http://schemas.microsoft.com/office/drawing/2014/main" id="{6E3E0814-195D-4520-A76C-3C7FFD04B806}"/>
              </a:ext>
            </a:extLst>
          </p:cNvPr>
          <p:cNvSpPr/>
          <p:nvPr/>
        </p:nvSpPr>
        <p:spPr>
          <a:xfrm>
            <a:off x="7082641" y="977948"/>
            <a:ext cx="3007658" cy="3007658"/>
          </a:xfrm>
          <a:prstGeom prst="ellipse">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clock&#10;&#10;Description automatically generated">
            <a:extLst>
              <a:ext uri="{FF2B5EF4-FFF2-40B4-BE49-F238E27FC236}">
                <a16:creationId xmlns:a16="http://schemas.microsoft.com/office/drawing/2014/main" id="{3E757BF7-169A-420D-94A8-85A0B43CAA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8472" y="1556166"/>
            <a:ext cx="2951827" cy="1594765"/>
          </a:xfrm>
          <a:prstGeom prst="rect">
            <a:avLst/>
          </a:prstGeom>
        </p:spPr>
      </p:pic>
    </p:spTree>
    <p:extLst>
      <p:ext uri="{BB962C8B-B14F-4D97-AF65-F5344CB8AC3E}">
        <p14:creationId xmlns:p14="http://schemas.microsoft.com/office/powerpoint/2010/main" val="55203861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746054-CC5A-455F-A8B4-3BF0C3F2E447}"/>
              </a:ext>
            </a:extLst>
          </p:cNvPr>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3B215AE9-C2E1-49DE-9583-A7490850E100}"/>
              </a:ext>
            </a:extLst>
          </p:cNvPr>
          <p:cNvSpPr>
            <a:spLocks noGrp="1"/>
          </p:cNvSpPr>
          <p:nvPr>
            <p:ph type="ctrTitle"/>
          </p:nvPr>
        </p:nvSpPr>
        <p:spPr>
          <a:xfrm>
            <a:off x="191997" y="707917"/>
            <a:ext cx="8631264" cy="1710028"/>
          </a:xfrm>
        </p:spPr>
        <p:txBody>
          <a:bodyPr/>
          <a:lstStyle/>
          <a:p>
            <a:r>
              <a:rPr lang="en-US" sz="4800" b="1">
                <a:latin typeface="Tahoma"/>
                <a:ea typeface="Tahoma"/>
                <a:cs typeface="Tahoma"/>
              </a:rPr>
              <a:t>Today's session covers....?</a:t>
            </a:r>
            <a:endParaRPr lang="en-US" sz="4800">
              <a:ea typeface="+mj-lt"/>
              <a:cs typeface="+mj-lt"/>
            </a:endParaRPr>
          </a:p>
          <a:p>
            <a:endParaRPr lang="en-US" sz="4800" b="1">
              <a:latin typeface="Tahoma" panose="020B0604030504040204" pitchFamily="34" charset="0"/>
              <a:ea typeface="Tahoma" panose="020B0604030504040204" pitchFamily="34" charset="0"/>
              <a:cs typeface="Tahoma" panose="020B0604030504040204" pitchFamily="34" charset="0"/>
            </a:endParaRPr>
          </a:p>
        </p:txBody>
      </p:sp>
      <p:sp>
        <p:nvSpPr>
          <p:cNvPr id="13" name="TextBox 12">
            <a:extLst>
              <a:ext uri="{FF2B5EF4-FFF2-40B4-BE49-F238E27FC236}">
                <a16:creationId xmlns:a16="http://schemas.microsoft.com/office/drawing/2014/main" id="{FE23BE08-E594-4BC8-835A-EAB0660DF146}"/>
              </a:ext>
            </a:extLst>
          </p:cNvPr>
          <p:cNvSpPr txBox="1"/>
          <p:nvPr/>
        </p:nvSpPr>
        <p:spPr>
          <a:xfrm>
            <a:off x="1362463" y="2776792"/>
            <a:ext cx="5867400" cy="610745"/>
          </a:xfrm>
          <a:prstGeom prst="rect">
            <a:avLst/>
          </a:prstGeom>
          <a:noFill/>
        </p:spPr>
        <p:txBody>
          <a:bodyPr wrap="square" lIns="91440" tIns="45720" rIns="91440" bIns="45720" rtlCol="0" anchor="t">
            <a:spAutoFit/>
          </a:bodyPr>
          <a:lstStyle/>
          <a:p>
            <a:pPr>
              <a:lnSpc>
                <a:spcPct val="200000"/>
              </a:lnSpc>
            </a:pPr>
            <a:r>
              <a:rPr lang="en-US" sz="2000" b="1">
                <a:latin typeface="Tahoma"/>
                <a:ea typeface="Tahoma"/>
                <a:cs typeface="Tahoma"/>
              </a:rPr>
              <a:t>JavaScript Introduction</a:t>
            </a:r>
          </a:p>
        </p:txBody>
      </p:sp>
      <p:sp>
        <p:nvSpPr>
          <p:cNvPr id="14" name="Oval 13">
            <a:extLst>
              <a:ext uri="{FF2B5EF4-FFF2-40B4-BE49-F238E27FC236}">
                <a16:creationId xmlns:a16="http://schemas.microsoft.com/office/drawing/2014/main" id="{A4B66A53-884C-4967-A3A8-9CB10FF2DAE0}"/>
              </a:ext>
            </a:extLst>
          </p:cNvPr>
          <p:cNvSpPr/>
          <p:nvPr/>
        </p:nvSpPr>
        <p:spPr>
          <a:xfrm>
            <a:off x="656434" y="2898464"/>
            <a:ext cx="517883" cy="517883"/>
          </a:xfrm>
          <a:prstGeom prst="ellipse">
            <a:avLst/>
          </a:prstGeom>
          <a:solidFill>
            <a:srgbClr val="FF89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1</a:t>
            </a:r>
          </a:p>
        </p:txBody>
      </p:sp>
      <p:sp>
        <p:nvSpPr>
          <p:cNvPr id="15" name="Oval 14">
            <a:extLst>
              <a:ext uri="{FF2B5EF4-FFF2-40B4-BE49-F238E27FC236}">
                <a16:creationId xmlns:a16="http://schemas.microsoft.com/office/drawing/2014/main" id="{64B6C5FE-2988-4815-A84D-B89877B0D3B7}"/>
              </a:ext>
            </a:extLst>
          </p:cNvPr>
          <p:cNvSpPr/>
          <p:nvPr/>
        </p:nvSpPr>
        <p:spPr>
          <a:xfrm>
            <a:off x="647410" y="3674165"/>
            <a:ext cx="517883" cy="517883"/>
          </a:xfrm>
          <a:prstGeom prst="ellipse">
            <a:avLst/>
          </a:prstGeom>
          <a:solidFill>
            <a:srgbClr val="FF89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a:t>
            </a:r>
          </a:p>
        </p:txBody>
      </p:sp>
      <p:sp>
        <p:nvSpPr>
          <p:cNvPr id="16" name="TextBox 15">
            <a:extLst>
              <a:ext uri="{FF2B5EF4-FFF2-40B4-BE49-F238E27FC236}">
                <a16:creationId xmlns:a16="http://schemas.microsoft.com/office/drawing/2014/main" id="{0E32A555-C9A2-47DA-BEAD-650AC7895223}"/>
              </a:ext>
            </a:extLst>
          </p:cNvPr>
          <p:cNvSpPr txBox="1"/>
          <p:nvPr/>
        </p:nvSpPr>
        <p:spPr>
          <a:xfrm>
            <a:off x="1362463" y="3737776"/>
            <a:ext cx="5867400" cy="400110"/>
          </a:xfrm>
          <a:prstGeom prst="rect">
            <a:avLst/>
          </a:prstGeom>
          <a:noFill/>
        </p:spPr>
        <p:txBody>
          <a:bodyPr wrap="square" lIns="91440" tIns="45720" rIns="91440" bIns="45720" rtlCol="0" anchor="t">
            <a:spAutoFit/>
          </a:bodyPr>
          <a:lstStyle/>
          <a:p>
            <a:r>
              <a:rPr lang="en-US" sz="2000" b="1">
                <a:latin typeface="Tahoma"/>
                <a:ea typeface="Tahoma"/>
                <a:cs typeface="Tahoma"/>
              </a:rPr>
              <a:t>JSP Introduction</a:t>
            </a:r>
            <a:endParaRPr lang="en-US" sz="2000">
              <a:ea typeface="Tahoma"/>
            </a:endParaRPr>
          </a:p>
        </p:txBody>
      </p:sp>
      <p:pic>
        <p:nvPicPr>
          <p:cNvPr id="4" name="Picture 3" descr="A picture containing toy&#10;&#10;Description automatically generated">
            <a:extLst>
              <a:ext uri="{FF2B5EF4-FFF2-40B4-BE49-F238E27FC236}">
                <a16:creationId xmlns:a16="http://schemas.microsoft.com/office/drawing/2014/main" id="{12C871C1-6A35-47F5-81A7-6B74D30D3813}"/>
              </a:ext>
            </a:extLst>
          </p:cNvPr>
          <p:cNvPicPr>
            <a:picLocks noChangeAspect="1"/>
          </p:cNvPicPr>
          <p:nvPr/>
        </p:nvPicPr>
        <p:blipFill>
          <a:blip r:embed="rId3"/>
          <a:stretch>
            <a:fillRect/>
          </a:stretch>
        </p:blipFill>
        <p:spPr>
          <a:xfrm>
            <a:off x="6733601" y="1894540"/>
            <a:ext cx="4811925" cy="4719831"/>
          </a:xfrm>
          <a:prstGeom prst="rect">
            <a:avLst/>
          </a:prstGeom>
        </p:spPr>
      </p:pic>
      <p:pic>
        <p:nvPicPr>
          <p:cNvPr id="8" name="Picture 7">
            <a:extLst>
              <a:ext uri="{FF2B5EF4-FFF2-40B4-BE49-F238E27FC236}">
                <a16:creationId xmlns:a16="http://schemas.microsoft.com/office/drawing/2014/main" id="{EA34231E-2169-4E07-96DE-0A502CD996C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8979057" y="770416"/>
            <a:ext cx="2068693" cy="951598"/>
          </a:xfrm>
          <a:prstGeom prst="rect">
            <a:avLst/>
          </a:prstGeom>
        </p:spPr>
      </p:pic>
    </p:spTree>
    <p:extLst>
      <p:ext uri="{BB962C8B-B14F-4D97-AF65-F5344CB8AC3E}">
        <p14:creationId xmlns:p14="http://schemas.microsoft.com/office/powerpoint/2010/main" val="15387474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unset in the background&#10;&#10;Description automatically generated">
            <a:extLst>
              <a:ext uri="{FF2B5EF4-FFF2-40B4-BE49-F238E27FC236}">
                <a16:creationId xmlns:a16="http://schemas.microsoft.com/office/drawing/2014/main" id="{A4AD9C81-E986-4050-B8F3-9EF31E305B11}"/>
              </a:ext>
            </a:extLst>
          </p:cNvPr>
          <p:cNvPicPr>
            <a:picLocks noChangeAspect="1"/>
          </p:cNvPicPr>
          <p:nvPr/>
        </p:nvPicPr>
        <p:blipFill>
          <a:blip r:embed="rId3" cstate="print">
            <a:alphaModFix amt="87000"/>
            <a:extLst>
              <a:ext uri="{28A0092B-C50C-407E-A947-70E740481C1C}">
                <a14:useLocalDpi xmlns:a14="http://schemas.microsoft.com/office/drawing/2010/main" val="0"/>
              </a:ext>
            </a:extLst>
          </a:blip>
          <a:stretch>
            <a:fillRect/>
          </a:stretch>
        </p:blipFill>
        <p:spPr>
          <a:xfrm>
            <a:off x="0" y="1"/>
            <a:ext cx="12191999" cy="6868880"/>
          </a:xfrm>
          <a:prstGeom prst="rect">
            <a:avLst/>
          </a:prstGeom>
        </p:spPr>
      </p:pic>
      <p:sp>
        <p:nvSpPr>
          <p:cNvPr id="3" name="Title 2">
            <a:extLst>
              <a:ext uri="{FF2B5EF4-FFF2-40B4-BE49-F238E27FC236}">
                <a16:creationId xmlns:a16="http://schemas.microsoft.com/office/drawing/2014/main" id="{3B215AE9-C2E1-49DE-9583-A7490850E100}"/>
              </a:ext>
            </a:extLst>
          </p:cNvPr>
          <p:cNvSpPr>
            <a:spLocks noGrp="1"/>
          </p:cNvSpPr>
          <p:nvPr>
            <p:ph type="ctrTitle"/>
          </p:nvPr>
        </p:nvSpPr>
        <p:spPr>
          <a:xfrm>
            <a:off x="0" y="1653266"/>
            <a:ext cx="8631264" cy="3362325"/>
          </a:xfrm>
        </p:spPr>
        <p:txBody>
          <a:bodyPr/>
          <a:lstStyle/>
          <a:p>
            <a:pPr algn="ctr"/>
            <a:br>
              <a:rPr lang="en-US" b="1">
                <a:solidFill>
                  <a:schemeClr val="bg1"/>
                </a:solidFill>
                <a:latin typeface="Tahoma"/>
                <a:ea typeface="Tahoma"/>
                <a:cs typeface="Tahoma"/>
              </a:rPr>
            </a:br>
            <a:br>
              <a:rPr lang="en-US" b="1">
                <a:latin typeface="Tahoma"/>
                <a:ea typeface="Tahoma"/>
                <a:cs typeface="Tahoma"/>
              </a:rPr>
            </a:br>
            <a:endParaRPr lang="en-US" b="1">
              <a:solidFill>
                <a:schemeClr val="bg1"/>
              </a:solidFill>
              <a:latin typeface="Tahoma"/>
              <a:ea typeface="Tahoma"/>
              <a:cs typeface="Tahoma"/>
            </a:endParaRPr>
          </a:p>
        </p:txBody>
      </p:sp>
      <p:pic>
        <p:nvPicPr>
          <p:cNvPr id="4" name="Picture 3" descr="A close up of a computer&#10;&#10;Description automatically generated">
            <a:extLst>
              <a:ext uri="{FF2B5EF4-FFF2-40B4-BE49-F238E27FC236}">
                <a16:creationId xmlns:a16="http://schemas.microsoft.com/office/drawing/2014/main" id="{2900F485-6722-4A11-91E6-443B24A6D5FC}"/>
              </a:ext>
            </a:extLst>
          </p:cNvPr>
          <p:cNvPicPr>
            <a:picLocks noChangeAspect="1"/>
          </p:cNvPicPr>
          <p:nvPr/>
        </p:nvPicPr>
        <p:blipFill>
          <a:blip r:embed="rId4"/>
          <a:stretch>
            <a:fillRect/>
          </a:stretch>
        </p:blipFill>
        <p:spPr>
          <a:xfrm>
            <a:off x="7620000" y="2160811"/>
            <a:ext cx="4367758" cy="3781425"/>
          </a:xfrm>
          <a:prstGeom prst="rect">
            <a:avLst/>
          </a:prstGeom>
        </p:spPr>
      </p:pic>
      <p:pic>
        <p:nvPicPr>
          <p:cNvPr id="2" name="Picture 4" descr="Logo, company name&#10;&#10;Description automatically generated">
            <a:extLst>
              <a:ext uri="{FF2B5EF4-FFF2-40B4-BE49-F238E27FC236}">
                <a16:creationId xmlns:a16="http://schemas.microsoft.com/office/drawing/2014/main" id="{7FB66156-6E28-42B8-854E-4A34DE863BDE}"/>
              </a:ext>
            </a:extLst>
          </p:cNvPr>
          <p:cNvPicPr>
            <a:picLocks noChangeAspect="1"/>
          </p:cNvPicPr>
          <p:nvPr/>
        </p:nvPicPr>
        <p:blipFill>
          <a:blip r:embed="rId5"/>
          <a:stretch>
            <a:fillRect/>
          </a:stretch>
        </p:blipFill>
        <p:spPr>
          <a:xfrm>
            <a:off x="1604513" y="2457811"/>
            <a:ext cx="5460520" cy="3092568"/>
          </a:xfrm>
          <a:prstGeom prst="rect">
            <a:avLst/>
          </a:prstGeom>
        </p:spPr>
      </p:pic>
    </p:spTree>
    <p:extLst>
      <p:ext uri="{BB962C8B-B14F-4D97-AF65-F5344CB8AC3E}">
        <p14:creationId xmlns:p14="http://schemas.microsoft.com/office/powerpoint/2010/main" val="285667839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unset in the background&#10;&#10;Description automatically generated">
            <a:extLst>
              <a:ext uri="{FF2B5EF4-FFF2-40B4-BE49-F238E27FC236}">
                <a16:creationId xmlns:a16="http://schemas.microsoft.com/office/drawing/2014/main" id="{CCE1F1B6-84B2-4032-8917-42A0018588A9}"/>
              </a:ext>
            </a:extLst>
          </p:cNvPr>
          <p:cNvPicPr>
            <a:picLocks noChangeAspect="1"/>
          </p:cNvPicPr>
          <p:nvPr/>
        </p:nvPicPr>
        <p:blipFill>
          <a:blip r:embed="rId2" cstate="print">
            <a:alphaModFix amt="87000"/>
            <a:extLst>
              <a:ext uri="{28A0092B-C50C-407E-A947-70E740481C1C}">
                <a14:useLocalDpi xmlns:a14="http://schemas.microsoft.com/office/drawing/2010/main" val="0"/>
              </a:ext>
            </a:extLst>
          </a:blip>
          <a:stretch>
            <a:fillRect/>
          </a:stretch>
        </p:blipFill>
        <p:spPr>
          <a:xfrm flipV="1">
            <a:off x="1" y="-1"/>
            <a:ext cx="179882" cy="6823161"/>
          </a:xfrm>
          <a:prstGeom prst="rect">
            <a:avLst/>
          </a:prstGeom>
        </p:spPr>
      </p:pic>
      <p:sp>
        <p:nvSpPr>
          <p:cNvPr id="8" name="Title 2">
            <a:extLst>
              <a:ext uri="{FF2B5EF4-FFF2-40B4-BE49-F238E27FC236}">
                <a16:creationId xmlns:a16="http://schemas.microsoft.com/office/drawing/2014/main" id="{41753C14-11AC-42F6-BA02-3AF99B349D2A}"/>
              </a:ext>
            </a:extLst>
          </p:cNvPr>
          <p:cNvSpPr txBox="1">
            <a:spLocks/>
          </p:cNvSpPr>
          <p:nvPr/>
        </p:nvSpPr>
        <p:spPr>
          <a:xfrm>
            <a:off x="538862" y="1019555"/>
            <a:ext cx="11233565" cy="5839725"/>
          </a:xfrm>
          <a:prstGeom prst="rect">
            <a:avLst/>
          </a:prstGeom>
        </p:spPr>
        <p:txBody>
          <a:bodyPr lIns="91440" tIns="45720" rIns="91440" bIns="45720"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342900" indent="-342900">
              <a:lnSpc>
                <a:spcPct val="150000"/>
              </a:lnSpc>
              <a:buFont typeface="Wingdings,Sans-Serif"/>
              <a:buChar char="Ø"/>
            </a:pPr>
            <a:r>
              <a:rPr lang="en-US" sz="1800" dirty="0">
                <a:ea typeface="Tahoma"/>
              </a:rPr>
              <a:t>JavaScript is a light-weight object-oriented programming language which is used by several websites for scripting the webpages.</a:t>
            </a:r>
          </a:p>
          <a:p>
            <a:pPr marL="342900" indent="-342900">
              <a:lnSpc>
                <a:spcPct val="150000"/>
              </a:lnSpc>
              <a:buFont typeface="Wingdings,Sans-Serif"/>
              <a:buChar char="Ø"/>
            </a:pPr>
            <a:r>
              <a:rPr lang="en-US" sz="1800" dirty="0">
                <a:ea typeface="Tahoma"/>
              </a:rPr>
              <a:t>It is an interpreted, full-fledged programming language that enables dynamic interactivity on websites when applied to an HTML document.</a:t>
            </a:r>
            <a:endParaRPr lang="en-US" dirty="0"/>
          </a:p>
          <a:p>
            <a:pPr>
              <a:lnSpc>
                <a:spcPct val="150000"/>
              </a:lnSpc>
            </a:pPr>
            <a:endParaRPr lang="en-US" sz="1800" dirty="0">
              <a:ea typeface="Tahoma"/>
            </a:endParaRPr>
          </a:p>
          <a:p>
            <a:pPr algn="just"/>
            <a:r>
              <a:rPr lang="en-US" sz="1800" b="1">
                <a:ea typeface="Tahoma"/>
              </a:rPr>
              <a:t>Extension: </a:t>
            </a:r>
            <a:r>
              <a:rPr lang="en-US" sz="1800">
                <a:ea typeface="Tahoma"/>
              </a:rPr>
              <a:t>filename.js</a:t>
            </a:r>
          </a:p>
          <a:p>
            <a:pPr>
              <a:lnSpc>
                <a:spcPct val="150000"/>
              </a:lnSpc>
              <a:buFont typeface="Wingdings"/>
            </a:pPr>
            <a:endParaRPr lang="en-US" sz="1800" dirty="0">
              <a:ea typeface="Tahoma"/>
            </a:endParaRPr>
          </a:p>
          <a:p>
            <a:pPr>
              <a:lnSpc>
                <a:spcPct val="150000"/>
              </a:lnSpc>
              <a:buFont typeface="Wingdings"/>
            </a:pPr>
            <a:r>
              <a:rPr lang="en-US" sz="1800" b="1" dirty="0">
                <a:ea typeface="Tahoma"/>
              </a:rPr>
              <a:t>Features of JavaScript:</a:t>
            </a:r>
            <a:endParaRPr lang="en-US" dirty="0"/>
          </a:p>
          <a:p>
            <a:pPr marL="342900" indent="-342900">
              <a:lnSpc>
                <a:spcPct val="150000"/>
              </a:lnSpc>
              <a:buFont typeface="Arial"/>
              <a:buChar char="•"/>
            </a:pPr>
            <a:r>
              <a:rPr lang="en-US" sz="1800" dirty="0">
                <a:ea typeface="Tahoma"/>
              </a:rPr>
              <a:t>JavaScript is a light-weighted and interpreted language.</a:t>
            </a:r>
          </a:p>
          <a:p>
            <a:pPr marL="342900" indent="-342900">
              <a:lnSpc>
                <a:spcPct val="150000"/>
              </a:lnSpc>
              <a:buFont typeface="Arial"/>
              <a:buChar char="•"/>
            </a:pPr>
            <a:r>
              <a:rPr lang="en-US" sz="1800" dirty="0">
                <a:ea typeface="Tahoma"/>
              </a:rPr>
              <a:t>It is a case-sensitive language.</a:t>
            </a:r>
          </a:p>
          <a:p>
            <a:pPr marL="342900" indent="-342900">
              <a:lnSpc>
                <a:spcPct val="150000"/>
              </a:lnSpc>
              <a:buFont typeface="Arial"/>
              <a:buChar char="•"/>
            </a:pPr>
            <a:r>
              <a:rPr lang="en-US" sz="1800" dirty="0">
                <a:ea typeface="Tahoma"/>
              </a:rPr>
              <a:t>All popular web browsers support JavaScript as they provide built-in execution environments.</a:t>
            </a:r>
          </a:p>
          <a:p>
            <a:pPr marL="342900" indent="-342900">
              <a:lnSpc>
                <a:spcPct val="150000"/>
              </a:lnSpc>
              <a:buFont typeface="Arial,Sans-Serif"/>
              <a:buChar char="•"/>
            </a:pPr>
            <a:r>
              <a:rPr lang="en-US" sz="1800" dirty="0">
                <a:ea typeface="Tahoma"/>
              </a:rPr>
              <a:t>Validating User's Input. JavaScript is very useful while using forms</a:t>
            </a:r>
            <a:endParaRPr lang="en-US" dirty="0"/>
          </a:p>
          <a:p>
            <a:pPr marL="342900" indent="-342900">
              <a:lnSpc>
                <a:spcPct val="150000"/>
              </a:lnSpc>
              <a:buFont typeface="Arial,Sans-Serif"/>
              <a:buChar char="•"/>
            </a:pPr>
            <a:r>
              <a:rPr lang="en-US" sz="1800" dirty="0">
                <a:ea typeface="Tahoma"/>
              </a:rPr>
              <a:t>Platform Independent.</a:t>
            </a:r>
          </a:p>
          <a:p>
            <a:pPr marL="342900" indent="-342900">
              <a:lnSpc>
                <a:spcPct val="150000"/>
              </a:lnSpc>
              <a:buAutoNum type="arabicPeriod"/>
            </a:pPr>
            <a:endParaRPr lang="en-US" sz="1800">
              <a:ea typeface="Tahoma"/>
            </a:endParaRPr>
          </a:p>
          <a:p>
            <a:pPr marL="342900" indent="-342900">
              <a:lnSpc>
                <a:spcPct val="150000"/>
              </a:lnSpc>
              <a:buAutoNum type="arabicPeriod"/>
            </a:pPr>
            <a:endParaRPr lang="en-US" sz="1800">
              <a:ea typeface="Tahoma"/>
            </a:endParaRPr>
          </a:p>
        </p:txBody>
      </p:sp>
      <p:pic>
        <p:nvPicPr>
          <p:cNvPr id="2" name="Picture 1" descr="A picture containing text, device, gauge, meter&#10;&#10;Description automatically generated">
            <a:extLst>
              <a:ext uri="{FF2B5EF4-FFF2-40B4-BE49-F238E27FC236}">
                <a16:creationId xmlns:a16="http://schemas.microsoft.com/office/drawing/2014/main" id="{9AD2E5BD-01D9-448F-9194-3277DB3267D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359283" y="109057"/>
            <a:ext cx="1709260" cy="779070"/>
          </a:xfrm>
          <a:prstGeom prst="rect">
            <a:avLst/>
          </a:prstGeom>
        </p:spPr>
      </p:pic>
      <p:pic>
        <p:nvPicPr>
          <p:cNvPr id="5" name="Picture 4" descr="A sunset in the background&#10;&#10;Description automatically generated">
            <a:extLst>
              <a:ext uri="{FF2B5EF4-FFF2-40B4-BE49-F238E27FC236}">
                <a16:creationId xmlns:a16="http://schemas.microsoft.com/office/drawing/2014/main" id="{FEDB4AAF-CCE1-41A0-A7DE-6006199DD418}"/>
              </a:ext>
            </a:extLst>
          </p:cNvPr>
          <p:cNvPicPr>
            <a:picLocks noChangeAspect="1"/>
          </p:cNvPicPr>
          <p:nvPr/>
        </p:nvPicPr>
        <p:blipFill>
          <a:blip r:embed="rId2" cstate="print">
            <a:alphaModFix amt="87000"/>
            <a:extLst>
              <a:ext uri="{28A0092B-C50C-407E-A947-70E740481C1C}">
                <a14:useLocalDpi xmlns:a14="http://schemas.microsoft.com/office/drawing/2010/main" val="0"/>
              </a:ext>
            </a:extLst>
          </a:blip>
          <a:stretch>
            <a:fillRect/>
          </a:stretch>
        </p:blipFill>
        <p:spPr>
          <a:xfrm rot="10800000" flipV="1">
            <a:off x="172529" y="-2"/>
            <a:ext cx="10085881" cy="1014709"/>
          </a:xfrm>
          <a:prstGeom prst="rect">
            <a:avLst/>
          </a:prstGeom>
        </p:spPr>
      </p:pic>
      <p:sp>
        <p:nvSpPr>
          <p:cNvPr id="3" name="TextBox 2">
            <a:extLst>
              <a:ext uri="{FF2B5EF4-FFF2-40B4-BE49-F238E27FC236}">
                <a16:creationId xmlns:a16="http://schemas.microsoft.com/office/drawing/2014/main" id="{914C8AA5-17BD-4238-B338-2E751D94F61A}"/>
              </a:ext>
            </a:extLst>
          </p:cNvPr>
          <p:cNvSpPr txBox="1"/>
          <p:nvPr/>
        </p:nvSpPr>
        <p:spPr>
          <a:xfrm>
            <a:off x="1920815" y="238664"/>
            <a:ext cx="38215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FFFFFF"/>
                </a:solidFill>
                <a:latin typeface="Tahoma"/>
              </a:rPr>
              <a:t>What is </a:t>
            </a:r>
            <a:r>
              <a:rPr lang="en-US" sz="2800" b="1" err="1">
                <a:solidFill>
                  <a:srgbClr val="FFFFFF"/>
                </a:solidFill>
                <a:latin typeface="Tahoma"/>
              </a:rPr>
              <a:t>JavaSript</a:t>
            </a:r>
            <a:endParaRPr lang="en-US" sz="2800" err="1">
              <a:latin typeface="Tahoma"/>
              <a:ea typeface="Tahoma"/>
              <a:cs typeface="Tahoma"/>
            </a:endParaRPr>
          </a:p>
        </p:txBody>
      </p:sp>
      <p:pic>
        <p:nvPicPr>
          <p:cNvPr id="4" name="Picture 8" descr="A picture containing text, sign&#10;&#10;Description automatically generated">
            <a:extLst>
              <a:ext uri="{FF2B5EF4-FFF2-40B4-BE49-F238E27FC236}">
                <a16:creationId xmlns:a16="http://schemas.microsoft.com/office/drawing/2014/main" id="{84751104-2F29-42A4-B5B8-65B53F04EA58}"/>
              </a:ext>
            </a:extLst>
          </p:cNvPr>
          <p:cNvPicPr>
            <a:picLocks noChangeAspect="1"/>
          </p:cNvPicPr>
          <p:nvPr/>
        </p:nvPicPr>
        <p:blipFill>
          <a:blip r:embed="rId4"/>
          <a:stretch>
            <a:fillRect/>
          </a:stretch>
        </p:blipFill>
        <p:spPr>
          <a:xfrm>
            <a:off x="-5752" y="30190"/>
            <a:ext cx="1995579" cy="989165"/>
          </a:xfrm>
          <a:prstGeom prst="rect">
            <a:avLst/>
          </a:prstGeom>
        </p:spPr>
      </p:pic>
    </p:spTree>
    <p:extLst>
      <p:ext uri="{BB962C8B-B14F-4D97-AF65-F5344CB8AC3E}">
        <p14:creationId xmlns:p14="http://schemas.microsoft.com/office/powerpoint/2010/main" val="245141814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unset in the background&#10;&#10;Description automatically generated">
            <a:extLst>
              <a:ext uri="{FF2B5EF4-FFF2-40B4-BE49-F238E27FC236}">
                <a16:creationId xmlns:a16="http://schemas.microsoft.com/office/drawing/2014/main" id="{CCE1F1B6-84B2-4032-8917-42A0018588A9}"/>
              </a:ext>
            </a:extLst>
          </p:cNvPr>
          <p:cNvPicPr>
            <a:picLocks noChangeAspect="1"/>
          </p:cNvPicPr>
          <p:nvPr/>
        </p:nvPicPr>
        <p:blipFill>
          <a:blip r:embed="rId2" cstate="print">
            <a:alphaModFix amt="87000"/>
            <a:extLst>
              <a:ext uri="{28A0092B-C50C-407E-A947-70E740481C1C}">
                <a14:useLocalDpi xmlns:a14="http://schemas.microsoft.com/office/drawing/2010/main" val="0"/>
              </a:ext>
            </a:extLst>
          </a:blip>
          <a:stretch>
            <a:fillRect/>
          </a:stretch>
        </p:blipFill>
        <p:spPr>
          <a:xfrm flipV="1">
            <a:off x="1" y="-1"/>
            <a:ext cx="179882" cy="6823161"/>
          </a:xfrm>
          <a:prstGeom prst="rect">
            <a:avLst/>
          </a:prstGeom>
        </p:spPr>
      </p:pic>
      <p:sp>
        <p:nvSpPr>
          <p:cNvPr id="8" name="Title 2">
            <a:extLst>
              <a:ext uri="{FF2B5EF4-FFF2-40B4-BE49-F238E27FC236}">
                <a16:creationId xmlns:a16="http://schemas.microsoft.com/office/drawing/2014/main" id="{41753C14-11AC-42F6-BA02-3AF99B349D2A}"/>
              </a:ext>
            </a:extLst>
          </p:cNvPr>
          <p:cNvSpPr txBox="1">
            <a:spLocks/>
          </p:cNvSpPr>
          <p:nvPr/>
        </p:nvSpPr>
        <p:spPr>
          <a:xfrm>
            <a:off x="395088" y="1192083"/>
            <a:ext cx="11233565" cy="5523424"/>
          </a:xfrm>
          <a:prstGeom prst="rect">
            <a:avLst/>
          </a:prstGeom>
        </p:spPr>
        <p:txBody>
          <a:bodyPr lIns="91440" tIns="45720" rIns="91440" bIns="45720"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ct val="150000"/>
              </a:lnSpc>
            </a:pPr>
            <a:r>
              <a:rPr lang="en-US" sz="1800" b="1" dirty="0">
                <a:ea typeface="Tahoma"/>
              </a:rPr>
              <a:t>JavaScript Variable</a:t>
            </a:r>
            <a:r>
              <a:rPr lang="en-US" sz="1800" dirty="0">
                <a:ea typeface="Tahoma"/>
              </a:rPr>
              <a:t> :- A </a:t>
            </a:r>
            <a:r>
              <a:rPr lang="en-US" sz="1800" b="1" dirty="0">
                <a:ea typeface="Tahoma"/>
              </a:rPr>
              <a:t>JavaScript variable</a:t>
            </a:r>
            <a:r>
              <a:rPr lang="en-US" sz="1800">
                <a:ea typeface="Tahoma"/>
              </a:rPr>
              <a:t> is simply a name of storage location.</a:t>
            </a:r>
            <a:endParaRPr lang="en-US">
              <a:ea typeface="Tahoma"/>
            </a:endParaRPr>
          </a:p>
          <a:p>
            <a:r>
              <a:rPr lang="en-US" sz="1800">
                <a:ea typeface="Tahoma"/>
              </a:rPr>
              <a:t>There are 3 ways to declare a JavaScript variable:</a:t>
            </a:r>
            <a:endParaRPr lang="en-US"/>
          </a:p>
          <a:p>
            <a:pPr marL="285750" indent="-285750">
              <a:buChar char="•"/>
            </a:pPr>
            <a:r>
              <a:rPr lang="en-US" sz="1800">
                <a:ea typeface="Tahoma"/>
              </a:rPr>
              <a:t>Using </a:t>
            </a:r>
            <a:r>
              <a:rPr lang="en-US" sz="1800">
                <a:latin typeface="Consolas"/>
                <a:ea typeface="Tahoma"/>
              </a:rPr>
              <a:t>var</a:t>
            </a:r>
            <a:endParaRPr lang="en-US"/>
          </a:p>
          <a:p>
            <a:pPr marL="285750" indent="-285750">
              <a:buChar char="•"/>
            </a:pPr>
            <a:r>
              <a:rPr lang="en-US" sz="1800">
                <a:ea typeface="Tahoma"/>
              </a:rPr>
              <a:t>Using </a:t>
            </a:r>
            <a:r>
              <a:rPr lang="en-US" sz="1800">
                <a:latin typeface="Consolas"/>
                <a:ea typeface="Tahoma"/>
              </a:rPr>
              <a:t>let</a:t>
            </a:r>
            <a:endParaRPr lang="en-US"/>
          </a:p>
          <a:p>
            <a:pPr marL="285750" indent="-285750">
              <a:buChar char="•"/>
            </a:pPr>
            <a:r>
              <a:rPr lang="en-US" sz="1800">
                <a:ea typeface="Tahoma"/>
              </a:rPr>
              <a:t>Using </a:t>
            </a:r>
            <a:r>
              <a:rPr lang="en-US" sz="1800">
                <a:latin typeface="Consolas"/>
                <a:ea typeface="Tahoma"/>
              </a:rPr>
              <a:t>const</a:t>
            </a:r>
            <a:endParaRPr lang="en-US">
              <a:ea typeface="Tahoma"/>
            </a:endParaRPr>
          </a:p>
          <a:p>
            <a:pPr marL="285750" indent="-285750">
              <a:buChar char="•"/>
            </a:pPr>
            <a:endParaRPr lang="en-US" sz="1800" b="1" dirty="0">
              <a:ea typeface="Tahoma"/>
            </a:endParaRPr>
          </a:p>
          <a:p>
            <a:r>
              <a:rPr lang="en-US" sz="1850" b="1"/>
              <a:t>JavaScript Functions</a:t>
            </a:r>
            <a:r>
              <a:rPr lang="en-US" sz="1850" b="1">
                <a:ea typeface="Tahoma"/>
              </a:rPr>
              <a:t>:</a:t>
            </a:r>
            <a:endParaRPr lang="en-US" sz="1850" dirty="0">
              <a:ea typeface="Tahoma"/>
            </a:endParaRPr>
          </a:p>
          <a:p>
            <a:r>
              <a:rPr lang="en-US" sz="1800">
                <a:ea typeface="Tahoma"/>
              </a:rPr>
              <a:t>A JavaScript function is a block of code designed to perform a particular task.</a:t>
            </a:r>
            <a:endParaRPr lang="en-US"/>
          </a:p>
          <a:p>
            <a:r>
              <a:rPr lang="en-US" sz="1800">
                <a:ea typeface="Tahoma"/>
              </a:rPr>
              <a:t>A JavaScript function is executed when "something" invokes it (calls it).</a:t>
            </a:r>
            <a:endParaRPr lang="en-US"/>
          </a:p>
          <a:p>
            <a:endParaRPr lang="en-US" sz="1800" dirty="0">
              <a:ea typeface="Tahoma"/>
            </a:endParaRPr>
          </a:p>
          <a:p>
            <a:r>
              <a:rPr lang="en-US" sz="1800" b="1" dirty="0">
                <a:ea typeface="Tahoma"/>
              </a:rPr>
              <a:t>Syntax: </a:t>
            </a:r>
            <a:r>
              <a:rPr lang="en-US" sz="1800" dirty="0">
                <a:ea typeface="Tahoma"/>
              </a:rPr>
              <a:t>A JavaScript function is defined with the </a:t>
            </a:r>
            <a:r>
              <a:rPr lang="en-US" sz="1800" dirty="0">
                <a:latin typeface="Consolas"/>
                <a:ea typeface="Tahoma"/>
              </a:rPr>
              <a:t>function</a:t>
            </a:r>
            <a:r>
              <a:rPr lang="en-US" sz="1800" dirty="0">
                <a:ea typeface="Tahoma"/>
              </a:rPr>
              <a:t> keyword, followed by a </a:t>
            </a:r>
            <a:r>
              <a:rPr lang="en-US" sz="1800" b="1" dirty="0">
                <a:ea typeface="Tahoma"/>
              </a:rPr>
              <a:t>name</a:t>
            </a:r>
            <a:r>
              <a:rPr lang="en-US" sz="1800" dirty="0">
                <a:ea typeface="Tahoma"/>
              </a:rPr>
              <a:t>, followed by parentheses </a:t>
            </a:r>
            <a:r>
              <a:rPr lang="en-US" sz="1800" b="1" dirty="0">
                <a:ea typeface="Tahoma"/>
              </a:rPr>
              <a:t>()</a:t>
            </a:r>
            <a:r>
              <a:rPr lang="en-US" sz="1800" dirty="0">
                <a:ea typeface="Tahoma"/>
              </a:rPr>
              <a:t>.The parentheses may include parameter names separated by commas (</a:t>
            </a:r>
            <a:r>
              <a:rPr lang="en-US" sz="1800" b="1" i="1" dirty="0">
                <a:ea typeface="Tahoma"/>
              </a:rPr>
              <a:t>parameter1, </a:t>
            </a:r>
            <a:r>
              <a:rPr lang="en-US" sz="1800" b="1" i="1">
                <a:ea typeface="Tahoma"/>
              </a:rPr>
              <a:t>parameter2, ...</a:t>
            </a:r>
            <a:r>
              <a:rPr lang="en-US" sz="1800" b="1">
                <a:ea typeface="Tahoma"/>
              </a:rPr>
              <a:t>). </a:t>
            </a:r>
            <a:r>
              <a:rPr lang="en-US" sz="1800">
                <a:ea typeface="Tahoma"/>
              </a:rPr>
              <a:t>The code to be executed, by the function, is placed inside curly brackets: </a:t>
            </a:r>
            <a:r>
              <a:rPr lang="en-US" sz="1800" b="1" dirty="0">
                <a:ea typeface="Tahoma"/>
              </a:rPr>
              <a:t>{}</a:t>
            </a:r>
            <a:endParaRPr lang="en-US" sz="1850" dirty="0"/>
          </a:p>
          <a:p>
            <a:endParaRPr lang="en-US" sz="1800" b="1" dirty="0">
              <a:ea typeface="Tahoma"/>
            </a:endParaRPr>
          </a:p>
          <a:p>
            <a:r>
              <a:rPr lang="en-US" sz="1800" b="1">
                <a:ea typeface="Tahoma"/>
              </a:rPr>
              <a:t>Example:</a:t>
            </a:r>
            <a:endParaRPr lang="en-US" sz="1800" b="1" dirty="0">
              <a:ea typeface="Tahoma"/>
            </a:endParaRPr>
          </a:p>
          <a:p>
            <a:r>
              <a:rPr lang="en-US" sz="1800">
                <a:ea typeface="Tahoma"/>
              </a:rPr>
              <a:t>function </a:t>
            </a:r>
            <a:r>
              <a:rPr lang="en-US" sz="1800" i="1">
                <a:ea typeface="Tahoma"/>
              </a:rPr>
              <a:t>name</a:t>
            </a:r>
            <a:r>
              <a:rPr lang="en-US" sz="1800">
                <a:ea typeface="Tahoma"/>
              </a:rPr>
              <a:t>(</a:t>
            </a:r>
            <a:r>
              <a:rPr lang="en-US" sz="1800" i="1">
                <a:ea typeface="Tahoma"/>
              </a:rPr>
              <a:t>parameter1, parameter2, parameter3</a:t>
            </a:r>
            <a:r>
              <a:rPr lang="en-US" sz="1800">
                <a:ea typeface="Tahoma"/>
              </a:rPr>
              <a:t>) {</a:t>
            </a:r>
            <a:br>
              <a:rPr lang="en-US" sz="1800" dirty="0">
                <a:ea typeface="Tahoma"/>
              </a:rPr>
            </a:br>
            <a:r>
              <a:rPr lang="en-US" sz="1800">
                <a:ea typeface="Tahoma"/>
              </a:rPr>
              <a:t>  // </a:t>
            </a:r>
            <a:r>
              <a:rPr lang="en-US" sz="1800" i="1">
                <a:ea typeface="Tahoma"/>
              </a:rPr>
              <a:t>code to be executed</a:t>
            </a:r>
            <a:br>
              <a:rPr lang="en-US" sz="1800" i="1" dirty="0">
                <a:ea typeface="Tahoma"/>
              </a:rPr>
            </a:br>
            <a:r>
              <a:rPr lang="en-US" sz="1800" i="1">
                <a:ea typeface="Tahoma"/>
              </a:rPr>
              <a:t>}</a:t>
            </a:r>
            <a:endParaRPr lang="en-US"/>
          </a:p>
          <a:p>
            <a:r>
              <a:rPr lang="en-US" sz="1800" b="1" dirty="0">
                <a:ea typeface="Tahoma"/>
              </a:rPr>
              <a:t>  </a:t>
            </a:r>
            <a:endParaRPr lang="en-US" sz="1850" dirty="0"/>
          </a:p>
        </p:txBody>
      </p:sp>
      <p:pic>
        <p:nvPicPr>
          <p:cNvPr id="2" name="Picture 1" descr="A picture containing text, device, gauge, meter&#10;&#10;Description automatically generated">
            <a:extLst>
              <a:ext uri="{FF2B5EF4-FFF2-40B4-BE49-F238E27FC236}">
                <a16:creationId xmlns:a16="http://schemas.microsoft.com/office/drawing/2014/main" id="{9AD2E5BD-01D9-448F-9194-3277DB3267D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359283" y="109057"/>
            <a:ext cx="1709260" cy="779070"/>
          </a:xfrm>
          <a:prstGeom prst="rect">
            <a:avLst/>
          </a:prstGeom>
        </p:spPr>
      </p:pic>
      <p:pic>
        <p:nvPicPr>
          <p:cNvPr id="5" name="Picture 4" descr="A sunset in the background&#10;&#10;Description automatically generated">
            <a:extLst>
              <a:ext uri="{FF2B5EF4-FFF2-40B4-BE49-F238E27FC236}">
                <a16:creationId xmlns:a16="http://schemas.microsoft.com/office/drawing/2014/main" id="{FEDB4AAF-CCE1-41A0-A7DE-6006199DD418}"/>
              </a:ext>
            </a:extLst>
          </p:cNvPr>
          <p:cNvPicPr>
            <a:picLocks noChangeAspect="1"/>
          </p:cNvPicPr>
          <p:nvPr/>
        </p:nvPicPr>
        <p:blipFill>
          <a:blip r:embed="rId2" cstate="print">
            <a:alphaModFix amt="87000"/>
            <a:extLst>
              <a:ext uri="{28A0092B-C50C-407E-A947-70E740481C1C}">
                <a14:useLocalDpi xmlns:a14="http://schemas.microsoft.com/office/drawing/2010/main" val="0"/>
              </a:ext>
            </a:extLst>
          </a:blip>
          <a:stretch>
            <a:fillRect/>
          </a:stretch>
        </p:blipFill>
        <p:spPr>
          <a:xfrm rot="10800000" flipV="1">
            <a:off x="172529" y="-2"/>
            <a:ext cx="10085881" cy="1014709"/>
          </a:xfrm>
          <a:prstGeom prst="rect">
            <a:avLst/>
          </a:prstGeom>
        </p:spPr>
      </p:pic>
      <p:sp>
        <p:nvSpPr>
          <p:cNvPr id="3" name="TextBox 2">
            <a:extLst>
              <a:ext uri="{FF2B5EF4-FFF2-40B4-BE49-F238E27FC236}">
                <a16:creationId xmlns:a16="http://schemas.microsoft.com/office/drawing/2014/main" id="{914C8AA5-17BD-4238-B338-2E751D94F61A}"/>
              </a:ext>
            </a:extLst>
          </p:cNvPr>
          <p:cNvSpPr txBox="1"/>
          <p:nvPr/>
        </p:nvSpPr>
        <p:spPr>
          <a:xfrm>
            <a:off x="1920815" y="238664"/>
            <a:ext cx="38215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err="1">
                <a:solidFill>
                  <a:schemeClr val="bg1"/>
                </a:solidFill>
              </a:rPr>
              <a:t>Javascript</a:t>
            </a:r>
            <a:r>
              <a:rPr lang="en-US" sz="2800" b="1">
                <a:solidFill>
                  <a:schemeClr val="bg1"/>
                </a:solidFill>
              </a:rPr>
              <a:t> Concepts:</a:t>
            </a:r>
            <a:endParaRPr lang="en-US" sz="2800">
              <a:solidFill>
                <a:schemeClr val="bg1"/>
              </a:solidFill>
            </a:endParaRPr>
          </a:p>
          <a:p>
            <a:endParaRPr lang="en-US" sz="2800" b="1">
              <a:solidFill>
                <a:srgbClr val="FFFFFF"/>
              </a:solidFill>
              <a:ea typeface="Tahoma"/>
            </a:endParaRPr>
          </a:p>
        </p:txBody>
      </p:sp>
      <p:pic>
        <p:nvPicPr>
          <p:cNvPr id="4" name="Picture 8" descr="A picture containing text, sign&#10;&#10;Description automatically generated">
            <a:extLst>
              <a:ext uri="{FF2B5EF4-FFF2-40B4-BE49-F238E27FC236}">
                <a16:creationId xmlns:a16="http://schemas.microsoft.com/office/drawing/2014/main" id="{39C3617C-D806-43FA-A0E0-F961DF3143F7}"/>
              </a:ext>
            </a:extLst>
          </p:cNvPr>
          <p:cNvPicPr>
            <a:picLocks noChangeAspect="1"/>
          </p:cNvPicPr>
          <p:nvPr/>
        </p:nvPicPr>
        <p:blipFill>
          <a:blip r:embed="rId4"/>
          <a:stretch>
            <a:fillRect/>
          </a:stretch>
        </p:blipFill>
        <p:spPr>
          <a:xfrm>
            <a:off x="-5752" y="30190"/>
            <a:ext cx="1995579" cy="989165"/>
          </a:xfrm>
          <a:prstGeom prst="rect">
            <a:avLst/>
          </a:prstGeom>
        </p:spPr>
      </p:pic>
    </p:spTree>
    <p:extLst>
      <p:ext uri="{BB962C8B-B14F-4D97-AF65-F5344CB8AC3E}">
        <p14:creationId xmlns:p14="http://schemas.microsoft.com/office/powerpoint/2010/main" val="197405398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unset in the background&#10;&#10;Description automatically generated">
            <a:extLst>
              <a:ext uri="{FF2B5EF4-FFF2-40B4-BE49-F238E27FC236}">
                <a16:creationId xmlns:a16="http://schemas.microsoft.com/office/drawing/2014/main" id="{CCE1F1B6-84B2-4032-8917-42A0018588A9}"/>
              </a:ext>
            </a:extLst>
          </p:cNvPr>
          <p:cNvPicPr>
            <a:picLocks noChangeAspect="1"/>
          </p:cNvPicPr>
          <p:nvPr/>
        </p:nvPicPr>
        <p:blipFill>
          <a:blip r:embed="rId2" cstate="print">
            <a:alphaModFix amt="87000"/>
            <a:extLst>
              <a:ext uri="{28A0092B-C50C-407E-A947-70E740481C1C}">
                <a14:useLocalDpi xmlns:a14="http://schemas.microsoft.com/office/drawing/2010/main" val="0"/>
              </a:ext>
            </a:extLst>
          </a:blip>
          <a:stretch>
            <a:fillRect/>
          </a:stretch>
        </p:blipFill>
        <p:spPr>
          <a:xfrm flipV="1">
            <a:off x="1" y="-1"/>
            <a:ext cx="179882" cy="6823161"/>
          </a:xfrm>
          <a:prstGeom prst="rect">
            <a:avLst/>
          </a:prstGeom>
        </p:spPr>
      </p:pic>
      <p:sp>
        <p:nvSpPr>
          <p:cNvPr id="8" name="Title 2">
            <a:extLst>
              <a:ext uri="{FF2B5EF4-FFF2-40B4-BE49-F238E27FC236}">
                <a16:creationId xmlns:a16="http://schemas.microsoft.com/office/drawing/2014/main" id="{41753C14-11AC-42F6-BA02-3AF99B349D2A}"/>
              </a:ext>
            </a:extLst>
          </p:cNvPr>
          <p:cNvSpPr txBox="1">
            <a:spLocks/>
          </p:cNvSpPr>
          <p:nvPr/>
        </p:nvSpPr>
        <p:spPr>
          <a:xfrm>
            <a:off x="395088" y="1192083"/>
            <a:ext cx="11233565" cy="5523424"/>
          </a:xfrm>
          <a:prstGeom prst="rect">
            <a:avLst/>
          </a:prstGeom>
        </p:spPr>
        <p:txBody>
          <a:bodyPr lIns="91440" tIns="45720" rIns="91440" bIns="45720"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ct val="150000"/>
              </a:lnSpc>
            </a:pPr>
            <a:r>
              <a:rPr lang="en-US" sz="1800" b="1">
                <a:ea typeface="Tahoma"/>
              </a:rPr>
              <a:t>Ajax call: </a:t>
            </a:r>
            <a:r>
              <a:rPr lang="en-US" sz="1800">
                <a:ea typeface="Tahoma"/>
              </a:rPr>
              <a:t>The ajax() method is used to perform an AJAX (asynchronous HTTP) request.</a:t>
            </a:r>
            <a:endParaRPr lang="en-US" sz="1800" dirty="0">
              <a:ea typeface="Tahoma"/>
            </a:endParaRPr>
          </a:p>
          <a:p>
            <a:pPr>
              <a:lnSpc>
                <a:spcPct val="150000"/>
              </a:lnSpc>
            </a:pPr>
            <a:r>
              <a:rPr lang="en-US" sz="1800" b="1">
                <a:ea typeface="Tahoma"/>
              </a:rPr>
              <a:t>Syntax:</a:t>
            </a:r>
            <a:r>
              <a:rPr lang="en-US" sz="1800">
                <a:ea typeface="Tahoma"/>
              </a:rPr>
              <a:t>$.ajax(</a:t>
            </a:r>
            <a:r>
              <a:rPr lang="en-US" sz="1800" i="1">
                <a:ea typeface="Tahoma"/>
              </a:rPr>
              <a:t>{name:value, name:value, ... }</a:t>
            </a:r>
            <a:r>
              <a:rPr lang="en-US" sz="1800">
                <a:ea typeface="Tahoma"/>
              </a:rPr>
              <a:t>)</a:t>
            </a:r>
          </a:p>
          <a:p>
            <a:pPr>
              <a:lnSpc>
                <a:spcPct val="150000"/>
              </a:lnSpc>
            </a:pPr>
            <a:r>
              <a:rPr lang="en-US" sz="1800" b="1">
                <a:ea typeface="Tahoma"/>
              </a:rPr>
              <a:t>Example: </a:t>
            </a:r>
            <a:endParaRPr lang="en-US" sz="1800" dirty="0">
              <a:ea typeface="Tahoma"/>
            </a:endParaRPr>
          </a:p>
          <a:p>
            <a:pPr>
              <a:lnSpc>
                <a:spcPct val="150000"/>
              </a:lnSpc>
            </a:pPr>
            <a:r>
              <a:rPr lang="en-US" sz="1800">
                <a:ea typeface="Tahoma"/>
              </a:rPr>
              <a:t> $.ajax({url: "demo_test.txt", success: function(result){</a:t>
            </a:r>
            <a:br>
              <a:rPr lang="en-US" sz="1800" dirty="0">
                <a:ea typeface="Tahoma"/>
              </a:rPr>
            </a:br>
            <a:r>
              <a:rPr lang="en-US" sz="1800">
                <a:ea typeface="Tahoma"/>
              </a:rPr>
              <a:t>    $("#div1").html(result);</a:t>
            </a:r>
            <a:br>
              <a:rPr lang="en-US" sz="1800" dirty="0">
                <a:ea typeface="Tahoma"/>
              </a:rPr>
            </a:br>
            <a:r>
              <a:rPr lang="en-US" sz="1800">
                <a:ea typeface="Tahoma"/>
              </a:rPr>
              <a:t>  }});</a:t>
            </a:r>
            <a:endParaRPr lang="en-US"/>
          </a:p>
        </p:txBody>
      </p:sp>
      <p:pic>
        <p:nvPicPr>
          <p:cNvPr id="2" name="Picture 1" descr="A picture containing text, device, gauge, meter&#10;&#10;Description automatically generated">
            <a:extLst>
              <a:ext uri="{FF2B5EF4-FFF2-40B4-BE49-F238E27FC236}">
                <a16:creationId xmlns:a16="http://schemas.microsoft.com/office/drawing/2014/main" id="{9AD2E5BD-01D9-448F-9194-3277DB3267D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359283" y="109057"/>
            <a:ext cx="1709260" cy="779070"/>
          </a:xfrm>
          <a:prstGeom prst="rect">
            <a:avLst/>
          </a:prstGeom>
        </p:spPr>
      </p:pic>
      <p:pic>
        <p:nvPicPr>
          <p:cNvPr id="5" name="Picture 4" descr="A sunset in the background&#10;&#10;Description automatically generated">
            <a:extLst>
              <a:ext uri="{FF2B5EF4-FFF2-40B4-BE49-F238E27FC236}">
                <a16:creationId xmlns:a16="http://schemas.microsoft.com/office/drawing/2014/main" id="{FEDB4AAF-CCE1-41A0-A7DE-6006199DD418}"/>
              </a:ext>
            </a:extLst>
          </p:cNvPr>
          <p:cNvPicPr>
            <a:picLocks noChangeAspect="1"/>
          </p:cNvPicPr>
          <p:nvPr/>
        </p:nvPicPr>
        <p:blipFill>
          <a:blip r:embed="rId2" cstate="print">
            <a:alphaModFix amt="87000"/>
            <a:extLst>
              <a:ext uri="{28A0092B-C50C-407E-A947-70E740481C1C}">
                <a14:useLocalDpi xmlns:a14="http://schemas.microsoft.com/office/drawing/2010/main" val="0"/>
              </a:ext>
            </a:extLst>
          </a:blip>
          <a:stretch>
            <a:fillRect/>
          </a:stretch>
        </p:blipFill>
        <p:spPr>
          <a:xfrm rot="10800000" flipV="1">
            <a:off x="172529" y="-2"/>
            <a:ext cx="10085881" cy="1014709"/>
          </a:xfrm>
          <a:prstGeom prst="rect">
            <a:avLst/>
          </a:prstGeom>
        </p:spPr>
      </p:pic>
      <p:sp>
        <p:nvSpPr>
          <p:cNvPr id="3" name="TextBox 2">
            <a:extLst>
              <a:ext uri="{FF2B5EF4-FFF2-40B4-BE49-F238E27FC236}">
                <a16:creationId xmlns:a16="http://schemas.microsoft.com/office/drawing/2014/main" id="{914C8AA5-17BD-4238-B338-2E751D94F61A}"/>
              </a:ext>
            </a:extLst>
          </p:cNvPr>
          <p:cNvSpPr txBox="1"/>
          <p:nvPr/>
        </p:nvSpPr>
        <p:spPr>
          <a:xfrm>
            <a:off x="1920815" y="238664"/>
            <a:ext cx="38215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err="1">
                <a:solidFill>
                  <a:schemeClr val="bg1"/>
                </a:solidFill>
              </a:rPr>
              <a:t>Javascript</a:t>
            </a:r>
            <a:r>
              <a:rPr lang="en-US" sz="2800" b="1">
                <a:solidFill>
                  <a:schemeClr val="bg1"/>
                </a:solidFill>
              </a:rPr>
              <a:t> Concepts:</a:t>
            </a:r>
            <a:endParaRPr lang="en-US" sz="2800">
              <a:solidFill>
                <a:schemeClr val="bg1"/>
              </a:solidFill>
            </a:endParaRPr>
          </a:p>
          <a:p>
            <a:endParaRPr lang="en-US" sz="2800" b="1">
              <a:solidFill>
                <a:srgbClr val="FFFFFF"/>
              </a:solidFill>
              <a:ea typeface="Tahoma"/>
            </a:endParaRPr>
          </a:p>
        </p:txBody>
      </p:sp>
      <p:pic>
        <p:nvPicPr>
          <p:cNvPr id="4" name="Picture 8" descr="A picture containing text, sign&#10;&#10;Description automatically generated">
            <a:extLst>
              <a:ext uri="{FF2B5EF4-FFF2-40B4-BE49-F238E27FC236}">
                <a16:creationId xmlns:a16="http://schemas.microsoft.com/office/drawing/2014/main" id="{39C3617C-D806-43FA-A0E0-F961DF3143F7}"/>
              </a:ext>
            </a:extLst>
          </p:cNvPr>
          <p:cNvPicPr>
            <a:picLocks noChangeAspect="1"/>
          </p:cNvPicPr>
          <p:nvPr/>
        </p:nvPicPr>
        <p:blipFill>
          <a:blip r:embed="rId4"/>
          <a:stretch>
            <a:fillRect/>
          </a:stretch>
        </p:blipFill>
        <p:spPr>
          <a:xfrm>
            <a:off x="-5752" y="30190"/>
            <a:ext cx="1995579" cy="989165"/>
          </a:xfrm>
          <a:prstGeom prst="rect">
            <a:avLst/>
          </a:prstGeom>
        </p:spPr>
      </p:pic>
    </p:spTree>
    <p:extLst>
      <p:ext uri="{BB962C8B-B14F-4D97-AF65-F5344CB8AC3E}">
        <p14:creationId xmlns:p14="http://schemas.microsoft.com/office/powerpoint/2010/main" val="28977256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unset in the background&#10;&#10;Description automatically generated">
            <a:extLst>
              <a:ext uri="{FF2B5EF4-FFF2-40B4-BE49-F238E27FC236}">
                <a16:creationId xmlns:a16="http://schemas.microsoft.com/office/drawing/2014/main" id="{A4AD9C81-E986-4050-B8F3-9EF31E305B11}"/>
              </a:ext>
            </a:extLst>
          </p:cNvPr>
          <p:cNvPicPr>
            <a:picLocks noChangeAspect="1"/>
          </p:cNvPicPr>
          <p:nvPr/>
        </p:nvPicPr>
        <p:blipFill>
          <a:blip r:embed="rId3" cstate="print">
            <a:alphaModFix amt="87000"/>
            <a:extLst>
              <a:ext uri="{28A0092B-C50C-407E-A947-70E740481C1C}">
                <a14:useLocalDpi xmlns:a14="http://schemas.microsoft.com/office/drawing/2010/main" val="0"/>
              </a:ext>
            </a:extLst>
          </a:blip>
          <a:stretch>
            <a:fillRect/>
          </a:stretch>
        </p:blipFill>
        <p:spPr>
          <a:xfrm>
            <a:off x="0" y="1"/>
            <a:ext cx="12191999" cy="6868880"/>
          </a:xfrm>
          <a:prstGeom prst="rect">
            <a:avLst/>
          </a:prstGeom>
        </p:spPr>
      </p:pic>
      <p:sp>
        <p:nvSpPr>
          <p:cNvPr id="3" name="Title 2">
            <a:extLst>
              <a:ext uri="{FF2B5EF4-FFF2-40B4-BE49-F238E27FC236}">
                <a16:creationId xmlns:a16="http://schemas.microsoft.com/office/drawing/2014/main" id="{3B215AE9-C2E1-49DE-9583-A7490850E100}"/>
              </a:ext>
            </a:extLst>
          </p:cNvPr>
          <p:cNvSpPr>
            <a:spLocks noGrp="1"/>
          </p:cNvSpPr>
          <p:nvPr>
            <p:ph type="ctrTitle"/>
          </p:nvPr>
        </p:nvSpPr>
        <p:spPr>
          <a:xfrm>
            <a:off x="0" y="1653266"/>
            <a:ext cx="8631264" cy="3362325"/>
          </a:xfrm>
        </p:spPr>
        <p:txBody>
          <a:bodyPr/>
          <a:lstStyle/>
          <a:p>
            <a:pPr algn="ctr"/>
            <a:r>
              <a:rPr lang="en-US" b="1" dirty="0">
                <a:solidFill>
                  <a:schemeClr val="bg1"/>
                </a:solidFill>
                <a:latin typeface="Tahoma"/>
                <a:ea typeface="Tahoma"/>
                <a:cs typeface="Tahoma"/>
              </a:rPr>
              <a:t>Jsp </a:t>
            </a:r>
            <a:r>
              <a:rPr lang="en-US" b="1">
                <a:solidFill>
                  <a:schemeClr val="bg1"/>
                </a:solidFill>
                <a:latin typeface="Tahoma"/>
                <a:ea typeface="Tahoma"/>
                <a:cs typeface="Tahoma"/>
              </a:rPr>
              <a:t>Introduction</a:t>
            </a:r>
            <a:endParaRPr lang="en-US"/>
          </a:p>
        </p:txBody>
      </p:sp>
      <p:pic>
        <p:nvPicPr>
          <p:cNvPr id="4" name="Picture 3" descr="A close up of a computer&#10;&#10;Description automatically generated">
            <a:extLst>
              <a:ext uri="{FF2B5EF4-FFF2-40B4-BE49-F238E27FC236}">
                <a16:creationId xmlns:a16="http://schemas.microsoft.com/office/drawing/2014/main" id="{2900F485-6722-4A11-91E6-443B24A6D5FC}"/>
              </a:ext>
            </a:extLst>
          </p:cNvPr>
          <p:cNvPicPr>
            <a:picLocks noChangeAspect="1"/>
          </p:cNvPicPr>
          <p:nvPr/>
        </p:nvPicPr>
        <p:blipFill>
          <a:blip r:embed="rId4"/>
          <a:stretch>
            <a:fillRect/>
          </a:stretch>
        </p:blipFill>
        <p:spPr>
          <a:xfrm>
            <a:off x="7620000" y="2160811"/>
            <a:ext cx="4367758" cy="3781425"/>
          </a:xfrm>
          <a:prstGeom prst="rect">
            <a:avLst/>
          </a:prstGeom>
        </p:spPr>
      </p:pic>
    </p:spTree>
    <p:extLst>
      <p:ext uri="{BB962C8B-B14F-4D97-AF65-F5344CB8AC3E}">
        <p14:creationId xmlns:p14="http://schemas.microsoft.com/office/powerpoint/2010/main" val="177121327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unset in the background&#10;&#10;Description automatically generated">
            <a:extLst>
              <a:ext uri="{FF2B5EF4-FFF2-40B4-BE49-F238E27FC236}">
                <a16:creationId xmlns:a16="http://schemas.microsoft.com/office/drawing/2014/main" id="{CCE1F1B6-84B2-4032-8917-42A0018588A9}"/>
              </a:ext>
            </a:extLst>
          </p:cNvPr>
          <p:cNvPicPr>
            <a:picLocks noChangeAspect="1"/>
          </p:cNvPicPr>
          <p:nvPr/>
        </p:nvPicPr>
        <p:blipFill>
          <a:blip r:embed="rId2" cstate="print">
            <a:alphaModFix amt="87000"/>
            <a:extLst>
              <a:ext uri="{28A0092B-C50C-407E-A947-70E740481C1C}">
                <a14:useLocalDpi xmlns:a14="http://schemas.microsoft.com/office/drawing/2010/main" val="0"/>
              </a:ext>
            </a:extLst>
          </a:blip>
          <a:stretch>
            <a:fillRect/>
          </a:stretch>
        </p:blipFill>
        <p:spPr>
          <a:xfrm flipV="1">
            <a:off x="1" y="-1"/>
            <a:ext cx="179882" cy="6823161"/>
          </a:xfrm>
          <a:prstGeom prst="rect">
            <a:avLst/>
          </a:prstGeom>
        </p:spPr>
      </p:pic>
      <p:sp>
        <p:nvSpPr>
          <p:cNvPr id="8" name="Title 2">
            <a:extLst>
              <a:ext uri="{FF2B5EF4-FFF2-40B4-BE49-F238E27FC236}">
                <a16:creationId xmlns:a16="http://schemas.microsoft.com/office/drawing/2014/main" id="{41753C14-11AC-42F6-BA02-3AF99B349D2A}"/>
              </a:ext>
            </a:extLst>
          </p:cNvPr>
          <p:cNvSpPr txBox="1">
            <a:spLocks/>
          </p:cNvSpPr>
          <p:nvPr/>
        </p:nvSpPr>
        <p:spPr>
          <a:xfrm>
            <a:off x="395088" y="1192083"/>
            <a:ext cx="11233565" cy="5523424"/>
          </a:xfrm>
          <a:prstGeom prst="rect">
            <a:avLst/>
          </a:prstGeom>
        </p:spPr>
        <p:txBody>
          <a:bodyPr lIns="91440" tIns="45720" rIns="91440" bIns="45720"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ct val="150000"/>
              </a:lnSpc>
            </a:pPr>
            <a:r>
              <a:rPr lang="en-US" sz="1800" b="1">
                <a:ea typeface="Tahoma"/>
              </a:rPr>
              <a:t>JSP</a:t>
            </a:r>
            <a:r>
              <a:rPr lang="en-US" sz="1800">
                <a:ea typeface="Tahoma"/>
              </a:rPr>
              <a:t> technology is used to create web application just like Servlet technology. It can be thought of as an extension to Servlet because it provides more functionality than servlet such as expression language, JSTL, etc.</a:t>
            </a:r>
          </a:p>
          <a:p>
            <a:pPr algn="just"/>
            <a:r>
              <a:rPr lang="en-US" sz="1800">
                <a:ea typeface="Tahoma"/>
              </a:rPr>
              <a:t>A JSP page consists of HTML tags and JSP tags. The JSP pages are easier to maintain than Servlet because we can separate designing and development. It provides some additional features such as Expression Language, Custom Tags, etc.</a:t>
            </a:r>
            <a:endParaRPr lang="en-US"/>
          </a:p>
          <a:p>
            <a:pPr algn="just"/>
            <a:endParaRPr lang="en-US" sz="1850" b="1" dirty="0"/>
          </a:p>
          <a:p>
            <a:pPr algn="just"/>
            <a:r>
              <a:rPr lang="en-US" sz="1850" b="1"/>
              <a:t>Extension: </a:t>
            </a:r>
            <a:r>
              <a:rPr lang="en-US" sz="1850"/>
              <a:t>filename.jsp</a:t>
            </a:r>
            <a:endParaRPr lang="en-US" sz="1850" b="1" dirty="0"/>
          </a:p>
          <a:p>
            <a:pPr algn="just"/>
            <a:endParaRPr lang="en-US" sz="1850" b="1" dirty="0"/>
          </a:p>
          <a:p>
            <a:pPr algn="just"/>
            <a:r>
              <a:rPr lang="en-US" sz="1850" b="1"/>
              <a:t>Advantages of JSP:</a:t>
            </a:r>
            <a:endParaRPr lang="en-US"/>
          </a:p>
          <a:p>
            <a:pPr algn="just"/>
            <a:r>
              <a:rPr lang="en-US" sz="1850"/>
              <a:t>1) Extension to Servlet</a:t>
            </a:r>
          </a:p>
          <a:p>
            <a:pPr algn="just"/>
            <a:r>
              <a:rPr lang="en-US" sz="1850"/>
              <a:t>2) Easy to maintain</a:t>
            </a:r>
            <a:endParaRPr lang="en-US"/>
          </a:p>
          <a:p>
            <a:pPr algn="just"/>
            <a:r>
              <a:rPr lang="en-US"/>
              <a:t>3) Fast Development: No need to recompile and redeploy</a:t>
            </a:r>
          </a:p>
          <a:p>
            <a:pPr algn="just"/>
            <a:r>
              <a:rPr lang="en-US"/>
              <a:t>4) Less code than Servlet</a:t>
            </a:r>
          </a:p>
          <a:p>
            <a:pPr>
              <a:lnSpc>
                <a:spcPct val="150000"/>
              </a:lnSpc>
            </a:pPr>
            <a:endParaRPr lang="en-US" sz="1800" dirty="0">
              <a:ea typeface="Tahoma"/>
            </a:endParaRPr>
          </a:p>
        </p:txBody>
      </p:sp>
      <p:pic>
        <p:nvPicPr>
          <p:cNvPr id="2" name="Picture 1" descr="A picture containing text, device, gauge, meter&#10;&#10;Description automatically generated">
            <a:extLst>
              <a:ext uri="{FF2B5EF4-FFF2-40B4-BE49-F238E27FC236}">
                <a16:creationId xmlns:a16="http://schemas.microsoft.com/office/drawing/2014/main" id="{9AD2E5BD-01D9-448F-9194-3277DB3267D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359283" y="109057"/>
            <a:ext cx="1709260" cy="779070"/>
          </a:xfrm>
          <a:prstGeom prst="rect">
            <a:avLst/>
          </a:prstGeom>
        </p:spPr>
      </p:pic>
      <p:pic>
        <p:nvPicPr>
          <p:cNvPr id="5" name="Picture 4" descr="A sunset in the background&#10;&#10;Description automatically generated">
            <a:extLst>
              <a:ext uri="{FF2B5EF4-FFF2-40B4-BE49-F238E27FC236}">
                <a16:creationId xmlns:a16="http://schemas.microsoft.com/office/drawing/2014/main" id="{FEDB4AAF-CCE1-41A0-A7DE-6006199DD418}"/>
              </a:ext>
            </a:extLst>
          </p:cNvPr>
          <p:cNvPicPr>
            <a:picLocks noChangeAspect="1"/>
          </p:cNvPicPr>
          <p:nvPr/>
        </p:nvPicPr>
        <p:blipFill>
          <a:blip r:embed="rId2" cstate="print">
            <a:alphaModFix amt="87000"/>
            <a:extLst>
              <a:ext uri="{28A0092B-C50C-407E-A947-70E740481C1C}">
                <a14:useLocalDpi xmlns:a14="http://schemas.microsoft.com/office/drawing/2010/main" val="0"/>
              </a:ext>
            </a:extLst>
          </a:blip>
          <a:stretch>
            <a:fillRect/>
          </a:stretch>
        </p:blipFill>
        <p:spPr>
          <a:xfrm rot="10800000" flipV="1">
            <a:off x="172529" y="-2"/>
            <a:ext cx="10085881" cy="1014709"/>
          </a:xfrm>
          <a:prstGeom prst="rect">
            <a:avLst/>
          </a:prstGeom>
        </p:spPr>
      </p:pic>
      <p:sp>
        <p:nvSpPr>
          <p:cNvPr id="3" name="TextBox 2">
            <a:extLst>
              <a:ext uri="{FF2B5EF4-FFF2-40B4-BE49-F238E27FC236}">
                <a16:creationId xmlns:a16="http://schemas.microsoft.com/office/drawing/2014/main" id="{914C8AA5-17BD-4238-B338-2E751D94F61A}"/>
              </a:ext>
            </a:extLst>
          </p:cNvPr>
          <p:cNvSpPr txBox="1"/>
          <p:nvPr/>
        </p:nvSpPr>
        <p:spPr>
          <a:xfrm>
            <a:off x="1920815" y="238664"/>
            <a:ext cx="38215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bg1"/>
                </a:solidFill>
              </a:rPr>
              <a:t>JSP Introduction:</a:t>
            </a:r>
          </a:p>
          <a:p>
            <a:endParaRPr lang="en-US" sz="2800" b="1">
              <a:solidFill>
                <a:srgbClr val="FFFFFF"/>
              </a:solidFill>
              <a:ea typeface="Tahoma"/>
            </a:endParaRPr>
          </a:p>
        </p:txBody>
      </p:sp>
      <p:pic>
        <p:nvPicPr>
          <p:cNvPr id="4" name="Picture 8" descr="A picture containing text, sign&#10;&#10;Description automatically generated">
            <a:extLst>
              <a:ext uri="{FF2B5EF4-FFF2-40B4-BE49-F238E27FC236}">
                <a16:creationId xmlns:a16="http://schemas.microsoft.com/office/drawing/2014/main" id="{39C3617C-D806-43FA-A0E0-F961DF3143F7}"/>
              </a:ext>
            </a:extLst>
          </p:cNvPr>
          <p:cNvPicPr>
            <a:picLocks noChangeAspect="1"/>
          </p:cNvPicPr>
          <p:nvPr/>
        </p:nvPicPr>
        <p:blipFill>
          <a:blip r:embed="rId4"/>
          <a:stretch>
            <a:fillRect/>
          </a:stretch>
        </p:blipFill>
        <p:spPr>
          <a:xfrm>
            <a:off x="-5752" y="30190"/>
            <a:ext cx="1995579" cy="989165"/>
          </a:xfrm>
          <a:prstGeom prst="rect">
            <a:avLst/>
          </a:prstGeom>
        </p:spPr>
      </p:pic>
    </p:spTree>
    <p:extLst>
      <p:ext uri="{BB962C8B-B14F-4D97-AF65-F5344CB8AC3E}">
        <p14:creationId xmlns:p14="http://schemas.microsoft.com/office/powerpoint/2010/main" val="38177158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unset in the background&#10;&#10;Description automatically generated">
            <a:extLst>
              <a:ext uri="{FF2B5EF4-FFF2-40B4-BE49-F238E27FC236}">
                <a16:creationId xmlns:a16="http://schemas.microsoft.com/office/drawing/2014/main" id="{CCE1F1B6-84B2-4032-8917-42A0018588A9}"/>
              </a:ext>
            </a:extLst>
          </p:cNvPr>
          <p:cNvPicPr>
            <a:picLocks noChangeAspect="1"/>
          </p:cNvPicPr>
          <p:nvPr/>
        </p:nvPicPr>
        <p:blipFill>
          <a:blip r:embed="rId2" cstate="print">
            <a:alphaModFix amt="87000"/>
            <a:extLst>
              <a:ext uri="{28A0092B-C50C-407E-A947-70E740481C1C}">
                <a14:useLocalDpi xmlns:a14="http://schemas.microsoft.com/office/drawing/2010/main" val="0"/>
              </a:ext>
            </a:extLst>
          </a:blip>
          <a:stretch>
            <a:fillRect/>
          </a:stretch>
        </p:blipFill>
        <p:spPr>
          <a:xfrm flipV="1">
            <a:off x="1" y="-1"/>
            <a:ext cx="179882" cy="6823161"/>
          </a:xfrm>
          <a:prstGeom prst="rect">
            <a:avLst/>
          </a:prstGeom>
        </p:spPr>
      </p:pic>
      <p:sp>
        <p:nvSpPr>
          <p:cNvPr id="8" name="Title 2">
            <a:extLst>
              <a:ext uri="{FF2B5EF4-FFF2-40B4-BE49-F238E27FC236}">
                <a16:creationId xmlns:a16="http://schemas.microsoft.com/office/drawing/2014/main" id="{41753C14-11AC-42F6-BA02-3AF99B349D2A}"/>
              </a:ext>
            </a:extLst>
          </p:cNvPr>
          <p:cNvSpPr txBox="1">
            <a:spLocks/>
          </p:cNvSpPr>
          <p:nvPr/>
        </p:nvSpPr>
        <p:spPr>
          <a:xfrm>
            <a:off x="1645919" y="2672952"/>
            <a:ext cx="8631264" cy="53448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sz="4800" b="1">
                <a:solidFill>
                  <a:srgbClr val="FF8947"/>
                </a:solidFill>
                <a:latin typeface="Tahoma"/>
                <a:ea typeface="Tahoma"/>
                <a:cs typeface="Tahoma"/>
              </a:rPr>
              <a:t>Thank You</a:t>
            </a:r>
            <a:endParaRPr lang="en-US" sz="4800">
              <a:solidFill>
                <a:srgbClr val="FF8947"/>
              </a:solidFill>
            </a:endParaRPr>
          </a:p>
        </p:txBody>
      </p:sp>
    </p:spTree>
    <p:extLst>
      <p:ext uri="{BB962C8B-B14F-4D97-AF65-F5344CB8AC3E}">
        <p14:creationId xmlns:p14="http://schemas.microsoft.com/office/powerpoint/2010/main" val="3476902851"/>
      </p:ext>
    </p:extLst>
  </p:cSld>
  <p:clrMapOvr>
    <a:masterClrMapping/>
  </p:clrMapOvr>
  <p:transition spd="slow">
    <p:push dir="u"/>
  </p:transition>
</p:sld>
</file>

<file path=ppt/theme/theme1.xml><?xml version="1.0" encoding="utf-8"?>
<a:theme xmlns:a="http://schemas.openxmlformats.org/drawingml/2006/main" name="Template">
  <a:themeElements>
    <a:clrScheme name="Custom3">
      <a:dk1>
        <a:srgbClr val="262626"/>
      </a:dk1>
      <a:lt1>
        <a:srgbClr val="FFFFFF"/>
      </a:lt1>
      <a:dk2>
        <a:srgbClr val="262626"/>
      </a:dk2>
      <a:lt2>
        <a:srgbClr val="FFFFFF"/>
      </a:lt2>
      <a:accent1>
        <a:srgbClr val="4DB3C7"/>
      </a:accent1>
      <a:accent2>
        <a:srgbClr val="85CA46"/>
      </a:accent2>
      <a:accent3>
        <a:srgbClr val="F49D00"/>
      </a:accent3>
      <a:accent4>
        <a:srgbClr val="D2326B"/>
      </a:accent4>
      <a:accent5>
        <a:srgbClr val="1D6E9B"/>
      </a:accent5>
      <a:accent6>
        <a:srgbClr val="6F4EA4"/>
      </a:accent6>
      <a:hlink>
        <a:srgbClr val="FF7C33"/>
      </a:hlink>
      <a:folHlink>
        <a:srgbClr val="00B0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emplate">
  <a:themeElements>
    <a:clrScheme name="Custom3">
      <a:dk1>
        <a:srgbClr val="262626"/>
      </a:dk1>
      <a:lt1>
        <a:srgbClr val="FFFFFF"/>
      </a:lt1>
      <a:dk2>
        <a:srgbClr val="262626"/>
      </a:dk2>
      <a:lt2>
        <a:srgbClr val="FFFFFF"/>
      </a:lt2>
      <a:accent1>
        <a:srgbClr val="4DB3C7"/>
      </a:accent1>
      <a:accent2>
        <a:srgbClr val="85CA46"/>
      </a:accent2>
      <a:accent3>
        <a:srgbClr val="F49D00"/>
      </a:accent3>
      <a:accent4>
        <a:srgbClr val="D2326B"/>
      </a:accent4>
      <a:accent5>
        <a:srgbClr val="1D6E9B"/>
      </a:accent5>
      <a:accent6>
        <a:srgbClr val="6F4EA4"/>
      </a:accent6>
      <a:hlink>
        <a:srgbClr val="FF7C33"/>
      </a:hlink>
      <a:folHlink>
        <a:srgbClr val="00B0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C8335A5849C044099C792589D4C5056" ma:contentTypeVersion="13" ma:contentTypeDescription="Create a new document." ma:contentTypeScope="" ma:versionID="36cdea1f44b3628a1bb7b008e16ea539">
  <xsd:schema xmlns:xsd="http://www.w3.org/2001/XMLSchema" xmlns:xs="http://www.w3.org/2001/XMLSchema" xmlns:p="http://schemas.microsoft.com/office/2006/metadata/properties" xmlns:ns2="5732e9e7-c39f-4fd2-935b-db0ef4cc05ef" xmlns:ns3="9be44d7f-b386-41a8-bebc-852a8bd54d18" targetNamespace="http://schemas.microsoft.com/office/2006/metadata/properties" ma:root="true" ma:fieldsID="19c0a27e000c778b81c889d70a54e44e" ns2:_="" ns3:_="">
    <xsd:import namespace="5732e9e7-c39f-4fd2-935b-db0ef4cc05ef"/>
    <xsd:import namespace="9be44d7f-b386-41a8-bebc-852a8bd54d1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32e9e7-c39f-4fd2-935b-db0ef4cc05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be44d7f-b386-41a8-bebc-852a8bd54d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A4D0A2B-8D88-4CC7-A60B-10DEBB18FF0C}">
  <ds:schemaRefs>
    <ds:schemaRef ds:uri="http://schemas.microsoft.com/sharepoint/v3/contenttype/forms"/>
  </ds:schemaRefs>
</ds:datastoreItem>
</file>

<file path=customXml/itemProps2.xml><?xml version="1.0" encoding="utf-8"?>
<ds:datastoreItem xmlns:ds="http://schemas.openxmlformats.org/officeDocument/2006/customXml" ds:itemID="{238B062D-E170-4999-9BEC-18E5BF5DDD48}">
  <ds:schemaRefs>
    <ds:schemaRef ds:uri="5732e9e7-c39f-4fd2-935b-db0ef4cc05ef"/>
    <ds:schemaRef ds:uri="9be44d7f-b386-41a8-bebc-852a8bd54d1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A12AD30-B5EF-4B38-BF8B-81816541153D}">
  <ds:schemaRefs>
    <ds:schemaRef ds:uri="5732e9e7-c39f-4fd2-935b-db0ef4cc05ef"/>
    <ds:schemaRef ds:uri="9be44d7f-b386-41a8-bebc-852a8bd54d1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9</Slides>
  <Notes>4</Notes>
  <HiddenSlides>0</HiddenSlides>
  <ScaleCrop>false</ScaleCrop>
  <HeadingPairs>
    <vt:vector size="4" baseType="variant">
      <vt:variant>
        <vt:lpstr>Theme</vt:lpstr>
      </vt:variant>
      <vt:variant>
        <vt:i4>3</vt:i4>
      </vt:variant>
      <vt:variant>
        <vt:lpstr>Slide Titles</vt:lpstr>
      </vt:variant>
      <vt:variant>
        <vt:i4>9</vt:i4>
      </vt:variant>
    </vt:vector>
  </HeadingPairs>
  <TitlesOfParts>
    <vt:vector size="12" baseType="lpstr">
      <vt:lpstr>Template</vt:lpstr>
      <vt:lpstr>1_Template</vt:lpstr>
      <vt:lpstr>office theme</vt:lpstr>
      <vt:lpstr>About JS and JSP</vt:lpstr>
      <vt:lpstr>Today's session covers....? </vt:lpstr>
      <vt:lpstr>  </vt:lpstr>
      <vt:lpstr>PowerPoint Presentation</vt:lpstr>
      <vt:lpstr>PowerPoint Presentation</vt:lpstr>
      <vt:lpstr>PowerPoint Presentation</vt:lpstr>
      <vt:lpstr>Jsp Introduction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Ideapoke EIMS</dc:title>
  <dc:creator>Ideapoke</dc:creator>
  <cp:revision>55</cp:revision>
  <dcterms:modified xsi:type="dcterms:W3CDTF">2021-10-05T13:29:32Z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0x010100CC8335A5849C044099C792589D4C5056</vt:lpwstr>
  </property>
</Properties>
</file>