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0" r:id="rId8"/>
    <p:sldId id="262" r:id="rId9"/>
    <p:sldId id="261" r:id="rId10"/>
    <p:sldId id="263" r:id="rId11"/>
    <p:sldId id="264" r:id="rId12"/>
    <p:sldId id="265" r:id="rId13"/>
    <p:sldId id="266" r:id="rId14"/>
    <p:sldId id="267" r:id="rId15"/>
    <p:sldId id="268" r:id="rId16"/>
    <p:sldId id="269" r:id="rId17"/>
    <p:sldId id="271" r:id="rId18"/>
    <p:sldId id="270" r:id="rId19"/>
    <p:sldId id="272" r:id="rId20"/>
    <p:sldId id="273" r:id="rId21"/>
    <p:sldId id="274" r:id="rId22"/>
    <p:sldId id="275" r:id="rId23"/>
    <p:sldId id="276" r:id="rId24"/>
    <p:sldId id="277" r:id="rId25"/>
    <p:sldId id="278" r:id="rId26"/>
    <p:sldId id="279" r:id="rId27"/>
    <p:sldId id="280" r:id="rId28"/>
    <p:sldId id="284" r:id="rId29"/>
    <p:sldId id="285" r:id="rId30"/>
    <p:sldId id="282" r:id="rId31"/>
    <p:sldId id="287" r:id="rId32"/>
    <p:sldId id="289" r:id="rId33"/>
    <p:sldId id="290" r:id="rId34"/>
    <p:sldId id="291" r:id="rId35"/>
    <p:sldId id="292" r:id="rId36"/>
    <p:sldId id="293" r:id="rId37"/>
    <p:sldId id="294" r:id="rId38"/>
    <p:sldId id="295" r:id="rId39"/>
    <p:sldId id="297" r:id="rId40"/>
    <p:sldId id="296" r:id="rId41"/>
    <p:sldId id="299" r:id="rId42"/>
    <p:sldId id="283" r:id="rId43"/>
    <p:sldId id="298" r:id="rId44"/>
    <p:sldId id="300"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44151-25E1-4611-B63E-D603E5A27607}" v="33" dt="2020-06-18T06:26:33.694"/>
    <p1510:client id="{33DA922F-54C5-2AAF-1150-46EC17DD75CA}" v="208" dt="2020-06-23T12:49:54.222"/>
    <p1510:client id="{37B41110-79C2-6B88-C866-EB890DD9622A}" v="21" dt="2020-06-26T03:50:46.486"/>
    <p1510:client id="{46EF6C60-CAE0-3449-AD49-5285247701AD}" v="1" dt="2020-06-23T04:54:45.077"/>
    <p1510:client id="{4DD57ABE-E0CE-D8A9-24F2-D842F3952981}" v="362" dt="2020-06-22T06:49:37.689"/>
    <p1510:client id="{53FEE735-7486-7798-0FAD-6FB48299F76F}" v="61" dt="2020-06-22T14:33:46.822"/>
    <p1510:client id="{553B3C13-79DF-4DF1-FAF3-2B7E1B063E07}" v="18" dt="2020-06-21T16:19:27.573"/>
    <p1510:client id="{69E3FD48-F249-9078-EEA8-E2D4FCFDF2E9}" v="14" dt="2020-06-23T09:30:02.168"/>
    <p1510:client id="{6F7A7063-E91A-AEA4-1397-893B8F718D68}" v="88" dt="2020-06-25T03:46:49.165"/>
    <p1510:client id="{801B47EF-A477-7368-7B4F-089F3ABCA1D5}" v="1745" dt="2020-06-25T05:03:03.146"/>
    <p1510:client id="{C45229CE-9809-9B2E-5B2E-2F1C198BFB3E}" v="914" dt="2020-06-22T05:06:23.172"/>
    <p1510:client id="{C771483E-F947-FBF7-7461-53E80589F13F}" v="200" dt="2020-06-23T08:04:26.563"/>
    <p1510:client id="{CAFB4090-E8CB-1AF0-E0CE-B143C0716328}" v="202" dt="2020-06-25T02:36:25.827"/>
    <p1510:client id="{EBFF6C0B-4EE9-E2DB-2098-9462DACA4505}" v="2302" dt="2020-06-22T06:43:34.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ulya SB" userId="S::amulya.sb@ideapoke.com::97aedce8-83a7-4cab-a906-62ee938a507f" providerId="AD" clId="Web-{CAFB4090-E8CB-1AF0-E0CE-B143C0716328}"/>
    <pc:docChg chg="addSld delSld modSld sldOrd">
      <pc:chgData name="Amulya SB" userId="S::amulya.sb@ideapoke.com::97aedce8-83a7-4cab-a906-62ee938a507f" providerId="AD" clId="Web-{CAFB4090-E8CB-1AF0-E0CE-B143C0716328}" dt="2020-06-25T02:36:25.827" v="200"/>
      <pc:docMkLst>
        <pc:docMk/>
      </pc:docMkLst>
      <pc:sldChg chg="modSp">
        <pc:chgData name="Amulya SB" userId="S::amulya.sb@ideapoke.com::97aedce8-83a7-4cab-a906-62ee938a507f" providerId="AD" clId="Web-{CAFB4090-E8CB-1AF0-E0CE-B143C0716328}" dt="2020-06-25T02:32:20.243" v="104" actId="1076"/>
        <pc:sldMkLst>
          <pc:docMk/>
          <pc:sldMk cId="778517583" sldId="282"/>
        </pc:sldMkLst>
        <pc:spChg chg="mod">
          <ac:chgData name="Amulya SB" userId="S::amulya.sb@ideapoke.com::97aedce8-83a7-4cab-a906-62ee938a507f" providerId="AD" clId="Web-{CAFB4090-E8CB-1AF0-E0CE-B143C0716328}" dt="2020-06-25T02:32:20.243" v="104" actId="1076"/>
          <ac:spMkLst>
            <pc:docMk/>
            <pc:sldMk cId="778517583" sldId="282"/>
            <ac:spMk id="2" creationId="{E6DB6097-B39E-4892-8CFA-D8715AD3C496}"/>
          </ac:spMkLst>
        </pc:spChg>
      </pc:sldChg>
      <pc:sldChg chg="modSp">
        <pc:chgData name="Amulya SB" userId="S::amulya.sb@ideapoke.com::97aedce8-83a7-4cab-a906-62ee938a507f" providerId="AD" clId="Web-{CAFB4090-E8CB-1AF0-E0CE-B143C0716328}" dt="2020-06-25T02:24:49.403" v="41" actId="20577"/>
        <pc:sldMkLst>
          <pc:docMk/>
          <pc:sldMk cId="2105087132" sldId="283"/>
        </pc:sldMkLst>
        <pc:spChg chg="mod">
          <ac:chgData name="Amulya SB" userId="S::amulya.sb@ideapoke.com::97aedce8-83a7-4cab-a906-62ee938a507f" providerId="AD" clId="Web-{CAFB4090-E8CB-1AF0-E0CE-B143C0716328}" dt="2020-06-25T02:24:49.403" v="41" actId="20577"/>
          <ac:spMkLst>
            <pc:docMk/>
            <pc:sldMk cId="2105087132" sldId="283"/>
            <ac:spMk id="2" creationId="{C63E2066-BA18-4E35-BF2A-68968D788C11}"/>
          </ac:spMkLst>
        </pc:spChg>
      </pc:sldChg>
      <pc:sldChg chg="modSp">
        <pc:chgData name="Amulya SB" userId="S::amulya.sb@ideapoke.com::97aedce8-83a7-4cab-a906-62ee938a507f" providerId="AD" clId="Web-{CAFB4090-E8CB-1AF0-E0CE-B143C0716328}" dt="2020-06-25T02:22:05.680" v="26" actId="20577"/>
        <pc:sldMkLst>
          <pc:docMk/>
          <pc:sldMk cId="2526568999" sldId="285"/>
        </pc:sldMkLst>
        <pc:spChg chg="mod">
          <ac:chgData name="Amulya SB" userId="S::amulya.sb@ideapoke.com::97aedce8-83a7-4cab-a906-62ee938a507f" providerId="AD" clId="Web-{CAFB4090-E8CB-1AF0-E0CE-B143C0716328}" dt="2020-06-25T02:22:05.680" v="26" actId="20577"/>
          <ac:spMkLst>
            <pc:docMk/>
            <pc:sldMk cId="2526568999" sldId="285"/>
            <ac:spMk id="3" creationId="{F3DF9657-2EC6-4A6A-9F35-362A39B2469F}"/>
          </ac:spMkLst>
        </pc:spChg>
      </pc:sldChg>
      <pc:sldChg chg="addSp delSp modSp new">
        <pc:chgData name="Amulya SB" userId="S::amulya.sb@ideapoke.com::97aedce8-83a7-4cab-a906-62ee938a507f" providerId="AD" clId="Web-{CAFB4090-E8CB-1AF0-E0CE-B143C0716328}" dt="2020-06-25T02:24:53.216" v="44" actId="1076"/>
        <pc:sldMkLst>
          <pc:docMk/>
          <pc:sldMk cId="2393830021" sldId="286"/>
        </pc:sldMkLst>
        <pc:spChg chg="del">
          <ac:chgData name="Amulya SB" userId="S::amulya.sb@ideapoke.com::97aedce8-83a7-4cab-a906-62ee938a507f" providerId="AD" clId="Web-{CAFB4090-E8CB-1AF0-E0CE-B143C0716328}" dt="2020-06-25T02:24:51.513" v="43"/>
          <ac:spMkLst>
            <pc:docMk/>
            <pc:sldMk cId="2393830021" sldId="286"/>
            <ac:spMk id="3" creationId="{003522BE-A111-47A8-B5BC-8CEF1433577E}"/>
          </ac:spMkLst>
        </pc:spChg>
        <pc:picChg chg="add mod ord">
          <ac:chgData name="Amulya SB" userId="S::amulya.sb@ideapoke.com::97aedce8-83a7-4cab-a906-62ee938a507f" providerId="AD" clId="Web-{CAFB4090-E8CB-1AF0-E0CE-B143C0716328}" dt="2020-06-25T02:24:53.216" v="44" actId="1076"/>
          <ac:picMkLst>
            <pc:docMk/>
            <pc:sldMk cId="2393830021" sldId="286"/>
            <ac:picMk id="4" creationId="{4447FE0C-F796-4BCB-B8F0-0CC1133D95FF}"/>
          </ac:picMkLst>
        </pc:picChg>
      </pc:sldChg>
      <pc:sldChg chg="add del ord replId">
        <pc:chgData name="Amulya SB" userId="S::amulya.sb@ideapoke.com::97aedce8-83a7-4cab-a906-62ee938a507f" providerId="AD" clId="Web-{CAFB4090-E8CB-1AF0-E0CE-B143C0716328}" dt="2020-06-25T02:24:40.497" v="31"/>
        <pc:sldMkLst>
          <pc:docMk/>
          <pc:sldMk cId="2858470123" sldId="287"/>
        </pc:sldMkLst>
      </pc:sldChg>
      <pc:sldChg chg="modSp new">
        <pc:chgData name="Amulya SB" userId="S::amulya.sb@ideapoke.com::97aedce8-83a7-4cab-a906-62ee938a507f" providerId="AD" clId="Web-{CAFB4090-E8CB-1AF0-E0CE-B143C0716328}" dt="2020-06-25T02:33:25.573" v="178" actId="20577"/>
        <pc:sldMkLst>
          <pc:docMk/>
          <pc:sldMk cId="4054601068" sldId="287"/>
        </pc:sldMkLst>
        <pc:spChg chg="mod">
          <ac:chgData name="Amulya SB" userId="S::amulya.sb@ideapoke.com::97aedce8-83a7-4cab-a906-62ee938a507f" providerId="AD" clId="Web-{CAFB4090-E8CB-1AF0-E0CE-B143C0716328}" dt="2020-06-25T02:33:25.573" v="178" actId="20577"/>
          <ac:spMkLst>
            <pc:docMk/>
            <pc:sldMk cId="4054601068" sldId="287"/>
            <ac:spMk id="2" creationId="{B2023C73-9A98-42FE-91FC-A6904DAB8E9D}"/>
          </ac:spMkLst>
        </pc:spChg>
        <pc:spChg chg="mod">
          <ac:chgData name="Amulya SB" userId="S::amulya.sb@ideapoke.com::97aedce8-83a7-4cab-a906-62ee938a507f" providerId="AD" clId="Web-{CAFB4090-E8CB-1AF0-E0CE-B143C0716328}" dt="2020-06-25T02:31:41.773" v="62" actId="20577"/>
          <ac:spMkLst>
            <pc:docMk/>
            <pc:sldMk cId="4054601068" sldId="287"/>
            <ac:spMk id="3" creationId="{E14BDA76-D569-4C32-BCE5-30C62C72E2E3}"/>
          </ac:spMkLst>
        </pc:spChg>
      </pc:sldChg>
      <pc:sldChg chg="modSp add del replId">
        <pc:chgData name="Amulya SB" userId="S::amulya.sb@ideapoke.com::97aedce8-83a7-4cab-a906-62ee938a507f" providerId="AD" clId="Web-{CAFB4090-E8CB-1AF0-E0CE-B143C0716328}" dt="2020-06-25T02:36:25.827" v="200"/>
        <pc:sldMkLst>
          <pc:docMk/>
          <pc:sldMk cId="2311364310" sldId="288"/>
        </pc:sldMkLst>
        <pc:spChg chg="mod">
          <ac:chgData name="Amulya SB" userId="S::amulya.sb@ideapoke.com::97aedce8-83a7-4cab-a906-62ee938a507f" providerId="AD" clId="Web-{CAFB4090-E8CB-1AF0-E0CE-B143C0716328}" dt="2020-06-25T02:33:22.823" v="174" actId="20577"/>
          <ac:spMkLst>
            <pc:docMk/>
            <pc:sldMk cId="2311364310" sldId="288"/>
            <ac:spMk id="2" creationId="{B2023C73-9A98-42FE-91FC-A6904DAB8E9D}"/>
          </ac:spMkLst>
        </pc:spChg>
        <pc:spChg chg="mod">
          <ac:chgData name="Amulya SB" userId="S::amulya.sb@ideapoke.com::97aedce8-83a7-4cab-a906-62ee938a507f" providerId="AD" clId="Web-{CAFB4090-E8CB-1AF0-E0CE-B143C0716328}" dt="2020-06-25T02:32:57.822" v="143" actId="20577"/>
          <ac:spMkLst>
            <pc:docMk/>
            <pc:sldMk cId="2311364310" sldId="288"/>
            <ac:spMk id="3" creationId="{E14BDA76-D569-4C32-BCE5-30C62C72E2E3}"/>
          </ac:spMkLst>
        </pc:spChg>
      </pc:sldChg>
      <pc:sldChg chg="addSp delSp modSp add replId">
        <pc:chgData name="Amulya SB" userId="S::amulya.sb@ideapoke.com::97aedce8-83a7-4cab-a906-62ee938a507f" providerId="AD" clId="Web-{CAFB4090-E8CB-1AF0-E0CE-B143C0716328}" dt="2020-06-25T02:35:33.935" v="198" actId="14100"/>
        <pc:sldMkLst>
          <pc:docMk/>
          <pc:sldMk cId="12113036" sldId="289"/>
        </pc:sldMkLst>
        <pc:spChg chg="mod">
          <ac:chgData name="Amulya SB" userId="S::amulya.sb@ideapoke.com::97aedce8-83a7-4cab-a906-62ee938a507f" providerId="AD" clId="Web-{CAFB4090-E8CB-1AF0-E0CE-B143C0716328}" dt="2020-06-25T02:33:41.370" v="183" actId="20577"/>
          <ac:spMkLst>
            <pc:docMk/>
            <pc:sldMk cId="12113036" sldId="289"/>
            <ac:spMk id="2" creationId="{B2023C73-9A98-42FE-91FC-A6904DAB8E9D}"/>
          </ac:spMkLst>
        </pc:spChg>
        <pc:spChg chg="add del mod">
          <ac:chgData name="Amulya SB" userId="S::amulya.sb@ideapoke.com::97aedce8-83a7-4cab-a906-62ee938a507f" providerId="AD" clId="Web-{CAFB4090-E8CB-1AF0-E0CE-B143C0716328}" dt="2020-06-25T02:34:43.700" v="196"/>
          <ac:spMkLst>
            <pc:docMk/>
            <pc:sldMk cId="12113036" sldId="289"/>
            <ac:spMk id="3" creationId="{E14BDA76-D569-4C32-BCE5-30C62C72E2E3}"/>
          </ac:spMkLst>
        </pc:spChg>
        <pc:graphicFrameChg chg="add del mod ord modGraphic">
          <ac:chgData name="Amulya SB" userId="S::amulya.sb@ideapoke.com::97aedce8-83a7-4cab-a906-62ee938a507f" providerId="AD" clId="Web-{CAFB4090-E8CB-1AF0-E0CE-B143C0716328}" dt="2020-06-25T02:34:30.309" v="195"/>
          <ac:graphicFrameMkLst>
            <pc:docMk/>
            <pc:sldMk cId="12113036" sldId="289"/>
            <ac:graphicFrameMk id="5" creationId="{B85978A9-5E7D-4FBF-AC54-F488F4A59DB3}"/>
          </ac:graphicFrameMkLst>
        </pc:graphicFrameChg>
        <pc:picChg chg="add del mod">
          <ac:chgData name="Amulya SB" userId="S::amulya.sb@ideapoke.com::97aedce8-83a7-4cab-a906-62ee938a507f" providerId="AD" clId="Web-{CAFB4090-E8CB-1AF0-E0CE-B143C0716328}" dt="2020-06-25T02:34:19.543" v="186"/>
          <ac:picMkLst>
            <pc:docMk/>
            <pc:sldMk cId="12113036" sldId="289"/>
            <ac:picMk id="4" creationId="{EF3C59A9-2087-40D1-99B1-0D813F0DF650}"/>
          </ac:picMkLst>
        </pc:picChg>
        <pc:picChg chg="add mod ord">
          <ac:chgData name="Amulya SB" userId="S::amulya.sb@ideapoke.com::97aedce8-83a7-4cab-a906-62ee938a507f" providerId="AD" clId="Web-{CAFB4090-E8CB-1AF0-E0CE-B143C0716328}" dt="2020-06-25T02:35:33.935" v="198" actId="14100"/>
          <ac:picMkLst>
            <pc:docMk/>
            <pc:sldMk cId="12113036" sldId="289"/>
            <ac:picMk id="12" creationId="{C397CC6A-436A-43D0-8F19-691F51B61AF5}"/>
          </ac:picMkLst>
        </pc:picChg>
      </pc:sldChg>
      <pc:sldChg chg="add replId">
        <pc:chgData name="Amulya SB" userId="S::amulya.sb@ideapoke.com::97aedce8-83a7-4cab-a906-62ee938a507f" providerId="AD" clId="Web-{CAFB4090-E8CB-1AF0-E0CE-B143C0716328}" dt="2020-06-25T02:36:25.359" v="199"/>
        <pc:sldMkLst>
          <pc:docMk/>
          <pc:sldMk cId="4085955166" sldId="290"/>
        </pc:sldMkLst>
      </pc:sldChg>
    </pc:docChg>
  </pc:docChgLst>
  <pc:docChgLst>
    <pc:chgData name="Amulya SB" userId="S::amulya.sb@ideapoke.com::97aedce8-83a7-4cab-a906-62ee938a507f" providerId="AD" clId="Web-{6F7A7063-E91A-AEA4-1397-893B8F718D68}"/>
    <pc:docChg chg="addSld delSld modSld sldOrd">
      <pc:chgData name="Amulya SB" userId="S::amulya.sb@ideapoke.com::97aedce8-83a7-4cab-a906-62ee938a507f" providerId="AD" clId="Web-{6F7A7063-E91A-AEA4-1397-893B8F718D68}" dt="2020-06-25T03:46:49.165" v="82" actId="1076"/>
      <pc:docMkLst>
        <pc:docMk/>
      </pc:docMkLst>
      <pc:sldChg chg="modSp">
        <pc:chgData name="Amulya SB" userId="S::amulya.sb@ideapoke.com::97aedce8-83a7-4cab-a906-62ee938a507f" providerId="AD" clId="Web-{6F7A7063-E91A-AEA4-1397-893B8F718D68}" dt="2020-06-25T03:46:12.477" v="67" actId="20577"/>
        <pc:sldMkLst>
          <pc:docMk/>
          <pc:sldMk cId="12113036" sldId="289"/>
        </pc:sldMkLst>
        <pc:spChg chg="mod">
          <ac:chgData name="Amulya SB" userId="S::amulya.sb@ideapoke.com::97aedce8-83a7-4cab-a906-62ee938a507f" providerId="AD" clId="Web-{6F7A7063-E91A-AEA4-1397-893B8F718D68}" dt="2020-06-25T03:46:12.477" v="67" actId="20577"/>
          <ac:spMkLst>
            <pc:docMk/>
            <pc:sldMk cId="12113036" sldId="289"/>
            <ac:spMk id="2" creationId="{B2023C73-9A98-42FE-91FC-A6904DAB8E9D}"/>
          </ac:spMkLst>
        </pc:spChg>
      </pc:sldChg>
      <pc:sldChg chg="del">
        <pc:chgData name="Amulya SB" userId="S::amulya.sb@ideapoke.com::97aedce8-83a7-4cab-a906-62ee938a507f" providerId="AD" clId="Web-{6F7A7063-E91A-AEA4-1397-893B8F718D68}" dt="2020-06-25T03:42:44.407" v="0"/>
        <pc:sldMkLst>
          <pc:docMk/>
          <pc:sldMk cId="4085955166" sldId="290"/>
        </pc:sldMkLst>
      </pc:sldChg>
      <pc:sldChg chg="addSp delSp modSp new mod modClrScheme chgLayout">
        <pc:chgData name="Amulya SB" userId="S::amulya.sb@ideapoke.com::97aedce8-83a7-4cab-a906-62ee938a507f" providerId="AD" clId="Web-{6F7A7063-E91A-AEA4-1397-893B8F718D68}" dt="2020-06-25T03:45:49.632" v="60" actId="20577"/>
        <pc:sldMkLst>
          <pc:docMk/>
          <pc:sldMk cId="4132728417" sldId="290"/>
        </pc:sldMkLst>
        <pc:spChg chg="del">
          <ac:chgData name="Amulya SB" userId="S::amulya.sb@ideapoke.com::97aedce8-83a7-4cab-a906-62ee938a507f" providerId="AD" clId="Web-{6F7A7063-E91A-AEA4-1397-893B8F718D68}" dt="2020-06-25T03:42:51.063" v="2"/>
          <ac:spMkLst>
            <pc:docMk/>
            <pc:sldMk cId="4132728417" sldId="290"/>
            <ac:spMk id="2" creationId="{73B1E734-B359-4E5B-8AE1-3F60907D30F1}"/>
          </ac:spMkLst>
        </pc:spChg>
        <pc:spChg chg="del">
          <ac:chgData name="Amulya SB" userId="S::amulya.sb@ideapoke.com::97aedce8-83a7-4cab-a906-62ee938a507f" providerId="AD" clId="Web-{6F7A7063-E91A-AEA4-1397-893B8F718D68}" dt="2020-06-25T03:42:51.063" v="2"/>
          <ac:spMkLst>
            <pc:docMk/>
            <pc:sldMk cId="4132728417" sldId="290"/>
            <ac:spMk id="3" creationId="{CD29F220-8DF2-48C9-9065-3AD804711C55}"/>
          </ac:spMkLst>
        </pc:spChg>
        <pc:spChg chg="add mod">
          <ac:chgData name="Amulya SB" userId="S::amulya.sb@ideapoke.com::97aedce8-83a7-4cab-a906-62ee938a507f" providerId="AD" clId="Web-{6F7A7063-E91A-AEA4-1397-893B8F718D68}" dt="2020-06-25T03:45:49.632" v="60" actId="20577"/>
          <ac:spMkLst>
            <pc:docMk/>
            <pc:sldMk cId="4132728417" sldId="290"/>
            <ac:spMk id="4" creationId="{54431C9D-54B3-4101-994D-7D02CFD3D9BF}"/>
          </ac:spMkLst>
        </pc:spChg>
      </pc:sldChg>
      <pc:sldChg chg="addSp delSp modSp add ord replId">
        <pc:chgData name="Amulya SB" userId="S::amulya.sb@ideapoke.com::97aedce8-83a7-4cab-a906-62ee938a507f" providerId="AD" clId="Web-{6F7A7063-E91A-AEA4-1397-893B8F718D68}" dt="2020-06-25T03:46:49.165" v="82" actId="1076"/>
        <pc:sldMkLst>
          <pc:docMk/>
          <pc:sldMk cId="880536370" sldId="291"/>
        </pc:sldMkLst>
        <pc:spChg chg="mod">
          <ac:chgData name="Amulya SB" userId="S::amulya.sb@ideapoke.com::97aedce8-83a7-4cab-a906-62ee938a507f" providerId="AD" clId="Web-{6F7A7063-E91A-AEA4-1397-893B8F718D68}" dt="2020-06-25T03:46:17.164" v="76" actId="20577"/>
          <ac:spMkLst>
            <pc:docMk/>
            <pc:sldMk cId="880536370" sldId="291"/>
            <ac:spMk id="2" creationId="{B2023C73-9A98-42FE-91FC-A6904DAB8E9D}"/>
          </ac:spMkLst>
        </pc:spChg>
        <pc:spChg chg="add del mod">
          <ac:chgData name="Amulya SB" userId="S::amulya.sb@ideapoke.com::97aedce8-83a7-4cab-a906-62ee938a507f" providerId="AD" clId="Web-{6F7A7063-E91A-AEA4-1397-893B8F718D68}" dt="2020-06-25T03:46:48.119" v="79"/>
          <ac:spMkLst>
            <pc:docMk/>
            <pc:sldMk cId="880536370" sldId="291"/>
            <ac:spMk id="4" creationId="{3DC78771-6E6B-41B0-B8CD-58C14E9402B7}"/>
          </ac:spMkLst>
        </pc:spChg>
        <pc:picChg chg="add mod ord">
          <ac:chgData name="Amulya SB" userId="S::amulya.sb@ideapoke.com::97aedce8-83a7-4cab-a906-62ee938a507f" providerId="AD" clId="Web-{6F7A7063-E91A-AEA4-1397-893B8F718D68}" dt="2020-06-25T03:46:49.165" v="82" actId="1076"/>
          <ac:picMkLst>
            <pc:docMk/>
            <pc:sldMk cId="880536370" sldId="291"/>
            <ac:picMk id="5" creationId="{6A8664C2-5CF6-48C9-BCB7-7EC30E27893B}"/>
          </ac:picMkLst>
        </pc:picChg>
        <pc:picChg chg="del">
          <ac:chgData name="Amulya SB" userId="S::amulya.sb@ideapoke.com::97aedce8-83a7-4cab-a906-62ee938a507f" providerId="AD" clId="Web-{6F7A7063-E91A-AEA4-1397-893B8F718D68}" dt="2020-06-25T03:46:44.681" v="78"/>
          <ac:picMkLst>
            <pc:docMk/>
            <pc:sldMk cId="880536370" sldId="291"/>
            <ac:picMk id="12" creationId="{C397CC6A-436A-43D0-8F19-691F51B61AF5}"/>
          </ac:picMkLst>
        </pc:picChg>
      </pc:sldChg>
    </pc:docChg>
  </pc:docChgLst>
  <pc:docChgLst>
    <pc:chgData name="Amulya SB" userId="S::amulya.sb@ideapoke.com::97aedce8-83a7-4cab-a906-62ee938a507f" providerId="AD" clId="Web-{C771483E-F947-FBF7-7461-53E80589F13F}"/>
    <pc:docChg chg="addSld delSld modSld sldOrd">
      <pc:chgData name="Amulya SB" userId="S::amulya.sb@ideapoke.com::97aedce8-83a7-4cab-a906-62ee938a507f" providerId="AD" clId="Web-{C771483E-F947-FBF7-7461-53E80589F13F}" dt="2020-06-23T08:04:21.610" v="194" actId="14100"/>
      <pc:docMkLst>
        <pc:docMk/>
      </pc:docMkLst>
      <pc:sldChg chg="delSp del">
        <pc:chgData name="Amulya SB" userId="S::amulya.sb@ideapoke.com::97aedce8-83a7-4cab-a906-62ee938a507f" providerId="AD" clId="Web-{C771483E-F947-FBF7-7461-53E80589F13F}" dt="2020-06-23T07:54:49.062" v="5"/>
        <pc:sldMkLst>
          <pc:docMk/>
          <pc:sldMk cId="1613796090" sldId="281"/>
        </pc:sldMkLst>
        <pc:picChg chg="del">
          <ac:chgData name="Amulya SB" userId="S::amulya.sb@ideapoke.com::97aedce8-83a7-4cab-a906-62ee938a507f" providerId="AD" clId="Web-{C771483E-F947-FBF7-7461-53E80589F13F}" dt="2020-06-23T07:53:43.951" v="0"/>
          <ac:picMkLst>
            <pc:docMk/>
            <pc:sldMk cId="1613796090" sldId="281"/>
            <ac:picMk id="4" creationId="{35877ADF-0A52-4C22-BBCF-D044C95A5AC0}"/>
          </ac:picMkLst>
        </pc:picChg>
      </pc:sldChg>
      <pc:sldChg chg="modSp add ord replId">
        <pc:chgData name="Amulya SB" userId="S::amulya.sb@ideapoke.com::97aedce8-83a7-4cab-a906-62ee938a507f" providerId="AD" clId="Web-{C771483E-F947-FBF7-7461-53E80589F13F}" dt="2020-06-23T08:02:51.170" v="182"/>
        <pc:sldMkLst>
          <pc:docMk/>
          <pc:sldMk cId="778517583" sldId="282"/>
        </pc:sldMkLst>
        <pc:spChg chg="mod">
          <ac:chgData name="Amulya SB" userId="S::amulya.sb@ideapoke.com::97aedce8-83a7-4cab-a906-62ee938a507f" providerId="AD" clId="Web-{C771483E-F947-FBF7-7461-53E80589F13F}" dt="2020-06-23T08:02:19.950" v="176" actId="20577"/>
          <ac:spMkLst>
            <pc:docMk/>
            <pc:sldMk cId="778517583" sldId="282"/>
            <ac:spMk id="2" creationId="{E6DB6097-B39E-4892-8CFA-D8715AD3C496}"/>
          </ac:spMkLst>
        </pc:spChg>
      </pc:sldChg>
      <pc:sldChg chg="addSp modSp add ord replId">
        <pc:chgData name="Amulya SB" userId="S::amulya.sb@ideapoke.com::97aedce8-83a7-4cab-a906-62ee938a507f" providerId="AD" clId="Web-{C771483E-F947-FBF7-7461-53E80589F13F}" dt="2020-06-23T08:04:21.610" v="194" actId="14100"/>
        <pc:sldMkLst>
          <pc:docMk/>
          <pc:sldMk cId="2105087132" sldId="283"/>
        </pc:sldMkLst>
        <pc:spChg chg="mod">
          <ac:chgData name="Amulya SB" userId="S::amulya.sb@ideapoke.com::97aedce8-83a7-4cab-a906-62ee938a507f" providerId="AD" clId="Web-{C771483E-F947-FBF7-7461-53E80589F13F}" dt="2020-06-23T08:03:04.077" v="187" actId="20577"/>
          <ac:spMkLst>
            <pc:docMk/>
            <pc:sldMk cId="2105087132" sldId="283"/>
            <ac:spMk id="2" creationId="{C63E2066-BA18-4E35-BF2A-68968D788C11}"/>
          </ac:spMkLst>
        </pc:spChg>
        <pc:spChg chg="mod">
          <ac:chgData name="Amulya SB" userId="S::amulya.sb@ideapoke.com::97aedce8-83a7-4cab-a906-62ee938a507f" providerId="AD" clId="Web-{C771483E-F947-FBF7-7461-53E80589F13F}" dt="2020-06-23T08:03:04.030" v="183" actId="20577"/>
          <ac:spMkLst>
            <pc:docMk/>
            <pc:sldMk cId="2105087132" sldId="283"/>
            <ac:spMk id="3" creationId="{F3DF9657-2EC6-4A6A-9F35-362A39B2469F}"/>
          </ac:spMkLst>
        </pc:spChg>
        <pc:picChg chg="add mod">
          <ac:chgData name="Amulya SB" userId="S::amulya.sb@ideapoke.com::97aedce8-83a7-4cab-a906-62ee938a507f" providerId="AD" clId="Web-{C771483E-F947-FBF7-7461-53E80589F13F}" dt="2020-06-23T08:04:21.610" v="194" actId="14100"/>
          <ac:picMkLst>
            <pc:docMk/>
            <pc:sldMk cId="2105087132" sldId="283"/>
            <ac:picMk id="4" creationId="{53ACBD24-4647-4209-A913-8298EB768315}"/>
          </ac:picMkLst>
        </pc:picChg>
      </pc:sldChg>
      <pc:sldChg chg="add del replId">
        <pc:chgData name="Amulya SB" userId="S::amulya.sb@ideapoke.com::97aedce8-83a7-4cab-a906-62ee938a507f" providerId="AD" clId="Web-{C771483E-F947-FBF7-7461-53E80589F13F}" dt="2020-06-23T07:54:49.046" v="4"/>
        <pc:sldMkLst>
          <pc:docMk/>
          <pc:sldMk cId="3877089381" sldId="283"/>
        </pc:sldMkLst>
      </pc:sldChg>
      <pc:sldChg chg="add ord replId">
        <pc:chgData name="Amulya SB" userId="S::amulya.sb@ideapoke.com::97aedce8-83a7-4cab-a906-62ee938a507f" providerId="AD" clId="Web-{C771483E-F947-FBF7-7461-53E80589F13F}" dt="2020-06-23T08:02:39.404" v="180"/>
        <pc:sldMkLst>
          <pc:docMk/>
          <pc:sldMk cId="716231310" sldId="284"/>
        </pc:sldMkLst>
      </pc:sldChg>
      <pc:sldChg chg="new del">
        <pc:chgData name="Amulya SB" userId="S::amulya.sb@ideapoke.com::97aedce8-83a7-4cab-a906-62ee938a507f" providerId="AD" clId="Web-{C771483E-F947-FBF7-7461-53E80589F13F}" dt="2020-06-23T08:01:53.809" v="171"/>
        <pc:sldMkLst>
          <pc:docMk/>
          <pc:sldMk cId="1582680520" sldId="284"/>
        </pc:sldMkLst>
      </pc:sldChg>
      <pc:sldChg chg="add replId">
        <pc:chgData name="Amulya SB" userId="S::amulya.sb@ideapoke.com::97aedce8-83a7-4cab-a906-62ee938a507f" providerId="AD" clId="Web-{C771483E-F947-FBF7-7461-53E80589F13F}" dt="2020-06-23T08:02:45.936" v="181"/>
        <pc:sldMkLst>
          <pc:docMk/>
          <pc:sldMk cId="2526568999" sldId="285"/>
        </pc:sldMkLst>
      </pc:sldChg>
    </pc:docChg>
  </pc:docChgLst>
  <pc:docChgLst>
    <pc:chgData name="Divyasree Gopalappa" userId="S::divyasree.gopalappa@ideapoke.com::28441e55-9d9e-458c-9ef7-32682ddad68f" providerId="AD" clId="Web-{46EF6C60-CAE0-3449-AD49-5285247701AD}"/>
    <pc:docChg chg="modSld">
      <pc:chgData name="Divyasree Gopalappa" userId="S::divyasree.gopalappa@ideapoke.com::28441e55-9d9e-458c-9ef7-32682ddad68f" providerId="AD" clId="Web-{46EF6C60-CAE0-3449-AD49-5285247701AD}" dt="2020-06-23T04:54:45.077" v="0" actId="1076"/>
      <pc:docMkLst>
        <pc:docMk/>
      </pc:docMkLst>
      <pc:sldChg chg="modSp">
        <pc:chgData name="Divyasree Gopalappa" userId="S::divyasree.gopalappa@ideapoke.com::28441e55-9d9e-458c-9ef7-32682ddad68f" providerId="AD" clId="Web-{46EF6C60-CAE0-3449-AD49-5285247701AD}" dt="2020-06-23T04:54:45.077" v="0" actId="1076"/>
        <pc:sldMkLst>
          <pc:docMk/>
          <pc:sldMk cId="1613796090" sldId="281"/>
        </pc:sldMkLst>
        <pc:picChg chg="mod">
          <ac:chgData name="Divyasree Gopalappa" userId="S::divyasree.gopalappa@ideapoke.com::28441e55-9d9e-458c-9ef7-32682ddad68f" providerId="AD" clId="Web-{46EF6C60-CAE0-3449-AD49-5285247701AD}" dt="2020-06-23T04:54:45.077" v="0" actId="1076"/>
          <ac:picMkLst>
            <pc:docMk/>
            <pc:sldMk cId="1613796090" sldId="281"/>
            <ac:picMk id="4" creationId="{35877ADF-0A52-4C22-BBCF-D044C95A5AC0}"/>
          </ac:picMkLst>
        </pc:picChg>
      </pc:sldChg>
    </pc:docChg>
  </pc:docChgLst>
  <pc:docChgLst>
    <pc:chgData name="Amulya SB" userId="S::amulya.sb@ideapoke.com::97aedce8-83a7-4cab-a906-62ee938a507f" providerId="AD" clId="Web-{4DD57ABE-E0CE-D8A9-24F2-D842F3952981}"/>
    <pc:docChg chg="addSld delSld modSld">
      <pc:chgData name="Amulya SB" userId="S::amulya.sb@ideapoke.com::97aedce8-83a7-4cab-a906-62ee938a507f" providerId="AD" clId="Web-{4DD57ABE-E0CE-D8A9-24F2-D842F3952981}" dt="2020-06-22T06:49:37.689" v="358" actId="20577"/>
      <pc:docMkLst>
        <pc:docMk/>
      </pc:docMkLst>
      <pc:sldChg chg="modSp">
        <pc:chgData name="Amulya SB" userId="S::amulya.sb@ideapoke.com::97aedce8-83a7-4cab-a906-62ee938a507f" providerId="AD" clId="Web-{4DD57ABE-E0CE-D8A9-24F2-D842F3952981}" dt="2020-06-22T06:49:37.689" v="358" actId="20577"/>
        <pc:sldMkLst>
          <pc:docMk/>
          <pc:sldMk cId="3629560576" sldId="258"/>
        </pc:sldMkLst>
        <pc:spChg chg="mod">
          <ac:chgData name="Amulya SB" userId="S::amulya.sb@ideapoke.com::97aedce8-83a7-4cab-a906-62ee938a507f" providerId="AD" clId="Web-{4DD57ABE-E0CE-D8A9-24F2-D842F3952981}" dt="2020-06-22T06:49:11.408" v="338" actId="20577"/>
          <ac:spMkLst>
            <pc:docMk/>
            <pc:sldMk cId="3629560576" sldId="258"/>
            <ac:spMk id="2" creationId="{987E4CE5-9C97-49A2-BB34-DFC4ADC29CA7}"/>
          </ac:spMkLst>
        </pc:spChg>
        <pc:graphicFrameChg chg="modGraphic">
          <ac:chgData name="Amulya SB" userId="S::amulya.sb@ideapoke.com::97aedce8-83a7-4cab-a906-62ee938a507f" providerId="AD" clId="Web-{4DD57ABE-E0CE-D8A9-24F2-D842F3952981}" dt="2020-06-22T06:49:37.689" v="358" actId="20577"/>
          <ac:graphicFrameMkLst>
            <pc:docMk/>
            <pc:sldMk cId="3629560576" sldId="258"/>
            <ac:graphicFrameMk id="18" creationId="{E587DE9E-87A5-403A-935D-13BC5D055C5B}"/>
          </ac:graphicFrameMkLst>
        </pc:graphicFrameChg>
      </pc:sldChg>
      <pc:sldChg chg="addSp delSp modSp add replId">
        <pc:chgData name="Amulya SB" userId="S::amulya.sb@ideapoke.com::97aedce8-83a7-4cab-a906-62ee938a507f" providerId="AD" clId="Web-{4DD57ABE-E0CE-D8A9-24F2-D842F3952981}" dt="2020-06-22T06:48:11.081" v="312" actId="14100"/>
        <pc:sldMkLst>
          <pc:docMk/>
          <pc:sldMk cId="3369852732" sldId="286"/>
        </pc:sldMkLst>
        <pc:spChg chg="mod">
          <ac:chgData name="Amulya SB" userId="S::amulya.sb@ideapoke.com::97aedce8-83a7-4cab-a906-62ee938a507f" providerId="AD" clId="Web-{4DD57ABE-E0CE-D8A9-24F2-D842F3952981}" dt="2020-06-22T06:48:01.159" v="310" actId="1076"/>
          <ac:spMkLst>
            <pc:docMk/>
            <pc:sldMk cId="3369852732" sldId="286"/>
            <ac:spMk id="2" creationId="{BA49986A-BA38-439B-93A8-8A11B451A1BC}"/>
          </ac:spMkLst>
        </pc:spChg>
        <pc:spChg chg="del">
          <ac:chgData name="Amulya SB" userId="S::amulya.sb@ideapoke.com::97aedce8-83a7-4cab-a906-62ee938a507f" providerId="AD" clId="Web-{4DD57ABE-E0CE-D8A9-24F2-D842F3952981}" dt="2020-06-22T06:45:20.317" v="19"/>
          <ac:spMkLst>
            <pc:docMk/>
            <pc:sldMk cId="3369852732" sldId="286"/>
            <ac:spMk id="5" creationId="{D5EEB68A-6EE7-43E1-8CD1-FEE89F9EBD03}"/>
          </ac:spMkLst>
        </pc:spChg>
        <pc:spChg chg="mod">
          <ac:chgData name="Amulya SB" userId="S::amulya.sb@ideapoke.com::97aedce8-83a7-4cab-a906-62ee938a507f" providerId="AD" clId="Web-{4DD57ABE-E0CE-D8A9-24F2-D842F3952981}" dt="2020-06-22T06:45:15.504" v="15" actId="20577"/>
          <ac:spMkLst>
            <pc:docMk/>
            <pc:sldMk cId="3369852732" sldId="286"/>
            <ac:spMk id="6" creationId="{4E486BFE-9086-4FC8-87B6-F7DF6EDD2A54}"/>
          </ac:spMkLst>
        </pc:spChg>
        <pc:spChg chg="add mod">
          <ac:chgData name="Amulya SB" userId="S::amulya.sb@ideapoke.com::97aedce8-83a7-4cab-a906-62ee938a507f" providerId="AD" clId="Web-{4DD57ABE-E0CE-D8A9-24F2-D842F3952981}" dt="2020-06-22T06:48:11.081" v="312" actId="14100"/>
          <ac:spMkLst>
            <pc:docMk/>
            <pc:sldMk cId="3369852732" sldId="286"/>
            <ac:spMk id="7" creationId="{9F36FBE2-829F-467A-B38C-6E74500D10CA}"/>
          </ac:spMkLst>
        </pc:spChg>
        <pc:picChg chg="del">
          <ac:chgData name="Amulya SB" userId="S::amulya.sb@ideapoke.com::97aedce8-83a7-4cab-a906-62ee938a507f" providerId="AD" clId="Web-{4DD57ABE-E0CE-D8A9-24F2-D842F3952981}" dt="2020-06-22T06:45:09.567" v="12"/>
          <ac:picMkLst>
            <pc:docMk/>
            <pc:sldMk cId="3369852732" sldId="286"/>
            <ac:picMk id="4" creationId="{CE43EB14-59A1-4259-A452-1786DD824F37}"/>
          </ac:picMkLst>
        </pc:picChg>
      </pc:sldChg>
      <pc:sldChg chg="modSp new del">
        <pc:chgData name="Amulya SB" userId="S::amulya.sb@ideapoke.com::97aedce8-83a7-4cab-a906-62ee938a507f" providerId="AD" clId="Web-{4DD57ABE-E0CE-D8A9-24F2-D842F3952981}" dt="2020-06-22T06:49:29.471" v="356"/>
        <pc:sldMkLst>
          <pc:docMk/>
          <pc:sldMk cId="1555691057" sldId="287"/>
        </pc:sldMkLst>
        <pc:spChg chg="mod">
          <ac:chgData name="Amulya SB" userId="S::amulya.sb@ideapoke.com::97aedce8-83a7-4cab-a906-62ee938a507f" providerId="AD" clId="Web-{4DD57ABE-E0CE-D8A9-24F2-D842F3952981}" dt="2020-06-22T06:49:25.549" v="353" actId="20577"/>
          <ac:spMkLst>
            <pc:docMk/>
            <pc:sldMk cId="1555691057" sldId="287"/>
            <ac:spMk id="2" creationId="{605964C6-A951-4219-A9F5-4A8F23D65B8A}"/>
          </ac:spMkLst>
        </pc:spChg>
      </pc:sldChg>
    </pc:docChg>
  </pc:docChgLst>
  <pc:docChgLst>
    <pc:chgData name="Amulya SB" userId="S::amulya.sb@ideapoke.com::97aedce8-83a7-4cab-a906-62ee938a507f" providerId="AD" clId="Web-{26744151-25E1-4611-B63E-D603E5A27607}"/>
    <pc:docChg chg="addSld delSld modSld">
      <pc:chgData name="Amulya SB" userId="S::amulya.sb@ideapoke.com::97aedce8-83a7-4cab-a906-62ee938a507f" providerId="AD" clId="Web-{26744151-25E1-4611-B63E-D603E5A27607}" dt="2020-06-18T06:26:30.476" v="31" actId="20577"/>
      <pc:docMkLst>
        <pc:docMk/>
      </pc:docMkLst>
      <pc:sldChg chg="del">
        <pc:chgData name="Amulya SB" userId="S::amulya.sb@ideapoke.com::97aedce8-83a7-4cab-a906-62ee938a507f" providerId="AD" clId="Web-{26744151-25E1-4611-B63E-D603E5A27607}" dt="2020-06-18T06:24:59.710" v="1"/>
        <pc:sldMkLst>
          <pc:docMk/>
          <pc:sldMk cId="109857222" sldId="256"/>
        </pc:sldMkLst>
      </pc:sldChg>
      <pc:sldChg chg="addSp modSp add">
        <pc:chgData name="Amulya SB" userId="S::amulya.sb@ideapoke.com::97aedce8-83a7-4cab-a906-62ee938a507f" providerId="AD" clId="Web-{26744151-25E1-4611-B63E-D603E5A27607}" dt="2020-06-18T06:25:31.788" v="10" actId="20577"/>
        <pc:sldMkLst>
          <pc:docMk/>
          <pc:sldMk cId="523638537" sldId="257"/>
        </pc:sldMkLst>
        <pc:spChg chg="mod">
          <ac:chgData name="Amulya SB" userId="S::amulya.sb@ideapoke.com::97aedce8-83a7-4cab-a906-62ee938a507f" providerId="AD" clId="Web-{26744151-25E1-4611-B63E-D603E5A27607}" dt="2020-06-18T06:25:31.788" v="10" actId="20577"/>
          <ac:spMkLst>
            <pc:docMk/>
            <pc:sldMk cId="523638537" sldId="257"/>
            <ac:spMk id="2" creationId="{00000000-0000-0000-0000-000000000000}"/>
          </ac:spMkLst>
        </pc:spChg>
        <pc:spChg chg="mod">
          <ac:chgData name="Amulya SB" userId="S::amulya.sb@ideapoke.com::97aedce8-83a7-4cab-a906-62ee938a507f" providerId="AD" clId="Web-{26744151-25E1-4611-B63E-D603E5A27607}" dt="2020-06-18T06:25:17.257" v="3"/>
          <ac:spMkLst>
            <pc:docMk/>
            <pc:sldMk cId="523638537" sldId="257"/>
            <ac:spMk id="3" creationId="{00000000-0000-0000-0000-000000000000}"/>
          </ac:spMkLst>
        </pc:spChg>
        <pc:spChg chg="add">
          <ac:chgData name="Amulya SB" userId="S::amulya.sb@ideapoke.com::97aedce8-83a7-4cab-a906-62ee938a507f" providerId="AD" clId="Web-{26744151-25E1-4611-B63E-D603E5A27607}" dt="2020-06-18T06:25:17.257" v="3"/>
          <ac:spMkLst>
            <pc:docMk/>
            <pc:sldMk cId="523638537" sldId="257"/>
            <ac:spMk id="11" creationId="{E91DC736-0EF8-4F87-9146-EBF1D2EE4D3D}"/>
          </ac:spMkLst>
        </pc:spChg>
        <pc:spChg chg="add">
          <ac:chgData name="Amulya SB" userId="S::amulya.sb@ideapoke.com::97aedce8-83a7-4cab-a906-62ee938a507f" providerId="AD" clId="Web-{26744151-25E1-4611-B63E-D603E5A27607}" dt="2020-06-18T06:25:17.257" v="3"/>
          <ac:spMkLst>
            <pc:docMk/>
            <pc:sldMk cId="523638537" sldId="257"/>
            <ac:spMk id="13" creationId="{097CD68E-23E3-4007-8847-CD0944C4F7BE}"/>
          </ac:spMkLst>
        </pc:spChg>
        <pc:spChg chg="add">
          <ac:chgData name="Amulya SB" userId="S::amulya.sb@ideapoke.com::97aedce8-83a7-4cab-a906-62ee938a507f" providerId="AD" clId="Web-{26744151-25E1-4611-B63E-D603E5A27607}" dt="2020-06-18T06:25:17.257" v="3"/>
          <ac:spMkLst>
            <pc:docMk/>
            <pc:sldMk cId="523638537" sldId="257"/>
            <ac:spMk id="15" creationId="{AF2F604E-43BE-4DC3-B983-E071523364F8}"/>
          </ac:spMkLst>
        </pc:spChg>
        <pc:spChg chg="add">
          <ac:chgData name="Amulya SB" userId="S::amulya.sb@ideapoke.com::97aedce8-83a7-4cab-a906-62ee938a507f" providerId="AD" clId="Web-{26744151-25E1-4611-B63E-D603E5A27607}" dt="2020-06-18T06:25:17.257" v="3"/>
          <ac:spMkLst>
            <pc:docMk/>
            <pc:sldMk cId="523638537" sldId="257"/>
            <ac:spMk id="17" creationId="{08C9B587-E65E-4B52-B37C-ABEBB6E87928}"/>
          </ac:spMkLst>
        </pc:spChg>
        <pc:picChg chg="mod">
          <ac:chgData name="Amulya SB" userId="S::amulya.sb@ideapoke.com::97aedce8-83a7-4cab-a906-62ee938a507f" providerId="AD" clId="Web-{26744151-25E1-4611-B63E-D603E5A27607}" dt="2020-06-18T06:25:17.257" v="3"/>
          <ac:picMkLst>
            <pc:docMk/>
            <pc:sldMk cId="523638537" sldId="257"/>
            <ac:picMk id="6" creationId="{00DC791E-DB09-4D3D-BA64-67B8AFEEB508}"/>
          </ac:picMkLst>
        </pc:picChg>
      </pc:sldChg>
      <pc:sldChg chg="add del">
        <pc:chgData name="Amulya SB" userId="S::amulya.sb@ideapoke.com::97aedce8-83a7-4cab-a906-62ee938a507f" providerId="AD" clId="Web-{26744151-25E1-4611-B63E-D603E5A27607}" dt="2020-06-18T06:25:45.288" v="14"/>
        <pc:sldMkLst>
          <pc:docMk/>
          <pc:sldMk cId="262688431" sldId="258"/>
        </pc:sldMkLst>
      </pc:sldChg>
      <pc:sldChg chg="modSp add">
        <pc:chgData name="Amulya SB" userId="S::amulya.sb@ideapoke.com::97aedce8-83a7-4cab-a906-62ee938a507f" providerId="AD" clId="Web-{26744151-25E1-4611-B63E-D603E5A27607}" dt="2020-06-18T06:26:30.476" v="31" actId="20577"/>
        <pc:sldMkLst>
          <pc:docMk/>
          <pc:sldMk cId="3629560576" sldId="258"/>
        </pc:sldMkLst>
        <pc:graphicFrameChg chg="modGraphic">
          <ac:chgData name="Amulya SB" userId="S::amulya.sb@ideapoke.com::97aedce8-83a7-4cab-a906-62ee938a507f" providerId="AD" clId="Web-{26744151-25E1-4611-B63E-D603E5A27607}" dt="2020-06-18T06:26:30.476" v="31" actId="20577"/>
          <ac:graphicFrameMkLst>
            <pc:docMk/>
            <pc:sldMk cId="3629560576" sldId="258"/>
            <ac:graphicFrameMk id="18" creationId="{E587DE9E-87A5-403A-935D-13BC5D055C5B}"/>
          </ac:graphicFrameMkLst>
        </pc:graphicFrameChg>
      </pc:sldChg>
    </pc:docChg>
  </pc:docChgLst>
  <pc:docChgLst>
    <pc:chgData name="Amulya SB" userId="S::amulya.sb@ideapoke.com::97aedce8-83a7-4cab-a906-62ee938a507f" providerId="AD" clId="Web-{EBFF6C0B-4EE9-E2DB-2098-9462DACA4505}"/>
    <pc:docChg chg="addSld delSld modSld sldOrd">
      <pc:chgData name="Amulya SB" userId="S::amulya.sb@ideapoke.com::97aedce8-83a7-4cab-a906-62ee938a507f" providerId="AD" clId="Web-{EBFF6C0B-4EE9-E2DB-2098-9462DACA4505}" dt="2020-06-22T06:43:34.112" v="2212" actId="1076"/>
      <pc:docMkLst>
        <pc:docMk/>
      </pc:docMkLst>
      <pc:sldChg chg="modSp">
        <pc:chgData name="Amulya SB" userId="S::amulya.sb@ideapoke.com::97aedce8-83a7-4cab-a906-62ee938a507f" providerId="AD" clId="Web-{EBFF6C0B-4EE9-E2DB-2098-9462DACA4505}" dt="2020-06-22T05:37:14.458" v="605" actId="20577"/>
        <pc:sldMkLst>
          <pc:docMk/>
          <pc:sldMk cId="1154225289" sldId="261"/>
        </pc:sldMkLst>
        <pc:spChg chg="mod">
          <ac:chgData name="Amulya SB" userId="S::amulya.sb@ideapoke.com::97aedce8-83a7-4cab-a906-62ee938a507f" providerId="AD" clId="Web-{EBFF6C0B-4EE9-E2DB-2098-9462DACA4505}" dt="2020-06-22T05:36:39.427" v="562" actId="20577"/>
          <ac:spMkLst>
            <pc:docMk/>
            <pc:sldMk cId="1154225289" sldId="261"/>
            <ac:spMk id="2" creationId="{97A3C483-1CEC-4198-8132-95C9DBD85495}"/>
          </ac:spMkLst>
        </pc:spChg>
        <pc:spChg chg="mod">
          <ac:chgData name="Amulya SB" userId="S::amulya.sb@ideapoke.com::97aedce8-83a7-4cab-a906-62ee938a507f" providerId="AD" clId="Web-{EBFF6C0B-4EE9-E2DB-2098-9462DACA4505}" dt="2020-06-22T05:37:14.458" v="605" actId="20577"/>
          <ac:spMkLst>
            <pc:docMk/>
            <pc:sldMk cId="1154225289" sldId="261"/>
            <ac:spMk id="3" creationId="{9688E4A1-1614-4AFE-9976-7F265FA047BD}"/>
          </ac:spMkLst>
        </pc:spChg>
      </pc:sldChg>
      <pc:sldChg chg="modSp">
        <pc:chgData name="Amulya SB" userId="S::amulya.sb@ideapoke.com::97aedce8-83a7-4cab-a906-62ee938a507f" providerId="AD" clId="Web-{EBFF6C0B-4EE9-E2DB-2098-9462DACA4505}" dt="2020-06-22T05:37:30.927" v="610" actId="20577"/>
        <pc:sldMkLst>
          <pc:docMk/>
          <pc:sldMk cId="205320001" sldId="262"/>
        </pc:sldMkLst>
        <pc:spChg chg="mod">
          <ac:chgData name="Amulya SB" userId="S::amulya.sb@ideapoke.com::97aedce8-83a7-4cab-a906-62ee938a507f" providerId="AD" clId="Web-{EBFF6C0B-4EE9-E2DB-2098-9462DACA4505}" dt="2020-06-22T05:37:30.927" v="610" actId="20577"/>
          <ac:spMkLst>
            <pc:docMk/>
            <pc:sldMk cId="205320001" sldId="262"/>
            <ac:spMk id="2" creationId="{36507C44-6B90-4F04-AA37-EC896140E920}"/>
          </ac:spMkLst>
        </pc:spChg>
      </pc:sldChg>
      <pc:sldChg chg="addSp delSp modSp">
        <pc:chgData name="Amulya SB" userId="S::amulya.sb@ideapoke.com::97aedce8-83a7-4cab-a906-62ee938a507f" providerId="AD" clId="Web-{EBFF6C0B-4EE9-E2DB-2098-9462DACA4505}" dt="2020-06-22T05:26:22.657" v="242" actId="1076"/>
        <pc:sldMkLst>
          <pc:docMk/>
          <pc:sldMk cId="2386344898" sldId="266"/>
        </pc:sldMkLst>
        <pc:spChg chg="mod">
          <ac:chgData name="Amulya SB" userId="S::amulya.sb@ideapoke.com::97aedce8-83a7-4cab-a906-62ee938a507f" providerId="AD" clId="Web-{EBFF6C0B-4EE9-E2DB-2098-9462DACA4505}" dt="2020-06-22T05:18:24.903" v="155" actId="20577"/>
          <ac:spMkLst>
            <pc:docMk/>
            <pc:sldMk cId="2386344898" sldId="266"/>
            <ac:spMk id="3" creationId="{B733208A-FA6A-4D66-990E-B9682FA77158}"/>
          </ac:spMkLst>
        </pc:spChg>
        <pc:spChg chg="mod">
          <ac:chgData name="Amulya SB" userId="S::amulya.sb@ideapoke.com::97aedce8-83a7-4cab-a906-62ee938a507f" providerId="AD" clId="Web-{EBFF6C0B-4EE9-E2DB-2098-9462DACA4505}" dt="2020-06-22T05:25:46.907" v="223" actId="1076"/>
          <ac:spMkLst>
            <pc:docMk/>
            <pc:sldMk cId="2386344898" sldId="266"/>
            <ac:spMk id="23" creationId="{BFB8218F-665C-4A74-9021-B489A397E4FB}"/>
          </ac:spMkLst>
        </pc:spChg>
        <pc:spChg chg="mod">
          <ac:chgData name="Amulya SB" userId="S::amulya.sb@ideapoke.com::97aedce8-83a7-4cab-a906-62ee938a507f" providerId="AD" clId="Web-{EBFF6C0B-4EE9-E2DB-2098-9462DACA4505}" dt="2020-06-22T05:25:35.953" v="218" actId="1076"/>
          <ac:spMkLst>
            <pc:docMk/>
            <pc:sldMk cId="2386344898" sldId="266"/>
            <ac:spMk id="37" creationId="{9682895B-DE25-40B4-A1C0-BEFCDCC3D42C}"/>
          </ac:spMkLst>
        </pc:spChg>
        <pc:spChg chg="add mod">
          <ac:chgData name="Amulya SB" userId="S::amulya.sb@ideapoke.com::97aedce8-83a7-4cab-a906-62ee938a507f" providerId="AD" clId="Web-{EBFF6C0B-4EE9-E2DB-2098-9462DACA4505}" dt="2020-06-22T05:10:26.364" v="33" actId="14100"/>
          <ac:spMkLst>
            <pc:docMk/>
            <pc:sldMk cId="2386344898" sldId="266"/>
            <ac:spMk id="38" creationId="{217154B0-1E40-4C7D-89B3-474A5A9B52E9}"/>
          </ac:spMkLst>
        </pc:spChg>
        <pc:spChg chg="add mod">
          <ac:chgData name="Amulya SB" userId="S::amulya.sb@ideapoke.com::97aedce8-83a7-4cab-a906-62ee938a507f" providerId="AD" clId="Web-{EBFF6C0B-4EE9-E2DB-2098-9462DACA4505}" dt="2020-06-22T05:12:24.252" v="59" actId="1076"/>
          <ac:spMkLst>
            <pc:docMk/>
            <pc:sldMk cId="2386344898" sldId="266"/>
            <ac:spMk id="44" creationId="{45C9ADAA-2341-4CD1-9C17-2C92923791F6}"/>
          </ac:spMkLst>
        </pc:spChg>
        <pc:spChg chg="mod">
          <ac:chgData name="Amulya SB" userId="S::amulya.sb@ideapoke.com::97aedce8-83a7-4cab-a906-62ee938a507f" providerId="AD" clId="Web-{EBFF6C0B-4EE9-E2DB-2098-9462DACA4505}" dt="2020-06-22T05:11:02.908" v="36" actId="14100"/>
          <ac:spMkLst>
            <pc:docMk/>
            <pc:sldMk cId="2386344898" sldId="266"/>
            <ac:spMk id="49" creationId="{586A7745-BFCF-4A90-ACE4-9F3C1A197584}"/>
          </ac:spMkLst>
        </pc:spChg>
        <pc:spChg chg="add del mod">
          <ac:chgData name="Amulya SB" userId="S::amulya.sb@ideapoke.com::97aedce8-83a7-4cab-a906-62ee938a507f" providerId="AD" clId="Web-{EBFF6C0B-4EE9-E2DB-2098-9462DACA4505}" dt="2020-06-22T05:09:23.460" v="26"/>
          <ac:spMkLst>
            <pc:docMk/>
            <pc:sldMk cId="2386344898" sldId="266"/>
            <ac:spMk id="50" creationId="{78A487E6-5827-42F3-83F5-D08405DEF6DA}"/>
          </ac:spMkLst>
        </pc:spChg>
        <pc:spChg chg="mod">
          <ac:chgData name="Amulya SB" userId="S::amulya.sb@ideapoke.com::97aedce8-83a7-4cab-a906-62ee938a507f" providerId="AD" clId="Web-{EBFF6C0B-4EE9-E2DB-2098-9462DACA4505}" dt="2020-06-22T05:16:12.856" v="88" actId="14100"/>
          <ac:spMkLst>
            <pc:docMk/>
            <pc:sldMk cId="2386344898" sldId="266"/>
            <ac:spMk id="53" creationId="{975FB336-B109-4044-934D-82FE0CB95AB1}"/>
          </ac:spMkLst>
        </pc:spChg>
        <pc:spChg chg="mod">
          <ac:chgData name="Amulya SB" userId="S::amulya.sb@ideapoke.com::97aedce8-83a7-4cab-a906-62ee938a507f" providerId="AD" clId="Web-{EBFF6C0B-4EE9-E2DB-2098-9462DACA4505}" dt="2020-06-22T05:16:07.965" v="87" actId="14100"/>
          <ac:spMkLst>
            <pc:docMk/>
            <pc:sldMk cId="2386344898" sldId="266"/>
            <ac:spMk id="55" creationId="{8854E6CF-0AAE-4826-ABEF-3230AA555C37}"/>
          </ac:spMkLst>
        </pc:spChg>
        <pc:spChg chg="add mod">
          <ac:chgData name="Amulya SB" userId="S::amulya.sb@ideapoke.com::97aedce8-83a7-4cab-a906-62ee938a507f" providerId="AD" clId="Web-{EBFF6C0B-4EE9-E2DB-2098-9462DACA4505}" dt="2020-06-22T05:12:56.726" v="70" actId="20577"/>
          <ac:spMkLst>
            <pc:docMk/>
            <pc:sldMk cId="2386344898" sldId="266"/>
            <ac:spMk id="61" creationId="{5B512A8D-D7CA-46E0-A21B-573FEF14DE25}"/>
          </ac:spMkLst>
        </pc:spChg>
        <pc:spChg chg="add mod">
          <ac:chgData name="Amulya SB" userId="S::amulya.sb@ideapoke.com::97aedce8-83a7-4cab-a906-62ee938a507f" providerId="AD" clId="Web-{EBFF6C0B-4EE9-E2DB-2098-9462DACA4505}" dt="2020-06-22T05:17:06.934" v="108" actId="20577"/>
          <ac:spMkLst>
            <pc:docMk/>
            <pc:sldMk cId="2386344898" sldId="266"/>
            <ac:spMk id="65" creationId="{14A4682E-1D78-4B6B-A870-59E776DE276A}"/>
          </ac:spMkLst>
        </pc:spChg>
        <pc:spChg chg="add mod">
          <ac:chgData name="Amulya SB" userId="S::amulya.sb@ideapoke.com::97aedce8-83a7-4cab-a906-62ee938a507f" providerId="AD" clId="Web-{EBFF6C0B-4EE9-E2DB-2098-9462DACA4505}" dt="2020-06-22T05:17:11.606" v="115" actId="20577"/>
          <ac:spMkLst>
            <pc:docMk/>
            <pc:sldMk cId="2386344898" sldId="266"/>
            <ac:spMk id="67" creationId="{044DE6A1-4F37-481C-89B3-107B150C703A}"/>
          </ac:spMkLst>
        </pc:spChg>
        <pc:spChg chg="add mod">
          <ac:chgData name="Amulya SB" userId="S::amulya.sb@ideapoke.com::97aedce8-83a7-4cab-a906-62ee938a507f" providerId="AD" clId="Web-{EBFF6C0B-4EE9-E2DB-2098-9462DACA4505}" dt="2020-06-22T05:17:14.544" v="118" actId="20577"/>
          <ac:spMkLst>
            <pc:docMk/>
            <pc:sldMk cId="2386344898" sldId="266"/>
            <ac:spMk id="69" creationId="{1B93EBC3-E6E1-48DB-8EFD-6C43A44DDB28}"/>
          </ac:spMkLst>
        </pc:spChg>
        <pc:spChg chg="add mod">
          <ac:chgData name="Amulya SB" userId="S::amulya.sb@ideapoke.com::97aedce8-83a7-4cab-a906-62ee938a507f" providerId="AD" clId="Web-{EBFF6C0B-4EE9-E2DB-2098-9462DACA4505}" dt="2020-06-22T05:26:22.657" v="242" actId="1076"/>
          <ac:spMkLst>
            <pc:docMk/>
            <pc:sldMk cId="2386344898" sldId="266"/>
            <ac:spMk id="75" creationId="{D6A7F04A-020D-41A9-9D22-94E38677ECD8}"/>
          </ac:spMkLst>
        </pc:spChg>
        <pc:cxnChg chg="mod">
          <ac:chgData name="Amulya SB" userId="S::amulya.sb@ideapoke.com::97aedce8-83a7-4cab-a906-62ee938a507f" providerId="AD" clId="Web-{EBFF6C0B-4EE9-E2DB-2098-9462DACA4505}" dt="2020-06-22T05:25:10.562" v="212" actId="1076"/>
          <ac:cxnSpMkLst>
            <pc:docMk/>
            <pc:sldMk cId="2386344898" sldId="266"/>
            <ac:cxnSpMk id="22" creationId="{DF04DB8F-1C20-442F-B9F0-92C89056F82B}"/>
          </ac:cxnSpMkLst>
        </pc:cxnChg>
        <pc:cxnChg chg="mod">
          <ac:chgData name="Amulya SB" userId="S::amulya.sb@ideapoke.com::97aedce8-83a7-4cab-a906-62ee938a507f" providerId="AD" clId="Web-{EBFF6C0B-4EE9-E2DB-2098-9462DACA4505}" dt="2020-06-22T05:14:39.508" v="79" actId="14100"/>
          <ac:cxnSpMkLst>
            <pc:docMk/>
            <pc:sldMk cId="2386344898" sldId="266"/>
            <ac:cxnSpMk id="26" creationId="{92BF7787-32C5-4A0F-ABD9-F7DA17467D85}"/>
          </ac:cxnSpMkLst>
        </pc:cxnChg>
        <pc:cxnChg chg="del mod">
          <ac:chgData name="Amulya SB" userId="S::amulya.sb@ideapoke.com::97aedce8-83a7-4cab-a906-62ee938a507f" providerId="AD" clId="Web-{EBFF6C0B-4EE9-E2DB-2098-9462DACA4505}" dt="2020-06-22T05:24:56" v="208"/>
          <ac:cxnSpMkLst>
            <pc:docMk/>
            <pc:sldMk cId="2386344898" sldId="266"/>
            <ac:cxnSpMk id="27" creationId="{32A3ED2C-A9C1-4E50-B988-44D2781C4690}"/>
          </ac:cxnSpMkLst>
        </pc:cxnChg>
        <pc:cxnChg chg="del mod">
          <ac:chgData name="Amulya SB" userId="S::amulya.sb@ideapoke.com::97aedce8-83a7-4cab-a906-62ee938a507f" providerId="AD" clId="Web-{EBFF6C0B-4EE9-E2DB-2098-9462DACA4505}" dt="2020-06-22T05:24:56" v="207"/>
          <ac:cxnSpMkLst>
            <pc:docMk/>
            <pc:sldMk cId="2386344898" sldId="266"/>
            <ac:cxnSpMk id="28" creationId="{9B1660B1-F43F-43A4-B643-60A7901E0275}"/>
          </ac:cxnSpMkLst>
        </pc:cxnChg>
        <pc:cxnChg chg="add mod">
          <ac:chgData name="Amulya SB" userId="S::amulya.sb@ideapoke.com::97aedce8-83a7-4cab-a906-62ee938a507f" providerId="AD" clId="Web-{EBFF6C0B-4EE9-E2DB-2098-9462DACA4505}" dt="2020-06-22T05:08:41.001" v="11" actId="1076"/>
          <ac:cxnSpMkLst>
            <pc:docMk/>
            <pc:sldMk cId="2386344898" sldId="266"/>
            <ac:cxnSpMk id="36" creationId="{4D60F894-9315-46C0-8CE2-ED85A9C15592}"/>
          </ac:cxnSpMkLst>
        </pc:cxnChg>
        <pc:cxnChg chg="add del mod">
          <ac:chgData name="Amulya SB" userId="S::amulya.sb@ideapoke.com::97aedce8-83a7-4cab-a906-62ee938a507f" providerId="AD" clId="Web-{EBFF6C0B-4EE9-E2DB-2098-9462DACA4505}" dt="2020-06-22T05:09:51.176" v="30"/>
          <ac:cxnSpMkLst>
            <pc:docMk/>
            <pc:sldMk cId="2386344898" sldId="266"/>
            <ac:cxnSpMk id="41" creationId="{650B36FE-CE84-40E5-878E-BCB76C6F1D50}"/>
          </ac:cxnSpMkLst>
        </pc:cxnChg>
        <pc:cxnChg chg="add del mod">
          <ac:chgData name="Amulya SB" userId="S::amulya.sb@ideapoke.com::97aedce8-83a7-4cab-a906-62ee938a507f" providerId="AD" clId="Web-{EBFF6C0B-4EE9-E2DB-2098-9462DACA4505}" dt="2020-06-22T05:12:19.714" v="58"/>
          <ac:cxnSpMkLst>
            <pc:docMk/>
            <pc:sldMk cId="2386344898" sldId="266"/>
            <ac:cxnSpMk id="45" creationId="{97B3888C-97CC-4C8E-8E96-721C4ACCE63F}"/>
          </ac:cxnSpMkLst>
        </pc:cxnChg>
        <pc:cxnChg chg="add del mod">
          <ac:chgData name="Amulya SB" userId="S::amulya.sb@ideapoke.com::97aedce8-83a7-4cab-a906-62ee938a507f" providerId="AD" clId="Web-{EBFF6C0B-4EE9-E2DB-2098-9462DACA4505}" dt="2020-06-22T05:09:23.461" v="27"/>
          <ac:cxnSpMkLst>
            <pc:docMk/>
            <pc:sldMk cId="2386344898" sldId="266"/>
            <ac:cxnSpMk id="48" creationId="{4F82BE9C-5704-4C58-B964-56175A750329}"/>
          </ac:cxnSpMkLst>
        </pc:cxnChg>
        <pc:cxnChg chg="mod">
          <ac:chgData name="Amulya SB" userId="S::amulya.sb@ideapoke.com::97aedce8-83a7-4cab-a906-62ee938a507f" providerId="AD" clId="Web-{EBFF6C0B-4EE9-E2DB-2098-9462DACA4505}" dt="2020-06-22T05:08:14.795" v="5" actId="14100"/>
          <ac:cxnSpMkLst>
            <pc:docMk/>
            <pc:sldMk cId="2386344898" sldId="266"/>
            <ac:cxnSpMk id="51" creationId="{53B89C4C-0452-4A2E-8CDB-862DD26683E2}"/>
          </ac:cxnSpMkLst>
        </pc:cxnChg>
        <pc:cxnChg chg="mod">
          <ac:chgData name="Amulya SB" userId="S::amulya.sb@ideapoke.com::97aedce8-83a7-4cab-a906-62ee938a507f" providerId="AD" clId="Web-{EBFF6C0B-4EE9-E2DB-2098-9462DACA4505}" dt="2020-06-22T05:09:55.958" v="32" actId="1076"/>
          <ac:cxnSpMkLst>
            <pc:docMk/>
            <pc:sldMk cId="2386344898" sldId="266"/>
            <ac:cxnSpMk id="52" creationId="{F63F1522-FBB2-44F2-AE7D-14F4C4DB79A5}"/>
          </ac:cxnSpMkLst>
        </pc:cxnChg>
        <pc:cxnChg chg="mod">
          <ac:chgData name="Amulya SB" userId="S::amulya.sb@ideapoke.com::97aedce8-83a7-4cab-a906-62ee938a507f" providerId="AD" clId="Web-{EBFF6C0B-4EE9-E2DB-2098-9462DACA4505}" dt="2020-06-22T05:08:09.122" v="3" actId="1076"/>
          <ac:cxnSpMkLst>
            <pc:docMk/>
            <pc:sldMk cId="2386344898" sldId="266"/>
            <ac:cxnSpMk id="54" creationId="{7E2810C5-B407-4268-8C48-FE6F2A8EFE24}"/>
          </ac:cxnSpMkLst>
        </pc:cxnChg>
        <pc:cxnChg chg="add del mod">
          <ac:chgData name="Amulya SB" userId="S::amulya.sb@ideapoke.com::97aedce8-83a7-4cab-a906-62ee938a507f" providerId="AD" clId="Web-{EBFF6C0B-4EE9-E2DB-2098-9462DACA4505}" dt="2020-06-22T05:11:57.959" v="53"/>
          <ac:cxnSpMkLst>
            <pc:docMk/>
            <pc:sldMk cId="2386344898" sldId="266"/>
            <ac:cxnSpMk id="56" creationId="{0617F1DB-06F6-4EEE-99E5-AA66CD5470F0}"/>
          </ac:cxnSpMkLst>
        </pc:cxnChg>
        <pc:cxnChg chg="add mod">
          <ac:chgData name="Amulya SB" userId="S::amulya.sb@ideapoke.com::97aedce8-83a7-4cab-a906-62ee938a507f" providerId="AD" clId="Web-{EBFF6C0B-4EE9-E2DB-2098-9462DACA4505}" dt="2020-06-22T05:12:17.645" v="56" actId="1076"/>
          <ac:cxnSpMkLst>
            <pc:docMk/>
            <pc:sldMk cId="2386344898" sldId="266"/>
            <ac:cxnSpMk id="57" creationId="{0526688A-87FE-4CA5-8C4A-9C8289478298}"/>
          </ac:cxnSpMkLst>
        </pc:cxnChg>
        <pc:cxnChg chg="add mod">
          <ac:chgData name="Amulya SB" userId="S::amulya.sb@ideapoke.com::97aedce8-83a7-4cab-a906-62ee938a507f" providerId="AD" clId="Web-{EBFF6C0B-4EE9-E2DB-2098-9462DACA4505}" dt="2020-06-22T05:12:17.657" v="57" actId="1076"/>
          <ac:cxnSpMkLst>
            <pc:docMk/>
            <pc:sldMk cId="2386344898" sldId="266"/>
            <ac:cxnSpMk id="58" creationId="{6B489E61-519C-43E6-A22D-65DD241FC990}"/>
          </ac:cxnSpMkLst>
        </pc:cxnChg>
        <pc:cxnChg chg="add mod">
          <ac:chgData name="Amulya SB" userId="S::amulya.sb@ideapoke.com::97aedce8-83a7-4cab-a906-62ee938a507f" providerId="AD" clId="Web-{EBFF6C0B-4EE9-E2DB-2098-9462DACA4505}" dt="2020-06-22T05:12:28.424" v="62" actId="1076"/>
          <ac:cxnSpMkLst>
            <pc:docMk/>
            <pc:sldMk cId="2386344898" sldId="266"/>
            <ac:cxnSpMk id="59" creationId="{69B9F581-AE22-44FA-AA86-1948353E113C}"/>
          </ac:cxnSpMkLst>
        </pc:cxnChg>
        <pc:cxnChg chg="add mod">
          <ac:chgData name="Amulya SB" userId="S::amulya.sb@ideapoke.com::97aedce8-83a7-4cab-a906-62ee938a507f" providerId="AD" clId="Web-{EBFF6C0B-4EE9-E2DB-2098-9462DACA4505}" dt="2020-06-22T05:12:28.437" v="63" actId="1076"/>
          <ac:cxnSpMkLst>
            <pc:docMk/>
            <pc:sldMk cId="2386344898" sldId="266"/>
            <ac:cxnSpMk id="60" creationId="{E5D30D7D-2FE1-443F-BCFE-A6A48618ADC6}"/>
          </ac:cxnSpMkLst>
        </pc:cxnChg>
        <pc:cxnChg chg="add del mod">
          <ac:chgData name="Amulya SB" userId="S::amulya.sb@ideapoke.com::97aedce8-83a7-4cab-a906-62ee938a507f" providerId="AD" clId="Web-{EBFF6C0B-4EE9-E2DB-2098-9462DACA4505}" dt="2020-06-22T05:15:59.809" v="86"/>
          <ac:cxnSpMkLst>
            <pc:docMk/>
            <pc:sldMk cId="2386344898" sldId="266"/>
            <ac:cxnSpMk id="62" creationId="{99829980-4D6C-43B4-A2D5-921C05230C45}"/>
          </ac:cxnSpMkLst>
        </pc:cxnChg>
        <pc:cxnChg chg="add mod">
          <ac:chgData name="Amulya SB" userId="S::amulya.sb@ideapoke.com::97aedce8-83a7-4cab-a906-62ee938a507f" providerId="AD" clId="Web-{EBFF6C0B-4EE9-E2DB-2098-9462DACA4505}" dt="2020-06-22T05:16:41.153" v="91" actId="14100"/>
          <ac:cxnSpMkLst>
            <pc:docMk/>
            <pc:sldMk cId="2386344898" sldId="266"/>
            <ac:cxnSpMk id="63" creationId="{80FE97F5-CD6E-48C9-8569-9BB028763F5B}"/>
          </ac:cxnSpMkLst>
        </pc:cxnChg>
        <pc:cxnChg chg="add mod">
          <ac:chgData name="Amulya SB" userId="S::amulya.sb@ideapoke.com::97aedce8-83a7-4cab-a906-62ee938a507f" providerId="AD" clId="Web-{EBFF6C0B-4EE9-E2DB-2098-9462DACA4505}" dt="2020-06-22T05:16:51.497" v="94" actId="1076"/>
          <ac:cxnSpMkLst>
            <pc:docMk/>
            <pc:sldMk cId="2386344898" sldId="266"/>
            <ac:cxnSpMk id="64" creationId="{1282EA73-1235-470D-8B10-76270D937C85}"/>
          </ac:cxnSpMkLst>
        </pc:cxnChg>
        <pc:cxnChg chg="add mod">
          <ac:chgData name="Amulya SB" userId="S::amulya.sb@ideapoke.com::97aedce8-83a7-4cab-a906-62ee938a507f" providerId="AD" clId="Web-{EBFF6C0B-4EE9-E2DB-2098-9462DACA4505}" dt="2020-06-22T05:16:56.762" v="98" actId="1076"/>
          <ac:cxnSpMkLst>
            <pc:docMk/>
            <pc:sldMk cId="2386344898" sldId="266"/>
            <ac:cxnSpMk id="66" creationId="{AD3CC002-62B9-4E9E-A93A-1758F1536896}"/>
          </ac:cxnSpMkLst>
        </pc:cxnChg>
        <pc:cxnChg chg="add mod">
          <ac:chgData name="Amulya SB" userId="S::amulya.sb@ideapoke.com::97aedce8-83a7-4cab-a906-62ee938a507f" providerId="AD" clId="Web-{EBFF6C0B-4EE9-E2DB-2098-9462DACA4505}" dt="2020-06-22T05:17:02.090" v="102" actId="1076"/>
          <ac:cxnSpMkLst>
            <pc:docMk/>
            <pc:sldMk cId="2386344898" sldId="266"/>
            <ac:cxnSpMk id="68" creationId="{BB9C6A08-FFF9-42C5-AEC8-67760B0B27B2}"/>
          </ac:cxnSpMkLst>
        </pc:cxnChg>
        <pc:cxnChg chg="add mod">
          <ac:chgData name="Amulya SB" userId="S::amulya.sb@ideapoke.com::97aedce8-83a7-4cab-a906-62ee938a507f" providerId="AD" clId="Web-{EBFF6C0B-4EE9-E2DB-2098-9462DACA4505}" dt="2020-06-22T05:25:26.297" v="215" actId="1076"/>
          <ac:cxnSpMkLst>
            <pc:docMk/>
            <pc:sldMk cId="2386344898" sldId="266"/>
            <ac:cxnSpMk id="70" creationId="{1A213781-AC30-4615-BA77-914B8FB77EB2}"/>
          </ac:cxnSpMkLst>
        </pc:cxnChg>
        <pc:cxnChg chg="add mod">
          <ac:chgData name="Amulya SB" userId="S::amulya.sb@ideapoke.com::97aedce8-83a7-4cab-a906-62ee938a507f" providerId="AD" clId="Web-{EBFF6C0B-4EE9-E2DB-2098-9462DACA4505}" dt="2020-06-22T05:25:26.313" v="216" actId="1076"/>
          <ac:cxnSpMkLst>
            <pc:docMk/>
            <pc:sldMk cId="2386344898" sldId="266"/>
            <ac:cxnSpMk id="71" creationId="{FF4B1601-81DE-4075-A4EE-AE1BB400FF60}"/>
          </ac:cxnSpMkLst>
        </pc:cxnChg>
        <pc:cxnChg chg="add mod">
          <ac:chgData name="Amulya SB" userId="S::amulya.sb@ideapoke.com::97aedce8-83a7-4cab-a906-62ee938a507f" providerId="AD" clId="Web-{EBFF6C0B-4EE9-E2DB-2098-9462DACA4505}" dt="2020-06-22T05:25:41.563" v="220" actId="1076"/>
          <ac:cxnSpMkLst>
            <pc:docMk/>
            <pc:sldMk cId="2386344898" sldId="266"/>
            <ac:cxnSpMk id="72" creationId="{5EECDE2C-A344-4D4C-BFA0-491E543A9E6E}"/>
          </ac:cxnSpMkLst>
        </pc:cxnChg>
        <pc:cxnChg chg="add del mod">
          <ac:chgData name="Amulya SB" userId="S::amulya.sb@ideapoke.com::97aedce8-83a7-4cab-a906-62ee938a507f" providerId="AD" clId="Web-{EBFF6C0B-4EE9-E2DB-2098-9462DACA4505}" dt="2020-06-22T05:25:55.719" v="226"/>
          <ac:cxnSpMkLst>
            <pc:docMk/>
            <pc:sldMk cId="2386344898" sldId="266"/>
            <ac:cxnSpMk id="73" creationId="{AD2014DB-839E-4D8F-85AD-96A45DF1F461}"/>
          </ac:cxnSpMkLst>
        </pc:cxnChg>
        <pc:cxnChg chg="add del mod">
          <ac:chgData name="Amulya SB" userId="S::amulya.sb@ideapoke.com::97aedce8-83a7-4cab-a906-62ee938a507f" providerId="AD" clId="Web-{EBFF6C0B-4EE9-E2DB-2098-9462DACA4505}" dt="2020-06-22T05:25:53.657" v="225"/>
          <ac:cxnSpMkLst>
            <pc:docMk/>
            <pc:sldMk cId="2386344898" sldId="266"/>
            <ac:cxnSpMk id="74" creationId="{B6634245-E454-4904-84A9-50DE57BBBB3E}"/>
          </ac:cxnSpMkLst>
        </pc:cxnChg>
      </pc:sldChg>
      <pc:sldChg chg="addSp delSp modSp add ord replId">
        <pc:chgData name="Amulya SB" userId="S::amulya.sb@ideapoke.com::97aedce8-83a7-4cab-a906-62ee938a507f" providerId="AD" clId="Web-{EBFF6C0B-4EE9-E2DB-2098-9462DACA4505}" dt="2020-06-22T05:22:34.358" v="177" actId="14100"/>
        <pc:sldMkLst>
          <pc:docMk/>
          <pc:sldMk cId="246457914" sldId="267"/>
        </pc:sldMkLst>
        <pc:spChg chg="mod">
          <ac:chgData name="Amulya SB" userId="S::amulya.sb@ideapoke.com::97aedce8-83a7-4cab-a906-62ee938a507f" providerId="AD" clId="Web-{EBFF6C0B-4EE9-E2DB-2098-9462DACA4505}" dt="2020-06-22T05:21:40.108" v="170" actId="1076"/>
          <ac:spMkLst>
            <pc:docMk/>
            <pc:sldMk cId="246457914" sldId="267"/>
            <ac:spMk id="2" creationId="{F70E005A-9D94-436A-9820-0A15116C687C}"/>
          </ac:spMkLst>
        </pc:spChg>
        <pc:spChg chg="del mod">
          <ac:chgData name="Amulya SB" userId="S::amulya.sb@ideapoke.com::97aedce8-83a7-4cab-a906-62ee938a507f" providerId="AD" clId="Web-{EBFF6C0B-4EE9-E2DB-2098-9462DACA4505}" dt="2020-06-22T05:19:45.701" v="158"/>
          <ac:spMkLst>
            <pc:docMk/>
            <pc:sldMk cId="246457914" sldId="267"/>
            <ac:spMk id="3" creationId="{B733208A-FA6A-4D66-990E-B9682FA77158}"/>
          </ac:spMkLst>
        </pc:spChg>
        <pc:spChg chg="add del mod">
          <ac:chgData name="Amulya SB" userId="S::amulya.sb@ideapoke.com::97aedce8-83a7-4cab-a906-62ee938a507f" providerId="AD" clId="Web-{EBFF6C0B-4EE9-E2DB-2098-9462DACA4505}" dt="2020-06-22T05:21:11.436" v="163"/>
          <ac:spMkLst>
            <pc:docMk/>
            <pc:sldMk cId="246457914" sldId="267"/>
            <ac:spMk id="6" creationId="{63EC8186-C113-4739-9D4C-A269F97DCFCD}"/>
          </ac:spMkLst>
        </pc:spChg>
        <pc:spChg chg="add del mod">
          <ac:chgData name="Amulya SB" userId="S::amulya.sb@ideapoke.com::97aedce8-83a7-4cab-a906-62ee938a507f" providerId="AD" clId="Web-{EBFF6C0B-4EE9-E2DB-2098-9462DACA4505}" dt="2020-06-22T05:22:22.265" v="173"/>
          <ac:spMkLst>
            <pc:docMk/>
            <pc:sldMk cId="246457914" sldId="267"/>
            <ac:spMk id="9" creationId="{5C45C3A8-989B-45A0-9095-35AAD2B74D28}"/>
          </ac:spMkLst>
        </pc:spChg>
        <pc:picChg chg="add del mod ord">
          <ac:chgData name="Amulya SB" userId="S::amulya.sb@ideapoke.com::97aedce8-83a7-4cab-a906-62ee938a507f" providerId="AD" clId="Web-{EBFF6C0B-4EE9-E2DB-2098-9462DACA4505}" dt="2020-06-22T05:19:56.998" v="162"/>
          <ac:picMkLst>
            <pc:docMk/>
            <pc:sldMk cId="246457914" sldId="267"/>
            <ac:picMk id="4" creationId="{7E8CFC25-0071-4002-96D1-9E7BC5C5906B}"/>
          </ac:picMkLst>
        </pc:picChg>
        <pc:picChg chg="add del mod ord">
          <ac:chgData name="Amulya SB" userId="S::amulya.sb@ideapoke.com::97aedce8-83a7-4cab-a906-62ee938a507f" providerId="AD" clId="Web-{EBFF6C0B-4EE9-E2DB-2098-9462DACA4505}" dt="2020-06-22T05:21:47.483" v="172"/>
          <ac:picMkLst>
            <pc:docMk/>
            <pc:sldMk cId="246457914" sldId="267"/>
            <ac:picMk id="7" creationId="{B642709A-8B95-4FB6-9A22-8DCB6FD12B38}"/>
          </ac:picMkLst>
        </pc:picChg>
        <pc:picChg chg="add mod ord">
          <ac:chgData name="Amulya SB" userId="S::amulya.sb@ideapoke.com::97aedce8-83a7-4cab-a906-62ee938a507f" providerId="AD" clId="Web-{EBFF6C0B-4EE9-E2DB-2098-9462DACA4505}" dt="2020-06-22T05:22:34.358" v="177" actId="14100"/>
          <ac:picMkLst>
            <pc:docMk/>
            <pc:sldMk cId="246457914" sldId="267"/>
            <ac:picMk id="10" creationId="{7A96D169-E17E-4713-9452-7F62F9CE3898}"/>
          </ac:picMkLst>
        </pc:picChg>
      </pc:sldChg>
      <pc:sldChg chg="addSp delSp modSp add replId">
        <pc:chgData name="Amulya SB" userId="S::amulya.sb@ideapoke.com::97aedce8-83a7-4cab-a906-62ee938a507f" providerId="AD" clId="Web-{EBFF6C0B-4EE9-E2DB-2098-9462DACA4505}" dt="2020-06-22T05:28:26.392" v="270" actId="1076"/>
        <pc:sldMkLst>
          <pc:docMk/>
          <pc:sldMk cId="2378891186" sldId="268"/>
        </pc:sldMkLst>
        <pc:spChg chg="mod">
          <ac:chgData name="Amulya SB" userId="S::amulya.sb@ideapoke.com::97aedce8-83a7-4cab-a906-62ee938a507f" providerId="AD" clId="Web-{EBFF6C0B-4EE9-E2DB-2098-9462DACA4505}" dt="2020-06-22T05:23:20.562" v="187" actId="20577"/>
          <ac:spMkLst>
            <pc:docMk/>
            <pc:sldMk cId="2378891186" sldId="268"/>
            <ac:spMk id="2" creationId="{F70E005A-9D94-436A-9820-0A15116C687C}"/>
          </ac:spMkLst>
        </pc:spChg>
        <pc:spChg chg="add del mod">
          <ac:chgData name="Amulya SB" userId="S::amulya.sb@ideapoke.com::97aedce8-83a7-4cab-a906-62ee938a507f" providerId="AD" clId="Web-{EBFF6C0B-4EE9-E2DB-2098-9462DACA4505}" dt="2020-06-22T05:26:57.860" v="245"/>
          <ac:spMkLst>
            <pc:docMk/>
            <pc:sldMk cId="2378891186" sldId="268"/>
            <ac:spMk id="4" creationId="{2CD49617-E009-45E6-BC2F-E9840803DFC3}"/>
          </ac:spMkLst>
        </pc:spChg>
        <pc:spChg chg="add del mod">
          <ac:chgData name="Amulya SB" userId="S::amulya.sb@ideapoke.com::97aedce8-83a7-4cab-a906-62ee938a507f" providerId="AD" clId="Web-{EBFF6C0B-4EE9-E2DB-2098-9462DACA4505}" dt="2020-06-22T05:28:01.657" v="262"/>
          <ac:spMkLst>
            <pc:docMk/>
            <pc:sldMk cId="2378891186" sldId="268"/>
            <ac:spMk id="9" creationId="{CB041318-94B6-4404-A7B8-118F025858CA}"/>
          </ac:spMkLst>
        </pc:spChg>
        <pc:spChg chg="add del mod">
          <ac:chgData name="Amulya SB" userId="S::amulya.sb@ideapoke.com::97aedce8-83a7-4cab-a906-62ee938a507f" providerId="AD" clId="Web-{EBFF6C0B-4EE9-E2DB-2098-9462DACA4505}" dt="2020-06-22T05:28:08.704" v="264"/>
          <ac:spMkLst>
            <pc:docMk/>
            <pc:sldMk cId="2378891186" sldId="268"/>
            <ac:spMk id="12" creationId="{A3AEEC48-B962-4D3C-9C9A-05573F24F207}"/>
          </ac:spMkLst>
        </pc:spChg>
        <pc:spChg chg="add del mod">
          <ac:chgData name="Amulya SB" userId="S::amulya.sb@ideapoke.com::97aedce8-83a7-4cab-a906-62ee938a507f" providerId="AD" clId="Web-{EBFF6C0B-4EE9-E2DB-2098-9462DACA4505}" dt="2020-06-22T05:28:16.908" v="267"/>
          <ac:spMkLst>
            <pc:docMk/>
            <pc:sldMk cId="2378891186" sldId="268"/>
            <ac:spMk id="14" creationId="{BE242972-92E2-4E14-886C-216F9DBCD78D}"/>
          </ac:spMkLst>
        </pc:spChg>
        <pc:picChg chg="add del mod ord">
          <ac:chgData name="Amulya SB" userId="S::amulya.sb@ideapoke.com::97aedce8-83a7-4cab-a906-62ee938a507f" providerId="AD" clId="Web-{EBFF6C0B-4EE9-E2DB-2098-9462DACA4505}" dt="2020-06-22T05:26:37.813" v="244"/>
          <ac:picMkLst>
            <pc:docMk/>
            <pc:sldMk cId="2378891186" sldId="268"/>
            <ac:picMk id="5" creationId="{B58A4CF8-469D-46B6-8E6F-6018BC894CFB}"/>
          </ac:picMkLst>
        </pc:picChg>
        <pc:picChg chg="add del mod ord">
          <ac:chgData name="Amulya SB" userId="S::amulya.sb@ideapoke.com::97aedce8-83a7-4cab-a906-62ee938a507f" providerId="AD" clId="Web-{EBFF6C0B-4EE9-E2DB-2098-9462DACA4505}" dt="2020-06-22T05:28:12.470" v="266"/>
          <ac:picMkLst>
            <pc:docMk/>
            <pc:sldMk cId="2378891186" sldId="268"/>
            <ac:picMk id="6" creationId="{59C0E39C-00F8-442A-A20C-AD2E99A8016F}"/>
          </ac:picMkLst>
        </pc:picChg>
        <pc:picChg chg="add del mod">
          <ac:chgData name="Amulya SB" userId="S::amulya.sb@ideapoke.com::97aedce8-83a7-4cab-a906-62ee938a507f" providerId="AD" clId="Web-{EBFF6C0B-4EE9-E2DB-2098-9462DACA4505}" dt="2020-06-22T05:28:09.642" v="265"/>
          <ac:picMkLst>
            <pc:docMk/>
            <pc:sldMk cId="2378891186" sldId="268"/>
            <ac:picMk id="7" creationId="{C1705727-E6EB-41B3-9324-3824A2CE1822}"/>
          </ac:picMkLst>
        </pc:picChg>
        <pc:picChg chg="del">
          <ac:chgData name="Amulya SB" userId="S::amulya.sb@ideapoke.com::97aedce8-83a7-4cab-a906-62ee938a507f" providerId="AD" clId="Web-{EBFF6C0B-4EE9-E2DB-2098-9462DACA4505}" dt="2020-06-22T05:23:23.874" v="190"/>
          <ac:picMkLst>
            <pc:docMk/>
            <pc:sldMk cId="2378891186" sldId="268"/>
            <ac:picMk id="10" creationId="{7A96D169-E17E-4713-9452-7F62F9CE3898}"/>
          </ac:picMkLst>
        </pc:picChg>
        <pc:picChg chg="add mod ord">
          <ac:chgData name="Amulya SB" userId="S::amulya.sb@ideapoke.com::97aedce8-83a7-4cab-a906-62ee938a507f" providerId="AD" clId="Web-{EBFF6C0B-4EE9-E2DB-2098-9462DACA4505}" dt="2020-06-22T05:28:26.392" v="270" actId="1076"/>
          <ac:picMkLst>
            <pc:docMk/>
            <pc:sldMk cId="2378891186" sldId="268"/>
            <ac:picMk id="15" creationId="{54F93C62-B50A-40AB-9742-2229F135F07E}"/>
          </ac:picMkLst>
        </pc:picChg>
      </pc:sldChg>
      <pc:sldChg chg="addSp delSp modSp new">
        <pc:chgData name="Amulya SB" userId="S::amulya.sb@ideapoke.com::97aedce8-83a7-4cab-a906-62ee938a507f" providerId="AD" clId="Web-{EBFF6C0B-4EE9-E2DB-2098-9462DACA4505}" dt="2020-06-22T05:32:20.722" v="468" actId="14100"/>
        <pc:sldMkLst>
          <pc:docMk/>
          <pc:sldMk cId="2540358403" sldId="269"/>
        </pc:sldMkLst>
        <pc:spChg chg="mod">
          <ac:chgData name="Amulya SB" userId="S::amulya.sb@ideapoke.com::97aedce8-83a7-4cab-a906-62ee938a507f" providerId="AD" clId="Web-{EBFF6C0B-4EE9-E2DB-2098-9462DACA4505}" dt="2020-06-22T05:32:13.706" v="465" actId="14100"/>
          <ac:spMkLst>
            <pc:docMk/>
            <pc:sldMk cId="2540358403" sldId="269"/>
            <ac:spMk id="2" creationId="{18928BCA-E84F-44C0-B2FC-BF93B1C0B896}"/>
          </ac:spMkLst>
        </pc:spChg>
        <pc:spChg chg="mod">
          <ac:chgData name="Amulya SB" userId="S::amulya.sb@ideapoke.com::97aedce8-83a7-4cab-a906-62ee938a507f" providerId="AD" clId="Web-{EBFF6C0B-4EE9-E2DB-2098-9462DACA4505}" dt="2020-06-22T05:32:16.972" v="466" actId="14100"/>
          <ac:spMkLst>
            <pc:docMk/>
            <pc:sldMk cId="2540358403" sldId="269"/>
            <ac:spMk id="3" creationId="{E2069B80-9BBF-4F87-9B0F-B69847506C2A}"/>
          </ac:spMkLst>
        </pc:spChg>
        <pc:picChg chg="add del mod">
          <ac:chgData name="Amulya SB" userId="S::amulya.sb@ideapoke.com::97aedce8-83a7-4cab-a906-62ee938a507f" providerId="AD" clId="Web-{EBFF6C0B-4EE9-E2DB-2098-9462DACA4505}" dt="2020-06-22T05:31:39.362" v="456"/>
          <ac:picMkLst>
            <pc:docMk/>
            <pc:sldMk cId="2540358403" sldId="269"/>
            <ac:picMk id="4" creationId="{B48500B2-166A-4FDD-998A-97A7F9471603}"/>
          </ac:picMkLst>
        </pc:picChg>
        <pc:picChg chg="add mod">
          <ac:chgData name="Amulya SB" userId="S::amulya.sb@ideapoke.com::97aedce8-83a7-4cab-a906-62ee938a507f" providerId="AD" clId="Web-{EBFF6C0B-4EE9-E2DB-2098-9462DACA4505}" dt="2020-06-22T05:32:20.722" v="468" actId="14100"/>
          <ac:picMkLst>
            <pc:docMk/>
            <pc:sldMk cId="2540358403" sldId="269"/>
            <ac:picMk id="5" creationId="{8003A551-60F2-45A4-867B-A7DB6B1C34DF}"/>
          </ac:picMkLst>
        </pc:picChg>
      </pc:sldChg>
      <pc:sldChg chg="addSp delSp modSp add replId">
        <pc:chgData name="Amulya SB" userId="S::amulya.sb@ideapoke.com::97aedce8-83a7-4cab-a906-62ee938a507f" providerId="AD" clId="Web-{EBFF6C0B-4EE9-E2DB-2098-9462DACA4505}" dt="2020-06-22T05:43:05.179" v="754" actId="20577"/>
        <pc:sldMkLst>
          <pc:docMk/>
          <pc:sldMk cId="3512582170" sldId="270"/>
        </pc:sldMkLst>
        <pc:spChg chg="mod">
          <ac:chgData name="Amulya SB" userId="S::amulya.sb@ideapoke.com::97aedce8-83a7-4cab-a906-62ee938a507f" providerId="AD" clId="Web-{EBFF6C0B-4EE9-E2DB-2098-9462DACA4505}" dt="2020-06-22T05:36:19.677" v="536" actId="20577"/>
          <ac:spMkLst>
            <pc:docMk/>
            <pc:sldMk cId="3512582170" sldId="270"/>
            <ac:spMk id="2" creationId="{18928BCA-E84F-44C0-B2FC-BF93B1C0B896}"/>
          </ac:spMkLst>
        </pc:spChg>
        <pc:spChg chg="mod">
          <ac:chgData name="Amulya SB" userId="S::amulya.sb@ideapoke.com::97aedce8-83a7-4cab-a906-62ee938a507f" providerId="AD" clId="Web-{EBFF6C0B-4EE9-E2DB-2098-9462DACA4505}" dt="2020-06-22T05:43:05.179" v="754" actId="20577"/>
          <ac:spMkLst>
            <pc:docMk/>
            <pc:sldMk cId="3512582170" sldId="270"/>
            <ac:spMk id="3" creationId="{E2069B80-9BBF-4F87-9B0F-B69847506C2A}"/>
          </ac:spMkLst>
        </pc:spChg>
        <pc:spChg chg="add mod">
          <ac:chgData name="Amulya SB" userId="S::amulya.sb@ideapoke.com::97aedce8-83a7-4cab-a906-62ee938a507f" providerId="AD" clId="Web-{EBFF6C0B-4EE9-E2DB-2098-9462DACA4505}" dt="2020-06-22T05:39:57.037" v="647" actId="20577"/>
          <ac:spMkLst>
            <pc:docMk/>
            <pc:sldMk cId="3512582170" sldId="270"/>
            <ac:spMk id="8" creationId="{7247423B-A2C0-4D9C-A3BA-78376E5CC19D}"/>
          </ac:spMkLst>
        </pc:spChg>
        <pc:picChg chg="add del mod">
          <ac:chgData name="Amulya SB" userId="S::amulya.sb@ideapoke.com::97aedce8-83a7-4cab-a906-62ee938a507f" providerId="AD" clId="Web-{EBFF6C0B-4EE9-E2DB-2098-9462DACA4505}" dt="2020-06-22T05:38:23.552" v="627"/>
          <ac:picMkLst>
            <pc:docMk/>
            <pc:sldMk cId="3512582170" sldId="270"/>
            <ac:picMk id="4" creationId="{8F779541-9C70-4D35-BCE7-048B6E74E5D1}"/>
          </ac:picMkLst>
        </pc:picChg>
        <pc:picChg chg="del">
          <ac:chgData name="Amulya SB" userId="S::amulya.sb@ideapoke.com::97aedce8-83a7-4cab-a906-62ee938a507f" providerId="AD" clId="Web-{EBFF6C0B-4EE9-E2DB-2098-9462DACA4505}" dt="2020-06-22T05:36:23.130" v="542"/>
          <ac:picMkLst>
            <pc:docMk/>
            <pc:sldMk cId="3512582170" sldId="270"/>
            <ac:picMk id="5" creationId="{8003A551-60F2-45A4-867B-A7DB6B1C34DF}"/>
          </ac:picMkLst>
        </pc:picChg>
        <pc:picChg chg="add del mod">
          <ac:chgData name="Amulya SB" userId="S::amulya.sb@ideapoke.com::97aedce8-83a7-4cab-a906-62ee938a507f" providerId="AD" clId="Web-{EBFF6C0B-4EE9-E2DB-2098-9462DACA4505}" dt="2020-06-22T05:38:55.990" v="634"/>
          <ac:picMkLst>
            <pc:docMk/>
            <pc:sldMk cId="3512582170" sldId="270"/>
            <ac:picMk id="6" creationId="{CA787DF4-93DC-4780-AA57-0E06D7E30DA3}"/>
          </ac:picMkLst>
        </pc:picChg>
        <pc:picChg chg="add mod">
          <ac:chgData name="Amulya SB" userId="S::amulya.sb@ideapoke.com::97aedce8-83a7-4cab-a906-62ee938a507f" providerId="AD" clId="Web-{EBFF6C0B-4EE9-E2DB-2098-9462DACA4505}" dt="2020-06-22T05:40:07.303" v="660" actId="1076"/>
          <ac:picMkLst>
            <pc:docMk/>
            <pc:sldMk cId="3512582170" sldId="270"/>
            <ac:picMk id="7" creationId="{7D8E7011-1F32-4553-B7D1-CEF085AB97D5}"/>
          </ac:picMkLst>
        </pc:picChg>
      </pc:sldChg>
      <pc:sldChg chg="modSp new">
        <pc:chgData name="Amulya SB" userId="S::amulya.sb@ideapoke.com::97aedce8-83a7-4cab-a906-62ee938a507f" providerId="AD" clId="Web-{EBFF6C0B-4EE9-E2DB-2098-9462DACA4505}" dt="2020-06-22T05:34:36.613" v="533" actId="1076"/>
        <pc:sldMkLst>
          <pc:docMk/>
          <pc:sldMk cId="1831388375" sldId="271"/>
        </pc:sldMkLst>
        <pc:spChg chg="mod">
          <ac:chgData name="Amulya SB" userId="S::amulya.sb@ideapoke.com::97aedce8-83a7-4cab-a906-62ee938a507f" providerId="AD" clId="Web-{EBFF6C0B-4EE9-E2DB-2098-9462DACA4505}" dt="2020-06-22T05:34:27.973" v="531" actId="1076"/>
          <ac:spMkLst>
            <pc:docMk/>
            <pc:sldMk cId="1831388375" sldId="271"/>
            <ac:spMk id="2" creationId="{C63E2066-BA18-4E35-BF2A-68968D788C11}"/>
          </ac:spMkLst>
        </pc:spChg>
        <pc:spChg chg="mod">
          <ac:chgData name="Amulya SB" userId="S::amulya.sb@ideapoke.com::97aedce8-83a7-4cab-a906-62ee938a507f" providerId="AD" clId="Web-{EBFF6C0B-4EE9-E2DB-2098-9462DACA4505}" dt="2020-06-22T05:34:36.613" v="533" actId="1076"/>
          <ac:spMkLst>
            <pc:docMk/>
            <pc:sldMk cId="1831388375" sldId="271"/>
            <ac:spMk id="3" creationId="{F3DF9657-2EC6-4A6A-9F35-362A39B2469F}"/>
          </ac:spMkLst>
        </pc:spChg>
      </pc:sldChg>
      <pc:sldChg chg="addSp delSp modSp add replId">
        <pc:chgData name="Amulya SB" userId="S::amulya.sb@ideapoke.com::97aedce8-83a7-4cab-a906-62ee938a507f" providerId="AD" clId="Web-{EBFF6C0B-4EE9-E2DB-2098-9462DACA4505}" dt="2020-06-22T05:50:31.292" v="1075" actId="1076"/>
        <pc:sldMkLst>
          <pc:docMk/>
          <pc:sldMk cId="1697612759" sldId="272"/>
        </pc:sldMkLst>
        <pc:spChg chg="mod">
          <ac:chgData name="Amulya SB" userId="S::amulya.sb@ideapoke.com::97aedce8-83a7-4cab-a906-62ee938a507f" providerId="AD" clId="Web-{EBFF6C0B-4EE9-E2DB-2098-9462DACA4505}" dt="2020-06-22T05:45:17.711" v="805" actId="20577"/>
          <ac:spMkLst>
            <pc:docMk/>
            <pc:sldMk cId="1697612759" sldId="272"/>
            <ac:spMk id="2" creationId="{18928BCA-E84F-44C0-B2FC-BF93B1C0B896}"/>
          </ac:spMkLst>
        </pc:spChg>
        <pc:spChg chg="mod">
          <ac:chgData name="Amulya SB" userId="S::amulya.sb@ideapoke.com::97aedce8-83a7-4cab-a906-62ee938a507f" providerId="AD" clId="Web-{EBFF6C0B-4EE9-E2DB-2098-9462DACA4505}" dt="2020-06-22T05:49:51.979" v="1069" actId="20577"/>
          <ac:spMkLst>
            <pc:docMk/>
            <pc:sldMk cId="1697612759" sldId="272"/>
            <ac:spMk id="3" creationId="{E2069B80-9BBF-4F87-9B0F-B69847506C2A}"/>
          </ac:spMkLst>
        </pc:spChg>
        <pc:picChg chg="add mod">
          <ac:chgData name="Amulya SB" userId="S::amulya.sb@ideapoke.com::97aedce8-83a7-4cab-a906-62ee938a507f" providerId="AD" clId="Web-{EBFF6C0B-4EE9-E2DB-2098-9462DACA4505}" dt="2020-06-22T05:49:08.947" v="972" actId="14100"/>
          <ac:picMkLst>
            <pc:docMk/>
            <pc:sldMk cId="1697612759" sldId="272"/>
            <ac:picMk id="4" creationId="{5FD82E92-1000-4B92-8059-121E1BF8DA9E}"/>
          </ac:picMkLst>
        </pc:picChg>
        <pc:picChg chg="add mod">
          <ac:chgData name="Amulya SB" userId="S::amulya.sb@ideapoke.com::97aedce8-83a7-4cab-a906-62ee938a507f" providerId="AD" clId="Web-{EBFF6C0B-4EE9-E2DB-2098-9462DACA4505}" dt="2020-06-22T05:50:31.292" v="1075" actId="1076"/>
          <ac:picMkLst>
            <pc:docMk/>
            <pc:sldMk cId="1697612759" sldId="272"/>
            <ac:picMk id="5" creationId="{0D5C72C5-0F8A-44C5-89C5-161B8ED03D4B}"/>
          </ac:picMkLst>
        </pc:picChg>
        <pc:picChg chg="del">
          <ac:chgData name="Amulya SB" userId="S::amulya.sb@ideapoke.com::97aedce8-83a7-4cab-a906-62ee938a507f" providerId="AD" clId="Web-{EBFF6C0B-4EE9-E2DB-2098-9462DACA4505}" dt="2020-06-22T05:43:40.164" v="789"/>
          <ac:picMkLst>
            <pc:docMk/>
            <pc:sldMk cId="1697612759" sldId="272"/>
            <ac:picMk id="7" creationId="{7D8E7011-1F32-4553-B7D1-CEF085AB97D5}"/>
          </ac:picMkLst>
        </pc:picChg>
      </pc:sldChg>
      <pc:sldChg chg="modSp new">
        <pc:chgData name="Amulya SB" userId="S::amulya.sb@ideapoke.com::97aedce8-83a7-4cab-a906-62ee938a507f" providerId="AD" clId="Web-{EBFF6C0B-4EE9-E2DB-2098-9462DACA4505}" dt="2020-06-22T05:52:50.668" v="1114" actId="1076"/>
        <pc:sldMkLst>
          <pc:docMk/>
          <pc:sldMk cId="982537322" sldId="273"/>
        </pc:sldMkLst>
        <pc:spChg chg="mod">
          <ac:chgData name="Amulya SB" userId="S::amulya.sb@ideapoke.com::97aedce8-83a7-4cab-a906-62ee938a507f" providerId="AD" clId="Web-{EBFF6C0B-4EE9-E2DB-2098-9462DACA4505}" dt="2020-06-22T05:52:50.668" v="1114" actId="1076"/>
          <ac:spMkLst>
            <pc:docMk/>
            <pc:sldMk cId="982537322" sldId="273"/>
            <ac:spMk id="2" creationId="{E6DB6097-B39E-4892-8CFA-D8715AD3C496}"/>
          </ac:spMkLst>
        </pc:spChg>
        <pc:spChg chg="mod">
          <ac:chgData name="Amulya SB" userId="S::amulya.sb@ideapoke.com::97aedce8-83a7-4cab-a906-62ee938a507f" providerId="AD" clId="Web-{EBFF6C0B-4EE9-E2DB-2098-9462DACA4505}" dt="2020-06-22T05:52:34.308" v="1108" actId="20577"/>
          <ac:spMkLst>
            <pc:docMk/>
            <pc:sldMk cId="982537322" sldId="273"/>
            <ac:spMk id="3" creationId="{C48ABE61-6334-4748-9D10-109F866E5B17}"/>
          </ac:spMkLst>
        </pc:spChg>
      </pc:sldChg>
      <pc:sldChg chg="modSp add ord replId">
        <pc:chgData name="Amulya SB" userId="S::amulya.sb@ideapoke.com::97aedce8-83a7-4cab-a906-62ee938a507f" providerId="AD" clId="Web-{EBFF6C0B-4EE9-E2DB-2098-9462DACA4505}" dt="2020-06-22T06:06:38.970" v="1191" actId="1076"/>
        <pc:sldMkLst>
          <pc:docMk/>
          <pc:sldMk cId="1573122069" sldId="274"/>
        </pc:sldMkLst>
        <pc:spChg chg="mod">
          <ac:chgData name="Amulya SB" userId="S::amulya.sb@ideapoke.com::97aedce8-83a7-4cab-a906-62ee938a507f" providerId="AD" clId="Web-{EBFF6C0B-4EE9-E2DB-2098-9462DACA4505}" dt="2020-06-22T06:06:38.970" v="1191" actId="1076"/>
          <ac:spMkLst>
            <pc:docMk/>
            <pc:sldMk cId="1573122069" sldId="274"/>
            <ac:spMk id="2" creationId="{C63E2066-BA18-4E35-BF2A-68968D788C11}"/>
          </ac:spMkLst>
        </pc:spChg>
        <pc:spChg chg="mod">
          <ac:chgData name="Amulya SB" userId="S::amulya.sb@ideapoke.com::97aedce8-83a7-4cab-a906-62ee938a507f" providerId="AD" clId="Web-{EBFF6C0B-4EE9-E2DB-2098-9462DACA4505}" dt="2020-06-22T06:06:31.205" v="1187" actId="20577"/>
          <ac:spMkLst>
            <pc:docMk/>
            <pc:sldMk cId="1573122069" sldId="274"/>
            <ac:spMk id="3" creationId="{F3DF9657-2EC6-4A6A-9F35-362A39B2469F}"/>
          </ac:spMkLst>
        </pc:spChg>
      </pc:sldChg>
      <pc:sldChg chg="modSp add replId">
        <pc:chgData name="Amulya SB" userId="S::amulya.sb@ideapoke.com::97aedce8-83a7-4cab-a906-62ee938a507f" providerId="AD" clId="Web-{EBFF6C0B-4EE9-E2DB-2098-9462DACA4505}" dt="2020-06-22T06:09:15.893" v="1249" actId="1076"/>
        <pc:sldMkLst>
          <pc:docMk/>
          <pc:sldMk cId="2136531776" sldId="275"/>
        </pc:sldMkLst>
        <pc:spChg chg="mod">
          <ac:chgData name="Amulya SB" userId="S::amulya.sb@ideapoke.com::97aedce8-83a7-4cab-a906-62ee938a507f" providerId="AD" clId="Web-{EBFF6C0B-4EE9-E2DB-2098-9462DACA4505}" dt="2020-06-22T06:09:15.893" v="1249" actId="1076"/>
          <ac:spMkLst>
            <pc:docMk/>
            <pc:sldMk cId="2136531776" sldId="275"/>
            <ac:spMk id="2" creationId="{C63E2066-BA18-4E35-BF2A-68968D788C11}"/>
          </ac:spMkLst>
        </pc:spChg>
        <pc:spChg chg="mod">
          <ac:chgData name="Amulya SB" userId="S::amulya.sb@ideapoke.com::97aedce8-83a7-4cab-a906-62ee938a507f" providerId="AD" clId="Web-{EBFF6C0B-4EE9-E2DB-2098-9462DACA4505}" dt="2020-06-22T06:09:07.706" v="1248" actId="14100"/>
          <ac:spMkLst>
            <pc:docMk/>
            <pc:sldMk cId="2136531776" sldId="275"/>
            <ac:spMk id="3" creationId="{F3DF9657-2EC6-4A6A-9F35-362A39B2469F}"/>
          </ac:spMkLst>
        </pc:spChg>
      </pc:sldChg>
      <pc:sldChg chg="modSp add del replId">
        <pc:chgData name="Amulya SB" userId="S::amulya.sb@ideapoke.com::97aedce8-83a7-4cab-a906-62ee938a507f" providerId="AD" clId="Web-{EBFF6C0B-4EE9-E2DB-2098-9462DACA4505}" dt="2020-06-22T06:11:30.957" v="1287"/>
        <pc:sldMkLst>
          <pc:docMk/>
          <pc:sldMk cId="3936821924" sldId="276"/>
        </pc:sldMkLst>
        <pc:spChg chg="mod">
          <ac:chgData name="Amulya SB" userId="S::amulya.sb@ideapoke.com::97aedce8-83a7-4cab-a906-62ee938a507f" providerId="AD" clId="Web-{EBFF6C0B-4EE9-E2DB-2098-9462DACA4505}" dt="2020-06-22T06:09:50.972" v="1258" actId="20577"/>
          <ac:spMkLst>
            <pc:docMk/>
            <pc:sldMk cId="3936821924" sldId="276"/>
            <ac:spMk id="2" creationId="{C63E2066-BA18-4E35-BF2A-68968D788C11}"/>
          </ac:spMkLst>
        </pc:spChg>
        <pc:spChg chg="mod">
          <ac:chgData name="Amulya SB" userId="S::amulya.sb@ideapoke.com::97aedce8-83a7-4cab-a906-62ee938a507f" providerId="AD" clId="Web-{EBFF6C0B-4EE9-E2DB-2098-9462DACA4505}" dt="2020-06-22T06:10:05.612" v="1265" actId="20577"/>
          <ac:spMkLst>
            <pc:docMk/>
            <pc:sldMk cId="3936821924" sldId="276"/>
            <ac:spMk id="3" creationId="{F3DF9657-2EC6-4A6A-9F35-362A39B2469F}"/>
          </ac:spMkLst>
        </pc:spChg>
      </pc:sldChg>
      <pc:sldChg chg="addSp delSp modSp new">
        <pc:chgData name="Amulya SB" userId="S::amulya.sb@ideapoke.com::97aedce8-83a7-4cab-a906-62ee938a507f" providerId="AD" clId="Web-{EBFF6C0B-4EE9-E2DB-2098-9462DACA4505}" dt="2020-06-22T06:11:10.222" v="1285" actId="1076"/>
        <pc:sldMkLst>
          <pc:docMk/>
          <pc:sldMk cId="2717664873" sldId="277"/>
        </pc:sldMkLst>
        <pc:spChg chg="mod">
          <ac:chgData name="Amulya SB" userId="S::amulya.sb@ideapoke.com::97aedce8-83a7-4cab-a906-62ee938a507f" providerId="AD" clId="Web-{EBFF6C0B-4EE9-E2DB-2098-9462DACA4505}" dt="2020-06-22T06:11:05.894" v="1281" actId="20577"/>
          <ac:spMkLst>
            <pc:docMk/>
            <pc:sldMk cId="2717664873" sldId="277"/>
            <ac:spMk id="2" creationId="{C7130C12-CFE7-4FC1-AAEA-A68C28D4B748}"/>
          </ac:spMkLst>
        </pc:spChg>
        <pc:spChg chg="del">
          <ac:chgData name="Amulya SB" userId="S::amulya.sb@ideapoke.com::97aedce8-83a7-4cab-a906-62ee938a507f" providerId="AD" clId="Web-{EBFF6C0B-4EE9-E2DB-2098-9462DACA4505}" dt="2020-06-22T06:10:28.222" v="1268"/>
          <ac:spMkLst>
            <pc:docMk/>
            <pc:sldMk cId="2717664873" sldId="277"/>
            <ac:spMk id="3" creationId="{52482AB4-A630-4963-AD3E-B24936033585}"/>
          </ac:spMkLst>
        </pc:spChg>
        <pc:graphicFrameChg chg="add mod ord modGraphic">
          <ac:chgData name="Amulya SB" userId="S::amulya.sb@ideapoke.com::97aedce8-83a7-4cab-a906-62ee938a507f" providerId="AD" clId="Web-{EBFF6C0B-4EE9-E2DB-2098-9462DACA4505}" dt="2020-06-22T06:11:10.222" v="1285" actId="1076"/>
          <ac:graphicFrameMkLst>
            <pc:docMk/>
            <pc:sldMk cId="2717664873" sldId="277"/>
            <ac:graphicFrameMk id="5" creationId="{D0A18F09-A145-43BE-8024-4054E4843299}"/>
          </ac:graphicFrameMkLst>
        </pc:graphicFrameChg>
      </pc:sldChg>
      <pc:sldChg chg="addSp modSp add ord replId">
        <pc:chgData name="Amulya SB" userId="S::amulya.sb@ideapoke.com::97aedce8-83a7-4cab-a906-62ee938a507f" providerId="AD" clId="Web-{EBFF6C0B-4EE9-E2DB-2098-9462DACA4505}" dt="2020-06-22T06:13:52.395" v="1352" actId="1076"/>
        <pc:sldMkLst>
          <pc:docMk/>
          <pc:sldMk cId="252352681" sldId="278"/>
        </pc:sldMkLst>
        <pc:spChg chg="mod">
          <ac:chgData name="Amulya SB" userId="S::amulya.sb@ideapoke.com::97aedce8-83a7-4cab-a906-62ee938a507f" providerId="AD" clId="Web-{EBFF6C0B-4EE9-E2DB-2098-9462DACA4505}" dt="2020-06-22T06:11:58.769" v="1306" actId="20577"/>
          <ac:spMkLst>
            <pc:docMk/>
            <pc:sldMk cId="252352681" sldId="278"/>
            <ac:spMk id="2" creationId="{C63E2066-BA18-4E35-BF2A-68968D788C11}"/>
          </ac:spMkLst>
        </pc:spChg>
        <pc:spChg chg="mod">
          <ac:chgData name="Amulya SB" userId="S::amulya.sb@ideapoke.com::97aedce8-83a7-4cab-a906-62ee938a507f" providerId="AD" clId="Web-{EBFF6C0B-4EE9-E2DB-2098-9462DACA4505}" dt="2020-06-22T06:13:50.739" v="1350" actId="20577"/>
          <ac:spMkLst>
            <pc:docMk/>
            <pc:sldMk cId="252352681" sldId="278"/>
            <ac:spMk id="3" creationId="{F3DF9657-2EC6-4A6A-9F35-362A39B2469F}"/>
          </ac:spMkLst>
        </pc:spChg>
        <pc:picChg chg="add mod">
          <ac:chgData name="Amulya SB" userId="S::amulya.sb@ideapoke.com::97aedce8-83a7-4cab-a906-62ee938a507f" providerId="AD" clId="Web-{EBFF6C0B-4EE9-E2DB-2098-9462DACA4505}" dt="2020-06-22T06:13:52.395" v="1352" actId="1076"/>
          <ac:picMkLst>
            <pc:docMk/>
            <pc:sldMk cId="252352681" sldId="278"/>
            <ac:picMk id="4" creationId="{66109919-158A-4768-8834-98697E5B3AB4}"/>
          </ac:picMkLst>
        </pc:picChg>
      </pc:sldChg>
      <pc:sldChg chg="addSp delSp modSp new mod modClrScheme chgLayout">
        <pc:chgData name="Amulya SB" userId="S::amulya.sb@ideapoke.com::97aedce8-83a7-4cab-a906-62ee938a507f" providerId="AD" clId="Web-{EBFF6C0B-4EE9-E2DB-2098-9462DACA4505}" dt="2020-06-22T06:21:57.008" v="1562" actId="1076"/>
        <pc:sldMkLst>
          <pc:docMk/>
          <pc:sldMk cId="1369319473" sldId="279"/>
        </pc:sldMkLst>
        <pc:spChg chg="del">
          <ac:chgData name="Amulya SB" userId="S::amulya.sb@ideapoke.com::97aedce8-83a7-4cab-a906-62ee938a507f" providerId="AD" clId="Web-{EBFF6C0B-4EE9-E2DB-2098-9462DACA4505}" dt="2020-06-22T06:14:31.239" v="1354"/>
          <ac:spMkLst>
            <pc:docMk/>
            <pc:sldMk cId="1369319473" sldId="279"/>
            <ac:spMk id="2" creationId="{2B992BC9-F94D-4B30-922F-16D97A8512A8}"/>
          </ac:spMkLst>
        </pc:spChg>
        <pc:spChg chg="del">
          <ac:chgData name="Amulya SB" userId="S::amulya.sb@ideapoke.com::97aedce8-83a7-4cab-a906-62ee938a507f" providerId="AD" clId="Web-{EBFF6C0B-4EE9-E2DB-2098-9462DACA4505}" dt="2020-06-22T06:14:31.239" v="1354"/>
          <ac:spMkLst>
            <pc:docMk/>
            <pc:sldMk cId="1369319473" sldId="279"/>
            <ac:spMk id="3" creationId="{D2552FD9-7B1C-40B5-A451-1800A94E8CDF}"/>
          </ac:spMkLst>
        </pc:spChg>
        <pc:spChg chg="add del mod">
          <ac:chgData name="Amulya SB" userId="S::amulya.sb@ideapoke.com::97aedce8-83a7-4cab-a906-62ee938a507f" providerId="AD" clId="Web-{EBFF6C0B-4EE9-E2DB-2098-9462DACA4505}" dt="2020-06-22T06:17:32.569" v="1431"/>
          <ac:spMkLst>
            <pc:docMk/>
            <pc:sldMk cId="1369319473" sldId="279"/>
            <ac:spMk id="6" creationId="{3AD739FC-C3E7-40FC-B1D5-FAD3F228D7B6}"/>
          </ac:spMkLst>
        </pc:spChg>
        <pc:spChg chg="add del mod">
          <ac:chgData name="Amulya SB" userId="S::amulya.sb@ideapoke.com::97aedce8-83a7-4cab-a906-62ee938a507f" providerId="AD" clId="Web-{EBFF6C0B-4EE9-E2DB-2098-9462DACA4505}" dt="2020-06-22T06:16:14.287" v="1396"/>
          <ac:spMkLst>
            <pc:docMk/>
            <pc:sldMk cId="1369319473" sldId="279"/>
            <ac:spMk id="7" creationId="{74F0115C-4DE7-4647-B9FE-8E4E404652C8}"/>
          </ac:spMkLst>
        </pc:spChg>
        <pc:spChg chg="add mod">
          <ac:chgData name="Amulya SB" userId="S::amulya.sb@ideapoke.com::97aedce8-83a7-4cab-a906-62ee938a507f" providerId="AD" clId="Web-{EBFF6C0B-4EE9-E2DB-2098-9462DACA4505}" dt="2020-06-22T06:21:44.617" v="1559" actId="1076"/>
          <ac:spMkLst>
            <pc:docMk/>
            <pc:sldMk cId="1369319473" sldId="279"/>
            <ac:spMk id="8" creationId="{6DFF6B2C-CB16-499F-86A8-13FCFB850F17}"/>
          </ac:spMkLst>
        </pc:spChg>
        <pc:spChg chg="add mod">
          <ac:chgData name="Amulya SB" userId="S::amulya.sb@ideapoke.com::97aedce8-83a7-4cab-a906-62ee938a507f" providerId="AD" clId="Web-{EBFF6C0B-4EE9-E2DB-2098-9462DACA4505}" dt="2020-06-22T06:21:57.008" v="1562" actId="1076"/>
          <ac:spMkLst>
            <pc:docMk/>
            <pc:sldMk cId="1369319473" sldId="279"/>
            <ac:spMk id="9" creationId="{88EF600D-B46E-4C2C-ABBD-1841B88E04BE}"/>
          </ac:spMkLst>
        </pc:spChg>
        <pc:picChg chg="add del mod">
          <ac:chgData name="Amulya SB" userId="S::amulya.sb@ideapoke.com::97aedce8-83a7-4cab-a906-62ee938a507f" providerId="AD" clId="Web-{EBFF6C0B-4EE9-E2DB-2098-9462DACA4505}" dt="2020-06-22T06:15:16.130" v="1359"/>
          <ac:picMkLst>
            <pc:docMk/>
            <pc:sldMk cId="1369319473" sldId="279"/>
            <ac:picMk id="4" creationId="{50FC2B05-61E3-4883-B515-A2920B36A5CF}"/>
          </ac:picMkLst>
        </pc:picChg>
        <pc:picChg chg="add mod">
          <ac:chgData name="Amulya SB" userId="S::amulya.sb@ideapoke.com::97aedce8-83a7-4cab-a906-62ee938a507f" providerId="AD" clId="Web-{EBFF6C0B-4EE9-E2DB-2098-9462DACA4505}" dt="2020-06-22T06:21:46.883" v="1560" actId="1076"/>
          <ac:picMkLst>
            <pc:docMk/>
            <pc:sldMk cId="1369319473" sldId="279"/>
            <ac:picMk id="5" creationId="{9F133A6A-2A29-40AC-BAAC-F8F1CC59A461}"/>
          </ac:picMkLst>
        </pc:picChg>
        <pc:picChg chg="add del mod">
          <ac:chgData name="Amulya SB" userId="S::amulya.sb@ideapoke.com::97aedce8-83a7-4cab-a906-62ee938a507f" providerId="AD" clId="Web-{EBFF6C0B-4EE9-E2DB-2098-9462DACA4505}" dt="2020-06-22T06:18:22.710" v="1442"/>
          <ac:picMkLst>
            <pc:docMk/>
            <pc:sldMk cId="1369319473" sldId="279"/>
            <ac:picMk id="10" creationId="{0E9E2F42-C69A-42EF-8CB5-9941E098454F}"/>
          </ac:picMkLst>
        </pc:picChg>
        <pc:picChg chg="add mod">
          <ac:chgData name="Amulya SB" userId="S::amulya.sb@ideapoke.com::97aedce8-83a7-4cab-a906-62ee938a507f" providerId="AD" clId="Web-{EBFF6C0B-4EE9-E2DB-2098-9462DACA4505}" dt="2020-06-22T06:21:50.258" v="1561" actId="1076"/>
          <ac:picMkLst>
            <pc:docMk/>
            <pc:sldMk cId="1369319473" sldId="279"/>
            <ac:picMk id="11" creationId="{1AA54FF4-2D48-4DC9-8A15-BB0A67EB20B1}"/>
          </ac:picMkLst>
        </pc:picChg>
      </pc:sldChg>
      <pc:sldChg chg="addSp delSp modSp add ord replId">
        <pc:chgData name="Amulya SB" userId="S::amulya.sb@ideapoke.com::97aedce8-83a7-4cab-a906-62ee938a507f" providerId="AD" clId="Web-{EBFF6C0B-4EE9-E2DB-2098-9462DACA4505}" dt="2020-06-22T06:26:10.541" v="1733" actId="14100"/>
        <pc:sldMkLst>
          <pc:docMk/>
          <pc:sldMk cId="2913549754" sldId="280"/>
        </pc:sldMkLst>
        <pc:spChg chg="mod">
          <ac:chgData name="Amulya SB" userId="S::amulya.sb@ideapoke.com::97aedce8-83a7-4cab-a906-62ee938a507f" providerId="AD" clId="Web-{EBFF6C0B-4EE9-E2DB-2098-9462DACA4505}" dt="2020-06-22T06:23:38.806" v="1628" actId="1076"/>
          <ac:spMkLst>
            <pc:docMk/>
            <pc:sldMk cId="2913549754" sldId="280"/>
            <ac:spMk id="2" creationId="{C63E2066-BA18-4E35-BF2A-68968D788C11}"/>
          </ac:spMkLst>
        </pc:spChg>
        <pc:spChg chg="mod">
          <ac:chgData name="Amulya SB" userId="S::amulya.sb@ideapoke.com::97aedce8-83a7-4cab-a906-62ee938a507f" providerId="AD" clId="Web-{EBFF6C0B-4EE9-E2DB-2098-9462DACA4505}" dt="2020-06-22T06:26:10.541" v="1733" actId="14100"/>
          <ac:spMkLst>
            <pc:docMk/>
            <pc:sldMk cId="2913549754" sldId="280"/>
            <ac:spMk id="3" creationId="{F3DF9657-2EC6-4A6A-9F35-362A39B2469F}"/>
          </ac:spMkLst>
        </pc:spChg>
        <pc:picChg chg="del">
          <ac:chgData name="Amulya SB" userId="S::amulya.sb@ideapoke.com::97aedce8-83a7-4cab-a906-62ee938a507f" providerId="AD" clId="Web-{EBFF6C0B-4EE9-E2DB-2098-9462DACA4505}" dt="2020-06-22T06:22:47.008" v="1619"/>
          <ac:picMkLst>
            <pc:docMk/>
            <pc:sldMk cId="2913549754" sldId="280"/>
            <ac:picMk id="4" creationId="{66109919-158A-4768-8834-98697E5B3AB4}"/>
          </ac:picMkLst>
        </pc:picChg>
        <pc:picChg chg="add del mod">
          <ac:chgData name="Amulya SB" userId="S::amulya.sb@ideapoke.com::97aedce8-83a7-4cab-a906-62ee938a507f" providerId="AD" clId="Web-{EBFF6C0B-4EE9-E2DB-2098-9462DACA4505}" dt="2020-06-22T06:25:14.556" v="1671"/>
          <ac:picMkLst>
            <pc:docMk/>
            <pc:sldMk cId="2913549754" sldId="280"/>
            <ac:picMk id="5" creationId="{486B61F0-6B02-418D-84E7-EC2C5906DD09}"/>
          </ac:picMkLst>
        </pc:picChg>
        <pc:picChg chg="add mod">
          <ac:chgData name="Amulya SB" userId="S::amulya.sb@ideapoke.com::97aedce8-83a7-4cab-a906-62ee938a507f" providerId="AD" clId="Web-{EBFF6C0B-4EE9-E2DB-2098-9462DACA4505}" dt="2020-06-22T06:25:26.478" v="1678" actId="14100"/>
          <ac:picMkLst>
            <pc:docMk/>
            <pc:sldMk cId="2913549754" sldId="280"/>
            <ac:picMk id="6" creationId="{ADAD50CE-0C67-4E10-AAB0-CF7D9CB96B23}"/>
          </ac:picMkLst>
        </pc:picChg>
      </pc:sldChg>
      <pc:sldChg chg="modSp add ord replId">
        <pc:chgData name="Amulya SB" userId="S::amulya.sb@ideapoke.com::97aedce8-83a7-4cab-a906-62ee938a507f" providerId="AD" clId="Web-{EBFF6C0B-4EE9-E2DB-2098-9462DACA4505}" dt="2020-06-22T06:28:36.745" v="1758" actId="14100"/>
        <pc:sldMkLst>
          <pc:docMk/>
          <pc:sldMk cId="320610140" sldId="281"/>
        </pc:sldMkLst>
        <pc:spChg chg="mod">
          <ac:chgData name="Amulya SB" userId="S::amulya.sb@ideapoke.com::97aedce8-83a7-4cab-a906-62ee938a507f" providerId="AD" clId="Web-{EBFF6C0B-4EE9-E2DB-2098-9462DACA4505}" dt="2020-06-22T06:28:36.745" v="1758" actId="14100"/>
          <ac:spMkLst>
            <pc:docMk/>
            <pc:sldMk cId="320610140" sldId="281"/>
            <ac:spMk id="2" creationId="{E6DB6097-B39E-4892-8CFA-D8715AD3C496}"/>
          </ac:spMkLst>
        </pc:spChg>
      </pc:sldChg>
      <pc:sldChg chg="new del ord">
        <pc:chgData name="Amulya SB" userId="S::amulya.sb@ideapoke.com::97aedce8-83a7-4cab-a906-62ee938a507f" providerId="AD" clId="Web-{EBFF6C0B-4EE9-E2DB-2098-9462DACA4505}" dt="2020-06-22T06:28:15.136" v="1737"/>
        <pc:sldMkLst>
          <pc:docMk/>
          <pc:sldMk cId="2647237654" sldId="281"/>
        </pc:sldMkLst>
      </pc:sldChg>
      <pc:sldChg chg="addSp delSp modSp add ord replId">
        <pc:chgData name="Amulya SB" userId="S::amulya.sb@ideapoke.com::97aedce8-83a7-4cab-a906-62ee938a507f" providerId="AD" clId="Web-{EBFF6C0B-4EE9-E2DB-2098-9462DACA4505}" dt="2020-06-22T06:33:57.622" v="1849" actId="20577"/>
        <pc:sldMkLst>
          <pc:docMk/>
          <pc:sldMk cId="2461869711" sldId="282"/>
        </pc:sldMkLst>
        <pc:spChg chg="mod">
          <ac:chgData name="Amulya SB" userId="S::amulya.sb@ideapoke.com::97aedce8-83a7-4cab-a906-62ee938a507f" providerId="AD" clId="Web-{EBFF6C0B-4EE9-E2DB-2098-9462DACA4505}" dt="2020-06-22T06:30:19.449" v="1806" actId="1076"/>
          <ac:spMkLst>
            <pc:docMk/>
            <pc:sldMk cId="2461869711" sldId="282"/>
            <ac:spMk id="2" creationId="{C63E2066-BA18-4E35-BF2A-68968D788C11}"/>
          </ac:spMkLst>
        </pc:spChg>
        <pc:spChg chg="mod">
          <ac:chgData name="Amulya SB" userId="S::amulya.sb@ideapoke.com::97aedce8-83a7-4cab-a906-62ee938a507f" providerId="AD" clId="Web-{EBFF6C0B-4EE9-E2DB-2098-9462DACA4505}" dt="2020-06-22T06:33:57.622" v="1849" actId="20577"/>
          <ac:spMkLst>
            <pc:docMk/>
            <pc:sldMk cId="2461869711" sldId="282"/>
            <ac:spMk id="3" creationId="{F3DF9657-2EC6-4A6A-9F35-362A39B2469F}"/>
          </ac:spMkLst>
        </pc:spChg>
        <pc:picChg chg="del">
          <ac:chgData name="Amulya SB" userId="S::amulya.sb@ideapoke.com::97aedce8-83a7-4cab-a906-62ee938a507f" providerId="AD" clId="Web-{EBFF6C0B-4EE9-E2DB-2098-9462DACA4505}" dt="2020-06-22T06:33:20.154" v="1830"/>
          <ac:picMkLst>
            <pc:docMk/>
            <pc:sldMk cId="2461869711" sldId="282"/>
            <ac:picMk id="4" creationId="{66109919-158A-4768-8834-98697E5B3AB4}"/>
          </ac:picMkLst>
        </pc:picChg>
        <pc:picChg chg="add mod">
          <ac:chgData name="Amulya SB" userId="S::amulya.sb@ideapoke.com::97aedce8-83a7-4cab-a906-62ee938a507f" providerId="AD" clId="Web-{EBFF6C0B-4EE9-E2DB-2098-9462DACA4505}" dt="2020-06-22T06:33:37.904" v="1843" actId="14100"/>
          <ac:picMkLst>
            <pc:docMk/>
            <pc:sldMk cId="2461869711" sldId="282"/>
            <ac:picMk id="5" creationId="{21AEC41A-BC6A-4DD6-817D-B0753531B6AE}"/>
          </ac:picMkLst>
        </pc:picChg>
      </pc:sldChg>
      <pc:sldChg chg="addSp delSp modSp new">
        <pc:chgData name="Amulya SB" userId="S::amulya.sb@ideapoke.com::97aedce8-83a7-4cab-a906-62ee938a507f" providerId="AD" clId="Web-{EBFF6C0B-4EE9-E2DB-2098-9462DACA4505}" dt="2020-06-22T06:43:21.501" v="2208" actId="20577"/>
        <pc:sldMkLst>
          <pc:docMk/>
          <pc:sldMk cId="2233531093" sldId="283"/>
        </pc:sldMkLst>
        <pc:spChg chg="mod">
          <ac:chgData name="Amulya SB" userId="S::amulya.sb@ideapoke.com::97aedce8-83a7-4cab-a906-62ee938a507f" providerId="AD" clId="Web-{EBFF6C0B-4EE9-E2DB-2098-9462DACA4505}" dt="2020-06-22T06:43:06.658" v="2201" actId="20577"/>
          <ac:spMkLst>
            <pc:docMk/>
            <pc:sldMk cId="2233531093" sldId="283"/>
            <ac:spMk id="2" creationId="{BA49986A-BA38-439B-93A8-8A11B451A1BC}"/>
          </ac:spMkLst>
        </pc:spChg>
        <pc:spChg chg="del mod">
          <ac:chgData name="Amulya SB" userId="S::amulya.sb@ideapoke.com::97aedce8-83a7-4cab-a906-62ee938a507f" providerId="AD" clId="Web-{EBFF6C0B-4EE9-E2DB-2098-9462DACA4505}" dt="2020-06-22T06:35:21.467" v="1867"/>
          <ac:spMkLst>
            <pc:docMk/>
            <pc:sldMk cId="2233531093" sldId="283"/>
            <ac:spMk id="3" creationId="{EBD895C9-BB0F-40FF-A60C-41895ACD5FC3}"/>
          </ac:spMkLst>
        </pc:spChg>
        <pc:spChg chg="add mod">
          <ac:chgData name="Amulya SB" userId="S::amulya.sb@ideapoke.com::97aedce8-83a7-4cab-a906-62ee938a507f" providerId="AD" clId="Web-{EBFF6C0B-4EE9-E2DB-2098-9462DACA4505}" dt="2020-06-22T06:43:21.501" v="2208" actId="20577"/>
          <ac:spMkLst>
            <pc:docMk/>
            <pc:sldMk cId="2233531093" sldId="283"/>
            <ac:spMk id="5" creationId="{D5EEB68A-6EE7-43E1-8CD1-FEE89F9EBD03}"/>
          </ac:spMkLst>
        </pc:spChg>
        <pc:spChg chg="add mod">
          <ac:chgData name="Amulya SB" userId="S::amulya.sb@ideapoke.com::97aedce8-83a7-4cab-a906-62ee938a507f" providerId="AD" clId="Web-{EBFF6C0B-4EE9-E2DB-2098-9462DACA4505}" dt="2020-06-22T06:42:57.095" v="2197" actId="14100"/>
          <ac:spMkLst>
            <pc:docMk/>
            <pc:sldMk cId="2233531093" sldId="283"/>
            <ac:spMk id="6" creationId="{4E486BFE-9086-4FC8-87B6-F7DF6EDD2A54}"/>
          </ac:spMkLst>
        </pc:spChg>
        <pc:picChg chg="add mod ord">
          <ac:chgData name="Amulya SB" userId="S::amulya.sb@ideapoke.com::97aedce8-83a7-4cab-a906-62ee938a507f" providerId="AD" clId="Web-{EBFF6C0B-4EE9-E2DB-2098-9462DACA4505}" dt="2020-06-22T06:42:59.704" v="2198" actId="1076"/>
          <ac:picMkLst>
            <pc:docMk/>
            <pc:sldMk cId="2233531093" sldId="283"/>
            <ac:picMk id="4" creationId="{CE43EB14-59A1-4259-A452-1786DD824F37}"/>
          </ac:picMkLst>
        </pc:picChg>
      </pc:sldChg>
      <pc:sldChg chg="addSp delSp modSp add replId">
        <pc:chgData name="Amulya SB" userId="S::amulya.sb@ideapoke.com::97aedce8-83a7-4cab-a906-62ee938a507f" providerId="AD" clId="Web-{EBFF6C0B-4EE9-E2DB-2098-9462DACA4505}" dt="2020-06-22T06:41:40.329" v="2178" actId="1076"/>
        <pc:sldMkLst>
          <pc:docMk/>
          <pc:sldMk cId="3029852629" sldId="284"/>
        </pc:sldMkLst>
        <pc:spChg chg="mod">
          <ac:chgData name="Amulya SB" userId="S::amulya.sb@ideapoke.com::97aedce8-83a7-4cab-a906-62ee938a507f" providerId="AD" clId="Web-{EBFF6C0B-4EE9-E2DB-2098-9462DACA4505}" dt="2020-06-22T06:39:34.094" v="2031" actId="1076"/>
          <ac:spMkLst>
            <pc:docMk/>
            <pc:sldMk cId="3029852629" sldId="284"/>
            <ac:spMk id="2" creationId="{C63E2066-BA18-4E35-BF2A-68968D788C11}"/>
          </ac:spMkLst>
        </pc:spChg>
        <pc:spChg chg="mod">
          <ac:chgData name="Amulya SB" userId="S::amulya.sb@ideapoke.com::97aedce8-83a7-4cab-a906-62ee938a507f" providerId="AD" clId="Web-{EBFF6C0B-4EE9-E2DB-2098-9462DACA4505}" dt="2020-06-22T06:41:37.751" v="2176" actId="20577"/>
          <ac:spMkLst>
            <pc:docMk/>
            <pc:sldMk cId="3029852629" sldId="284"/>
            <ac:spMk id="3" creationId="{F3DF9657-2EC6-4A6A-9F35-362A39B2469F}"/>
          </ac:spMkLst>
        </pc:spChg>
        <pc:picChg chg="add mod">
          <ac:chgData name="Amulya SB" userId="S::amulya.sb@ideapoke.com::97aedce8-83a7-4cab-a906-62ee938a507f" providerId="AD" clId="Web-{EBFF6C0B-4EE9-E2DB-2098-9462DACA4505}" dt="2020-06-22T06:41:40.329" v="2178" actId="1076"/>
          <ac:picMkLst>
            <pc:docMk/>
            <pc:sldMk cId="3029852629" sldId="284"/>
            <ac:picMk id="4" creationId="{C11C9FCC-D8C6-4113-9C72-225B9A1C1327}"/>
          </ac:picMkLst>
        </pc:picChg>
        <pc:picChg chg="del">
          <ac:chgData name="Amulya SB" userId="S::amulya.sb@ideapoke.com::97aedce8-83a7-4cab-a906-62ee938a507f" providerId="AD" clId="Web-{EBFF6C0B-4EE9-E2DB-2098-9462DACA4505}" dt="2020-06-22T06:38:18.875" v="2009"/>
          <ac:picMkLst>
            <pc:docMk/>
            <pc:sldMk cId="3029852629" sldId="284"/>
            <ac:picMk id="5" creationId="{21AEC41A-BC6A-4DD6-817D-B0753531B6AE}"/>
          </ac:picMkLst>
        </pc:picChg>
      </pc:sldChg>
      <pc:sldChg chg="modSp add replId">
        <pc:chgData name="Amulya SB" userId="S::amulya.sb@ideapoke.com::97aedce8-83a7-4cab-a906-62ee938a507f" providerId="AD" clId="Web-{EBFF6C0B-4EE9-E2DB-2098-9462DACA4505}" dt="2020-06-22T06:43:34.112" v="2212" actId="1076"/>
        <pc:sldMkLst>
          <pc:docMk/>
          <pc:sldMk cId="1077882770" sldId="285"/>
        </pc:sldMkLst>
        <pc:spChg chg="mod">
          <ac:chgData name="Amulya SB" userId="S::amulya.sb@ideapoke.com::97aedce8-83a7-4cab-a906-62ee938a507f" providerId="AD" clId="Web-{EBFF6C0B-4EE9-E2DB-2098-9462DACA4505}" dt="2020-06-22T06:43:34.112" v="2212" actId="1076"/>
          <ac:spMkLst>
            <pc:docMk/>
            <pc:sldMk cId="1077882770" sldId="285"/>
            <ac:spMk id="6" creationId="{4E486BFE-9086-4FC8-87B6-F7DF6EDD2A54}"/>
          </ac:spMkLst>
        </pc:spChg>
      </pc:sldChg>
    </pc:docChg>
  </pc:docChgLst>
  <pc:docChgLst>
    <pc:chgData name="Amulya SB" userId="S::amulya.sb@ideapoke.com::97aedce8-83a7-4cab-a906-62ee938a507f" providerId="AD" clId="Web-{C45229CE-9809-9B2E-5B2E-2F1C198BFB3E}"/>
    <pc:docChg chg="addSld delSld modSld sldOrd">
      <pc:chgData name="Amulya SB" userId="S::amulya.sb@ideapoke.com::97aedce8-83a7-4cab-a906-62ee938a507f" providerId="AD" clId="Web-{C45229CE-9809-9B2E-5B2E-2F1C198BFB3E}" dt="2020-06-22T05:06:23.172" v="897"/>
      <pc:docMkLst>
        <pc:docMk/>
      </pc:docMkLst>
      <pc:sldChg chg="modSp">
        <pc:chgData name="Amulya SB" userId="S::amulya.sb@ideapoke.com::97aedce8-83a7-4cab-a906-62ee938a507f" providerId="AD" clId="Web-{C45229CE-9809-9B2E-5B2E-2F1C198BFB3E}" dt="2020-06-22T04:00:57.396" v="64" actId="20577"/>
        <pc:sldMkLst>
          <pc:docMk/>
          <pc:sldMk cId="3629560576" sldId="258"/>
        </pc:sldMkLst>
        <pc:graphicFrameChg chg="modGraphic">
          <ac:chgData name="Amulya SB" userId="S::amulya.sb@ideapoke.com::97aedce8-83a7-4cab-a906-62ee938a507f" providerId="AD" clId="Web-{C45229CE-9809-9B2E-5B2E-2F1C198BFB3E}" dt="2020-06-22T04:00:57.396" v="64" actId="20577"/>
          <ac:graphicFrameMkLst>
            <pc:docMk/>
            <pc:sldMk cId="3629560576" sldId="258"/>
            <ac:graphicFrameMk id="18" creationId="{E587DE9E-87A5-403A-935D-13BC5D055C5B}"/>
          </ac:graphicFrameMkLst>
        </pc:graphicFrameChg>
      </pc:sldChg>
      <pc:sldChg chg="modSp">
        <pc:chgData name="Amulya SB" userId="S::amulya.sb@ideapoke.com::97aedce8-83a7-4cab-a906-62ee938a507f" providerId="AD" clId="Web-{C45229CE-9809-9B2E-5B2E-2F1C198BFB3E}" dt="2020-06-22T03:56:27.223" v="49" actId="20577"/>
        <pc:sldMkLst>
          <pc:docMk/>
          <pc:sldMk cId="2608317036" sldId="259"/>
        </pc:sldMkLst>
        <pc:spChg chg="mod">
          <ac:chgData name="Amulya SB" userId="S::amulya.sb@ideapoke.com::97aedce8-83a7-4cab-a906-62ee938a507f" providerId="AD" clId="Web-{C45229CE-9809-9B2E-5B2E-2F1C198BFB3E}" dt="2020-06-22T03:56:27.223" v="49" actId="20577"/>
          <ac:spMkLst>
            <pc:docMk/>
            <pc:sldMk cId="2608317036" sldId="259"/>
            <ac:spMk id="2" creationId="{F70E005A-9D94-436A-9820-0A15116C687C}"/>
          </ac:spMkLst>
        </pc:spChg>
        <pc:spChg chg="mod">
          <ac:chgData name="Amulya SB" userId="S::amulya.sb@ideapoke.com::97aedce8-83a7-4cab-a906-62ee938a507f" providerId="AD" clId="Web-{C45229CE-9809-9B2E-5B2E-2F1C198BFB3E}" dt="2020-06-22T03:55:32.691" v="23" actId="14100"/>
          <ac:spMkLst>
            <pc:docMk/>
            <pc:sldMk cId="2608317036" sldId="259"/>
            <ac:spMk id="3" creationId="{B733208A-FA6A-4D66-990E-B9682FA77158}"/>
          </ac:spMkLst>
        </pc:spChg>
      </pc:sldChg>
      <pc:sldChg chg="modSp add replId">
        <pc:chgData name="Amulya SB" userId="S::amulya.sb@ideapoke.com::97aedce8-83a7-4cab-a906-62ee938a507f" providerId="AD" clId="Web-{C45229CE-9809-9B2E-5B2E-2F1C198BFB3E}" dt="2020-06-22T03:56:23.848" v="46" actId="20577"/>
        <pc:sldMkLst>
          <pc:docMk/>
          <pc:sldMk cId="811026334" sldId="260"/>
        </pc:sldMkLst>
        <pc:spChg chg="mod">
          <ac:chgData name="Amulya SB" userId="S::amulya.sb@ideapoke.com::97aedce8-83a7-4cab-a906-62ee938a507f" providerId="AD" clId="Web-{C45229CE-9809-9B2E-5B2E-2F1C198BFB3E}" dt="2020-06-22T03:56:23.848" v="46" actId="20577"/>
          <ac:spMkLst>
            <pc:docMk/>
            <pc:sldMk cId="811026334" sldId="260"/>
            <ac:spMk id="2" creationId="{F70E005A-9D94-436A-9820-0A15116C687C}"/>
          </ac:spMkLst>
        </pc:spChg>
        <pc:spChg chg="mod">
          <ac:chgData name="Amulya SB" userId="S::amulya.sb@ideapoke.com::97aedce8-83a7-4cab-a906-62ee938a507f" providerId="AD" clId="Web-{C45229CE-9809-9B2E-5B2E-2F1C198BFB3E}" dt="2020-06-22T03:56:11.410" v="44" actId="14100"/>
          <ac:spMkLst>
            <pc:docMk/>
            <pc:sldMk cId="811026334" sldId="260"/>
            <ac:spMk id="3" creationId="{B733208A-FA6A-4D66-990E-B9682FA77158}"/>
          </ac:spMkLst>
        </pc:spChg>
      </pc:sldChg>
      <pc:sldChg chg="modSp new">
        <pc:chgData name="Amulya SB" userId="S::amulya.sb@ideapoke.com::97aedce8-83a7-4cab-a906-62ee938a507f" providerId="AD" clId="Web-{C45229CE-9809-9B2E-5B2E-2F1C198BFB3E}" dt="2020-06-22T04:04:29.226" v="185" actId="20577"/>
        <pc:sldMkLst>
          <pc:docMk/>
          <pc:sldMk cId="1154225289" sldId="261"/>
        </pc:sldMkLst>
        <pc:spChg chg="mod">
          <ac:chgData name="Amulya SB" userId="S::amulya.sb@ideapoke.com::97aedce8-83a7-4cab-a906-62ee938a507f" providerId="AD" clId="Web-{C45229CE-9809-9B2E-5B2E-2F1C198BFB3E}" dt="2020-06-22T04:03:26.929" v="124" actId="20577"/>
          <ac:spMkLst>
            <pc:docMk/>
            <pc:sldMk cId="1154225289" sldId="261"/>
            <ac:spMk id="2" creationId="{97A3C483-1CEC-4198-8132-95C9DBD85495}"/>
          </ac:spMkLst>
        </pc:spChg>
        <pc:spChg chg="mod">
          <ac:chgData name="Amulya SB" userId="S::amulya.sb@ideapoke.com::97aedce8-83a7-4cab-a906-62ee938a507f" providerId="AD" clId="Web-{C45229CE-9809-9B2E-5B2E-2F1C198BFB3E}" dt="2020-06-22T04:04:29.226" v="185" actId="20577"/>
          <ac:spMkLst>
            <pc:docMk/>
            <pc:sldMk cId="1154225289" sldId="261"/>
            <ac:spMk id="3" creationId="{9688E4A1-1614-4AFE-9976-7F265FA047BD}"/>
          </ac:spMkLst>
        </pc:spChg>
      </pc:sldChg>
      <pc:sldChg chg="addSp delSp modSp new mod modClrScheme chgLayout">
        <pc:chgData name="Amulya SB" userId="S::amulya.sb@ideapoke.com::97aedce8-83a7-4cab-a906-62ee938a507f" providerId="AD" clId="Web-{C45229CE-9809-9B2E-5B2E-2F1C198BFB3E}" dt="2020-06-22T04:03:19.991" v="118" actId="14100"/>
        <pc:sldMkLst>
          <pc:docMk/>
          <pc:sldMk cId="205320001" sldId="262"/>
        </pc:sldMkLst>
        <pc:spChg chg="mod ord">
          <ac:chgData name="Amulya SB" userId="S::amulya.sb@ideapoke.com::97aedce8-83a7-4cab-a906-62ee938a507f" providerId="AD" clId="Web-{C45229CE-9809-9B2E-5B2E-2F1C198BFB3E}" dt="2020-06-22T04:03:19.991" v="118" actId="14100"/>
          <ac:spMkLst>
            <pc:docMk/>
            <pc:sldMk cId="205320001" sldId="262"/>
            <ac:spMk id="2" creationId="{36507C44-6B90-4F04-AA37-EC896140E920}"/>
          </ac:spMkLst>
        </pc:spChg>
        <pc:spChg chg="del mod ord">
          <ac:chgData name="Amulya SB" userId="S::amulya.sb@ideapoke.com::97aedce8-83a7-4cab-a906-62ee938a507f" providerId="AD" clId="Web-{C45229CE-9809-9B2E-5B2E-2F1C198BFB3E}" dt="2020-06-22T04:02:47.694" v="107"/>
          <ac:spMkLst>
            <pc:docMk/>
            <pc:sldMk cId="205320001" sldId="262"/>
            <ac:spMk id="3" creationId="{AC376DAC-A25A-4191-8EAE-E8AAFB9210BE}"/>
          </ac:spMkLst>
        </pc:spChg>
        <pc:spChg chg="add del mod">
          <ac:chgData name="Amulya SB" userId="S::amulya.sb@ideapoke.com::97aedce8-83a7-4cab-a906-62ee938a507f" providerId="AD" clId="Web-{C45229CE-9809-9B2E-5B2E-2F1C198BFB3E}" dt="2020-06-22T04:02:57.600" v="108"/>
          <ac:spMkLst>
            <pc:docMk/>
            <pc:sldMk cId="205320001" sldId="262"/>
            <ac:spMk id="5" creationId="{F1048D32-763A-4011-88F0-F3154DD402ED}"/>
          </ac:spMkLst>
        </pc:spChg>
      </pc:sldChg>
      <pc:sldChg chg="addSp modSp new">
        <pc:chgData name="Amulya SB" userId="S::amulya.sb@ideapoke.com::97aedce8-83a7-4cab-a906-62ee938a507f" providerId="AD" clId="Web-{C45229CE-9809-9B2E-5B2E-2F1C198BFB3E}" dt="2020-06-22T04:14:36.027" v="381" actId="1076"/>
        <pc:sldMkLst>
          <pc:docMk/>
          <pc:sldMk cId="965119860" sldId="263"/>
        </pc:sldMkLst>
        <pc:spChg chg="mod">
          <ac:chgData name="Amulya SB" userId="S::amulya.sb@ideapoke.com::97aedce8-83a7-4cab-a906-62ee938a507f" providerId="AD" clId="Web-{C45229CE-9809-9B2E-5B2E-2F1C198BFB3E}" dt="2020-06-22T04:14:16.527" v="374" actId="1076"/>
          <ac:spMkLst>
            <pc:docMk/>
            <pc:sldMk cId="965119860" sldId="263"/>
            <ac:spMk id="2" creationId="{B7933523-F5CF-433C-A01E-099D9409BFE7}"/>
          </ac:spMkLst>
        </pc:spChg>
        <pc:spChg chg="mod">
          <ac:chgData name="Amulya SB" userId="S::amulya.sb@ideapoke.com::97aedce8-83a7-4cab-a906-62ee938a507f" providerId="AD" clId="Web-{C45229CE-9809-9B2E-5B2E-2F1C198BFB3E}" dt="2020-06-22T04:14:21.370" v="375" actId="20577"/>
          <ac:spMkLst>
            <pc:docMk/>
            <pc:sldMk cId="965119860" sldId="263"/>
            <ac:spMk id="3" creationId="{6398E957-C9D3-4B66-A6E7-0B632E0C0924}"/>
          </ac:spMkLst>
        </pc:spChg>
        <pc:picChg chg="add mod">
          <ac:chgData name="Amulya SB" userId="S::amulya.sb@ideapoke.com::97aedce8-83a7-4cab-a906-62ee938a507f" providerId="AD" clId="Web-{C45229CE-9809-9B2E-5B2E-2F1C198BFB3E}" dt="2020-06-22T04:14:36.027" v="381" actId="1076"/>
          <ac:picMkLst>
            <pc:docMk/>
            <pc:sldMk cId="965119860" sldId="263"/>
            <ac:picMk id="4" creationId="{BDDA65AB-18D1-45C9-9FBF-59D1397A9992}"/>
          </ac:picMkLst>
        </pc:picChg>
      </pc:sldChg>
      <pc:sldChg chg="addSp delSp modSp new mod setBg modClrScheme chgLayout">
        <pc:chgData name="Amulya SB" userId="S::amulya.sb@ideapoke.com::97aedce8-83a7-4cab-a906-62ee938a507f" providerId="AD" clId="Web-{C45229CE-9809-9B2E-5B2E-2F1C198BFB3E}" dt="2020-06-22T04:17:45.903" v="448" actId="20577"/>
        <pc:sldMkLst>
          <pc:docMk/>
          <pc:sldMk cId="1619542143" sldId="264"/>
        </pc:sldMkLst>
        <pc:spChg chg="add del mod">
          <ac:chgData name="Amulya SB" userId="S::amulya.sb@ideapoke.com::97aedce8-83a7-4cab-a906-62ee938a507f" providerId="AD" clId="Web-{C45229CE-9809-9B2E-5B2E-2F1C198BFB3E}" dt="2020-06-22T04:17:08.372" v="425"/>
          <ac:spMkLst>
            <pc:docMk/>
            <pc:sldMk cId="1619542143" sldId="264"/>
            <ac:spMk id="2" creationId="{95FE627E-4E4C-4179-AD0D-AB059E90613B}"/>
          </ac:spMkLst>
        </pc:spChg>
        <pc:spChg chg="add del mod">
          <ac:chgData name="Amulya SB" userId="S::amulya.sb@ideapoke.com::97aedce8-83a7-4cab-a906-62ee938a507f" providerId="AD" clId="Web-{C45229CE-9809-9B2E-5B2E-2F1C198BFB3E}" dt="2020-06-22T04:17:45.903" v="448" actId="20577"/>
          <ac:spMkLst>
            <pc:docMk/>
            <pc:sldMk cId="1619542143" sldId="264"/>
            <ac:spMk id="3" creationId="{2A8DAB25-0D55-498F-AC7F-91E057088C45}"/>
          </ac:spMkLst>
        </pc:spChg>
        <pc:spChg chg="add del">
          <ac:chgData name="Amulya SB" userId="S::amulya.sb@ideapoke.com::97aedce8-83a7-4cab-a906-62ee938a507f" providerId="AD" clId="Web-{C45229CE-9809-9B2E-5B2E-2F1C198BFB3E}" dt="2020-06-22T04:17:08.372" v="425"/>
          <ac:spMkLst>
            <pc:docMk/>
            <pc:sldMk cId="1619542143" sldId="264"/>
            <ac:spMk id="8" creationId="{907EF6B7-1338-4443-8C46-6A318D952DFD}"/>
          </ac:spMkLst>
        </pc:spChg>
        <pc:spChg chg="add del">
          <ac:chgData name="Amulya SB" userId="S::amulya.sb@ideapoke.com::97aedce8-83a7-4cab-a906-62ee938a507f" providerId="AD" clId="Web-{C45229CE-9809-9B2E-5B2E-2F1C198BFB3E}" dt="2020-06-22T04:17:08.372" v="425"/>
          <ac:spMkLst>
            <pc:docMk/>
            <pc:sldMk cId="1619542143" sldId="264"/>
            <ac:spMk id="10" creationId="{DAAE4CDD-124C-4DCF-9584-B6033B545DD5}"/>
          </ac:spMkLst>
        </pc:spChg>
        <pc:spChg chg="add del">
          <ac:chgData name="Amulya SB" userId="S::amulya.sb@ideapoke.com::97aedce8-83a7-4cab-a906-62ee938a507f" providerId="AD" clId="Web-{C45229CE-9809-9B2E-5B2E-2F1C198BFB3E}" dt="2020-06-22T04:17:08.372" v="425"/>
          <ac:spMkLst>
            <pc:docMk/>
            <pc:sldMk cId="1619542143" sldId="264"/>
            <ac:spMk id="12" creationId="{081E4A58-353D-44AE-B2FC-2A74E2E400F7}"/>
          </ac:spMkLst>
        </pc:spChg>
      </pc:sldChg>
      <pc:sldChg chg="addSp delSp modSp new mod modClrScheme chgLayout">
        <pc:chgData name="Amulya SB" userId="S::amulya.sb@ideapoke.com::97aedce8-83a7-4cab-a906-62ee938a507f" providerId="AD" clId="Web-{C45229CE-9809-9B2E-5B2E-2F1C198BFB3E}" dt="2020-06-22T04:19:24.669" v="485" actId="20577"/>
        <pc:sldMkLst>
          <pc:docMk/>
          <pc:sldMk cId="2727763006" sldId="265"/>
        </pc:sldMkLst>
        <pc:spChg chg="del">
          <ac:chgData name="Amulya SB" userId="S::amulya.sb@ideapoke.com::97aedce8-83a7-4cab-a906-62ee938a507f" providerId="AD" clId="Web-{C45229CE-9809-9B2E-5B2E-2F1C198BFB3E}" dt="2020-06-22T04:17:59.263" v="451"/>
          <ac:spMkLst>
            <pc:docMk/>
            <pc:sldMk cId="2727763006" sldId="265"/>
            <ac:spMk id="2" creationId="{BD89DE67-ABCC-4078-8C96-176FE330BCAB}"/>
          </ac:spMkLst>
        </pc:spChg>
        <pc:spChg chg="del">
          <ac:chgData name="Amulya SB" userId="S::amulya.sb@ideapoke.com::97aedce8-83a7-4cab-a906-62ee938a507f" providerId="AD" clId="Web-{C45229CE-9809-9B2E-5B2E-2F1C198BFB3E}" dt="2020-06-22T04:17:59.263" v="451"/>
          <ac:spMkLst>
            <pc:docMk/>
            <pc:sldMk cId="2727763006" sldId="265"/>
            <ac:spMk id="3" creationId="{F71DA5A2-C724-4ABB-8E43-EFB262E66B0E}"/>
          </ac:spMkLst>
        </pc:spChg>
        <pc:spChg chg="add mod">
          <ac:chgData name="Amulya SB" userId="S::amulya.sb@ideapoke.com::97aedce8-83a7-4cab-a906-62ee938a507f" providerId="AD" clId="Web-{C45229CE-9809-9B2E-5B2E-2F1C198BFB3E}" dt="2020-06-22T04:19:24.669" v="485" actId="20577"/>
          <ac:spMkLst>
            <pc:docMk/>
            <pc:sldMk cId="2727763006" sldId="265"/>
            <ac:spMk id="4" creationId="{D60A155B-8D37-4557-B7B3-F2685C768BE6}"/>
          </ac:spMkLst>
        </pc:spChg>
      </pc:sldChg>
      <pc:sldChg chg="addSp delSp modSp add ord replId">
        <pc:chgData name="Amulya SB" userId="S::amulya.sb@ideapoke.com::97aedce8-83a7-4cab-a906-62ee938a507f" providerId="AD" clId="Web-{C45229CE-9809-9B2E-5B2E-2F1C198BFB3E}" dt="2020-06-22T05:06:23.172" v="897"/>
        <pc:sldMkLst>
          <pc:docMk/>
          <pc:sldMk cId="2386344898" sldId="266"/>
        </pc:sldMkLst>
        <pc:spChg chg="mod">
          <ac:chgData name="Amulya SB" userId="S::amulya.sb@ideapoke.com::97aedce8-83a7-4cab-a906-62ee938a507f" providerId="AD" clId="Web-{C45229CE-9809-9B2E-5B2E-2F1C198BFB3E}" dt="2020-06-22T04:49:04.962" v="780" actId="14100"/>
          <ac:spMkLst>
            <pc:docMk/>
            <pc:sldMk cId="2386344898" sldId="266"/>
            <ac:spMk id="2" creationId="{F70E005A-9D94-436A-9820-0A15116C687C}"/>
          </ac:spMkLst>
        </pc:spChg>
        <pc:spChg chg="mod">
          <ac:chgData name="Amulya SB" userId="S::amulya.sb@ideapoke.com::97aedce8-83a7-4cab-a906-62ee938a507f" providerId="AD" clId="Web-{C45229CE-9809-9B2E-5B2E-2F1C198BFB3E}" dt="2020-06-22T04:41:59.913" v="715" actId="20577"/>
          <ac:spMkLst>
            <pc:docMk/>
            <pc:sldMk cId="2386344898" sldId="266"/>
            <ac:spMk id="3" creationId="{B733208A-FA6A-4D66-990E-B9682FA77158}"/>
          </ac:spMkLst>
        </pc:spChg>
        <pc:spChg chg="add mod">
          <ac:chgData name="Amulya SB" userId="S::amulya.sb@ideapoke.com::97aedce8-83a7-4cab-a906-62ee938a507f" providerId="AD" clId="Web-{C45229CE-9809-9B2E-5B2E-2F1C198BFB3E}" dt="2020-06-22T04:48:11.587" v="776" actId="14100"/>
          <ac:spMkLst>
            <pc:docMk/>
            <pc:sldMk cId="2386344898" sldId="266"/>
            <ac:spMk id="9" creationId="{0D5065A1-AE09-496C-85BE-E1A06897A890}"/>
          </ac:spMkLst>
        </pc:spChg>
        <pc:spChg chg="add mod">
          <ac:chgData name="Amulya SB" userId="S::amulya.sb@ideapoke.com::97aedce8-83a7-4cab-a906-62ee938a507f" providerId="AD" clId="Web-{C45229CE-9809-9B2E-5B2E-2F1C198BFB3E}" dt="2020-06-22T05:00:07.560" v="785" actId="1076"/>
          <ac:spMkLst>
            <pc:docMk/>
            <pc:sldMk cId="2386344898" sldId="266"/>
            <ac:spMk id="12" creationId="{6A9508A6-B6A8-49D6-AC9D-BED71E40FF1F}"/>
          </ac:spMkLst>
        </pc:spChg>
        <pc:spChg chg="add mod">
          <ac:chgData name="Amulya SB" userId="S::amulya.sb@ideapoke.com::97aedce8-83a7-4cab-a906-62ee938a507f" providerId="AD" clId="Web-{C45229CE-9809-9B2E-5B2E-2F1C198BFB3E}" dt="2020-06-22T05:00:07.576" v="788" actId="1076"/>
          <ac:spMkLst>
            <pc:docMk/>
            <pc:sldMk cId="2386344898" sldId="266"/>
            <ac:spMk id="15" creationId="{B4FE597A-E8D1-4E21-9787-AE635172B74B}"/>
          </ac:spMkLst>
        </pc:spChg>
        <pc:spChg chg="add mod">
          <ac:chgData name="Amulya SB" userId="S::amulya.sb@ideapoke.com::97aedce8-83a7-4cab-a906-62ee938a507f" providerId="AD" clId="Web-{C45229CE-9809-9B2E-5B2E-2F1C198BFB3E}" dt="2020-06-22T05:00:18.232" v="797" actId="1076"/>
          <ac:spMkLst>
            <pc:docMk/>
            <pc:sldMk cId="2386344898" sldId="266"/>
            <ac:spMk id="18" creationId="{66CCEC46-D9C6-4E66-B29F-585725FC8F6B}"/>
          </ac:spMkLst>
        </pc:spChg>
        <pc:spChg chg="add mod">
          <ac:chgData name="Amulya SB" userId="S::amulya.sb@ideapoke.com::97aedce8-83a7-4cab-a906-62ee938a507f" providerId="AD" clId="Web-{C45229CE-9809-9B2E-5B2E-2F1C198BFB3E}" dt="2020-06-22T05:00:07.607" v="791" actId="1076"/>
          <ac:spMkLst>
            <pc:docMk/>
            <pc:sldMk cId="2386344898" sldId="266"/>
            <ac:spMk id="23" creationId="{BFB8218F-665C-4A74-9021-B489A397E4FB}"/>
          </ac:spMkLst>
        </pc:spChg>
        <pc:spChg chg="add mod">
          <ac:chgData name="Amulya SB" userId="S::amulya.sb@ideapoke.com::97aedce8-83a7-4cab-a906-62ee938a507f" providerId="AD" clId="Web-{C45229CE-9809-9B2E-5B2E-2F1C198BFB3E}" dt="2020-06-22T05:00:07.623" v="793" actId="1076"/>
          <ac:spMkLst>
            <pc:docMk/>
            <pc:sldMk cId="2386344898" sldId="266"/>
            <ac:spMk id="25" creationId="{018C1F41-78F9-47C6-AB98-C850E6D0B218}"/>
          </ac:spMkLst>
        </pc:spChg>
        <pc:spChg chg="add mod">
          <ac:chgData name="Amulya SB" userId="S::amulya.sb@ideapoke.com::97aedce8-83a7-4cab-a906-62ee938a507f" providerId="AD" clId="Web-{C45229CE-9809-9B2E-5B2E-2F1C198BFB3E}" dt="2020-06-22T05:00:07.638" v="794" actId="1076"/>
          <ac:spMkLst>
            <pc:docMk/>
            <pc:sldMk cId="2386344898" sldId="266"/>
            <ac:spMk id="37" creationId="{9682895B-DE25-40B4-A1C0-BEFCDCC3D42C}"/>
          </ac:spMkLst>
        </pc:spChg>
        <pc:spChg chg="add mod">
          <ac:chgData name="Amulya SB" userId="S::amulya.sb@ideapoke.com::97aedce8-83a7-4cab-a906-62ee938a507f" providerId="AD" clId="Web-{C45229CE-9809-9B2E-5B2E-2F1C198BFB3E}" dt="2020-06-22T05:05:01.187" v="874" actId="1076"/>
          <ac:spMkLst>
            <pc:docMk/>
            <pc:sldMk cId="2386344898" sldId="266"/>
            <ac:spMk id="40" creationId="{0FF12A0C-F77C-4824-AD23-541FF1967A20}"/>
          </ac:spMkLst>
        </pc:spChg>
        <pc:spChg chg="add mod">
          <ac:chgData name="Amulya SB" userId="S::amulya.sb@ideapoke.com::97aedce8-83a7-4cab-a906-62ee938a507f" providerId="AD" clId="Web-{C45229CE-9809-9B2E-5B2E-2F1C198BFB3E}" dt="2020-06-22T05:05:01.218" v="876" actId="1076"/>
          <ac:spMkLst>
            <pc:docMk/>
            <pc:sldMk cId="2386344898" sldId="266"/>
            <ac:spMk id="43" creationId="{57F5048F-3F7C-4CE6-8ED9-7CC6822F5F7F}"/>
          </ac:spMkLst>
        </pc:spChg>
        <pc:spChg chg="add mod">
          <ac:chgData name="Amulya SB" userId="S::amulya.sb@ideapoke.com::97aedce8-83a7-4cab-a906-62ee938a507f" providerId="AD" clId="Web-{C45229CE-9809-9B2E-5B2E-2F1C198BFB3E}" dt="2020-06-22T05:05:01.250" v="879" actId="1076"/>
          <ac:spMkLst>
            <pc:docMk/>
            <pc:sldMk cId="2386344898" sldId="266"/>
            <ac:spMk id="49" creationId="{586A7745-BFCF-4A90-ACE4-9F3C1A197584}"/>
          </ac:spMkLst>
        </pc:spChg>
        <pc:spChg chg="add del mod">
          <ac:chgData name="Amulya SB" userId="S::amulya.sb@ideapoke.com::97aedce8-83a7-4cab-a906-62ee938a507f" providerId="AD" clId="Web-{C45229CE-9809-9B2E-5B2E-2F1C198BFB3E}" dt="2020-06-22T05:03:21.171" v="851"/>
          <ac:spMkLst>
            <pc:docMk/>
            <pc:sldMk cId="2386344898" sldId="266"/>
            <ac:spMk id="50" creationId="{62DCFF71-C407-4AEB-B1B7-03EDC29CE8B3}"/>
          </ac:spMkLst>
        </pc:spChg>
        <pc:spChg chg="add mod">
          <ac:chgData name="Amulya SB" userId="S::amulya.sb@ideapoke.com::97aedce8-83a7-4cab-a906-62ee938a507f" providerId="AD" clId="Web-{C45229CE-9809-9B2E-5B2E-2F1C198BFB3E}" dt="2020-06-22T05:05:01.281" v="882" actId="1076"/>
          <ac:spMkLst>
            <pc:docMk/>
            <pc:sldMk cId="2386344898" sldId="266"/>
            <ac:spMk id="53" creationId="{975FB336-B109-4044-934D-82FE0CB95AB1}"/>
          </ac:spMkLst>
        </pc:spChg>
        <pc:spChg chg="add mod">
          <ac:chgData name="Amulya SB" userId="S::amulya.sb@ideapoke.com::97aedce8-83a7-4cab-a906-62ee938a507f" providerId="AD" clId="Web-{C45229CE-9809-9B2E-5B2E-2F1C198BFB3E}" dt="2020-06-22T05:05:01.297" v="884" actId="1076"/>
          <ac:spMkLst>
            <pc:docMk/>
            <pc:sldMk cId="2386344898" sldId="266"/>
            <ac:spMk id="55" creationId="{8854E6CF-0AAE-4826-ABEF-3230AA555C37}"/>
          </ac:spMkLst>
        </pc:spChg>
        <pc:spChg chg="add del mod">
          <ac:chgData name="Amulya SB" userId="S::amulya.sb@ideapoke.com::97aedce8-83a7-4cab-a906-62ee938a507f" providerId="AD" clId="Web-{C45229CE-9809-9B2E-5B2E-2F1C198BFB3E}" dt="2020-06-22T05:06:23.172" v="896"/>
          <ac:spMkLst>
            <pc:docMk/>
            <pc:sldMk cId="2386344898" sldId="266"/>
            <ac:spMk id="57" creationId="{581EFF55-6124-40DD-AC0B-171B3CA65A44}"/>
          </ac:spMkLst>
        </pc:spChg>
        <pc:spChg chg="add del">
          <ac:chgData name="Amulya SB" userId="S::amulya.sb@ideapoke.com::97aedce8-83a7-4cab-a906-62ee938a507f" providerId="AD" clId="Web-{C45229CE-9809-9B2E-5B2E-2F1C198BFB3E}" dt="2020-06-22T05:06:23.172" v="895"/>
          <ac:spMkLst>
            <pc:docMk/>
            <pc:sldMk cId="2386344898" sldId="266"/>
            <ac:spMk id="58" creationId="{3754026B-77BC-4929-9625-6DBED65B047C}"/>
          </ac:spMkLst>
        </pc:spChg>
        <pc:cxnChg chg="add del mod">
          <ac:chgData name="Amulya SB" userId="S::amulya.sb@ideapoke.com::97aedce8-83a7-4cab-a906-62ee938a507f" providerId="AD" clId="Web-{C45229CE-9809-9B2E-5B2E-2F1C198BFB3E}" dt="2020-06-22T04:34:25.331" v="601"/>
          <ac:cxnSpMkLst>
            <pc:docMk/>
            <pc:sldMk cId="2386344898" sldId="266"/>
            <ac:cxnSpMk id="4" creationId="{4DEEB848-C72A-49CF-8CC1-BF21DC189744}"/>
          </ac:cxnSpMkLst>
        </pc:cxnChg>
        <pc:cxnChg chg="add del mod">
          <ac:chgData name="Amulya SB" userId="S::amulya.sb@ideapoke.com::97aedce8-83a7-4cab-a906-62ee938a507f" providerId="AD" clId="Web-{C45229CE-9809-9B2E-5B2E-2F1C198BFB3E}" dt="2020-06-22T04:33:25.394" v="597"/>
          <ac:cxnSpMkLst>
            <pc:docMk/>
            <pc:sldMk cId="2386344898" sldId="266"/>
            <ac:cxnSpMk id="5" creationId="{9C469B75-828A-470B-833D-C8D2A77D7055}"/>
          </ac:cxnSpMkLst>
        </pc:cxnChg>
        <pc:cxnChg chg="add del mod">
          <ac:chgData name="Amulya SB" userId="S::amulya.sb@ideapoke.com::97aedce8-83a7-4cab-a906-62ee938a507f" providerId="AD" clId="Web-{C45229CE-9809-9B2E-5B2E-2F1C198BFB3E}" dt="2020-06-22T04:33:34.472" v="600"/>
          <ac:cxnSpMkLst>
            <pc:docMk/>
            <pc:sldMk cId="2386344898" sldId="266"/>
            <ac:cxnSpMk id="6" creationId="{A33AB59F-7DA0-49C3-BED8-275C4090A198}"/>
          </ac:cxnSpMkLst>
        </pc:cxnChg>
        <pc:cxnChg chg="add mod">
          <ac:chgData name="Amulya SB" userId="S::amulya.sb@ideapoke.com::97aedce8-83a7-4cab-a906-62ee938a507f" providerId="AD" clId="Web-{C45229CE-9809-9B2E-5B2E-2F1C198BFB3E}" dt="2020-06-22T04:49:04.962" v="779" actId="14100"/>
          <ac:cxnSpMkLst>
            <pc:docMk/>
            <pc:sldMk cId="2386344898" sldId="266"/>
            <ac:cxnSpMk id="7" creationId="{A74474DA-9FE4-41BC-944E-FB06C6E7ED7C}"/>
          </ac:cxnSpMkLst>
        </pc:cxnChg>
        <pc:cxnChg chg="add mod">
          <ac:chgData name="Amulya SB" userId="S::amulya.sb@ideapoke.com::97aedce8-83a7-4cab-a906-62ee938a507f" providerId="AD" clId="Web-{C45229CE-9809-9B2E-5B2E-2F1C198BFB3E}" dt="2020-06-22T04:49:04.947" v="778" actId="14100"/>
          <ac:cxnSpMkLst>
            <pc:docMk/>
            <pc:sldMk cId="2386344898" sldId="266"/>
            <ac:cxnSpMk id="8" creationId="{3A798C53-D89D-490D-B6CD-BF00808FD8EB}"/>
          </ac:cxnSpMkLst>
        </pc:cxnChg>
        <pc:cxnChg chg="add del mod">
          <ac:chgData name="Amulya SB" userId="S::amulya.sb@ideapoke.com::97aedce8-83a7-4cab-a906-62ee938a507f" providerId="AD" clId="Web-{C45229CE-9809-9B2E-5B2E-2F1C198BFB3E}" dt="2020-06-22T04:42:27.788" v="719"/>
          <ac:cxnSpMkLst>
            <pc:docMk/>
            <pc:sldMk cId="2386344898" sldId="266"/>
            <ac:cxnSpMk id="10" creationId="{8DB8E4C3-B112-4D30-A1D9-841E5634D4D1}"/>
          </ac:cxnSpMkLst>
        </pc:cxnChg>
        <pc:cxnChg chg="add mod">
          <ac:chgData name="Amulya SB" userId="S::amulya.sb@ideapoke.com::97aedce8-83a7-4cab-a906-62ee938a507f" providerId="AD" clId="Web-{C45229CE-9809-9B2E-5B2E-2F1C198BFB3E}" dt="2020-06-22T05:04:11.843" v="872" actId="14100"/>
          <ac:cxnSpMkLst>
            <pc:docMk/>
            <pc:sldMk cId="2386344898" sldId="266"/>
            <ac:cxnSpMk id="11" creationId="{4A02B677-46AD-4A26-BADD-3BA77E239FAB}"/>
          </ac:cxnSpMkLst>
        </pc:cxnChg>
        <pc:cxnChg chg="add mod">
          <ac:chgData name="Amulya SB" userId="S::amulya.sb@ideapoke.com::97aedce8-83a7-4cab-a906-62ee938a507f" providerId="AD" clId="Web-{C45229CE-9809-9B2E-5B2E-2F1C198BFB3E}" dt="2020-06-22T05:00:07.560" v="786" actId="1076"/>
          <ac:cxnSpMkLst>
            <pc:docMk/>
            <pc:sldMk cId="2386344898" sldId="266"/>
            <ac:cxnSpMk id="13" creationId="{07A412A6-09C3-443C-8938-FC43DE87153A}"/>
          </ac:cxnSpMkLst>
        </pc:cxnChg>
        <pc:cxnChg chg="add mod">
          <ac:chgData name="Amulya SB" userId="S::amulya.sb@ideapoke.com::97aedce8-83a7-4cab-a906-62ee938a507f" providerId="AD" clId="Web-{C45229CE-9809-9B2E-5B2E-2F1C198BFB3E}" dt="2020-06-22T05:00:07.576" v="787" actId="1076"/>
          <ac:cxnSpMkLst>
            <pc:docMk/>
            <pc:sldMk cId="2386344898" sldId="266"/>
            <ac:cxnSpMk id="14" creationId="{6F5A8702-E1E1-41B3-A77D-F178D8D5739D}"/>
          </ac:cxnSpMkLst>
        </pc:cxnChg>
        <pc:cxnChg chg="add del mod">
          <ac:chgData name="Amulya SB" userId="S::amulya.sb@ideapoke.com::97aedce8-83a7-4cab-a906-62ee938a507f" providerId="AD" clId="Web-{C45229CE-9809-9B2E-5B2E-2F1C198BFB3E}" dt="2020-06-22T04:40:08.177" v="683"/>
          <ac:cxnSpMkLst>
            <pc:docMk/>
            <pc:sldMk cId="2386344898" sldId="266"/>
            <ac:cxnSpMk id="16" creationId="{5DA98B1E-DB96-48E3-ABA9-31D1BC0E8D7D}"/>
          </ac:cxnSpMkLst>
        </pc:cxnChg>
        <pc:cxnChg chg="add del mod">
          <ac:chgData name="Amulya SB" userId="S::amulya.sb@ideapoke.com::97aedce8-83a7-4cab-a906-62ee938a507f" providerId="AD" clId="Web-{C45229CE-9809-9B2E-5B2E-2F1C198BFB3E}" dt="2020-06-22T04:40:08.177" v="682"/>
          <ac:cxnSpMkLst>
            <pc:docMk/>
            <pc:sldMk cId="2386344898" sldId="266"/>
            <ac:cxnSpMk id="17" creationId="{BC765A27-005C-44E1-9A8A-28E4BCC169D5}"/>
          </ac:cxnSpMkLst>
        </pc:cxnChg>
        <pc:cxnChg chg="add mod">
          <ac:chgData name="Amulya SB" userId="S::amulya.sb@ideapoke.com::97aedce8-83a7-4cab-a906-62ee938a507f" providerId="AD" clId="Web-{C45229CE-9809-9B2E-5B2E-2F1C198BFB3E}" dt="2020-06-22T05:00:12.342" v="796" actId="1076"/>
          <ac:cxnSpMkLst>
            <pc:docMk/>
            <pc:sldMk cId="2386344898" sldId="266"/>
            <ac:cxnSpMk id="19" creationId="{3A46893A-77EE-4652-A201-4F948ABBF477}"/>
          </ac:cxnSpMkLst>
        </pc:cxnChg>
        <pc:cxnChg chg="add mod">
          <ac:chgData name="Amulya SB" userId="S::amulya.sb@ideapoke.com::97aedce8-83a7-4cab-a906-62ee938a507f" providerId="AD" clId="Web-{C45229CE-9809-9B2E-5B2E-2F1C198BFB3E}" dt="2020-06-22T05:00:07.592" v="789" actId="1076"/>
          <ac:cxnSpMkLst>
            <pc:docMk/>
            <pc:sldMk cId="2386344898" sldId="266"/>
            <ac:cxnSpMk id="20" creationId="{52542457-7464-4A25-90A2-20424CA470C3}"/>
          </ac:cxnSpMkLst>
        </pc:cxnChg>
        <pc:cxnChg chg="add mod">
          <ac:chgData name="Amulya SB" userId="S::amulya.sb@ideapoke.com::97aedce8-83a7-4cab-a906-62ee938a507f" providerId="AD" clId="Web-{C45229CE-9809-9B2E-5B2E-2F1C198BFB3E}" dt="2020-06-22T05:05:34.406" v="887" actId="14100"/>
          <ac:cxnSpMkLst>
            <pc:docMk/>
            <pc:sldMk cId="2386344898" sldId="266"/>
            <ac:cxnSpMk id="21" creationId="{B2E0CC1C-A023-4B55-A06A-A50CAC2D551F}"/>
          </ac:cxnSpMkLst>
        </pc:cxnChg>
        <pc:cxnChg chg="add mod">
          <ac:chgData name="Amulya SB" userId="S::amulya.sb@ideapoke.com::97aedce8-83a7-4cab-a906-62ee938a507f" providerId="AD" clId="Web-{C45229CE-9809-9B2E-5B2E-2F1C198BFB3E}" dt="2020-06-22T05:00:47.764" v="802" actId="1076"/>
          <ac:cxnSpMkLst>
            <pc:docMk/>
            <pc:sldMk cId="2386344898" sldId="266"/>
            <ac:cxnSpMk id="22" creationId="{DF04DB8F-1C20-442F-B9F0-92C89056F82B}"/>
          </ac:cxnSpMkLst>
        </pc:cxnChg>
        <pc:cxnChg chg="add mod">
          <ac:chgData name="Amulya SB" userId="S::amulya.sb@ideapoke.com::97aedce8-83a7-4cab-a906-62ee938a507f" providerId="AD" clId="Web-{C45229CE-9809-9B2E-5B2E-2F1C198BFB3E}" dt="2020-06-22T05:00:07.623" v="792" actId="1076"/>
          <ac:cxnSpMkLst>
            <pc:docMk/>
            <pc:sldMk cId="2386344898" sldId="266"/>
            <ac:cxnSpMk id="24" creationId="{3B4EF945-58D1-4563-BF71-03EFBF04A821}"/>
          </ac:cxnSpMkLst>
        </pc:cxnChg>
        <pc:cxnChg chg="add mod">
          <ac:chgData name="Amulya SB" userId="S::amulya.sb@ideapoke.com::97aedce8-83a7-4cab-a906-62ee938a507f" providerId="AD" clId="Web-{C45229CE-9809-9B2E-5B2E-2F1C198BFB3E}" dt="2020-06-22T04:44:44.757" v="758" actId="14100"/>
          <ac:cxnSpMkLst>
            <pc:docMk/>
            <pc:sldMk cId="2386344898" sldId="266"/>
            <ac:cxnSpMk id="26" creationId="{92BF7787-32C5-4A0F-ABD9-F7DA17467D85}"/>
          </ac:cxnSpMkLst>
        </pc:cxnChg>
        <pc:cxnChg chg="add mod">
          <ac:chgData name="Amulya SB" userId="S::amulya.sb@ideapoke.com::97aedce8-83a7-4cab-a906-62ee938a507f" providerId="AD" clId="Web-{C45229CE-9809-9B2E-5B2E-2F1C198BFB3E}" dt="2020-06-22T05:00:33.514" v="798" actId="1076"/>
          <ac:cxnSpMkLst>
            <pc:docMk/>
            <pc:sldMk cId="2386344898" sldId="266"/>
            <ac:cxnSpMk id="27" creationId="{32A3ED2C-A9C1-4E50-B988-44D2781C4690}"/>
          </ac:cxnSpMkLst>
        </pc:cxnChg>
        <pc:cxnChg chg="add mod">
          <ac:chgData name="Amulya SB" userId="S::amulya.sb@ideapoke.com::97aedce8-83a7-4cab-a906-62ee938a507f" providerId="AD" clId="Web-{C45229CE-9809-9B2E-5B2E-2F1C198BFB3E}" dt="2020-06-22T05:00:33.514" v="799" actId="1076"/>
          <ac:cxnSpMkLst>
            <pc:docMk/>
            <pc:sldMk cId="2386344898" sldId="266"/>
            <ac:cxnSpMk id="28" creationId="{9B1660B1-F43F-43A4-B643-60A7901E0275}"/>
          </ac:cxnSpMkLst>
        </pc:cxnChg>
        <pc:cxnChg chg="add del mod">
          <ac:chgData name="Amulya SB" userId="S::amulya.sb@ideapoke.com::97aedce8-83a7-4cab-a906-62ee938a507f" providerId="AD" clId="Web-{C45229CE-9809-9B2E-5B2E-2F1C198BFB3E}" dt="2020-06-22T04:43:30.007" v="737"/>
          <ac:cxnSpMkLst>
            <pc:docMk/>
            <pc:sldMk cId="2386344898" sldId="266"/>
            <ac:cxnSpMk id="29" creationId="{9A7BE3FE-78C1-43B1-B0D1-78E1E0470C51}"/>
          </ac:cxnSpMkLst>
        </pc:cxnChg>
        <pc:cxnChg chg="add del mod">
          <ac:chgData name="Amulya SB" userId="S::amulya.sb@ideapoke.com::97aedce8-83a7-4cab-a906-62ee938a507f" providerId="AD" clId="Web-{C45229CE-9809-9B2E-5B2E-2F1C198BFB3E}" dt="2020-06-22T04:43:30.007" v="736"/>
          <ac:cxnSpMkLst>
            <pc:docMk/>
            <pc:sldMk cId="2386344898" sldId="266"/>
            <ac:cxnSpMk id="30" creationId="{89F89C95-B865-41E8-899A-D6735CCD3BFE}"/>
          </ac:cxnSpMkLst>
        </pc:cxnChg>
        <pc:cxnChg chg="add del mod">
          <ac:chgData name="Amulya SB" userId="S::amulya.sb@ideapoke.com::97aedce8-83a7-4cab-a906-62ee938a507f" providerId="AD" clId="Web-{C45229CE-9809-9B2E-5B2E-2F1C198BFB3E}" dt="2020-06-22T04:43:35.491" v="741"/>
          <ac:cxnSpMkLst>
            <pc:docMk/>
            <pc:sldMk cId="2386344898" sldId="266"/>
            <ac:cxnSpMk id="31" creationId="{97C04B61-DC97-44E7-B8A7-4D5EA9554455}"/>
          </ac:cxnSpMkLst>
        </pc:cxnChg>
        <pc:cxnChg chg="add del mod">
          <ac:chgData name="Amulya SB" userId="S::amulya.sb@ideapoke.com::97aedce8-83a7-4cab-a906-62ee938a507f" providerId="AD" clId="Web-{C45229CE-9809-9B2E-5B2E-2F1C198BFB3E}" dt="2020-06-22T04:43:35.491" v="740"/>
          <ac:cxnSpMkLst>
            <pc:docMk/>
            <pc:sldMk cId="2386344898" sldId="266"/>
            <ac:cxnSpMk id="32" creationId="{20FE40FA-BB3A-4FB8-8CDD-27A2700B0157}"/>
          </ac:cxnSpMkLst>
        </pc:cxnChg>
        <pc:cxnChg chg="add del mod">
          <ac:chgData name="Amulya SB" userId="S::amulya.sb@ideapoke.com::97aedce8-83a7-4cab-a906-62ee938a507f" providerId="AD" clId="Web-{C45229CE-9809-9B2E-5B2E-2F1C198BFB3E}" dt="2020-06-22T04:43:39.538" v="745"/>
          <ac:cxnSpMkLst>
            <pc:docMk/>
            <pc:sldMk cId="2386344898" sldId="266"/>
            <ac:cxnSpMk id="33" creationId="{2FE13E5C-B725-4205-AF40-78D7E8326A5E}"/>
          </ac:cxnSpMkLst>
        </pc:cxnChg>
        <pc:cxnChg chg="add del mod">
          <ac:chgData name="Amulya SB" userId="S::amulya.sb@ideapoke.com::97aedce8-83a7-4cab-a906-62ee938a507f" providerId="AD" clId="Web-{C45229CE-9809-9B2E-5B2E-2F1C198BFB3E}" dt="2020-06-22T04:43:39.538" v="744"/>
          <ac:cxnSpMkLst>
            <pc:docMk/>
            <pc:sldMk cId="2386344898" sldId="266"/>
            <ac:cxnSpMk id="34" creationId="{DFE8E45F-F816-4669-BD71-E8BA47C9ED6F}"/>
          </ac:cxnSpMkLst>
        </pc:cxnChg>
        <pc:cxnChg chg="add del mod">
          <ac:chgData name="Amulya SB" userId="S::amulya.sb@ideapoke.com::97aedce8-83a7-4cab-a906-62ee938a507f" providerId="AD" clId="Web-{C45229CE-9809-9B2E-5B2E-2F1C198BFB3E}" dt="2020-06-22T04:43:45.429" v="749"/>
          <ac:cxnSpMkLst>
            <pc:docMk/>
            <pc:sldMk cId="2386344898" sldId="266"/>
            <ac:cxnSpMk id="35" creationId="{3D8CF29C-75EB-40E8-B831-3C6AA177D69F}"/>
          </ac:cxnSpMkLst>
        </pc:cxnChg>
        <pc:cxnChg chg="add del mod">
          <ac:chgData name="Amulya SB" userId="S::amulya.sb@ideapoke.com::97aedce8-83a7-4cab-a906-62ee938a507f" providerId="AD" clId="Web-{C45229CE-9809-9B2E-5B2E-2F1C198BFB3E}" dt="2020-06-22T04:43:45.429" v="748"/>
          <ac:cxnSpMkLst>
            <pc:docMk/>
            <pc:sldMk cId="2386344898" sldId="266"/>
            <ac:cxnSpMk id="36" creationId="{FA1CCA9D-8C33-418D-8170-C9856CF0A9E4}"/>
          </ac:cxnSpMkLst>
        </pc:cxnChg>
        <pc:cxnChg chg="add del mod">
          <ac:chgData name="Amulya SB" userId="S::amulya.sb@ideapoke.com::97aedce8-83a7-4cab-a906-62ee938a507f" providerId="AD" clId="Web-{C45229CE-9809-9B2E-5B2E-2F1C198BFB3E}" dt="2020-06-22T04:49:27.525" v="784"/>
          <ac:cxnSpMkLst>
            <pc:docMk/>
            <pc:sldMk cId="2386344898" sldId="266"/>
            <ac:cxnSpMk id="38" creationId="{DC2F51FF-D65B-47F9-ABEE-220960D6A208}"/>
          </ac:cxnSpMkLst>
        </pc:cxnChg>
        <pc:cxnChg chg="add mod">
          <ac:chgData name="Amulya SB" userId="S::amulya.sb@ideapoke.com::97aedce8-83a7-4cab-a906-62ee938a507f" providerId="AD" clId="Web-{C45229CE-9809-9B2E-5B2E-2F1C198BFB3E}" dt="2020-06-22T05:05:01.187" v="873" actId="1076"/>
          <ac:cxnSpMkLst>
            <pc:docMk/>
            <pc:sldMk cId="2386344898" sldId="266"/>
            <ac:cxnSpMk id="39" creationId="{B06A711D-11B8-4029-BB1B-0B43C980C5A0}"/>
          </ac:cxnSpMkLst>
        </pc:cxnChg>
        <pc:cxnChg chg="add del mod">
          <ac:chgData name="Amulya SB" userId="S::amulya.sb@ideapoke.com::97aedce8-83a7-4cab-a906-62ee938a507f" providerId="AD" clId="Web-{C45229CE-9809-9B2E-5B2E-2F1C198BFB3E}" dt="2020-06-22T05:01:33.561" v="809"/>
          <ac:cxnSpMkLst>
            <pc:docMk/>
            <pc:sldMk cId="2386344898" sldId="266"/>
            <ac:cxnSpMk id="41" creationId="{7F2D3BBF-5B58-4460-A0D4-52EDD235ADE6}"/>
          </ac:cxnSpMkLst>
        </pc:cxnChg>
        <pc:cxnChg chg="add mod">
          <ac:chgData name="Amulya SB" userId="S::amulya.sb@ideapoke.com::97aedce8-83a7-4cab-a906-62ee938a507f" providerId="AD" clId="Web-{C45229CE-9809-9B2E-5B2E-2F1C198BFB3E}" dt="2020-06-22T05:05:13.265" v="885" actId="14100"/>
          <ac:cxnSpMkLst>
            <pc:docMk/>
            <pc:sldMk cId="2386344898" sldId="266"/>
            <ac:cxnSpMk id="42" creationId="{AE006793-28E4-4667-BE4D-CC73EF65604F}"/>
          </ac:cxnSpMkLst>
        </pc:cxnChg>
        <pc:cxnChg chg="add del mod">
          <ac:chgData name="Amulya SB" userId="S::amulya.sb@ideapoke.com::97aedce8-83a7-4cab-a906-62ee938a507f" providerId="AD" clId="Web-{C45229CE-9809-9B2E-5B2E-2F1C198BFB3E}" dt="2020-06-22T05:02:12.452" v="820"/>
          <ac:cxnSpMkLst>
            <pc:docMk/>
            <pc:sldMk cId="2386344898" sldId="266"/>
            <ac:cxnSpMk id="44" creationId="{EA0EC0ED-4803-41FA-8986-6A1C5B82DD29}"/>
          </ac:cxnSpMkLst>
        </pc:cxnChg>
        <pc:cxnChg chg="add del mod">
          <ac:chgData name="Amulya SB" userId="S::amulya.sb@ideapoke.com::97aedce8-83a7-4cab-a906-62ee938a507f" providerId="AD" clId="Web-{C45229CE-9809-9B2E-5B2E-2F1C198BFB3E}" dt="2020-06-22T05:02:12.452" v="819"/>
          <ac:cxnSpMkLst>
            <pc:docMk/>
            <pc:sldMk cId="2386344898" sldId="266"/>
            <ac:cxnSpMk id="45" creationId="{FD6FE286-AD64-4929-8F75-421BFEF0B59E}"/>
          </ac:cxnSpMkLst>
        </pc:cxnChg>
        <pc:cxnChg chg="add mod">
          <ac:chgData name="Amulya SB" userId="S::amulya.sb@ideapoke.com::97aedce8-83a7-4cab-a906-62ee938a507f" providerId="AD" clId="Web-{C45229CE-9809-9B2E-5B2E-2F1C198BFB3E}" dt="2020-06-22T05:05:01.234" v="877" actId="1076"/>
          <ac:cxnSpMkLst>
            <pc:docMk/>
            <pc:sldMk cId="2386344898" sldId="266"/>
            <ac:cxnSpMk id="46" creationId="{01E1F563-E4CC-46A4-8D20-AACACD787D0D}"/>
          </ac:cxnSpMkLst>
        </pc:cxnChg>
        <pc:cxnChg chg="add mod">
          <ac:chgData name="Amulya SB" userId="S::amulya.sb@ideapoke.com::97aedce8-83a7-4cab-a906-62ee938a507f" providerId="AD" clId="Web-{C45229CE-9809-9B2E-5B2E-2F1C198BFB3E}" dt="2020-06-22T05:05:01.234" v="878" actId="1076"/>
          <ac:cxnSpMkLst>
            <pc:docMk/>
            <pc:sldMk cId="2386344898" sldId="266"/>
            <ac:cxnSpMk id="47" creationId="{DB703F9D-FB94-4200-8486-C57FF7C09819}"/>
          </ac:cxnSpMkLst>
        </pc:cxnChg>
        <pc:cxnChg chg="add del mod">
          <ac:chgData name="Amulya SB" userId="S::amulya.sb@ideapoke.com::97aedce8-83a7-4cab-a906-62ee938a507f" providerId="AD" clId="Web-{C45229CE-9809-9B2E-5B2E-2F1C198BFB3E}" dt="2020-06-22T05:03:21.937" v="852"/>
          <ac:cxnSpMkLst>
            <pc:docMk/>
            <pc:sldMk cId="2386344898" sldId="266"/>
            <ac:cxnSpMk id="48" creationId="{E33CFF14-B7AE-4500-8ED6-95336AC8D2E2}"/>
          </ac:cxnSpMkLst>
        </pc:cxnChg>
        <pc:cxnChg chg="add mod">
          <ac:chgData name="Amulya SB" userId="S::amulya.sb@ideapoke.com::97aedce8-83a7-4cab-a906-62ee938a507f" providerId="AD" clId="Web-{C45229CE-9809-9B2E-5B2E-2F1C198BFB3E}" dt="2020-06-22T05:05:29.109" v="886" actId="14100"/>
          <ac:cxnSpMkLst>
            <pc:docMk/>
            <pc:sldMk cId="2386344898" sldId="266"/>
            <ac:cxnSpMk id="51" creationId="{53B89C4C-0452-4A2E-8CDB-862DD26683E2}"/>
          </ac:cxnSpMkLst>
        </pc:cxnChg>
        <pc:cxnChg chg="add mod">
          <ac:chgData name="Amulya SB" userId="S::amulya.sb@ideapoke.com::97aedce8-83a7-4cab-a906-62ee938a507f" providerId="AD" clId="Web-{C45229CE-9809-9B2E-5B2E-2F1C198BFB3E}" dt="2020-06-22T05:05:01.265" v="881" actId="1076"/>
          <ac:cxnSpMkLst>
            <pc:docMk/>
            <pc:sldMk cId="2386344898" sldId="266"/>
            <ac:cxnSpMk id="52" creationId="{F63F1522-FBB2-44F2-AE7D-14F4C4DB79A5}"/>
          </ac:cxnSpMkLst>
        </pc:cxnChg>
        <pc:cxnChg chg="add mod">
          <ac:chgData name="Amulya SB" userId="S::amulya.sb@ideapoke.com::97aedce8-83a7-4cab-a906-62ee938a507f" providerId="AD" clId="Web-{C45229CE-9809-9B2E-5B2E-2F1C198BFB3E}" dt="2020-06-22T05:05:01.297" v="883" actId="1076"/>
          <ac:cxnSpMkLst>
            <pc:docMk/>
            <pc:sldMk cId="2386344898" sldId="266"/>
            <ac:cxnSpMk id="54" creationId="{7E2810C5-B407-4268-8C48-FE6F2A8EFE24}"/>
          </ac:cxnSpMkLst>
        </pc:cxnChg>
        <pc:cxnChg chg="add del mod">
          <ac:chgData name="Amulya SB" userId="S::amulya.sb@ideapoke.com::97aedce8-83a7-4cab-a906-62ee938a507f" providerId="AD" clId="Web-{C45229CE-9809-9B2E-5B2E-2F1C198BFB3E}" dt="2020-06-22T05:06:23.172" v="897"/>
          <ac:cxnSpMkLst>
            <pc:docMk/>
            <pc:sldMk cId="2386344898" sldId="266"/>
            <ac:cxnSpMk id="56" creationId="{FA46BE95-D2D8-40E5-8961-5374D2121C2C}"/>
          </ac:cxnSpMkLst>
        </pc:cxnChg>
        <pc:cxnChg chg="add del mod">
          <ac:chgData name="Amulya SB" userId="S::amulya.sb@ideapoke.com::97aedce8-83a7-4cab-a906-62ee938a507f" providerId="AD" clId="Web-{C45229CE-9809-9B2E-5B2E-2F1C198BFB3E}" dt="2020-06-22T05:06:23.172" v="894"/>
          <ac:cxnSpMkLst>
            <pc:docMk/>
            <pc:sldMk cId="2386344898" sldId="266"/>
            <ac:cxnSpMk id="59" creationId="{8A0CF63C-8FA0-40C9-959E-A9BA0BFE3E61}"/>
          </ac:cxnSpMkLst>
        </pc:cxnChg>
      </pc:sldChg>
      <pc:sldChg chg="new del">
        <pc:chgData name="Amulya SB" userId="S::amulya.sb@ideapoke.com::97aedce8-83a7-4cab-a906-62ee938a507f" providerId="AD" clId="Web-{C45229CE-9809-9B2E-5B2E-2F1C198BFB3E}" dt="2020-06-22T04:19:44.294" v="488"/>
        <pc:sldMkLst>
          <pc:docMk/>
          <pc:sldMk cId="2804348690" sldId="266"/>
        </pc:sldMkLst>
      </pc:sldChg>
    </pc:docChg>
  </pc:docChgLst>
  <pc:docChgLst>
    <pc:chgData name="Amulya SB" userId="S::amulya.sb@ideapoke.com::97aedce8-83a7-4cab-a906-62ee938a507f" providerId="AD" clId="Web-{553B3C13-79DF-4DF1-FAF3-2B7E1B063E07}"/>
    <pc:docChg chg="addSld modSld">
      <pc:chgData name="Amulya SB" userId="S::amulya.sb@ideapoke.com::97aedce8-83a7-4cab-a906-62ee938a507f" providerId="AD" clId="Web-{553B3C13-79DF-4DF1-FAF3-2B7E1B063E07}" dt="2020-06-21T16:19:26.948" v="15" actId="20577"/>
      <pc:docMkLst>
        <pc:docMk/>
      </pc:docMkLst>
      <pc:sldChg chg="modSp">
        <pc:chgData name="Amulya SB" userId="S::amulya.sb@ideapoke.com::97aedce8-83a7-4cab-a906-62ee938a507f" providerId="AD" clId="Web-{553B3C13-79DF-4DF1-FAF3-2B7E1B063E07}" dt="2020-06-21T16:19:09.542" v="4" actId="20577"/>
        <pc:sldMkLst>
          <pc:docMk/>
          <pc:sldMk cId="3629560576" sldId="258"/>
        </pc:sldMkLst>
        <pc:graphicFrameChg chg="modGraphic">
          <ac:chgData name="Amulya SB" userId="S::amulya.sb@ideapoke.com::97aedce8-83a7-4cab-a906-62ee938a507f" providerId="AD" clId="Web-{553B3C13-79DF-4DF1-FAF3-2B7E1B063E07}" dt="2020-06-21T16:19:09.542" v="4" actId="20577"/>
          <ac:graphicFrameMkLst>
            <pc:docMk/>
            <pc:sldMk cId="3629560576" sldId="258"/>
            <ac:graphicFrameMk id="18" creationId="{E587DE9E-87A5-403A-935D-13BC5D055C5B}"/>
          </ac:graphicFrameMkLst>
        </pc:graphicFrameChg>
      </pc:sldChg>
      <pc:sldChg chg="modSp new">
        <pc:chgData name="Amulya SB" userId="S::amulya.sb@ideapoke.com::97aedce8-83a7-4cab-a906-62ee938a507f" providerId="AD" clId="Web-{553B3C13-79DF-4DF1-FAF3-2B7E1B063E07}" dt="2020-06-21T16:19:26.932" v="13" actId="20577"/>
        <pc:sldMkLst>
          <pc:docMk/>
          <pc:sldMk cId="2608317036" sldId="259"/>
        </pc:sldMkLst>
        <pc:spChg chg="mod">
          <ac:chgData name="Amulya SB" userId="S::amulya.sb@ideapoke.com::97aedce8-83a7-4cab-a906-62ee938a507f" providerId="AD" clId="Web-{553B3C13-79DF-4DF1-FAF3-2B7E1B063E07}" dt="2020-06-21T16:19:26.932" v="13" actId="20577"/>
          <ac:spMkLst>
            <pc:docMk/>
            <pc:sldMk cId="2608317036" sldId="259"/>
            <ac:spMk id="2" creationId="{F70E005A-9D94-436A-9820-0A15116C687C}"/>
          </ac:spMkLst>
        </pc:spChg>
      </pc:sldChg>
    </pc:docChg>
  </pc:docChgLst>
  <pc:docChgLst>
    <pc:chgData name="Amulya SB" userId="S::amulya.sb@ideapoke.com::97aedce8-83a7-4cab-a906-62ee938a507f" providerId="AD" clId="Web-{33DA922F-54C5-2AAF-1150-46EC17DD75CA}"/>
    <pc:docChg chg="modSld">
      <pc:chgData name="Amulya SB" userId="S::amulya.sb@ideapoke.com::97aedce8-83a7-4cab-a906-62ee938a507f" providerId="AD" clId="Web-{33DA922F-54C5-2AAF-1150-46EC17DD75CA}" dt="2020-06-23T12:49:54.222" v="207" actId="20577"/>
      <pc:docMkLst>
        <pc:docMk/>
      </pc:docMkLst>
      <pc:sldChg chg="modSp">
        <pc:chgData name="Amulya SB" userId="S::amulya.sb@ideapoke.com::97aedce8-83a7-4cab-a906-62ee938a507f" providerId="AD" clId="Web-{33DA922F-54C5-2AAF-1150-46EC17DD75CA}" dt="2020-06-23T12:49:51.300" v="205" actId="20577"/>
        <pc:sldMkLst>
          <pc:docMk/>
          <pc:sldMk cId="1154225289" sldId="261"/>
        </pc:sldMkLst>
        <pc:spChg chg="mod">
          <ac:chgData name="Amulya SB" userId="S::amulya.sb@ideapoke.com::97aedce8-83a7-4cab-a906-62ee938a507f" providerId="AD" clId="Web-{33DA922F-54C5-2AAF-1150-46EC17DD75CA}" dt="2020-06-23T12:49:51.300" v="205" actId="20577"/>
          <ac:spMkLst>
            <pc:docMk/>
            <pc:sldMk cId="1154225289" sldId="261"/>
            <ac:spMk id="3" creationId="{9688E4A1-1614-4AFE-9976-7F265FA047BD}"/>
          </ac:spMkLst>
        </pc:spChg>
      </pc:sldChg>
    </pc:docChg>
  </pc:docChgLst>
  <pc:docChgLst>
    <pc:chgData name="Amulya SB" userId="S::amulya.sb@ideapoke.com::97aedce8-83a7-4cab-a906-62ee938a507f" providerId="AD" clId="Web-{37B41110-79C2-6B88-C866-EB890DD9622A}"/>
    <pc:docChg chg="modSld">
      <pc:chgData name="Amulya SB" userId="S::amulya.sb@ideapoke.com::97aedce8-83a7-4cab-a906-62ee938a507f" providerId="AD" clId="Web-{37B41110-79C2-6B88-C866-EB890DD9622A}" dt="2020-06-26T03:50:46.486" v="20" actId="20577"/>
      <pc:docMkLst>
        <pc:docMk/>
      </pc:docMkLst>
      <pc:sldChg chg="modSp">
        <pc:chgData name="Amulya SB" userId="S::amulya.sb@ideapoke.com::97aedce8-83a7-4cab-a906-62ee938a507f" providerId="AD" clId="Web-{37B41110-79C2-6B88-C866-EB890DD9622A}" dt="2020-06-26T03:50:44.095" v="18" actId="20577"/>
        <pc:sldMkLst>
          <pc:docMk/>
          <pc:sldMk cId="2386344898" sldId="266"/>
        </pc:sldMkLst>
        <pc:spChg chg="mod">
          <ac:chgData name="Amulya SB" userId="S::amulya.sb@ideapoke.com::97aedce8-83a7-4cab-a906-62ee938a507f" providerId="AD" clId="Web-{37B41110-79C2-6B88-C866-EB890DD9622A}" dt="2020-06-26T03:50:44.095" v="18" actId="20577"/>
          <ac:spMkLst>
            <pc:docMk/>
            <pc:sldMk cId="2386344898" sldId="266"/>
            <ac:spMk id="18" creationId="{66CCEC46-D9C6-4E66-B29F-585725FC8F6B}"/>
          </ac:spMkLst>
        </pc:spChg>
        <pc:cxnChg chg="mod">
          <ac:chgData name="Amulya SB" userId="S::amulya.sb@ideapoke.com::97aedce8-83a7-4cab-a906-62ee938a507f" providerId="AD" clId="Web-{37B41110-79C2-6B88-C866-EB890DD9622A}" dt="2020-06-26T03:50:35.720" v="13" actId="1076"/>
          <ac:cxnSpMkLst>
            <pc:docMk/>
            <pc:sldMk cId="2386344898" sldId="266"/>
            <ac:cxnSpMk id="20" creationId="{52542457-7464-4A25-90A2-20424CA470C3}"/>
          </ac:cxnSpMkLst>
        </pc:cxnChg>
      </pc:sldChg>
      <pc:sldChg chg="modSp">
        <pc:chgData name="Amulya SB" userId="S::amulya.sb@ideapoke.com::97aedce8-83a7-4cab-a906-62ee938a507f" providerId="AD" clId="Web-{37B41110-79C2-6B88-C866-EB890DD9622A}" dt="2020-06-25T10:09:31.122" v="10" actId="20577"/>
        <pc:sldMkLst>
          <pc:docMk/>
          <pc:sldMk cId="1209900475" sldId="302"/>
        </pc:sldMkLst>
        <pc:spChg chg="mod">
          <ac:chgData name="Amulya SB" userId="S::amulya.sb@ideapoke.com::97aedce8-83a7-4cab-a906-62ee938a507f" providerId="AD" clId="Web-{37B41110-79C2-6B88-C866-EB890DD9622A}" dt="2020-06-25T10:09:31.122" v="10" actId="20577"/>
          <ac:spMkLst>
            <pc:docMk/>
            <pc:sldMk cId="1209900475" sldId="302"/>
            <ac:spMk id="3" creationId="{B44F8109-8B99-41D5-BCFF-914A602C6D6E}"/>
          </ac:spMkLst>
        </pc:spChg>
      </pc:sldChg>
    </pc:docChg>
  </pc:docChgLst>
  <pc:docChgLst>
    <pc:chgData name="Amulya SB" userId="S::amulya.sb@ideapoke.com::97aedce8-83a7-4cab-a906-62ee938a507f" providerId="AD" clId="Web-{801B47EF-A477-7368-7B4F-089F3ABCA1D5}"/>
    <pc:docChg chg="addSld delSld modSld sldOrd">
      <pc:chgData name="Amulya SB" userId="S::amulya.sb@ideapoke.com::97aedce8-83a7-4cab-a906-62ee938a507f" providerId="AD" clId="Web-{801B47EF-A477-7368-7B4F-089F3ABCA1D5}" dt="2020-06-25T05:03:03.084" v="1714"/>
      <pc:docMkLst>
        <pc:docMk/>
      </pc:docMkLst>
      <pc:sldChg chg="addSp modSp">
        <pc:chgData name="Amulya SB" userId="S::amulya.sb@ideapoke.com::97aedce8-83a7-4cab-a906-62ee938a507f" providerId="AD" clId="Web-{801B47EF-A477-7368-7B4F-089F3ABCA1D5}" dt="2020-06-25T05:01:27.740" v="1712" actId="1076"/>
        <pc:sldMkLst>
          <pc:docMk/>
          <pc:sldMk cId="1831388375" sldId="271"/>
        </pc:sldMkLst>
        <pc:spChg chg="mod">
          <ac:chgData name="Amulya SB" userId="S::amulya.sb@ideapoke.com::97aedce8-83a7-4cab-a906-62ee938a507f" providerId="AD" clId="Web-{801B47EF-A477-7368-7B4F-089F3ABCA1D5}" dt="2020-06-25T05:00:03.506" v="1634" actId="14100"/>
          <ac:spMkLst>
            <pc:docMk/>
            <pc:sldMk cId="1831388375" sldId="271"/>
            <ac:spMk id="2" creationId="{C63E2066-BA18-4E35-BF2A-68968D788C11}"/>
          </ac:spMkLst>
        </pc:spChg>
        <pc:spChg chg="mod">
          <ac:chgData name="Amulya SB" userId="S::amulya.sb@ideapoke.com::97aedce8-83a7-4cab-a906-62ee938a507f" providerId="AD" clId="Web-{801B47EF-A477-7368-7B4F-089F3ABCA1D5}" dt="2020-06-25T05:00:12.318" v="1637" actId="14100"/>
          <ac:spMkLst>
            <pc:docMk/>
            <pc:sldMk cId="1831388375" sldId="271"/>
            <ac:spMk id="3" creationId="{F3DF9657-2EC6-4A6A-9F35-362A39B2469F}"/>
          </ac:spMkLst>
        </pc:spChg>
        <pc:spChg chg="add mod">
          <ac:chgData name="Amulya SB" userId="S::amulya.sb@ideapoke.com::97aedce8-83a7-4cab-a906-62ee938a507f" providerId="AD" clId="Web-{801B47EF-A477-7368-7B4F-089F3ABCA1D5}" dt="2020-06-25T05:01:27.740" v="1712" actId="1076"/>
          <ac:spMkLst>
            <pc:docMk/>
            <pc:sldMk cId="1831388375" sldId="271"/>
            <ac:spMk id="5" creationId="{A4AF0D09-8895-4BC2-873F-F85D9308B3EB}"/>
          </ac:spMkLst>
        </pc:spChg>
        <pc:picChg chg="add mod">
          <ac:chgData name="Amulya SB" userId="S::amulya.sb@ideapoke.com::97aedce8-83a7-4cab-a906-62ee938a507f" providerId="AD" clId="Web-{801B47EF-A477-7368-7B4F-089F3ABCA1D5}" dt="2020-06-25T05:00:07.256" v="1636" actId="1076"/>
          <ac:picMkLst>
            <pc:docMk/>
            <pc:sldMk cId="1831388375" sldId="271"/>
            <ac:picMk id="4" creationId="{FBA45EB1-FE78-4884-B11B-60192CF021C8}"/>
          </ac:picMkLst>
        </pc:picChg>
      </pc:sldChg>
      <pc:sldChg chg="addSp delSp modSp">
        <pc:chgData name="Amulya SB" userId="S::amulya.sb@ideapoke.com::97aedce8-83a7-4cab-a906-62ee938a507f" providerId="AD" clId="Web-{801B47EF-A477-7368-7B4F-089F3ABCA1D5}" dt="2020-06-25T04:16:12.852" v="391" actId="1076"/>
        <pc:sldMkLst>
          <pc:docMk/>
          <pc:sldMk cId="2105087132" sldId="283"/>
        </pc:sldMkLst>
        <pc:spChg chg="mod">
          <ac:chgData name="Amulya SB" userId="S::amulya.sb@ideapoke.com::97aedce8-83a7-4cab-a906-62ee938a507f" providerId="AD" clId="Web-{801B47EF-A477-7368-7B4F-089F3ABCA1D5}" dt="2020-06-25T04:16:07.352" v="389" actId="20577"/>
          <ac:spMkLst>
            <pc:docMk/>
            <pc:sldMk cId="2105087132" sldId="283"/>
            <ac:spMk id="2" creationId="{C63E2066-BA18-4E35-BF2A-68968D788C11}"/>
          </ac:spMkLst>
        </pc:spChg>
        <pc:picChg chg="del">
          <ac:chgData name="Amulya SB" userId="S::amulya.sb@ideapoke.com::97aedce8-83a7-4cab-a906-62ee938a507f" providerId="AD" clId="Web-{801B47EF-A477-7368-7B4F-089F3ABCA1D5}" dt="2020-06-25T04:15:25.149" v="362"/>
          <ac:picMkLst>
            <pc:docMk/>
            <pc:sldMk cId="2105087132" sldId="283"/>
            <ac:picMk id="4" creationId="{53ACBD24-4647-4209-A913-8298EB768315}"/>
          </ac:picMkLst>
        </pc:picChg>
        <pc:picChg chg="add mod">
          <ac:chgData name="Amulya SB" userId="S::amulya.sb@ideapoke.com::97aedce8-83a7-4cab-a906-62ee938a507f" providerId="AD" clId="Web-{801B47EF-A477-7368-7B4F-089F3ABCA1D5}" dt="2020-06-25T04:16:12.852" v="391" actId="1076"/>
          <ac:picMkLst>
            <pc:docMk/>
            <pc:sldMk cId="2105087132" sldId="283"/>
            <ac:picMk id="5" creationId="{92E95618-717E-43CF-8988-6EAC4ABCB75F}"/>
          </ac:picMkLst>
        </pc:picChg>
      </pc:sldChg>
      <pc:sldChg chg="addSp delSp modSp del">
        <pc:chgData name="Amulya SB" userId="S::amulya.sb@ideapoke.com::97aedce8-83a7-4cab-a906-62ee938a507f" providerId="AD" clId="Web-{801B47EF-A477-7368-7B4F-089F3ABCA1D5}" dt="2020-06-25T04:16:44.977" v="394"/>
        <pc:sldMkLst>
          <pc:docMk/>
          <pc:sldMk cId="2393830021" sldId="286"/>
        </pc:sldMkLst>
        <pc:spChg chg="add mod">
          <ac:chgData name="Amulya SB" userId="S::amulya.sb@ideapoke.com::97aedce8-83a7-4cab-a906-62ee938a507f" providerId="AD" clId="Web-{801B47EF-A477-7368-7B4F-089F3ABCA1D5}" dt="2020-06-25T04:15:03.321" v="361"/>
          <ac:spMkLst>
            <pc:docMk/>
            <pc:sldMk cId="2393830021" sldId="286"/>
            <ac:spMk id="5" creationId="{EAD6DC22-321C-4A65-A536-67F8E77817FD}"/>
          </ac:spMkLst>
        </pc:spChg>
        <pc:picChg chg="del">
          <ac:chgData name="Amulya SB" userId="S::amulya.sb@ideapoke.com::97aedce8-83a7-4cab-a906-62ee938a507f" providerId="AD" clId="Web-{801B47EF-A477-7368-7B4F-089F3ABCA1D5}" dt="2020-06-25T04:15:03.321" v="361"/>
          <ac:picMkLst>
            <pc:docMk/>
            <pc:sldMk cId="2393830021" sldId="286"/>
            <ac:picMk id="4" creationId="{4447FE0C-F796-4BCB-B8F0-0CC1133D95FF}"/>
          </ac:picMkLst>
        </pc:picChg>
      </pc:sldChg>
      <pc:sldChg chg="modSp">
        <pc:chgData name="Amulya SB" userId="S::amulya.sb@ideapoke.com::97aedce8-83a7-4cab-a906-62ee938a507f" providerId="AD" clId="Web-{801B47EF-A477-7368-7B4F-089F3ABCA1D5}" dt="2020-06-25T03:47:05.635" v="0" actId="14100"/>
        <pc:sldMkLst>
          <pc:docMk/>
          <pc:sldMk cId="880536370" sldId="291"/>
        </pc:sldMkLst>
        <pc:picChg chg="mod">
          <ac:chgData name="Amulya SB" userId="S::amulya.sb@ideapoke.com::97aedce8-83a7-4cab-a906-62ee938a507f" providerId="AD" clId="Web-{801B47EF-A477-7368-7B4F-089F3ABCA1D5}" dt="2020-06-25T03:47:05.635" v="0" actId="14100"/>
          <ac:picMkLst>
            <pc:docMk/>
            <pc:sldMk cId="880536370" sldId="291"/>
            <ac:picMk id="5" creationId="{6A8664C2-5CF6-48C9-BCB7-7EC30E27893B}"/>
          </ac:picMkLst>
        </pc:picChg>
      </pc:sldChg>
      <pc:sldChg chg="modSp add ord replId">
        <pc:chgData name="Amulya SB" userId="S::amulya.sb@ideapoke.com::97aedce8-83a7-4cab-a906-62ee938a507f" providerId="AD" clId="Web-{801B47EF-A477-7368-7B4F-089F3ABCA1D5}" dt="2020-06-25T03:50:05.869" v="67"/>
        <pc:sldMkLst>
          <pc:docMk/>
          <pc:sldMk cId="1034995155" sldId="292"/>
        </pc:sldMkLst>
        <pc:spChg chg="mod">
          <ac:chgData name="Amulya SB" userId="S::amulya.sb@ideapoke.com::97aedce8-83a7-4cab-a906-62ee938a507f" providerId="AD" clId="Web-{801B47EF-A477-7368-7B4F-089F3ABCA1D5}" dt="2020-06-25T03:49:36.150" v="29" actId="1076"/>
          <ac:spMkLst>
            <pc:docMk/>
            <pc:sldMk cId="1034995155" sldId="292"/>
            <ac:spMk id="4" creationId="{54431C9D-54B3-4101-994D-7D02CFD3D9BF}"/>
          </ac:spMkLst>
        </pc:spChg>
      </pc:sldChg>
      <pc:sldChg chg="new del">
        <pc:chgData name="Amulya SB" userId="S::amulya.sb@ideapoke.com::97aedce8-83a7-4cab-a906-62ee938a507f" providerId="AD" clId="Web-{801B47EF-A477-7368-7B4F-089F3ABCA1D5}" dt="2020-06-25T03:49:43.729" v="31"/>
        <pc:sldMkLst>
          <pc:docMk/>
          <pc:sldMk cId="3400418262" sldId="293"/>
        </pc:sldMkLst>
      </pc:sldChg>
      <pc:sldChg chg="modSp add ord replId">
        <pc:chgData name="Amulya SB" userId="S::amulya.sb@ideapoke.com::97aedce8-83a7-4cab-a906-62ee938a507f" providerId="AD" clId="Web-{801B47EF-A477-7368-7B4F-089F3ABCA1D5}" dt="2020-06-25T03:50:02.150" v="64" actId="20577"/>
        <pc:sldMkLst>
          <pc:docMk/>
          <pc:sldMk cId="3598470090" sldId="293"/>
        </pc:sldMkLst>
        <pc:spChg chg="mod">
          <ac:chgData name="Amulya SB" userId="S::amulya.sb@ideapoke.com::97aedce8-83a7-4cab-a906-62ee938a507f" providerId="AD" clId="Web-{801B47EF-A477-7368-7B4F-089F3ABCA1D5}" dt="2020-06-25T03:50:02.150" v="64" actId="20577"/>
          <ac:spMkLst>
            <pc:docMk/>
            <pc:sldMk cId="3598470090" sldId="293"/>
            <ac:spMk id="2" creationId="{E6DB6097-B39E-4892-8CFA-D8715AD3C496}"/>
          </ac:spMkLst>
        </pc:spChg>
      </pc:sldChg>
      <pc:sldChg chg="addSp modSp new">
        <pc:chgData name="Amulya SB" userId="S::amulya.sb@ideapoke.com::97aedce8-83a7-4cab-a906-62ee938a507f" providerId="AD" clId="Web-{801B47EF-A477-7368-7B4F-089F3ABCA1D5}" dt="2020-06-25T04:14:12.133" v="343" actId="14100"/>
        <pc:sldMkLst>
          <pc:docMk/>
          <pc:sldMk cId="3570652091" sldId="294"/>
        </pc:sldMkLst>
        <pc:spChg chg="mod">
          <ac:chgData name="Amulya SB" userId="S::amulya.sb@ideapoke.com::97aedce8-83a7-4cab-a906-62ee938a507f" providerId="AD" clId="Web-{801B47EF-A477-7368-7B4F-089F3ABCA1D5}" dt="2020-06-25T04:13:49.290" v="333" actId="1076"/>
          <ac:spMkLst>
            <pc:docMk/>
            <pc:sldMk cId="3570652091" sldId="294"/>
            <ac:spMk id="2" creationId="{9B36C338-9268-45F8-9455-74D67D61E810}"/>
          </ac:spMkLst>
        </pc:spChg>
        <pc:spChg chg="mod">
          <ac:chgData name="Amulya SB" userId="S::amulya.sb@ideapoke.com::97aedce8-83a7-4cab-a906-62ee938a507f" providerId="AD" clId="Web-{801B47EF-A477-7368-7B4F-089F3ABCA1D5}" dt="2020-06-25T04:14:12.133" v="343" actId="14100"/>
          <ac:spMkLst>
            <pc:docMk/>
            <pc:sldMk cId="3570652091" sldId="294"/>
            <ac:spMk id="3" creationId="{B44F8109-8B99-41D5-BCFF-914A602C6D6E}"/>
          </ac:spMkLst>
        </pc:spChg>
        <pc:picChg chg="add mod">
          <ac:chgData name="Amulya SB" userId="S::amulya.sb@ideapoke.com::97aedce8-83a7-4cab-a906-62ee938a507f" providerId="AD" clId="Web-{801B47EF-A477-7368-7B4F-089F3ABCA1D5}" dt="2020-06-25T04:14:06.602" v="342" actId="14100"/>
          <ac:picMkLst>
            <pc:docMk/>
            <pc:sldMk cId="3570652091" sldId="294"/>
            <ac:picMk id="5" creationId="{B5D73582-FDA2-4615-AC72-6031C3DF5AEE}"/>
          </ac:picMkLst>
        </pc:picChg>
      </pc:sldChg>
      <pc:sldChg chg="addSp modSp add replId">
        <pc:chgData name="Amulya SB" userId="S::amulya.sb@ideapoke.com::97aedce8-83a7-4cab-a906-62ee938a507f" providerId="AD" clId="Web-{801B47EF-A477-7368-7B4F-089F3ABCA1D5}" dt="2020-06-25T03:53:48.556" v="131" actId="14100"/>
        <pc:sldMkLst>
          <pc:docMk/>
          <pc:sldMk cId="4198100791" sldId="295"/>
        </pc:sldMkLst>
        <pc:spChg chg="mod">
          <ac:chgData name="Amulya SB" userId="S::amulya.sb@ideapoke.com::97aedce8-83a7-4cab-a906-62ee938a507f" providerId="AD" clId="Web-{801B47EF-A477-7368-7B4F-089F3ABCA1D5}" dt="2020-06-25T03:52:48.963" v="98" actId="20577"/>
          <ac:spMkLst>
            <pc:docMk/>
            <pc:sldMk cId="4198100791" sldId="295"/>
            <ac:spMk id="2" creationId="{9B36C338-9268-45F8-9455-74D67D61E810}"/>
          </ac:spMkLst>
        </pc:spChg>
        <pc:spChg chg="mod">
          <ac:chgData name="Amulya SB" userId="S::amulya.sb@ideapoke.com::97aedce8-83a7-4cab-a906-62ee938a507f" providerId="AD" clId="Web-{801B47EF-A477-7368-7B4F-089F3ABCA1D5}" dt="2020-06-25T03:53:32.838" v="122" actId="20577"/>
          <ac:spMkLst>
            <pc:docMk/>
            <pc:sldMk cId="4198100791" sldId="295"/>
            <ac:spMk id="3" creationId="{B44F8109-8B99-41D5-BCFF-914A602C6D6E}"/>
          </ac:spMkLst>
        </pc:spChg>
        <pc:picChg chg="add mod">
          <ac:chgData name="Amulya SB" userId="S::amulya.sb@ideapoke.com::97aedce8-83a7-4cab-a906-62ee938a507f" providerId="AD" clId="Web-{801B47EF-A477-7368-7B4F-089F3ABCA1D5}" dt="2020-06-25T03:53:48.556" v="131" actId="14100"/>
          <ac:picMkLst>
            <pc:docMk/>
            <pc:sldMk cId="4198100791" sldId="295"/>
            <ac:picMk id="4" creationId="{95E8E35E-7424-4864-BA6F-76EBA61AE7ED}"/>
          </ac:picMkLst>
        </pc:picChg>
      </pc:sldChg>
      <pc:sldChg chg="add del replId">
        <pc:chgData name="Amulya SB" userId="S::amulya.sb@ideapoke.com::97aedce8-83a7-4cab-a906-62ee938a507f" providerId="AD" clId="Web-{801B47EF-A477-7368-7B4F-089F3ABCA1D5}" dt="2020-06-25T03:54:07.103" v="133"/>
        <pc:sldMkLst>
          <pc:docMk/>
          <pc:sldMk cId="2017519293" sldId="296"/>
        </pc:sldMkLst>
      </pc:sldChg>
      <pc:sldChg chg="addSp delSp modSp add ord replId">
        <pc:chgData name="Amulya SB" userId="S::amulya.sb@ideapoke.com::97aedce8-83a7-4cab-a906-62ee938a507f" providerId="AD" clId="Web-{801B47EF-A477-7368-7B4F-089F3ABCA1D5}" dt="2020-06-25T04:20:57.774" v="494" actId="14100"/>
        <pc:sldMkLst>
          <pc:docMk/>
          <pc:sldMk cId="3507700333" sldId="296"/>
        </pc:sldMkLst>
        <pc:spChg chg="mod">
          <ac:chgData name="Amulya SB" userId="S::amulya.sb@ideapoke.com::97aedce8-83a7-4cab-a906-62ee938a507f" providerId="AD" clId="Web-{801B47EF-A477-7368-7B4F-089F3ABCA1D5}" dt="2020-06-25T03:58:46.619" v="236" actId="20577"/>
          <ac:spMkLst>
            <pc:docMk/>
            <pc:sldMk cId="3507700333" sldId="296"/>
            <ac:spMk id="4" creationId="{54431C9D-54B3-4101-994D-7D02CFD3D9BF}"/>
          </ac:spMkLst>
        </pc:spChg>
        <pc:spChg chg="add mod">
          <ac:chgData name="Amulya SB" userId="S::amulya.sb@ideapoke.com::97aedce8-83a7-4cab-a906-62ee938a507f" providerId="AD" clId="Web-{801B47EF-A477-7368-7B4F-089F3ABCA1D5}" dt="2020-06-25T04:20:54.446" v="491" actId="20577"/>
          <ac:spMkLst>
            <pc:docMk/>
            <pc:sldMk cId="3507700333" sldId="296"/>
            <ac:spMk id="6" creationId="{C62747DC-62AE-4968-BFAF-65F5C3A663DE}"/>
          </ac:spMkLst>
        </pc:spChg>
        <pc:spChg chg="add del mod">
          <ac:chgData name="Amulya SB" userId="S::amulya.sb@ideapoke.com::97aedce8-83a7-4cab-a906-62ee938a507f" providerId="AD" clId="Web-{801B47EF-A477-7368-7B4F-089F3ABCA1D5}" dt="2020-06-25T04:18:39.992" v="407"/>
          <ac:spMkLst>
            <pc:docMk/>
            <pc:sldMk cId="3507700333" sldId="296"/>
            <ac:spMk id="10" creationId="{6A6D1007-915C-4E29-A03C-D6FC5703DD78}"/>
          </ac:spMkLst>
        </pc:spChg>
        <pc:picChg chg="add del mod">
          <ac:chgData name="Amulya SB" userId="S::amulya.sb@ideapoke.com::97aedce8-83a7-4cab-a906-62ee938a507f" providerId="AD" clId="Web-{801B47EF-A477-7368-7B4F-089F3ABCA1D5}" dt="2020-06-25T03:56:21.009" v="160"/>
          <ac:picMkLst>
            <pc:docMk/>
            <pc:sldMk cId="3507700333" sldId="296"/>
            <ac:picMk id="2" creationId="{1569EC23-EF24-485C-9149-399DEA483535}"/>
          </ac:picMkLst>
        </pc:picChg>
        <pc:picChg chg="add del mod">
          <ac:chgData name="Amulya SB" userId="S::amulya.sb@ideapoke.com::97aedce8-83a7-4cab-a906-62ee938a507f" providerId="AD" clId="Web-{801B47EF-A477-7368-7B4F-089F3ABCA1D5}" dt="2020-06-25T03:57:46.728" v="205"/>
          <ac:picMkLst>
            <pc:docMk/>
            <pc:sldMk cId="3507700333" sldId="296"/>
            <ac:picMk id="3" creationId="{A40CA8A5-DF7B-4BE2-B464-E07D44FF44CC}"/>
          </ac:picMkLst>
        </pc:picChg>
        <pc:picChg chg="add mod">
          <ac:chgData name="Amulya SB" userId="S::amulya.sb@ideapoke.com::97aedce8-83a7-4cab-a906-62ee938a507f" providerId="AD" clId="Web-{801B47EF-A477-7368-7B4F-089F3ABCA1D5}" dt="2020-06-25T04:04:06.806" v="320" actId="14100"/>
          <ac:picMkLst>
            <pc:docMk/>
            <pc:sldMk cId="3507700333" sldId="296"/>
            <ac:picMk id="5" creationId="{A38AB5CD-0648-42D9-9CFE-A4D5237AA466}"/>
          </ac:picMkLst>
        </pc:picChg>
        <pc:picChg chg="add del mod">
          <ac:chgData name="Amulya SB" userId="S::amulya.sb@ideapoke.com::97aedce8-83a7-4cab-a906-62ee938a507f" providerId="AD" clId="Web-{801B47EF-A477-7368-7B4F-089F3ABCA1D5}" dt="2020-06-25T04:04:10.775" v="322"/>
          <ac:picMkLst>
            <pc:docMk/>
            <pc:sldMk cId="3507700333" sldId="296"/>
            <ac:picMk id="7" creationId="{67E0F55D-8014-4269-B6A2-32A954647FB8}"/>
          </ac:picMkLst>
        </pc:picChg>
        <pc:picChg chg="add del mod">
          <ac:chgData name="Amulya SB" userId="S::amulya.sb@ideapoke.com::97aedce8-83a7-4cab-a906-62ee938a507f" providerId="AD" clId="Web-{801B47EF-A477-7368-7B4F-089F3ABCA1D5}" dt="2020-06-25T04:03:10.978" v="314"/>
          <ac:picMkLst>
            <pc:docMk/>
            <pc:sldMk cId="3507700333" sldId="296"/>
            <ac:picMk id="8" creationId="{F1CB0053-A3FC-4B30-932F-ECB64E95239C}"/>
          </ac:picMkLst>
        </pc:picChg>
        <pc:picChg chg="add del mod">
          <ac:chgData name="Amulya SB" userId="S::amulya.sb@ideapoke.com::97aedce8-83a7-4cab-a906-62ee938a507f" providerId="AD" clId="Web-{801B47EF-A477-7368-7B4F-089F3ABCA1D5}" dt="2020-06-25T04:19:44.149" v="435"/>
          <ac:picMkLst>
            <pc:docMk/>
            <pc:sldMk cId="3507700333" sldId="296"/>
            <ac:picMk id="9" creationId="{63DC5320-DBC9-47A8-9A21-22C18BBEFECF}"/>
          </ac:picMkLst>
        </pc:picChg>
        <pc:picChg chg="add mod">
          <ac:chgData name="Amulya SB" userId="S::amulya.sb@ideapoke.com::97aedce8-83a7-4cab-a906-62ee938a507f" providerId="AD" clId="Web-{801B47EF-A477-7368-7B4F-089F3ABCA1D5}" dt="2020-06-25T04:20:57.774" v="494" actId="14100"/>
          <ac:picMkLst>
            <pc:docMk/>
            <pc:sldMk cId="3507700333" sldId="296"/>
            <ac:picMk id="11" creationId="{1D375F6A-0AF9-4852-BBEB-1B55DE4CBAFE}"/>
          </ac:picMkLst>
        </pc:picChg>
      </pc:sldChg>
      <pc:sldChg chg="modSp add replId">
        <pc:chgData name="Amulya SB" userId="S::amulya.sb@ideapoke.com::97aedce8-83a7-4cab-a906-62ee938a507f" providerId="AD" clId="Web-{801B47EF-A477-7368-7B4F-089F3ABCA1D5}" dt="2020-06-25T04:35:11.148" v="691" actId="14100"/>
        <pc:sldMkLst>
          <pc:docMk/>
          <pc:sldMk cId="1900280123" sldId="297"/>
        </pc:sldMkLst>
        <pc:spChg chg="mod">
          <ac:chgData name="Amulya SB" userId="S::amulya.sb@ideapoke.com::97aedce8-83a7-4cab-a906-62ee938a507f" providerId="AD" clId="Web-{801B47EF-A477-7368-7B4F-089F3ABCA1D5}" dt="2020-06-25T04:35:11.148" v="691" actId="14100"/>
          <ac:spMkLst>
            <pc:docMk/>
            <pc:sldMk cId="1900280123" sldId="297"/>
            <ac:spMk id="4" creationId="{54431C9D-54B3-4101-994D-7D02CFD3D9BF}"/>
          </ac:spMkLst>
        </pc:spChg>
      </pc:sldChg>
      <pc:sldChg chg="delSp modSp add ord replId">
        <pc:chgData name="Amulya SB" userId="S::amulya.sb@ideapoke.com::97aedce8-83a7-4cab-a906-62ee938a507f" providerId="AD" clId="Web-{801B47EF-A477-7368-7B4F-089F3ABCA1D5}" dt="2020-06-25T04:31:00.023" v="597" actId="14100"/>
        <pc:sldMkLst>
          <pc:docMk/>
          <pc:sldMk cId="817095984" sldId="298"/>
        </pc:sldMkLst>
        <pc:spChg chg="mod">
          <ac:chgData name="Amulya SB" userId="S::amulya.sb@ideapoke.com::97aedce8-83a7-4cab-a906-62ee938a507f" providerId="AD" clId="Web-{801B47EF-A477-7368-7B4F-089F3ABCA1D5}" dt="2020-06-25T04:16:52.039" v="399" actId="20577"/>
          <ac:spMkLst>
            <pc:docMk/>
            <pc:sldMk cId="817095984" sldId="298"/>
            <ac:spMk id="2" creationId="{9B36C338-9268-45F8-9455-74D67D61E810}"/>
          </ac:spMkLst>
        </pc:spChg>
        <pc:spChg chg="mod">
          <ac:chgData name="Amulya SB" userId="S::amulya.sb@ideapoke.com::97aedce8-83a7-4cab-a906-62ee938a507f" providerId="AD" clId="Web-{801B47EF-A477-7368-7B4F-089F3ABCA1D5}" dt="2020-06-25T04:31:00.023" v="597" actId="14100"/>
          <ac:spMkLst>
            <pc:docMk/>
            <pc:sldMk cId="817095984" sldId="298"/>
            <ac:spMk id="3" creationId="{B44F8109-8B99-41D5-BCFF-914A602C6D6E}"/>
          </ac:spMkLst>
        </pc:spChg>
        <pc:picChg chg="del">
          <ac:chgData name="Amulya SB" userId="S::amulya.sb@ideapoke.com::97aedce8-83a7-4cab-a906-62ee938a507f" providerId="AD" clId="Web-{801B47EF-A477-7368-7B4F-089F3ABCA1D5}" dt="2020-06-25T04:16:54.117" v="401"/>
          <ac:picMkLst>
            <pc:docMk/>
            <pc:sldMk cId="817095984" sldId="298"/>
            <ac:picMk id="5" creationId="{B5D73582-FDA2-4615-AC72-6031C3DF5AEE}"/>
          </ac:picMkLst>
        </pc:picChg>
      </pc:sldChg>
      <pc:sldChg chg="delSp modSp add replId">
        <pc:chgData name="Amulya SB" userId="S::amulya.sb@ideapoke.com::97aedce8-83a7-4cab-a906-62ee938a507f" providerId="AD" clId="Web-{801B47EF-A477-7368-7B4F-089F3ABCA1D5}" dt="2020-06-25T04:22:14.977" v="535" actId="20577"/>
        <pc:sldMkLst>
          <pc:docMk/>
          <pc:sldMk cId="3232470597" sldId="299"/>
        </pc:sldMkLst>
        <pc:spChg chg="mod">
          <ac:chgData name="Amulya SB" userId="S::amulya.sb@ideapoke.com::97aedce8-83a7-4cab-a906-62ee938a507f" providerId="AD" clId="Web-{801B47EF-A477-7368-7B4F-089F3ABCA1D5}" dt="2020-06-25T04:22:14.977" v="535" actId="20577"/>
          <ac:spMkLst>
            <pc:docMk/>
            <pc:sldMk cId="3232470597" sldId="299"/>
            <ac:spMk id="4" creationId="{54431C9D-54B3-4101-994D-7D02CFD3D9BF}"/>
          </ac:spMkLst>
        </pc:spChg>
        <pc:spChg chg="mod">
          <ac:chgData name="Amulya SB" userId="S::amulya.sb@ideapoke.com::97aedce8-83a7-4cab-a906-62ee938a507f" providerId="AD" clId="Web-{801B47EF-A477-7368-7B4F-089F3ABCA1D5}" dt="2020-06-25T04:21:56.055" v="524" actId="1076"/>
          <ac:spMkLst>
            <pc:docMk/>
            <pc:sldMk cId="3232470597" sldId="299"/>
            <ac:spMk id="6" creationId="{C62747DC-62AE-4968-BFAF-65F5C3A663DE}"/>
          </ac:spMkLst>
        </pc:spChg>
        <pc:picChg chg="del">
          <ac:chgData name="Amulya SB" userId="S::amulya.sb@ideapoke.com::97aedce8-83a7-4cab-a906-62ee938a507f" providerId="AD" clId="Web-{801B47EF-A477-7368-7B4F-089F3ABCA1D5}" dt="2020-06-25T04:18:45.242" v="409"/>
          <ac:picMkLst>
            <pc:docMk/>
            <pc:sldMk cId="3232470597" sldId="299"/>
            <ac:picMk id="5" creationId="{A38AB5CD-0648-42D9-9CFE-A4D5237AA466}"/>
          </ac:picMkLst>
        </pc:picChg>
        <pc:picChg chg="del">
          <ac:chgData name="Amulya SB" userId="S::amulya.sb@ideapoke.com::97aedce8-83a7-4cab-a906-62ee938a507f" providerId="AD" clId="Web-{801B47EF-A477-7368-7B4F-089F3ABCA1D5}" dt="2020-06-25T04:18:48.977" v="413"/>
          <ac:picMkLst>
            <pc:docMk/>
            <pc:sldMk cId="3232470597" sldId="299"/>
            <ac:picMk id="9" creationId="{63DC5320-DBC9-47A8-9A21-22C18BBEFECF}"/>
          </ac:picMkLst>
        </pc:picChg>
      </pc:sldChg>
      <pc:sldChg chg="addSp modSp add replId">
        <pc:chgData name="Amulya SB" userId="S::amulya.sb@ideapoke.com::97aedce8-83a7-4cab-a906-62ee938a507f" providerId="AD" clId="Web-{801B47EF-A477-7368-7B4F-089F3ABCA1D5}" dt="2020-06-25T04:36:49.351" v="723" actId="14100"/>
        <pc:sldMkLst>
          <pc:docMk/>
          <pc:sldMk cId="1174310322" sldId="300"/>
        </pc:sldMkLst>
        <pc:spChg chg="mod">
          <ac:chgData name="Amulya SB" userId="S::amulya.sb@ideapoke.com::97aedce8-83a7-4cab-a906-62ee938a507f" providerId="AD" clId="Web-{801B47EF-A477-7368-7B4F-089F3ABCA1D5}" dt="2020-06-25T04:36:16.570" v="708" actId="14100"/>
          <ac:spMkLst>
            <pc:docMk/>
            <pc:sldMk cId="1174310322" sldId="300"/>
            <ac:spMk id="2" creationId="{9B36C338-9268-45F8-9455-74D67D61E810}"/>
          </ac:spMkLst>
        </pc:spChg>
        <pc:spChg chg="mod">
          <ac:chgData name="Amulya SB" userId="S::amulya.sb@ideapoke.com::97aedce8-83a7-4cab-a906-62ee938a507f" providerId="AD" clId="Web-{801B47EF-A477-7368-7B4F-089F3ABCA1D5}" dt="2020-06-25T04:36:32.616" v="715" actId="20577"/>
          <ac:spMkLst>
            <pc:docMk/>
            <pc:sldMk cId="1174310322" sldId="300"/>
            <ac:spMk id="3" creationId="{B44F8109-8B99-41D5-BCFF-914A602C6D6E}"/>
          </ac:spMkLst>
        </pc:spChg>
        <pc:spChg chg="add mod">
          <ac:chgData name="Amulya SB" userId="S::amulya.sb@ideapoke.com::97aedce8-83a7-4cab-a906-62ee938a507f" providerId="AD" clId="Web-{801B47EF-A477-7368-7B4F-089F3ABCA1D5}" dt="2020-06-25T04:36:43.007" v="720" actId="1076"/>
          <ac:spMkLst>
            <pc:docMk/>
            <pc:sldMk cId="1174310322" sldId="300"/>
            <ac:spMk id="5" creationId="{6F8822AD-7858-4578-9A6D-409A1D60572D}"/>
          </ac:spMkLst>
        </pc:spChg>
        <pc:picChg chg="add mod">
          <ac:chgData name="Amulya SB" userId="S::amulya.sb@ideapoke.com::97aedce8-83a7-4cab-a906-62ee938a507f" providerId="AD" clId="Web-{801B47EF-A477-7368-7B4F-089F3ABCA1D5}" dt="2020-06-25T04:36:34.851" v="718" actId="1076"/>
          <ac:picMkLst>
            <pc:docMk/>
            <pc:sldMk cId="1174310322" sldId="300"/>
            <ac:picMk id="4" creationId="{C7ADCD81-A517-47A3-84D0-F681407B3D1E}"/>
          </ac:picMkLst>
        </pc:picChg>
        <pc:picChg chg="add mod">
          <ac:chgData name="Amulya SB" userId="S::amulya.sb@ideapoke.com::97aedce8-83a7-4cab-a906-62ee938a507f" providerId="AD" clId="Web-{801B47EF-A477-7368-7B4F-089F3ABCA1D5}" dt="2020-06-25T04:36:49.351" v="723" actId="14100"/>
          <ac:picMkLst>
            <pc:docMk/>
            <pc:sldMk cId="1174310322" sldId="300"/>
            <ac:picMk id="6" creationId="{C602181B-5253-4418-B95A-6FCE1124BB7E}"/>
          </ac:picMkLst>
        </pc:picChg>
      </pc:sldChg>
      <pc:sldChg chg="modSp add del ord replId">
        <pc:chgData name="Amulya SB" userId="S::amulya.sb@ideapoke.com::97aedce8-83a7-4cab-a906-62ee938a507f" providerId="AD" clId="Web-{801B47EF-A477-7368-7B4F-089F3ABCA1D5}" dt="2020-06-25T04:37:34.991" v="734"/>
        <pc:sldMkLst>
          <pc:docMk/>
          <pc:sldMk cId="4044848093" sldId="301"/>
        </pc:sldMkLst>
        <pc:spChg chg="mod">
          <ac:chgData name="Amulya SB" userId="S::amulya.sb@ideapoke.com::97aedce8-83a7-4cab-a906-62ee938a507f" providerId="AD" clId="Web-{801B47EF-A477-7368-7B4F-089F3ABCA1D5}" dt="2020-06-25T04:37:28.944" v="730" actId="20577"/>
          <ac:spMkLst>
            <pc:docMk/>
            <pc:sldMk cId="4044848093" sldId="301"/>
            <ac:spMk id="4" creationId="{54431C9D-54B3-4101-994D-7D02CFD3D9BF}"/>
          </ac:spMkLst>
        </pc:spChg>
      </pc:sldChg>
      <pc:sldChg chg="modSp add ord replId">
        <pc:chgData name="Amulya SB" userId="S::amulya.sb@ideapoke.com::97aedce8-83a7-4cab-a906-62ee938a507f" providerId="AD" clId="Web-{801B47EF-A477-7368-7B4F-089F3ABCA1D5}" dt="2020-06-25T04:42:41.335" v="912" actId="20577"/>
        <pc:sldMkLst>
          <pc:docMk/>
          <pc:sldMk cId="1209900475" sldId="302"/>
        </pc:sldMkLst>
        <pc:spChg chg="mod">
          <ac:chgData name="Amulya SB" userId="S::amulya.sb@ideapoke.com::97aedce8-83a7-4cab-a906-62ee938a507f" providerId="AD" clId="Web-{801B47EF-A477-7368-7B4F-089F3ABCA1D5}" dt="2020-06-25T04:37:53.819" v="744" actId="1076"/>
          <ac:spMkLst>
            <pc:docMk/>
            <pc:sldMk cId="1209900475" sldId="302"/>
            <ac:spMk id="2" creationId="{9B36C338-9268-45F8-9455-74D67D61E810}"/>
          </ac:spMkLst>
        </pc:spChg>
        <pc:spChg chg="mod">
          <ac:chgData name="Amulya SB" userId="S::amulya.sb@ideapoke.com::97aedce8-83a7-4cab-a906-62ee938a507f" providerId="AD" clId="Web-{801B47EF-A477-7368-7B4F-089F3ABCA1D5}" dt="2020-06-25T04:42:41.335" v="912" actId="20577"/>
          <ac:spMkLst>
            <pc:docMk/>
            <pc:sldMk cId="1209900475" sldId="302"/>
            <ac:spMk id="3" creationId="{B44F8109-8B99-41D5-BCFF-914A602C6D6E}"/>
          </ac:spMkLst>
        </pc:spChg>
      </pc:sldChg>
      <pc:sldChg chg="addSp delSp modSp add mod replId setBg">
        <pc:chgData name="Amulya SB" userId="S::amulya.sb@ideapoke.com::97aedce8-83a7-4cab-a906-62ee938a507f" providerId="AD" clId="Web-{801B47EF-A477-7368-7B4F-089F3ABCA1D5}" dt="2020-06-25T05:03:03.084" v="1714"/>
        <pc:sldMkLst>
          <pc:docMk/>
          <pc:sldMk cId="1226882735" sldId="303"/>
        </pc:sldMkLst>
        <pc:spChg chg="mod">
          <ac:chgData name="Amulya SB" userId="S::amulya.sb@ideapoke.com::97aedce8-83a7-4cab-a906-62ee938a507f" providerId="AD" clId="Web-{801B47EF-A477-7368-7B4F-089F3ABCA1D5}" dt="2020-06-25T05:03:03.084" v="1714"/>
          <ac:spMkLst>
            <pc:docMk/>
            <pc:sldMk cId="1226882735" sldId="303"/>
            <ac:spMk id="2" creationId="{9B36C338-9268-45F8-9455-74D67D61E810}"/>
          </ac:spMkLst>
        </pc:spChg>
        <pc:spChg chg="mod">
          <ac:chgData name="Amulya SB" userId="S::amulya.sb@ideapoke.com::97aedce8-83a7-4cab-a906-62ee938a507f" providerId="AD" clId="Web-{801B47EF-A477-7368-7B4F-089F3ABCA1D5}" dt="2020-06-25T05:03:03.084" v="1714"/>
          <ac:spMkLst>
            <pc:docMk/>
            <pc:sldMk cId="1226882735" sldId="303"/>
            <ac:spMk id="3" creationId="{B44F8109-8B99-41D5-BCFF-914A602C6D6E}"/>
          </ac:spMkLst>
        </pc:spChg>
        <pc:spChg chg="add del mod">
          <ac:chgData name="Amulya SB" userId="S::amulya.sb@ideapoke.com::97aedce8-83a7-4cab-a906-62ee938a507f" providerId="AD" clId="Web-{801B47EF-A477-7368-7B4F-089F3ABCA1D5}" dt="2020-06-25T04:50:29.584" v="999"/>
          <ac:spMkLst>
            <pc:docMk/>
            <pc:sldMk cId="1226882735" sldId="303"/>
            <ac:spMk id="4" creationId="{5B7D7DC5-FA96-4FAC-8F66-D9089906A924}"/>
          </ac:spMkLst>
        </pc:spChg>
        <pc:spChg chg="add del mod">
          <ac:chgData name="Amulya SB" userId="S::amulya.sb@ideapoke.com::97aedce8-83a7-4cab-a906-62ee938a507f" providerId="AD" clId="Web-{801B47EF-A477-7368-7B4F-089F3ABCA1D5}" dt="2020-06-25T04:55:20.569" v="1320"/>
          <ac:spMkLst>
            <pc:docMk/>
            <pc:sldMk cId="1226882735" sldId="303"/>
            <ac:spMk id="7" creationId="{DC174ED1-5C1B-4F70-9101-A7EEF3956770}"/>
          </ac:spMkLst>
        </pc:spChg>
        <pc:spChg chg="add del">
          <ac:chgData name="Amulya SB" userId="S::amulya.sb@ideapoke.com::97aedce8-83a7-4cab-a906-62ee938a507f" providerId="AD" clId="Web-{801B47EF-A477-7368-7B4F-089F3ABCA1D5}" dt="2020-06-25T05:03:03.084" v="1714"/>
          <ac:spMkLst>
            <pc:docMk/>
            <pc:sldMk cId="1226882735" sldId="303"/>
            <ac:spMk id="11" creationId="{AAAE94E3-A7DB-4868-B1E3-E49703488BBC}"/>
          </ac:spMkLst>
        </pc:spChg>
        <pc:spChg chg="add del">
          <ac:chgData name="Amulya SB" userId="S::amulya.sb@ideapoke.com::97aedce8-83a7-4cab-a906-62ee938a507f" providerId="AD" clId="Web-{801B47EF-A477-7368-7B4F-089F3ABCA1D5}" dt="2020-06-25T05:03:03.084" v="1714"/>
          <ac:spMkLst>
            <pc:docMk/>
            <pc:sldMk cId="1226882735" sldId="303"/>
            <ac:spMk id="17" creationId="{3873B707-463F-40B0-8227-E8CC6C67EB25}"/>
          </ac:spMkLst>
        </pc:spChg>
        <pc:spChg chg="add del">
          <ac:chgData name="Amulya SB" userId="S::amulya.sb@ideapoke.com::97aedce8-83a7-4cab-a906-62ee938a507f" providerId="AD" clId="Web-{801B47EF-A477-7368-7B4F-089F3ABCA1D5}" dt="2020-06-25T05:03:03.084" v="1714"/>
          <ac:spMkLst>
            <pc:docMk/>
            <pc:sldMk cId="1226882735" sldId="303"/>
            <ac:spMk id="19" creationId="{C13237C8-E62C-4F0D-A318-BD6FB6C2D138}"/>
          </ac:spMkLst>
        </pc:spChg>
        <pc:spChg chg="add del">
          <ac:chgData name="Amulya SB" userId="S::amulya.sb@ideapoke.com::97aedce8-83a7-4cab-a906-62ee938a507f" providerId="AD" clId="Web-{801B47EF-A477-7368-7B4F-089F3ABCA1D5}" dt="2020-06-25T05:03:03.084" v="1714"/>
          <ac:spMkLst>
            <pc:docMk/>
            <pc:sldMk cId="1226882735" sldId="303"/>
            <ac:spMk id="21" creationId="{19C9EAEA-39D0-4B0E-A0EB-51E7B26740B1}"/>
          </ac:spMkLst>
        </pc:spChg>
        <pc:spChg chg="add del">
          <ac:chgData name="Amulya SB" userId="S::amulya.sb@ideapoke.com::97aedce8-83a7-4cab-a906-62ee938a507f" providerId="AD" clId="Web-{801B47EF-A477-7368-7B4F-089F3ABCA1D5}" dt="2020-06-25T05:03:03.084" v="1714"/>
          <ac:spMkLst>
            <pc:docMk/>
            <pc:sldMk cId="1226882735" sldId="303"/>
            <ac:spMk id="23" creationId="{8CB5D2D7-DF65-4E86-BFBA-FFB9B5ACEB64}"/>
          </ac:spMkLst>
        </pc:spChg>
        <pc:grpChg chg="add del">
          <ac:chgData name="Amulya SB" userId="S::amulya.sb@ideapoke.com::97aedce8-83a7-4cab-a906-62ee938a507f" providerId="AD" clId="Web-{801B47EF-A477-7368-7B4F-089F3ABCA1D5}" dt="2020-06-25T05:03:03.084" v="1714"/>
          <ac:grpSpMkLst>
            <pc:docMk/>
            <pc:sldMk cId="1226882735" sldId="303"/>
            <ac:grpSpMk id="13" creationId="{1DE889C7-FAD6-4397-98E2-05D503484459}"/>
          </ac:grpSpMkLst>
        </pc:grpChg>
        <pc:picChg chg="add mod">
          <ac:chgData name="Amulya SB" userId="S::amulya.sb@ideapoke.com::97aedce8-83a7-4cab-a906-62ee938a507f" providerId="AD" clId="Web-{801B47EF-A477-7368-7B4F-089F3ABCA1D5}" dt="2020-06-25T05:03:03.084" v="1714"/>
          <ac:picMkLst>
            <pc:docMk/>
            <pc:sldMk cId="1226882735" sldId="303"/>
            <ac:picMk id="5" creationId="{7F124404-314F-4B7A-AE6B-9DDFF08165D2}"/>
          </ac:picMkLst>
        </pc:picChg>
        <pc:picChg chg="add mod">
          <ac:chgData name="Amulya SB" userId="S::amulya.sb@ideapoke.com::97aedce8-83a7-4cab-a906-62ee938a507f" providerId="AD" clId="Web-{801B47EF-A477-7368-7B4F-089F3ABCA1D5}" dt="2020-06-25T05:03:03.084" v="1714"/>
          <ac:picMkLst>
            <pc:docMk/>
            <pc:sldMk cId="1226882735" sldId="303"/>
            <ac:picMk id="6" creationId="{5467D231-6334-458B-A26C-1AAACB2D03B5}"/>
          </ac:picMkLst>
        </pc:picChg>
        <pc:picChg chg="add del mod">
          <ac:chgData name="Amulya SB" userId="S::amulya.sb@ideapoke.com::97aedce8-83a7-4cab-a906-62ee938a507f" providerId="AD" clId="Web-{801B47EF-A477-7368-7B4F-089F3ABCA1D5}" dt="2020-06-25T04:57:54.990" v="1509"/>
          <ac:picMkLst>
            <pc:docMk/>
            <pc:sldMk cId="1226882735" sldId="303"/>
            <ac:picMk id="8" creationId="{BC28B3CC-F1B8-43EF-B01B-3D5A9F4F82AE}"/>
          </ac:picMkLst>
        </pc:picChg>
      </pc:sldChg>
      <pc:sldChg chg="modSp add del ord replId">
        <pc:chgData name="Amulya SB" userId="S::amulya.sb@ideapoke.com::97aedce8-83a7-4cab-a906-62ee938a507f" providerId="AD" clId="Web-{801B47EF-A477-7368-7B4F-089F3ABCA1D5}" dt="2020-06-25T04:49:45.912" v="955"/>
        <pc:sldMkLst>
          <pc:docMk/>
          <pc:sldMk cId="1509697139" sldId="303"/>
        </pc:sldMkLst>
        <pc:spChg chg="mod">
          <ac:chgData name="Amulya SB" userId="S::amulya.sb@ideapoke.com::97aedce8-83a7-4cab-a906-62ee938a507f" providerId="AD" clId="Web-{801B47EF-A477-7368-7B4F-089F3ABCA1D5}" dt="2020-06-25T04:49:41.850" v="953" actId="20577"/>
          <ac:spMkLst>
            <pc:docMk/>
            <pc:sldMk cId="1509697139" sldId="303"/>
            <ac:spMk id="4" creationId="{54431C9D-54B3-4101-994D-7D02CFD3D9BF}"/>
          </ac:spMkLst>
        </pc:spChg>
      </pc:sldChg>
      <pc:sldChg chg="modSp add del replId">
        <pc:chgData name="Amulya SB" userId="S::amulya.sb@ideapoke.com::97aedce8-83a7-4cab-a906-62ee938a507f" providerId="AD" clId="Web-{801B47EF-A477-7368-7B4F-089F3ABCA1D5}" dt="2020-06-25T04:48:18.850" v="946"/>
        <pc:sldMkLst>
          <pc:docMk/>
          <pc:sldMk cId="2369345074" sldId="303"/>
        </pc:sldMkLst>
        <pc:spChg chg="mod">
          <ac:chgData name="Amulya SB" userId="S::amulya.sb@ideapoke.com::97aedce8-83a7-4cab-a906-62ee938a507f" providerId="AD" clId="Web-{801B47EF-A477-7368-7B4F-089F3ABCA1D5}" dt="2020-06-25T04:48:16.538" v="945" actId="20577"/>
          <ac:spMkLst>
            <pc:docMk/>
            <pc:sldMk cId="2369345074" sldId="303"/>
            <ac:spMk id="2" creationId="{9B36C338-9268-45F8-9455-74D67D61E810}"/>
          </ac:spMkLst>
        </pc:spChg>
        <pc:spChg chg="mod">
          <ac:chgData name="Amulya SB" userId="S::amulya.sb@ideapoke.com::97aedce8-83a7-4cab-a906-62ee938a507f" providerId="AD" clId="Web-{801B47EF-A477-7368-7B4F-089F3ABCA1D5}" dt="2020-06-25T04:47:56.850" v="915" actId="20577"/>
          <ac:spMkLst>
            <pc:docMk/>
            <pc:sldMk cId="2369345074" sldId="303"/>
            <ac:spMk id="3" creationId="{B44F8109-8B99-41D5-BCFF-914A602C6D6E}"/>
          </ac:spMkLst>
        </pc:spChg>
      </pc:sldChg>
    </pc:docChg>
  </pc:docChgLst>
  <pc:docChgLst>
    <pc:chgData name="Amulya SB" userId="S::amulya.sb@ideapoke.com::97aedce8-83a7-4cab-a906-62ee938a507f" providerId="AD" clId="Web-{69E3FD48-F249-9078-EEA8-E2D4FCFDF2E9}"/>
    <pc:docChg chg="addSld delSld modSld sldOrd">
      <pc:chgData name="Amulya SB" userId="S::amulya.sb@ideapoke.com::97aedce8-83a7-4cab-a906-62ee938a507f" providerId="AD" clId="Web-{69E3FD48-F249-9078-EEA8-E2D4FCFDF2E9}" dt="2020-06-23T09:30:02.168" v="13"/>
      <pc:docMkLst>
        <pc:docMk/>
      </pc:docMkLst>
      <pc:sldChg chg="modSp ord">
        <pc:chgData name="Amulya SB" userId="S::amulya.sb@ideapoke.com::97aedce8-83a7-4cab-a906-62ee938a507f" providerId="AD" clId="Web-{69E3FD48-F249-9078-EEA8-E2D4FCFDF2E9}" dt="2020-06-23T09:29:08.979" v="11" actId="14100"/>
        <pc:sldMkLst>
          <pc:docMk/>
          <pc:sldMk cId="2526568999" sldId="285"/>
        </pc:sldMkLst>
        <pc:spChg chg="mod">
          <ac:chgData name="Amulya SB" userId="S::amulya.sb@ideapoke.com::97aedce8-83a7-4cab-a906-62ee938a507f" providerId="AD" clId="Web-{69E3FD48-F249-9078-EEA8-E2D4FCFDF2E9}" dt="2020-06-23T09:29:08.979" v="11" actId="14100"/>
          <ac:spMkLst>
            <pc:docMk/>
            <pc:sldMk cId="2526568999" sldId="285"/>
            <ac:spMk id="3" creationId="{F3DF9657-2EC6-4A6A-9F35-362A39B2469F}"/>
          </ac:spMkLst>
        </pc:spChg>
      </pc:sldChg>
      <pc:sldChg chg="new del">
        <pc:chgData name="Amulya SB" userId="S::amulya.sb@ideapoke.com::97aedce8-83a7-4cab-a906-62ee938a507f" providerId="AD" clId="Web-{69E3FD48-F249-9078-EEA8-E2D4FCFDF2E9}" dt="2020-06-23T09:30:02.168" v="13"/>
        <pc:sldMkLst>
          <pc:docMk/>
          <pc:sldMk cId="1532073638" sldId="286"/>
        </pc:sldMkLst>
      </pc:sldChg>
    </pc:docChg>
  </pc:docChgLst>
  <pc:docChgLst>
    <pc:chgData name="Amulya SB" userId="S::amulya.sb@ideapoke.com::97aedce8-83a7-4cab-a906-62ee938a507f" providerId="AD" clId="Web-{53FEE735-7486-7798-0FAD-6FB48299F76F}"/>
    <pc:docChg chg="addSld delSld modSld">
      <pc:chgData name="Amulya SB" userId="S::amulya.sb@ideapoke.com::97aedce8-83a7-4cab-a906-62ee938a507f" providerId="AD" clId="Web-{53FEE735-7486-7798-0FAD-6FB48299F76F}" dt="2020-06-22T14:33:46.822" v="59" actId="14100"/>
      <pc:docMkLst>
        <pc:docMk/>
      </pc:docMkLst>
      <pc:sldChg chg="modSp">
        <pc:chgData name="Amulya SB" userId="S::amulya.sb@ideapoke.com::97aedce8-83a7-4cab-a906-62ee938a507f" providerId="AD" clId="Web-{53FEE735-7486-7798-0FAD-6FB48299F76F}" dt="2020-06-22T14:33:46.822" v="59" actId="14100"/>
        <pc:sldMkLst>
          <pc:docMk/>
          <pc:sldMk cId="1154225289" sldId="261"/>
        </pc:sldMkLst>
        <pc:spChg chg="mod">
          <ac:chgData name="Amulya SB" userId="S::amulya.sb@ideapoke.com::97aedce8-83a7-4cab-a906-62ee938a507f" providerId="AD" clId="Web-{53FEE735-7486-7798-0FAD-6FB48299F76F}" dt="2020-06-22T14:33:46.822" v="59" actId="14100"/>
          <ac:spMkLst>
            <pc:docMk/>
            <pc:sldMk cId="1154225289" sldId="261"/>
            <ac:spMk id="3" creationId="{9688E4A1-1614-4AFE-9976-7F265FA047BD}"/>
          </ac:spMkLst>
        </pc:spChg>
      </pc:sldChg>
      <pc:sldChg chg="del">
        <pc:chgData name="Amulya SB" userId="S::amulya.sb@ideapoke.com::97aedce8-83a7-4cab-a906-62ee938a507f" providerId="AD" clId="Web-{53FEE735-7486-7798-0FAD-6FB48299F76F}" dt="2020-06-22T11:07:01.099" v="6"/>
        <pc:sldMkLst>
          <pc:docMk/>
          <pc:sldMk cId="320610140" sldId="281"/>
        </pc:sldMkLst>
      </pc:sldChg>
      <pc:sldChg chg="addSp delSp modSp new mod modClrScheme chgLayout">
        <pc:chgData name="Amulya SB" userId="S::amulya.sb@ideapoke.com::97aedce8-83a7-4cab-a906-62ee938a507f" providerId="AD" clId="Web-{53FEE735-7486-7798-0FAD-6FB48299F76F}" dt="2020-06-22T11:07:13.099" v="10"/>
        <pc:sldMkLst>
          <pc:docMk/>
          <pc:sldMk cId="1613796090" sldId="281"/>
        </pc:sldMkLst>
        <pc:spChg chg="del">
          <ac:chgData name="Amulya SB" userId="S::amulya.sb@ideapoke.com::97aedce8-83a7-4cab-a906-62ee938a507f" providerId="AD" clId="Web-{53FEE735-7486-7798-0FAD-6FB48299F76F}" dt="2020-06-22T11:07:11.833" v="9"/>
          <ac:spMkLst>
            <pc:docMk/>
            <pc:sldMk cId="1613796090" sldId="281"/>
            <ac:spMk id="2" creationId="{4A717165-B2AC-4277-A0BC-9A2D312B5A34}"/>
          </ac:spMkLst>
        </pc:spChg>
        <pc:spChg chg="del">
          <ac:chgData name="Amulya SB" userId="S::amulya.sb@ideapoke.com::97aedce8-83a7-4cab-a906-62ee938a507f" providerId="AD" clId="Web-{53FEE735-7486-7798-0FAD-6FB48299F76F}" dt="2020-06-22T11:07:11.833" v="9"/>
          <ac:spMkLst>
            <pc:docMk/>
            <pc:sldMk cId="1613796090" sldId="281"/>
            <ac:spMk id="3" creationId="{4E1849B3-BFDD-40BA-9A37-CC2FC5D6B99C}"/>
          </ac:spMkLst>
        </pc:spChg>
        <pc:picChg chg="add mod">
          <ac:chgData name="Amulya SB" userId="S::amulya.sb@ideapoke.com::97aedce8-83a7-4cab-a906-62ee938a507f" providerId="AD" clId="Web-{53FEE735-7486-7798-0FAD-6FB48299F76F}" dt="2020-06-22T11:07:13.099" v="10"/>
          <ac:picMkLst>
            <pc:docMk/>
            <pc:sldMk cId="1613796090" sldId="281"/>
            <ac:picMk id="4" creationId="{35877ADF-0A52-4C22-BBCF-D044C95A5AC0}"/>
          </ac:picMkLst>
        </pc:picChg>
      </pc:sldChg>
      <pc:sldChg chg="del">
        <pc:chgData name="Amulya SB" userId="S::amulya.sb@ideapoke.com::97aedce8-83a7-4cab-a906-62ee938a507f" providerId="AD" clId="Web-{53FEE735-7486-7798-0FAD-6FB48299F76F}" dt="2020-06-22T11:07:02.521" v="7"/>
        <pc:sldMkLst>
          <pc:docMk/>
          <pc:sldMk cId="2461869711" sldId="282"/>
        </pc:sldMkLst>
      </pc:sldChg>
      <pc:sldChg chg="del">
        <pc:chgData name="Amulya SB" userId="S::amulya.sb@ideapoke.com::97aedce8-83a7-4cab-a906-62ee938a507f" providerId="AD" clId="Web-{53FEE735-7486-7798-0FAD-6FB48299F76F}" dt="2020-06-22T11:06:58.568" v="4"/>
        <pc:sldMkLst>
          <pc:docMk/>
          <pc:sldMk cId="2233531093" sldId="283"/>
        </pc:sldMkLst>
      </pc:sldChg>
      <pc:sldChg chg="del">
        <pc:chgData name="Amulya SB" userId="S::amulya.sb@ideapoke.com::97aedce8-83a7-4cab-a906-62ee938a507f" providerId="AD" clId="Web-{53FEE735-7486-7798-0FAD-6FB48299F76F}" dt="2020-06-22T11:06:59.943" v="5"/>
        <pc:sldMkLst>
          <pc:docMk/>
          <pc:sldMk cId="3029852629" sldId="284"/>
        </pc:sldMkLst>
      </pc:sldChg>
      <pc:sldChg chg="del">
        <pc:chgData name="Amulya SB" userId="S::amulya.sb@ideapoke.com::97aedce8-83a7-4cab-a906-62ee938a507f" providerId="AD" clId="Web-{53FEE735-7486-7798-0FAD-6FB48299F76F}" dt="2020-06-22T11:06:57.349" v="3"/>
        <pc:sldMkLst>
          <pc:docMk/>
          <pc:sldMk cId="1077882770" sldId="285"/>
        </pc:sldMkLst>
      </pc:sldChg>
      <pc:sldChg chg="add del">
        <pc:chgData name="Amulya SB" userId="S::amulya.sb@ideapoke.com::97aedce8-83a7-4cab-a906-62ee938a507f" providerId="AD" clId="Web-{53FEE735-7486-7798-0FAD-6FB48299F76F}" dt="2020-06-22T11:06:55.740" v="2"/>
        <pc:sldMkLst>
          <pc:docMk/>
          <pc:sldMk cId="3369852732" sldId="286"/>
        </pc:sldMkLst>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E0FA8-D0CA-4626-AB43-6E865D7351E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948E9D4-2534-4886-B04C-BFD5C3D20931}">
      <dgm:prSet/>
      <dgm:spPr/>
      <dgm:t>
        <a:bodyPr/>
        <a:lstStyle/>
        <a:p>
          <a:pPr>
            <a:lnSpc>
              <a:spcPct val="100000"/>
            </a:lnSpc>
          </a:pPr>
          <a:r>
            <a:rPr lang="en-US"/>
            <a:t>What is Spring Boot?</a:t>
          </a:r>
        </a:p>
      </dgm:t>
    </dgm:pt>
    <dgm:pt modelId="{357B98AA-2572-4DF6-B346-E264DF8DEFD5}" type="parTrans" cxnId="{860066F0-CAF5-42B1-AF74-F5BC4A6190C2}">
      <dgm:prSet/>
      <dgm:spPr/>
      <dgm:t>
        <a:bodyPr/>
        <a:lstStyle/>
        <a:p>
          <a:endParaRPr lang="en-US"/>
        </a:p>
      </dgm:t>
    </dgm:pt>
    <dgm:pt modelId="{EAF7EB7D-1337-47B4-8EC7-7B468E8664AA}" type="sibTrans" cxnId="{860066F0-CAF5-42B1-AF74-F5BC4A6190C2}">
      <dgm:prSet/>
      <dgm:spPr/>
      <dgm:t>
        <a:bodyPr/>
        <a:lstStyle/>
        <a:p>
          <a:endParaRPr lang="en-US"/>
        </a:p>
      </dgm:t>
    </dgm:pt>
    <dgm:pt modelId="{AE6150FA-730B-4217-B3A5-9B3AB9646769}">
      <dgm:prSet phldr="0"/>
      <dgm:spPr/>
      <dgm:t>
        <a:bodyPr/>
        <a:lstStyle/>
        <a:p>
          <a:pPr>
            <a:lnSpc>
              <a:spcPct val="100000"/>
            </a:lnSpc>
          </a:pPr>
          <a:r>
            <a:rPr lang="en-US" b="0" i="0" u="none" strike="noStrike" cap="none" baseline="0" noProof="0">
              <a:solidFill>
                <a:srgbClr val="010000"/>
              </a:solidFill>
              <a:latin typeface="Calibri Light"/>
              <a:cs typeface="Calibri Light"/>
            </a:rPr>
            <a:t> </a:t>
          </a:r>
          <a:r>
            <a:rPr lang="en-US"/>
            <a:t>Features</a:t>
          </a:r>
          <a:endParaRPr lang="en-US">
            <a:latin typeface="Calibri Light" panose="020F0302020204030204"/>
          </a:endParaRPr>
        </a:p>
      </dgm:t>
    </dgm:pt>
    <dgm:pt modelId="{68D17197-15FE-43CB-8D10-1AD6F81642DE}" type="parTrans" cxnId="{DFAD7046-458E-41DB-9622-3ED840626EAA}">
      <dgm:prSet/>
      <dgm:spPr/>
    </dgm:pt>
    <dgm:pt modelId="{240B161A-6D1C-4CE1-B185-C6638325D12C}" type="sibTrans" cxnId="{DFAD7046-458E-41DB-9622-3ED840626EAA}">
      <dgm:prSet/>
      <dgm:spPr/>
    </dgm:pt>
    <dgm:pt modelId="{329E8D70-7DCA-4BB8-A4E3-3F30CF88AB9D}">
      <dgm:prSet phldr="0"/>
      <dgm:spPr/>
      <dgm:t>
        <a:bodyPr/>
        <a:lstStyle/>
        <a:p>
          <a:pPr>
            <a:lnSpc>
              <a:spcPct val="100000"/>
            </a:lnSpc>
          </a:pPr>
          <a:r>
            <a:rPr lang="en-US">
              <a:latin typeface="Calibri Light" panose="020F0302020204030204"/>
            </a:rPr>
            <a:t>Developing Spring boot application</a:t>
          </a:r>
          <a:endParaRPr lang="en-US"/>
        </a:p>
      </dgm:t>
    </dgm:pt>
    <dgm:pt modelId="{90154DFD-12D1-44DB-9D26-AAA0C5F0F1F5}" type="parTrans" cxnId="{23DD604A-4780-48BD-8EB1-FF986F58FCC4}">
      <dgm:prSet/>
      <dgm:spPr/>
    </dgm:pt>
    <dgm:pt modelId="{A1DE8E65-9089-422C-8DE7-B162038C6378}" type="sibTrans" cxnId="{23DD604A-4780-48BD-8EB1-FF986F58FCC4}">
      <dgm:prSet/>
      <dgm:spPr/>
    </dgm:pt>
    <dgm:pt modelId="{DE807AF5-33AA-45E2-B1E4-00F3F36C7B55}">
      <dgm:prSet phldr="0"/>
      <dgm:spPr/>
      <dgm:t>
        <a:bodyPr/>
        <a:lstStyle/>
        <a:p>
          <a:pPr>
            <a:lnSpc>
              <a:spcPct val="100000"/>
            </a:lnSpc>
          </a:pPr>
          <a:r>
            <a:rPr lang="en-US">
              <a:latin typeface="Calibri Light" panose="020F0302020204030204"/>
            </a:rPr>
            <a:t>Spring boot JPA</a:t>
          </a:r>
        </a:p>
      </dgm:t>
    </dgm:pt>
    <dgm:pt modelId="{C8C71BD5-B45A-4612-A775-2971ABA82380}" type="parTrans" cxnId="{B0E6023C-7508-45A3-ACA9-4E5ECCEBD003}">
      <dgm:prSet/>
      <dgm:spPr/>
    </dgm:pt>
    <dgm:pt modelId="{6817C9F5-065F-40AD-B254-24210107F3C1}" type="sibTrans" cxnId="{B0E6023C-7508-45A3-ACA9-4E5ECCEBD003}">
      <dgm:prSet/>
      <dgm:spPr/>
    </dgm:pt>
    <dgm:pt modelId="{5AB80EAC-0810-4CB7-87D5-5F3E7F447B35}">
      <dgm:prSet phldr="0"/>
      <dgm:spPr/>
      <dgm:t>
        <a:bodyPr/>
        <a:lstStyle/>
        <a:p>
          <a:pPr>
            <a:lnSpc>
              <a:spcPct val="100000"/>
            </a:lnSpc>
          </a:pPr>
          <a:r>
            <a:rPr lang="en-US" b="0"/>
            <a:t>Spring Boot View Resolver</a:t>
          </a:r>
        </a:p>
      </dgm:t>
    </dgm:pt>
    <dgm:pt modelId="{6FF5C08F-39E3-40B4-9DEA-3A3D0A4CFD22}" type="parTrans" cxnId="{81555198-C897-43FE-A01E-386E5598E9F7}">
      <dgm:prSet/>
      <dgm:spPr/>
    </dgm:pt>
    <dgm:pt modelId="{CEBB4E79-3D12-477E-B10B-2D12EB86AF4F}" type="sibTrans" cxnId="{81555198-C897-43FE-A01E-386E5598E9F7}">
      <dgm:prSet/>
      <dgm:spPr/>
    </dgm:pt>
    <dgm:pt modelId="{C25A71EA-A9FA-459B-BF87-451EF0B914B0}" type="pres">
      <dgm:prSet presAssocID="{727E0FA8-D0CA-4626-AB43-6E865D7351E1}" presName="root" presStyleCnt="0">
        <dgm:presLayoutVars>
          <dgm:dir/>
          <dgm:resizeHandles val="exact"/>
        </dgm:presLayoutVars>
      </dgm:prSet>
      <dgm:spPr/>
    </dgm:pt>
    <dgm:pt modelId="{0AC4119E-3C7D-4152-A920-87A6A25EC9FE}" type="pres">
      <dgm:prSet presAssocID="{4948E9D4-2534-4886-B04C-BFD5C3D20931}" presName="compNode" presStyleCnt="0"/>
      <dgm:spPr/>
    </dgm:pt>
    <dgm:pt modelId="{D2C62D6D-343E-4375-B2ED-8949963EBE4E}" type="pres">
      <dgm:prSet presAssocID="{4948E9D4-2534-4886-B04C-BFD5C3D20931}" presName="bgRect" presStyleLbl="bgShp" presStyleIdx="0" presStyleCnt="5"/>
      <dgm:spPr/>
    </dgm:pt>
    <dgm:pt modelId="{865C4755-F1F9-4E86-B4C4-A9AFFB46B868}" type="pres">
      <dgm:prSet presAssocID="{4948E9D4-2534-4886-B04C-BFD5C3D209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EF852CF7-EEA0-431B-9D8D-E88A75A461DA}" type="pres">
      <dgm:prSet presAssocID="{4948E9D4-2534-4886-B04C-BFD5C3D20931}" presName="spaceRect" presStyleCnt="0"/>
      <dgm:spPr/>
    </dgm:pt>
    <dgm:pt modelId="{C8D3C2D3-6DEA-489A-A6F0-CFE3FD94C670}" type="pres">
      <dgm:prSet presAssocID="{4948E9D4-2534-4886-B04C-BFD5C3D20931}" presName="parTx" presStyleLbl="revTx" presStyleIdx="0" presStyleCnt="5">
        <dgm:presLayoutVars>
          <dgm:chMax val="0"/>
          <dgm:chPref val="0"/>
        </dgm:presLayoutVars>
      </dgm:prSet>
      <dgm:spPr/>
    </dgm:pt>
    <dgm:pt modelId="{151914F4-C1B1-42BE-921F-9E297CC294B2}" type="pres">
      <dgm:prSet presAssocID="{EAF7EB7D-1337-47B4-8EC7-7B468E8664AA}" presName="sibTrans" presStyleCnt="0"/>
      <dgm:spPr/>
    </dgm:pt>
    <dgm:pt modelId="{FBAA653B-08DA-45CA-95CC-492B6F1B8233}" type="pres">
      <dgm:prSet presAssocID="{AE6150FA-730B-4217-B3A5-9B3AB9646769}" presName="compNode" presStyleCnt="0"/>
      <dgm:spPr/>
    </dgm:pt>
    <dgm:pt modelId="{D48F8D8B-692B-45DB-A5A8-855E73F65127}" type="pres">
      <dgm:prSet presAssocID="{AE6150FA-730B-4217-B3A5-9B3AB9646769}" presName="bgRect" presStyleLbl="bgShp" presStyleIdx="1" presStyleCnt="5"/>
      <dgm:spPr/>
    </dgm:pt>
    <dgm:pt modelId="{9C967569-44B3-4182-9A64-5F830A869DE7}" type="pres">
      <dgm:prSet presAssocID="{AE6150FA-730B-4217-B3A5-9B3AB9646769}" presName="iconRect" presStyleLbl="node1" presStyleIdx="1" presStyleCnt="5"/>
      <dgm:spPr/>
    </dgm:pt>
    <dgm:pt modelId="{05B49D11-60BC-489E-A7E6-E87CBB511250}" type="pres">
      <dgm:prSet presAssocID="{AE6150FA-730B-4217-B3A5-9B3AB9646769}" presName="spaceRect" presStyleCnt="0"/>
      <dgm:spPr/>
    </dgm:pt>
    <dgm:pt modelId="{55066EA5-4F02-4FE1-A291-8ED5F2A7E0C5}" type="pres">
      <dgm:prSet presAssocID="{AE6150FA-730B-4217-B3A5-9B3AB9646769}" presName="parTx" presStyleLbl="revTx" presStyleIdx="1" presStyleCnt="5">
        <dgm:presLayoutVars>
          <dgm:chMax val="0"/>
          <dgm:chPref val="0"/>
        </dgm:presLayoutVars>
      </dgm:prSet>
      <dgm:spPr/>
    </dgm:pt>
    <dgm:pt modelId="{3C07A027-EF02-4AC5-8250-E00CCB454587}" type="pres">
      <dgm:prSet presAssocID="{240B161A-6D1C-4CE1-B185-C6638325D12C}" presName="sibTrans" presStyleCnt="0"/>
      <dgm:spPr/>
    </dgm:pt>
    <dgm:pt modelId="{BA89F70B-5F47-411C-BF45-ECFF0C7185EB}" type="pres">
      <dgm:prSet presAssocID="{329E8D70-7DCA-4BB8-A4E3-3F30CF88AB9D}" presName="compNode" presStyleCnt="0"/>
      <dgm:spPr/>
    </dgm:pt>
    <dgm:pt modelId="{0E7196AF-75CD-4F26-BB94-801993FF43C2}" type="pres">
      <dgm:prSet presAssocID="{329E8D70-7DCA-4BB8-A4E3-3F30CF88AB9D}" presName="bgRect" presStyleLbl="bgShp" presStyleIdx="2" presStyleCnt="5"/>
      <dgm:spPr/>
    </dgm:pt>
    <dgm:pt modelId="{D2078162-EF16-405E-B516-288DF8E5A54B}" type="pres">
      <dgm:prSet presAssocID="{329E8D70-7DCA-4BB8-A4E3-3F30CF88AB9D}" presName="iconRect" presStyleLbl="node1" presStyleIdx="2" presStyleCnt="5"/>
      <dgm:spPr/>
    </dgm:pt>
    <dgm:pt modelId="{8D65519D-FCB7-4221-8945-44E97AE926CA}" type="pres">
      <dgm:prSet presAssocID="{329E8D70-7DCA-4BB8-A4E3-3F30CF88AB9D}" presName="spaceRect" presStyleCnt="0"/>
      <dgm:spPr/>
    </dgm:pt>
    <dgm:pt modelId="{CA4B0141-AFA9-470F-9049-AB0D9A0EF978}" type="pres">
      <dgm:prSet presAssocID="{329E8D70-7DCA-4BB8-A4E3-3F30CF88AB9D}" presName="parTx" presStyleLbl="revTx" presStyleIdx="2" presStyleCnt="5">
        <dgm:presLayoutVars>
          <dgm:chMax val="0"/>
          <dgm:chPref val="0"/>
        </dgm:presLayoutVars>
      </dgm:prSet>
      <dgm:spPr/>
    </dgm:pt>
    <dgm:pt modelId="{C3AC4303-BFBA-408B-8DD5-11B0203D2223}" type="pres">
      <dgm:prSet presAssocID="{A1DE8E65-9089-422C-8DE7-B162038C6378}" presName="sibTrans" presStyleCnt="0"/>
      <dgm:spPr/>
    </dgm:pt>
    <dgm:pt modelId="{4D900F2D-9088-44D1-9343-CD5EBAE79EB0}" type="pres">
      <dgm:prSet presAssocID="{DE807AF5-33AA-45E2-B1E4-00F3F36C7B55}" presName="compNode" presStyleCnt="0"/>
      <dgm:spPr/>
    </dgm:pt>
    <dgm:pt modelId="{30C0D065-5A8E-4256-88BF-DC36BAA7199A}" type="pres">
      <dgm:prSet presAssocID="{DE807AF5-33AA-45E2-B1E4-00F3F36C7B55}" presName="bgRect" presStyleLbl="bgShp" presStyleIdx="3" presStyleCnt="5"/>
      <dgm:spPr/>
    </dgm:pt>
    <dgm:pt modelId="{3AE218D5-4E5C-4B1A-8C83-AB0CB8EDF2F5}" type="pres">
      <dgm:prSet presAssocID="{DE807AF5-33AA-45E2-B1E4-00F3F36C7B55}" presName="iconRect" presStyleLbl="node1" presStyleIdx="3" presStyleCnt="5"/>
      <dgm:spPr/>
    </dgm:pt>
    <dgm:pt modelId="{B072FA5A-6E91-4B93-B112-E2BDB331AC39}" type="pres">
      <dgm:prSet presAssocID="{DE807AF5-33AA-45E2-B1E4-00F3F36C7B55}" presName="spaceRect" presStyleCnt="0"/>
      <dgm:spPr/>
    </dgm:pt>
    <dgm:pt modelId="{12EB47CB-064D-456C-BCDF-110841EEA7E5}" type="pres">
      <dgm:prSet presAssocID="{DE807AF5-33AA-45E2-B1E4-00F3F36C7B55}" presName="parTx" presStyleLbl="revTx" presStyleIdx="3" presStyleCnt="5">
        <dgm:presLayoutVars>
          <dgm:chMax val="0"/>
          <dgm:chPref val="0"/>
        </dgm:presLayoutVars>
      </dgm:prSet>
      <dgm:spPr/>
    </dgm:pt>
    <dgm:pt modelId="{86489F3C-11E0-4BA5-9039-7B07E7E892E1}" type="pres">
      <dgm:prSet presAssocID="{6817C9F5-065F-40AD-B254-24210107F3C1}" presName="sibTrans" presStyleCnt="0"/>
      <dgm:spPr/>
    </dgm:pt>
    <dgm:pt modelId="{B56F9700-769B-4760-8EF7-4221813CD6E2}" type="pres">
      <dgm:prSet presAssocID="{5AB80EAC-0810-4CB7-87D5-5F3E7F447B35}" presName="compNode" presStyleCnt="0"/>
      <dgm:spPr/>
    </dgm:pt>
    <dgm:pt modelId="{1943D9C6-29DE-4F19-9341-A2125140BEF3}" type="pres">
      <dgm:prSet presAssocID="{5AB80EAC-0810-4CB7-87D5-5F3E7F447B35}" presName="bgRect" presStyleLbl="bgShp" presStyleIdx="4" presStyleCnt="5"/>
      <dgm:spPr/>
    </dgm:pt>
    <dgm:pt modelId="{8185F6C8-E8DE-4976-9C7A-DE17EF038963}" type="pres">
      <dgm:prSet presAssocID="{5AB80EAC-0810-4CB7-87D5-5F3E7F447B35}" presName="iconRect" presStyleLbl="node1" presStyleIdx="4" presStyleCnt="5"/>
      <dgm:spPr/>
    </dgm:pt>
    <dgm:pt modelId="{6B86E385-BDB8-4ACB-9F12-90F6D12E845D}" type="pres">
      <dgm:prSet presAssocID="{5AB80EAC-0810-4CB7-87D5-5F3E7F447B35}" presName="spaceRect" presStyleCnt="0"/>
      <dgm:spPr/>
    </dgm:pt>
    <dgm:pt modelId="{3B23390D-6A20-4AC5-9277-50DF70BF6BFE}" type="pres">
      <dgm:prSet presAssocID="{5AB80EAC-0810-4CB7-87D5-5F3E7F447B35}" presName="parTx" presStyleLbl="revTx" presStyleIdx="4" presStyleCnt="5">
        <dgm:presLayoutVars>
          <dgm:chMax val="0"/>
          <dgm:chPref val="0"/>
        </dgm:presLayoutVars>
      </dgm:prSet>
      <dgm:spPr/>
    </dgm:pt>
  </dgm:ptLst>
  <dgm:cxnLst>
    <dgm:cxn modelId="{08C6C907-9BDD-4736-96C0-1B2328FC3B6E}" type="presOf" srcId="{5AB80EAC-0810-4CB7-87D5-5F3E7F447B35}" destId="{3B23390D-6A20-4AC5-9277-50DF70BF6BFE}" srcOrd="0" destOrd="0" presId="urn:microsoft.com/office/officeart/2018/2/layout/IconVerticalSolidList"/>
    <dgm:cxn modelId="{B0E6023C-7508-45A3-ACA9-4E5ECCEBD003}" srcId="{727E0FA8-D0CA-4626-AB43-6E865D7351E1}" destId="{DE807AF5-33AA-45E2-B1E4-00F3F36C7B55}" srcOrd="3" destOrd="0" parTransId="{C8C71BD5-B45A-4612-A775-2971ABA82380}" sibTransId="{6817C9F5-065F-40AD-B254-24210107F3C1}"/>
    <dgm:cxn modelId="{DFAD7046-458E-41DB-9622-3ED840626EAA}" srcId="{727E0FA8-D0CA-4626-AB43-6E865D7351E1}" destId="{AE6150FA-730B-4217-B3A5-9B3AB9646769}" srcOrd="1" destOrd="0" parTransId="{68D17197-15FE-43CB-8D10-1AD6F81642DE}" sibTransId="{240B161A-6D1C-4CE1-B185-C6638325D12C}"/>
    <dgm:cxn modelId="{23DD604A-4780-48BD-8EB1-FF986F58FCC4}" srcId="{727E0FA8-D0CA-4626-AB43-6E865D7351E1}" destId="{329E8D70-7DCA-4BB8-A4E3-3F30CF88AB9D}" srcOrd="2" destOrd="0" parTransId="{90154DFD-12D1-44DB-9D26-AAA0C5F0F1F5}" sibTransId="{A1DE8E65-9089-422C-8DE7-B162038C6378}"/>
    <dgm:cxn modelId="{1D274572-AB03-4627-81F5-C38DA3472C63}" type="presOf" srcId="{727E0FA8-D0CA-4626-AB43-6E865D7351E1}" destId="{C25A71EA-A9FA-459B-BF87-451EF0B914B0}" srcOrd="0" destOrd="0" presId="urn:microsoft.com/office/officeart/2018/2/layout/IconVerticalSolidList"/>
    <dgm:cxn modelId="{002F9A7A-4EC9-4314-BD25-F438B7995F24}" type="presOf" srcId="{4948E9D4-2534-4886-B04C-BFD5C3D20931}" destId="{C8D3C2D3-6DEA-489A-A6F0-CFE3FD94C670}" srcOrd="0" destOrd="0" presId="urn:microsoft.com/office/officeart/2018/2/layout/IconVerticalSolidList"/>
    <dgm:cxn modelId="{F077738F-C7DB-4B0B-ACC1-6DEABCFE6973}" type="presOf" srcId="{DE807AF5-33AA-45E2-B1E4-00F3F36C7B55}" destId="{12EB47CB-064D-456C-BCDF-110841EEA7E5}" srcOrd="0" destOrd="0" presId="urn:microsoft.com/office/officeart/2018/2/layout/IconVerticalSolidList"/>
    <dgm:cxn modelId="{81555198-C897-43FE-A01E-386E5598E9F7}" srcId="{727E0FA8-D0CA-4626-AB43-6E865D7351E1}" destId="{5AB80EAC-0810-4CB7-87D5-5F3E7F447B35}" srcOrd="4" destOrd="0" parTransId="{6FF5C08F-39E3-40B4-9DEA-3A3D0A4CFD22}" sibTransId="{CEBB4E79-3D12-477E-B10B-2D12EB86AF4F}"/>
    <dgm:cxn modelId="{147E22A4-95FE-4D2B-8BAB-651B195B53D9}" type="presOf" srcId="{329E8D70-7DCA-4BB8-A4E3-3F30CF88AB9D}" destId="{CA4B0141-AFA9-470F-9049-AB0D9A0EF978}" srcOrd="0" destOrd="0" presId="urn:microsoft.com/office/officeart/2018/2/layout/IconVerticalSolidList"/>
    <dgm:cxn modelId="{B09211CC-4871-4405-B748-D1793675BAD4}" type="presOf" srcId="{AE6150FA-730B-4217-B3A5-9B3AB9646769}" destId="{55066EA5-4F02-4FE1-A291-8ED5F2A7E0C5}" srcOrd="0" destOrd="0" presId="urn:microsoft.com/office/officeart/2018/2/layout/IconVerticalSolidList"/>
    <dgm:cxn modelId="{860066F0-CAF5-42B1-AF74-F5BC4A6190C2}" srcId="{727E0FA8-D0CA-4626-AB43-6E865D7351E1}" destId="{4948E9D4-2534-4886-B04C-BFD5C3D20931}" srcOrd="0" destOrd="0" parTransId="{357B98AA-2572-4DF6-B346-E264DF8DEFD5}" sibTransId="{EAF7EB7D-1337-47B4-8EC7-7B468E8664AA}"/>
    <dgm:cxn modelId="{379A016A-5734-42C2-8F44-65AD16668E60}" type="presParOf" srcId="{C25A71EA-A9FA-459B-BF87-451EF0B914B0}" destId="{0AC4119E-3C7D-4152-A920-87A6A25EC9FE}" srcOrd="0" destOrd="0" presId="urn:microsoft.com/office/officeart/2018/2/layout/IconVerticalSolidList"/>
    <dgm:cxn modelId="{5A84DA20-5568-4CC3-B06D-276AE911D786}" type="presParOf" srcId="{0AC4119E-3C7D-4152-A920-87A6A25EC9FE}" destId="{D2C62D6D-343E-4375-B2ED-8949963EBE4E}" srcOrd="0" destOrd="0" presId="urn:microsoft.com/office/officeart/2018/2/layout/IconVerticalSolidList"/>
    <dgm:cxn modelId="{38A84754-1068-4A9D-B884-C581C40AF769}" type="presParOf" srcId="{0AC4119E-3C7D-4152-A920-87A6A25EC9FE}" destId="{865C4755-F1F9-4E86-B4C4-A9AFFB46B868}" srcOrd="1" destOrd="0" presId="urn:microsoft.com/office/officeart/2018/2/layout/IconVerticalSolidList"/>
    <dgm:cxn modelId="{06884CFA-CDFB-47EE-97F9-41590322560E}" type="presParOf" srcId="{0AC4119E-3C7D-4152-A920-87A6A25EC9FE}" destId="{EF852CF7-EEA0-431B-9D8D-E88A75A461DA}" srcOrd="2" destOrd="0" presId="urn:microsoft.com/office/officeart/2018/2/layout/IconVerticalSolidList"/>
    <dgm:cxn modelId="{C98CCA18-C08A-4451-92B4-A9F7FBFD33B4}" type="presParOf" srcId="{0AC4119E-3C7D-4152-A920-87A6A25EC9FE}" destId="{C8D3C2D3-6DEA-489A-A6F0-CFE3FD94C670}" srcOrd="3" destOrd="0" presId="urn:microsoft.com/office/officeart/2018/2/layout/IconVerticalSolidList"/>
    <dgm:cxn modelId="{8CFC65C3-BE60-434F-8197-DA160C306D92}" type="presParOf" srcId="{C25A71EA-A9FA-459B-BF87-451EF0B914B0}" destId="{151914F4-C1B1-42BE-921F-9E297CC294B2}" srcOrd="1" destOrd="0" presId="urn:microsoft.com/office/officeart/2018/2/layout/IconVerticalSolidList"/>
    <dgm:cxn modelId="{FE957549-00FD-4C94-A512-E5DE021C2488}" type="presParOf" srcId="{C25A71EA-A9FA-459B-BF87-451EF0B914B0}" destId="{FBAA653B-08DA-45CA-95CC-492B6F1B8233}" srcOrd="2" destOrd="0" presId="urn:microsoft.com/office/officeart/2018/2/layout/IconVerticalSolidList"/>
    <dgm:cxn modelId="{D1D30737-C0C6-42FB-AE06-8E79372BF043}" type="presParOf" srcId="{FBAA653B-08DA-45CA-95CC-492B6F1B8233}" destId="{D48F8D8B-692B-45DB-A5A8-855E73F65127}" srcOrd="0" destOrd="0" presId="urn:microsoft.com/office/officeart/2018/2/layout/IconVerticalSolidList"/>
    <dgm:cxn modelId="{2A0FE40B-795F-468E-AF7C-053E1B1EEAD8}" type="presParOf" srcId="{FBAA653B-08DA-45CA-95CC-492B6F1B8233}" destId="{9C967569-44B3-4182-9A64-5F830A869DE7}" srcOrd="1" destOrd="0" presId="urn:microsoft.com/office/officeart/2018/2/layout/IconVerticalSolidList"/>
    <dgm:cxn modelId="{77D4266C-CF0C-4A6D-94F8-D4245CB7A273}" type="presParOf" srcId="{FBAA653B-08DA-45CA-95CC-492B6F1B8233}" destId="{05B49D11-60BC-489E-A7E6-E87CBB511250}" srcOrd="2" destOrd="0" presId="urn:microsoft.com/office/officeart/2018/2/layout/IconVerticalSolidList"/>
    <dgm:cxn modelId="{6F635B5C-B445-4B44-90B3-FFF0B374C2BB}" type="presParOf" srcId="{FBAA653B-08DA-45CA-95CC-492B6F1B8233}" destId="{55066EA5-4F02-4FE1-A291-8ED5F2A7E0C5}" srcOrd="3" destOrd="0" presId="urn:microsoft.com/office/officeart/2018/2/layout/IconVerticalSolidList"/>
    <dgm:cxn modelId="{55F76B2E-BCBF-4BF3-9D29-88959B9C6C01}" type="presParOf" srcId="{C25A71EA-A9FA-459B-BF87-451EF0B914B0}" destId="{3C07A027-EF02-4AC5-8250-E00CCB454587}" srcOrd="3" destOrd="0" presId="urn:microsoft.com/office/officeart/2018/2/layout/IconVerticalSolidList"/>
    <dgm:cxn modelId="{6712EC1F-D377-46D5-BCA4-4B08780470D5}" type="presParOf" srcId="{C25A71EA-A9FA-459B-BF87-451EF0B914B0}" destId="{BA89F70B-5F47-411C-BF45-ECFF0C7185EB}" srcOrd="4" destOrd="0" presId="urn:microsoft.com/office/officeart/2018/2/layout/IconVerticalSolidList"/>
    <dgm:cxn modelId="{001ED1CA-1A16-4812-9B57-7EB5F10F6CFF}" type="presParOf" srcId="{BA89F70B-5F47-411C-BF45-ECFF0C7185EB}" destId="{0E7196AF-75CD-4F26-BB94-801993FF43C2}" srcOrd="0" destOrd="0" presId="urn:microsoft.com/office/officeart/2018/2/layout/IconVerticalSolidList"/>
    <dgm:cxn modelId="{6321AB15-57F5-4113-B885-AABD7AE1EBE3}" type="presParOf" srcId="{BA89F70B-5F47-411C-BF45-ECFF0C7185EB}" destId="{D2078162-EF16-405E-B516-288DF8E5A54B}" srcOrd="1" destOrd="0" presId="urn:microsoft.com/office/officeart/2018/2/layout/IconVerticalSolidList"/>
    <dgm:cxn modelId="{D9E231F0-D5CD-4FCB-8BF1-533F675E5291}" type="presParOf" srcId="{BA89F70B-5F47-411C-BF45-ECFF0C7185EB}" destId="{8D65519D-FCB7-4221-8945-44E97AE926CA}" srcOrd="2" destOrd="0" presId="urn:microsoft.com/office/officeart/2018/2/layout/IconVerticalSolidList"/>
    <dgm:cxn modelId="{E9D87CA1-33C5-4F72-875C-117E403AD78F}" type="presParOf" srcId="{BA89F70B-5F47-411C-BF45-ECFF0C7185EB}" destId="{CA4B0141-AFA9-470F-9049-AB0D9A0EF978}" srcOrd="3" destOrd="0" presId="urn:microsoft.com/office/officeart/2018/2/layout/IconVerticalSolidList"/>
    <dgm:cxn modelId="{E5F2B65A-C4CF-442C-9875-56AC7D6F7733}" type="presParOf" srcId="{C25A71EA-A9FA-459B-BF87-451EF0B914B0}" destId="{C3AC4303-BFBA-408B-8DD5-11B0203D2223}" srcOrd="5" destOrd="0" presId="urn:microsoft.com/office/officeart/2018/2/layout/IconVerticalSolidList"/>
    <dgm:cxn modelId="{0DB6179C-F3D1-424E-82B6-2D0970737454}" type="presParOf" srcId="{C25A71EA-A9FA-459B-BF87-451EF0B914B0}" destId="{4D900F2D-9088-44D1-9343-CD5EBAE79EB0}" srcOrd="6" destOrd="0" presId="urn:microsoft.com/office/officeart/2018/2/layout/IconVerticalSolidList"/>
    <dgm:cxn modelId="{056C0D23-11D7-41CE-B130-D91A6C17524D}" type="presParOf" srcId="{4D900F2D-9088-44D1-9343-CD5EBAE79EB0}" destId="{30C0D065-5A8E-4256-88BF-DC36BAA7199A}" srcOrd="0" destOrd="0" presId="urn:microsoft.com/office/officeart/2018/2/layout/IconVerticalSolidList"/>
    <dgm:cxn modelId="{84668975-DF06-4F7F-A52B-6F52AB1488C8}" type="presParOf" srcId="{4D900F2D-9088-44D1-9343-CD5EBAE79EB0}" destId="{3AE218D5-4E5C-4B1A-8C83-AB0CB8EDF2F5}" srcOrd="1" destOrd="0" presId="urn:microsoft.com/office/officeart/2018/2/layout/IconVerticalSolidList"/>
    <dgm:cxn modelId="{2BF7B56A-12D8-47D9-ACE6-0E8EB9EB18FD}" type="presParOf" srcId="{4D900F2D-9088-44D1-9343-CD5EBAE79EB0}" destId="{B072FA5A-6E91-4B93-B112-E2BDB331AC39}" srcOrd="2" destOrd="0" presId="urn:microsoft.com/office/officeart/2018/2/layout/IconVerticalSolidList"/>
    <dgm:cxn modelId="{19728FF0-2EC7-49F5-934A-A814B0ACF551}" type="presParOf" srcId="{4D900F2D-9088-44D1-9343-CD5EBAE79EB0}" destId="{12EB47CB-064D-456C-BCDF-110841EEA7E5}" srcOrd="3" destOrd="0" presId="urn:microsoft.com/office/officeart/2018/2/layout/IconVerticalSolidList"/>
    <dgm:cxn modelId="{CA226F73-7E0D-4F19-9EB1-37B7E32145C1}" type="presParOf" srcId="{C25A71EA-A9FA-459B-BF87-451EF0B914B0}" destId="{86489F3C-11E0-4BA5-9039-7B07E7E892E1}" srcOrd="7" destOrd="0" presId="urn:microsoft.com/office/officeart/2018/2/layout/IconVerticalSolidList"/>
    <dgm:cxn modelId="{86D29283-5603-46F4-A8F4-35BE98D43962}" type="presParOf" srcId="{C25A71EA-A9FA-459B-BF87-451EF0B914B0}" destId="{B56F9700-769B-4760-8EF7-4221813CD6E2}" srcOrd="8" destOrd="0" presId="urn:microsoft.com/office/officeart/2018/2/layout/IconVerticalSolidList"/>
    <dgm:cxn modelId="{FC3BB5B9-3DEB-4C52-BD51-992AC4CA344B}" type="presParOf" srcId="{B56F9700-769B-4760-8EF7-4221813CD6E2}" destId="{1943D9C6-29DE-4F19-9341-A2125140BEF3}" srcOrd="0" destOrd="0" presId="urn:microsoft.com/office/officeart/2018/2/layout/IconVerticalSolidList"/>
    <dgm:cxn modelId="{E5C4AC4A-7696-4A84-9CB6-D695798FC532}" type="presParOf" srcId="{B56F9700-769B-4760-8EF7-4221813CD6E2}" destId="{8185F6C8-E8DE-4976-9C7A-DE17EF038963}" srcOrd="1" destOrd="0" presId="urn:microsoft.com/office/officeart/2018/2/layout/IconVerticalSolidList"/>
    <dgm:cxn modelId="{1D13ACB1-434A-4056-A2AB-5A947A3E5E6D}" type="presParOf" srcId="{B56F9700-769B-4760-8EF7-4221813CD6E2}" destId="{6B86E385-BDB8-4ACB-9F12-90F6D12E845D}" srcOrd="2" destOrd="0" presId="urn:microsoft.com/office/officeart/2018/2/layout/IconVerticalSolidList"/>
    <dgm:cxn modelId="{2710EB01-4FB7-4760-80C8-D3013C0CF67C}" type="presParOf" srcId="{B56F9700-769B-4760-8EF7-4221813CD6E2}" destId="{3B23390D-6A20-4AC5-9277-50DF70BF6B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62D6D-343E-4375-B2ED-8949963EBE4E}">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C4755-F1F9-4E86-B4C4-A9AFFB46B868}">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3C2D3-6DEA-489A-A6F0-CFE3FD94C670}">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t>What is Spring Boot?</a:t>
          </a:r>
        </a:p>
      </dsp:txBody>
      <dsp:txXfrm>
        <a:off x="1059754" y="4307"/>
        <a:ext cx="5304469" cy="917536"/>
      </dsp:txXfrm>
    </dsp:sp>
    <dsp:sp modelId="{D48F8D8B-692B-45DB-A5A8-855E73F65127}">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67569-44B3-4182-9A64-5F830A869DE7}">
      <dsp:nvSpPr>
        <dsp:cNvPr id="0" name=""/>
        <dsp:cNvSpPr/>
      </dsp:nvSpPr>
      <dsp:spPr>
        <a:xfrm>
          <a:off x="277554" y="1357673"/>
          <a:ext cx="504644" cy="504644"/>
        </a:xfrm>
        <a:prstGeom prst="rect">
          <a:avLst/>
        </a:prstGeom>
        <a:solidFill>
          <a:schemeClr val="accent5">
            <a:hueOff val="-1689636"/>
            <a:satOff val="-4355"/>
            <a:lumOff val="-2941"/>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066EA5-4F02-4FE1-A291-8ED5F2A7E0C5}">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b="0" i="0" u="none" strike="noStrike" kern="1200" cap="none" baseline="0" noProof="0">
              <a:solidFill>
                <a:srgbClr val="010000"/>
              </a:solidFill>
              <a:latin typeface="Calibri Light"/>
              <a:cs typeface="Calibri Light"/>
            </a:rPr>
            <a:t> </a:t>
          </a:r>
          <a:r>
            <a:rPr lang="en-US" sz="1900" kern="1200"/>
            <a:t>Features</a:t>
          </a:r>
          <a:endParaRPr lang="en-US" sz="1900" kern="1200">
            <a:latin typeface="Calibri Light" panose="020F0302020204030204"/>
          </a:endParaRPr>
        </a:p>
      </dsp:txBody>
      <dsp:txXfrm>
        <a:off x="1059754" y="1151227"/>
        <a:ext cx="5304469" cy="917536"/>
      </dsp:txXfrm>
    </dsp:sp>
    <dsp:sp modelId="{0E7196AF-75CD-4F26-BB94-801993FF43C2}">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78162-EF16-405E-B516-288DF8E5A54B}">
      <dsp:nvSpPr>
        <dsp:cNvPr id="0" name=""/>
        <dsp:cNvSpPr/>
      </dsp:nvSpPr>
      <dsp:spPr>
        <a:xfrm>
          <a:off x="277554" y="2504593"/>
          <a:ext cx="504644" cy="504644"/>
        </a:xfrm>
        <a:prstGeom prst="rect">
          <a:avLst/>
        </a:prstGeom>
        <a:solidFill>
          <a:schemeClr val="accent5">
            <a:hueOff val="-3379271"/>
            <a:satOff val="-8710"/>
            <a:lumOff val="-5883"/>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B0141-AFA9-470F-9049-AB0D9A0EF978}">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Light" panose="020F0302020204030204"/>
            </a:rPr>
            <a:t>Developing Spring boot application</a:t>
          </a:r>
          <a:endParaRPr lang="en-US" sz="1900" kern="1200"/>
        </a:p>
      </dsp:txBody>
      <dsp:txXfrm>
        <a:off x="1059754" y="2298147"/>
        <a:ext cx="5304469" cy="917536"/>
      </dsp:txXfrm>
    </dsp:sp>
    <dsp:sp modelId="{30C0D065-5A8E-4256-88BF-DC36BAA7199A}">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218D5-4E5C-4B1A-8C83-AB0CB8EDF2F5}">
      <dsp:nvSpPr>
        <dsp:cNvPr id="0" name=""/>
        <dsp:cNvSpPr/>
      </dsp:nvSpPr>
      <dsp:spPr>
        <a:xfrm>
          <a:off x="277554" y="3651513"/>
          <a:ext cx="504644" cy="504644"/>
        </a:xfrm>
        <a:prstGeom prst="rect">
          <a:avLst/>
        </a:prstGeom>
        <a:solidFill>
          <a:schemeClr val="accent5">
            <a:hueOff val="-5068907"/>
            <a:satOff val="-13064"/>
            <a:lumOff val="-8824"/>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EB47CB-064D-456C-BCDF-110841EEA7E5}">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Light" panose="020F0302020204030204"/>
            </a:rPr>
            <a:t>Spring boot JPA</a:t>
          </a:r>
        </a:p>
      </dsp:txBody>
      <dsp:txXfrm>
        <a:off x="1059754" y="3445068"/>
        <a:ext cx="5304469" cy="917536"/>
      </dsp:txXfrm>
    </dsp:sp>
    <dsp:sp modelId="{1943D9C6-29DE-4F19-9341-A2125140BEF3}">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5F6C8-E8DE-4976-9C7A-DE17EF038963}">
      <dsp:nvSpPr>
        <dsp:cNvPr id="0" name=""/>
        <dsp:cNvSpPr/>
      </dsp:nvSpPr>
      <dsp:spPr>
        <a:xfrm>
          <a:off x="277554" y="4798433"/>
          <a:ext cx="504644" cy="504644"/>
        </a:xfrm>
        <a:prstGeom prst="rect">
          <a:avLst/>
        </a:prstGeom>
        <a:solidFill>
          <a:schemeClr val="accent5">
            <a:hueOff val="-6758543"/>
            <a:satOff val="-17419"/>
            <a:lumOff val="-11765"/>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3390D-6A20-4AC5-9277-50DF70BF6BFE}">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b="0" kern="1200"/>
            <a:t>Spring Boot View Resolver</a:t>
          </a:r>
        </a:p>
      </dsp:txBody>
      <dsp:txXfrm>
        <a:off x="1059754" y="4591988"/>
        <a:ext cx="5304469" cy="9175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localhost:8761/eurek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eclipse.org/downloads/download.php?file=/oomph/epp/2020-06/R/eclipse-inst-win64.ex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00DC791E-DB09-4D3D-BA64-67B8AFEEB508}"/>
              </a:ext>
            </a:extLst>
          </p:cNvPr>
          <p:cNvPicPr>
            <a:picLocks noChangeAspect="1"/>
          </p:cNvPicPr>
          <p:nvPr/>
        </p:nvPicPr>
        <p:blipFill rotWithShape="1">
          <a:blip r:embed="rId2"/>
          <a:srcRect t="25298" r="9089" b="2780"/>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cs typeface="Calibri Light"/>
              </a:rPr>
              <a:t>Spring boot</a:t>
            </a:r>
            <a:endParaRPr lang="en-US" sz="480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t>18/06/2020</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363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005A-9D94-436A-9820-0A15116C687C}"/>
              </a:ext>
            </a:extLst>
          </p:cNvPr>
          <p:cNvSpPr>
            <a:spLocks noGrp="1"/>
          </p:cNvSpPr>
          <p:nvPr>
            <p:ph type="title"/>
          </p:nvPr>
        </p:nvSpPr>
        <p:spPr>
          <a:xfrm>
            <a:off x="1010728" y="120710"/>
            <a:ext cx="10515600" cy="1325563"/>
          </a:xfrm>
        </p:spPr>
        <p:txBody>
          <a:bodyPr>
            <a:normAutofit/>
          </a:bodyPr>
          <a:lstStyle/>
          <a:p>
            <a:r>
              <a:rPr lang="en-US" b="1"/>
              <a:t>Folder structure to be followed</a:t>
            </a:r>
            <a:endParaRPr lang="en-US"/>
          </a:p>
        </p:txBody>
      </p:sp>
      <p:sp>
        <p:nvSpPr>
          <p:cNvPr id="3" name="Content Placeholder 2">
            <a:extLst>
              <a:ext uri="{FF2B5EF4-FFF2-40B4-BE49-F238E27FC236}">
                <a16:creationId xmlns:a16="http://schemas.microsoft.com/office/drawing/2014/main" id="{B733208A-FA6A-4D66-990E-B9682FA77158}"/>
              </a:ext>
            </a:extLst>
          </p:cNvPr>
          <p:cNvSpPr>
            <a:spLocks noGrp="1"/>
          </p:cNvSpPr>
          <p:nvPr>
            <p:ph idx="1"/>
          </p:nvPr>
        </p:nvSpPr>
        <p:spPr>
          <a:xfrm>
            <a:off x="938842" y="1078002"/>
            <a:ext cx="10515600" cy="5472771"/>
          </a:xfrm>
        </p:spPr>
        <p:txBody>
          <a:bodyPr vert="horz" lIns="91440" tIns="45720" rIns="91440" bIns="45720" rtlCol="0" anchor="t">
            <a:noAutofit/>
          </a:bodyPr>
          <a:lstStyle/>
          <a:p>
            <a:pPr marL="0" indent="0">
              <a:buNone/>
            </a:pPr>
            <a:r>
              <a:rPr lang="en-US" sz="2000">
                <a:latin typeface="Calibri"/>
                <a:cs typeface="Calibri"/>
              </a:rPr>
              <a:t>pom.xml</a:t>
            </a:r>
            <a:br>
              <a:rPr lang="en-US" sz="2000">
                <a:latin typeface="Calibri"/>
                <a:cs typeface="Calibri"/>
              </a:rPr>
            </a:br>
            <a:r>
              <a:rPr lang="en-US" sz="2000" err="1">
                <a:latin typeface="Calibri"/>
                <a:cs typeface="Calibri"/>
              </a:rPr>
              <a:t>src</a:t>
            </a:r>
          </a:p>
          <a:p>
            <a:pPr marL="0" indent="0">
              <a:buNone/>
            </a:pPr>
            <a:endParaRPr lang="en-US" sz="2000">
              <a:latin typeface="Calibri"/>
              <a:cs typeface="Calibri"/>
            </a:endParaRPr>
          </a:p>
          <a:p>
            <a:pPr marL="0" indent="0">
              <a:buNone/>
            </a:pPr>
            <a:endParaRPr lang="en-US" sz="2000">
              <a:latin typeface="Calibri"/>
              <a:cs typeface="Calibri"/>
            </a:endParaRPr>
          </a:p>
          <a:p>
            <a:pPr marL="0" indent="0">
              <a:buNone/>
            </a:pPr>
            <a:endParaRPr lang="en-US" sz="2000">
              <a:latin typeface="Calibri"/>
              <a:cs typeface="Calibri"/>
            </a:endParaRPr>
          </a:p>
          <a:p>
            <a:pPr marL="0" indent="0">
              <a:buNone/>
            </a:pPr>
            <a:endParaRPr lang="en-US" sz="2000">
              <a:latin typeface="Calibri"/>
              <a:cs typeface="Calibri"/>
            </a:endParaRPr>
          </a:p>
          <a:p>
            <a:pPr marL="0" indent="0">
              <a:buNone/>
            </a:pPr>
            <a:endParaRPr lang="en-US" sz="2000">
              <a:latin typeface="Calibri"/>
              <a:cs typeface="Calibri"/>
            </a:endParaRPr>
          </a:p>
          <a:p>
            <a:pPr marL="0" indent="0">
              <a:buNone/>
            </a:pPr>
            <a:endParaRPr lang="en-US" sz="2000">
              <a:latin typeface="Calibri"/>
              <a:cs typeface="Calibri"/>
            </a:endParaRPr>
          </a:p>
          <a:p>
            <a:pPr marL="0" indent="0">
              <a:buNone/>
            </a:pPr>
            <a:endParaRPr lang="en-US" sz="2000">
              <a:cs typeface="Calibri"/>
            </a:endParaRPr>
          </a:p>
        </p:txBody>
      </p:sp>
      <p:cxnSp>
        <p:nvCxnSpPr>
          <p:cNvPr id="7" name="Straight Arrow Connector 6">
            <a:extLst>
              <a:ext uri="{FF2B5EF4-FFF2-40B4-BE49-F238E27FC236}">
                <a16:creationId xmlns:a16="http://schemas.microsoft.com/office/drawing/2014/main" id="{A74474DA-9FE4-41BC-944E-FB06C6E7ED7C}"/>
              </a:ext>
            </a:extLst>
          </p:cNvPr>
          <p:cNvCxnSpPr/>
          <p:nvPr/>
        </p:nvCxnSpPr>
        <p:spPr>
          <a:xfrm flipH="1">
            <a:off x="1080278" y="1720071"/>
            <a:ext cx="1" cy="460075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A798C53-D89D-490D-B6CD-BF00808FD8EB}"/>
              </a:ext>
            </a:extLst>
          </p:cNvPr>
          <p:cNvCxnSpPr/>
          <p:nvPr/>
        </p:nvCxnSpPr>
        <p:spPr>
          <a:xfrm flipV="1">
            <a:off x="1079382" y="2164870"/>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D5065A1-AE09-496C-85BE-E1A06897A890}"/>
              </a:ext>
            </a:extLst>
          </p:cNvPr>
          <p:cNvSpPr txBox="1"/>
          <p:nvPr/>
        </p:nvSpPr>
        <p:spPr>
          <a:xfrm>
            <a:off x="1673704" y="19756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cxnSp>
        <p:nvCxnSpPr>
          <p:cNvPr id="11" name="Straight Arrow Connector 10">
            <a:extLst>
              <a:ext uri="{FF2B5EF4-FFF2-40B4-BE49-F238E27FC236}">
                <a16:creationId xmlns:a16="http://schemas.microsoft.com/office/drawing/2014/main" id="{4A02B677-46AD-4A26-BADD-3BA77E239FAB}"/>
              </a:ext>
            </a:extLst>
          </p:cNvPr>
          <p:cNvCxnSpPr>
            <a:cxnSpLocks/>
          </p:cNvCxnSpPr>
          <p:nvPr/>
        </p:nvCxnSpPr>
        <p:spPr>
          <a:xfrm flipV="1">
            <a:off x="2013909" y="2624945"/>
            <a:ext cx="3809999" cy="1"/>
          </a:xfrm>
          <a:prstGeom prst="straightConnector1">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A9508A6-B6A8-49D6-AC9D-BED71E40FF1F}"/>
              </a:ext>
            </a:extLst>
          </p:cNvPr>
          <p:cNvSpPr txBox="1"/>
          <p:nvPr/>
        </p:nvSpPr>
        <p:spPr>
          <a:xfrm>
            <a:off x="5828760" y="24357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java</a:t>
            </a:r>
          </a:p>
        </p:txBody>
      </p:sp>
      <p:cxnSp>
        <p:nvCxnSpPr>
          <p:cNvPr id="13" name="Straight Arrow Connector 12">
            <a:extLst>
              <a:ext uri="{FF2B5EF4-FFF2-40B4-BE49-F238E27FC236}">
                <a16:creationId xmlns:a16="http://schemas.microsoft.com/office/drawing/2014/main" id="{07A412A6-09C3-443C-8938-FC43DE87153A}"/>
              </a:ext>
            </a:extLst>
          </p:cNvPr>
          <p:cNvCxnSpPr>
            <a:cxnSpLocks/>
          </p:cNvCxnSpPr>
          <p:nvPr/>
        </p:nvCxnSpPr>
        <p:spPr>
          <a:xfrm flipH="1">
            <a:off x="6054842" y="2812749"/>
            <a:ext cx="1" cy="30192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F5A8702-E1E1-41B3-A77D-F178D8D5739D}"/>
              </a:ext>
            </a:extLst>
          </p:cNvPr>
          <p:cNvCxnSpPr>
            <a:cxnSpLocks/>
          </p:cNvCxnSpPr>
          <p:nvPr/>
        </p:nvCxnSpPr>
        <p:spPr>
          <a:xfrm flipV="1">
            <a:off x="6053946" y="3113775"/>
            <a:ext cx="287547" cy="1"/>
          </a:xfrm>
          <a:prstGeom prst="straightConnector1">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4FE597A-E8D1-4E21-9787-AE635172B74B}"/>
              </a:ext>
            </a:extLst>
          </p:cNvPr>
          <p:cNvSpPr txBox="1"/>
          <p:nvPr/>
        </p:nvSpPr>
        <p:spPr>
          <a:xfrm>
            <a:off x="6346344" y="29245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com</a:t>
            </a:r>
          </a:p>
        </p:txBody>
      </p:sp>
      <p:sp>
        <p:nvSpPr>
          <p:cNvPr id="18" name="TextBox 17">
            <a:extLst>
              <a:ext uri="{FF2B5EF4-FFF2-40B4-BE49-F238E27FC236}">
                <a16:creationId xmlns:a16="http://schemas.microsoft.com/office/drawing/2014/main" id="{66CCEC46-D9C6-4E66-B29F-585725FC8F6B}"/>
              </a:ext>
            </a:extLst>
          </p:cNvPr>
          <p:cNvSpPr txBox="1"/>
          <p:nvPr/>
        </p:nvSpPr>
        <p:spPr>
          <a:xfrm>
            <a:off x="6792042" y="32983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eims</a:t>
            </a:r>
          </a:p>
        </p:txBody>
      </p:sp>
      <p:cxnSp>
        <p:nvCxnSpPr>
          <p:cNvPr id="19" name="Straight Arrow Connector 18">
            <a:extLst>
              <a:ext uri="{FF2B5EF4-FFF2-40B4-BE49-F238E27FC236}">
                <a16:creationId xmlns:a16="http://schemas.microsoft.com/office/drawing/2014/main" id="{3A46893A-77EE-4652-A201-4F948ABBF477}"/>
              </a:ext>
            </a:extLst>
          </p:cNvPr>
          <p:cNvCxnSpPr>
            <a:cxnSpLocks/>
          </p:cNvCxnSpPr>
          <p:nvPr/>
        </p:nvCxnSpPr>
        <p:spPr>
          <a:xfrm flipH="1">
            <a:off x="6558049" y="3229692"/>
            <a:ext cx="1" cy="30192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2542457-7464-4A25-90A2-20424CA470C3}"/>
              </a:ext>
            </a:extLst>
          </p:cNvPr>
          <p:cNvCxnSpPr>
            <a:cxnSpLocks/>
          </p:cNvCxnSpPr>
          <p:nvPr/>
        </p:nvCxnSpPr>
        <p:spPr>
          <a:xfrm flipV="1">
            <a:off x="6557153" y="3530718"/>
            <a:ext cx="287547" cy="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2E0CC1C-A023-4B55-A06A-A50CAC2D551F}"/>
              </a:ext>
            </a:extLst>
          </p:cNvPr>
          <p:cNvCxnSpPr>
            <a:cxnSpLocks/>
          </p:cNvCxnSpPr>
          <p:nvPr/>
        </p:nvCxnSpPr>
        <p:spPr>
          <a:xfrm flipH="1">
            <a:off x="7276918" y="3675390"/>
            <a:ext cx="1" cy="148086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F04DB8F-1C20-442F-B9F0-92C89056F82B}"/>
              </a:ext>
            </a:extLst>
          </p:cNvPr>
          <p:cNvCxnSpPr>
            <a:cxnSpLocks/>
          </p:cNvCxnSpPr>
          <p:nvPr/>
        </p:nvCxnSpPr>
        <p:spPr>
          <a:xfrm flipV="1">
            <a:off x="7276022" y="4335850"/>
            <a:ext cx="517583" cy="1"/>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FB8218F-665C-4A74-9021-B489A397E4FB}"/>
              </a:ext>
            </a:extLst>
          </p:cNvPr>
          <p:cNvSpPr txBox="1"/>
          <p:nvPr/>
        </p:nvSpPr>
        <p:spPr>
          <a:xfrm>
            <a:off x="7841589" y="4132232"/>
            <a:ext cx="1837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blueprint</a:t>
            </a:r>
          </a:p>
        </p:txBody>
      </p:sp>
      <p:cxnSp>
        <p:nvCxnSpPr>
          <p:cNvPr id="24" name="Straight Arrow Connector 23">
            <a:extLst>
              <a:ext uri="{FF2B5EF4-FFF2-40B4-BE49-F238E27FC236}">
                <a16:creationId xmlns:a16="http://schemas.microsoft.com/office/drawing/2014/main" id="{3B4EF945-58D1-4563-BF71-03EFBF04A821}"/>
              </a:ext>
            </a:extLst>
          </p:cNvPr>
          <p:cNvCxnSpPr>
            <a:cxnSpLocks/>
          </p:cNvCxnSpPr>
          <p:nvPr/>
        </p:nvCxnSpPr>
        <p:spPr>
          <a:xfrm flipV="1">
            <a:off x="7276021" y="5155359"/>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18C1F41-78F9-47C6-AB98-C850E6D0B218}"/>
              </a:ext>
            </a:extLst>
          </p:cNvPr>
          <p:cNvSpPr txBox="1"/>
          <p:nvPr/>
        </p:nvSpPr>
        <p:spPr>
          <a:xfrm>
            <a:off x="7870343" y="49661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demo</a:t>
            </a:r>
          </a:p>
        </p:txBody>
      </p:sp>
      <p:cxnSp>
        <p:nvCxnSpPr>
          <p:cNvPr id="26" name="Straight Arrow Connector 25">
            <a:extLst>
              <a:ext uri="{FF2B5EF4-FFF2-40B4-BE49-F238E27FC236}">
                <a16:creationId xmlns:a16="http://schemas.microsoft.com/office/drawing/2014/main" id="{92BF7787-32C5-4A0F-ABD9-F7DA17467D85}"/>
              </a:ext>
            </a:extLst>
          </p:cNvPr>
          <p:cNvCxnSpPr>
            <a:cxnSpLocks/>
          </p:cNvCxnSpPr>
          <p:nvPr/>
        </p:nvCxnSpPr>
        <p:spPr>
          <a:xfrm flipH="1">
            <a:off x="2014804" y="2309540"/>
            <a:ext cx="1" cy="4011283"/>
          </a:xfrm>
          <a:prstGeom prst="straightConnector1">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9682895B-DE25-40B4-A1C0-BEFCDCC3D42C}"/>
              </a:ext>
            </a:extLst>
          </p:cNvPr>
          <p:cNvSpPr txBox="1"/>
          <p:nvPr/>
        </p:nvSpPr>
        <p:spPr>
          <a:xfrm>
            <a:off x="8517325" y="4563552"/>
            <a:ext cx="1032295"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schema</a:t>
            </a:r>
          </a:p>
        </p:txBody>
      </p:sp>
      <p:cxnSp>
        <p:nvCxnSpPr>
          <p:cNvPr id="39" name="Straight Arrow Connector 38">
            <a:extLst>
              <a:ext uri="{FF2B5EF4-FFF2-40B4-BE49-F238E27FC236}">
                <a16:creationId xmlns:a16="http://schemas.microsoft.com/office/drawing/2014/main" id="{B06A711D-11B8-4029-BB1B-0B43C980C5A0}"/>
              </a:ext>
            </a:extLst>
          </p:cNvPr>
          <p:cNvCxnSpPr>
            <a:cxnSpLocks/>
          </p:cNvCxnSpPr>
          <p:nvPr/>
        </p:nvCxnSpPr>
        <p:spPr>
          <a:xfrm flipV="1">
            <a:off x="2028286" y="3013133"/>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0FF12A0C-F77C-4824-AD23-541FF1967A20}"/>
              </a:ext>
            </a:extLst>
          </p:cNvPr>
          <p:cNvSpPr txBox="1"/>
          <p:nvPr/>
        </p:nvSpPr>
        <p:spPr>
          <a:xfrm>
            <a:off x="2651362" y="2852646"/>
            <a:ext cx="11904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resources</a:t>
            </a:r>
          </a:p>
        </p:txBody>
      </p:sp>
      <p:cxnSp>
        <p:nvCxnSpPr>
          <p:cNvPr id="42" name="Straight Arrow Connector 41">
            <a:extLst>
              <a:ext uri="{FF2B5EF4-FFF2-40B4-BE49-F238E27FC236}">
                <a16:creationId xmlns:a16="http://schemas.microsoft.com/office/drawing/2014/main" id="{AE006793-28E4-4667-BE4D-CC73EF65604F}"/>
              </a:ext>
            </a:extLst>
          </p:cNvPr>
          <p:cNvCxnSpPr>
            <a:cxnSpLocks/>
          </p:cNvCxnSpPr>
          <p:nvPr/>
        </p:nvCxnSpPr>
        <p:spPr>
          <a:xfrm flipH="1">
            <a:off x="3179370" y="3186560"/>
            <a:ext cx="1" cy="977662"/>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7F5048F-3F7C-4CE6-8ED9-7CC6822F5F7F}"/>
              </a:ext>
            </a:extLst>
          </p:cNvPr>
          <p:cNvSpPr txBox="1"/>
          <p:nvPr/>
        </p:nvSpPr>
        <p:spPr>
          <a:xfrm>
            <a:off x="3758418" y="33414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application.properties</a:t>
            </a:r>
          </a:p>
        </p:txBody>
      </p:sp>
      <p:cxnSp>
        <p:nvCxnSpPr>
          <p:cNvPr id="46" name="Straight Arrow Connector 45">
            <a:extLst>
              <a:ext uri="{FF2B5EF4-FFF2-40B4-BE49-F238E27FC236}">
                <a16:creationId xmlns:a16="http://schemas.microsoft.com/office/drawing/2014/main" id="{01E1F563-E4CC-46A4-8D20-AACACD787D0D}"/>
              </a:ext>
            </a:extLst>
          </p:cNvPr>
          <p:cNvCxnSpPr>
            <a:cxnSpLocks/>
          </p:cNvCxnSpPr>
          <p:nvPr/>
        </p:nvCxnSpPr>
        <p:spPr>
          <a:xfrm flipV="1">
            <a:off x="3178475" y="3545095"/>
            <a:ext cx="618225" cy="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B703F9D-FB94-4200-8486-C57FF7C09819}"/>
              </a:ext>
            </a:extLst>
          </p:cNvPr>
          <p:cNvCxnSpPr>
            <a:cxnSpLocks/>
          </p:cNvCxnSpPr>
          <p:nvPr/>
        </p:nvCxnSpPr>
        <p:spPr>
          <a:xfrm flipV="1">
            <a:off x="3178474" y="4134566"/>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86A7745-BFCF-4A90-ACE4-9F3C1A197584}"/>
              </a:ext>
            </a:extLst>
          </p:cNvPr>
          <p:cNvSpPr txBox="1"/>
          <p:nvPr/>
        </p:nvSpPr>
        <p:spPr>
          <a:xfrm>
            <a:off x="3729663" y="3959702"/>
            <a:ext cx="1276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static</a:t>
            </a:r>
          </a:p>
        </p:txBody>
      </p:sp>
      <p:cxnSp>
        <p:nvCxnSpPr>
          <p:cNvPr id="51" name="Straight Arrow Connector 50">
            <a:extLst>
              <a:ext uri="{FF2B5EF4-FFF2-40B4-BE49-F238E27FC236}">
                <a16:creationId xmlns:a16="http://schemas.microsoft.com/office/drawing/2014/main" id="{53B89C4C-0452-4A2E-8CDB-862DD26683E2}"/>
              </a:ext>
            </a:extLst>
          </p:cNvPr>
          <p:cNvCxnSpPr>
            <a:cxnSpLocks/>
          </p:cNvCxnSpPr>
          <p:nvPr/>
        </p:nvCxnSpPr>
        <p:spPr>
          <a:xfrm flipH="1">
            <a:off x="4113898" y="4293618"/>
            <a:ext cx="1" cy="69011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3F1522-FBB2-44F2-AE7D-14F4C4DB79A5}"/>
              </a:ext>
            </a:extLst>
          </p:cNvPr>
          <p:cNvCxnSpPr>
            <a:cxnSpLocks/>
          </p:cNvCxnSpPr>
          <p:nvPr/>
        </p:nvCxnSpPr>
        <p:spPr>
          <a:xfrm flipV="1">
            <a:off x="4127379" y="4494001"/>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975FB336-B109-4044-934D-82FE0CB95AB1}"/>
              </a:ext>
            </a:extLst>
          </p:cNvPr>
          <p:cNvSpPr txBox="1"/>
          <p:nvPr/>
        </p:nvSpPr>
        <p:spPr>
          <a:xfrm>
            <a:off x="4678569" y="4319136"/>
            <a:ext cx="1089804"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CSS</a:t>
            </a:r>
          </a:p>
        </p:txBody>
      </p:sp>
      <p:cxnSp>
        <p:nvCxnSpPr>
          <p:cNvPr id="54" name="Straight Arrow Connector 53">
            <a:extLst>
              <a:ext uri="{FF2B5EF4-FFF2-40B4-BE49-F238E27FC236}">
                <a16:creationId xmlns:a16="http://schemas.microsoft.com/office/drawing/2014/main" id="{7E2810C5-B407-4268-8C48-FE6F2A8EFE24}"/>
              </a:ext>
            </a:extLst>
          </p:cNvPr>
          <p:cNvCxnSpPr>
            <a:cxnSpLocks/>
          </p:cNvCxnSpPr>
          <p:nvPr/>
        </p:nvCxnSpPr>
        <p:spPr>
          <a:xfrm flipV="1">
            <a:off x="4127379" y="4982831"/>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8854E6CF-0AAE-4826-ABEF-3230AA555C37}"/>
              </a:ext>
            </a:extLst>
          </p:cNvPr>
          <p:cNvSpPr txBox="1"/>
          <p:nvPr/>
        </p:nvSpPr>
        <p:spPr>
          <a:xfrm>
            <a:off x="4736078" y="4793590"/>
            <a:ext cx="1823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JS</a:t>
            </a:r>
          </a:p>
        </p:txBody>
      </p:sp>
      <p:cxnSp>
        <p:nvCxnSpPr>
          <p:cNvPr id="36" name="Straight Arrow Connector 35">
            <a:extLst>
              <a:ext uri="{FF2B5EF4-FFF2-40B4-BE49-F238E27FC236}">
                <a16:creationId xmlns:a16="http://schemas.microsoft.com/office/drawing/2014/main" id="{4D60F894-9315-46C0-8CE2-ED85A9C15592}"/>
              </a:ext>
            </a:extLst>
          </p:cNvPr>
          <p:cNvCxnSpPr>
            <a:cxnSpLocks/>
          </p:cNvCxnSpPr>
          <p:nvPr/>
        </p:nvCxnSpPr>
        <p:spPr>
          <a:xfrm flipV="1">
            <a:off x="1999531" y="5342265"/>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17154B0-1E40-4C7D-89B3-474A5A9B52E9}"/>
              </a:ext>
            </a:extLst>
          </p:cNvPr>
          <p:cNvSpPr txBox="1"/>
          <p:nvPr/>
        </p:nvSpPr>
        <p:spPr>
          <a:xfrm>
            <a:off x="2622607" y="5167401"/>
            <a:ext cx="1061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webapp</a:t>
            </a:r>
          </a:p>
        </p:txBody>
      </p:sp>
      <p:sp>
        <p:nvSpPr>
          <p:cNvPr id="44" name="TextBox 43">
            <a:extLst>
              <a:ext uri="{FF2B5EF4-FFF2-40B4-BE49-F238E27FC236}">
                <a16:creationId xmlns:a16="http://schemas.microsoft.com/office/drawing/2014/main" id="{45C9ADAA-2341-4CD1-9C17-2C92923791F6}"/>
              </a:ext>
            </a:extLst>
          </p:cNvPr>
          <p:cNvSpPr txBox="1"/>
          <p:nvPr/>
        </p:nvSpPr>
        <p:spPr>
          <a:xfrm>
            <a:off x="3355852" y="55843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WEB-INF</a:t>
            </a:r>
          </a:p>
        </p:txBody>
      </p:sp>
      <p:cxnSp>
        <p:nvCxnSpPr>
          <p:cNvPr id="57" name="Straight Arrow Connector 56">
            <a:extLst>
              <a:ext uri="{FF2B5EF4-FFF2-40B4-BE49-F238E27FC236}">
                <a16:creationId xmlns:a16="http://schemas.microsoft.com/office/drawing/2014/main" id="{0526688A-87FE-4CA5-8C4A-9C8289478298}"/>
              </a:ext>
            </a:extLst>
          </p:cNvPr>
          <p:cNvCxnSpPr>
            <a:cxnSpLocks/>
          </p:cNvCxnSpPr>
          <p:nvPr/>
        </p:nvCxnSpPr>
        <p:spPr>
          <a:xfrm flipH="1">
            <a:off x="3064351" y="5472559"/>
            <a:ext cx="1" cy="30192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6B489E61-519C-43E6-A22D-65DD241FC990}"/>
              </a:ext>
            </a:extLst>
          </p:cNvPr>
          <p:cNvCxnSpPr>
            <a:cxnSpLocks/>
          </p:cNvCxnSpPr>
          <p:nvPr/>
        </p:nvCxnSpPr>
        <p:spPr>
          <a:xfrm flipV="1">
            <a:off x="3063455" y="5773585"/>
            <a:ext cx="287547" cy="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69B9F581-AE22-44FA-AA86-1948353E113C}"/>
              </a:ext>
            </a:extLst>
          </p:cNvPr>
          <p:cNvCxnSpPr>
            <a:cxnSpLocks/>
          </p:cNvCxnSpPr>
          <p:nvPr/>
        </p:nvCxnSpPr>
        <p:spPr>
          <a:xfrm flipH="1">
            <a:off x="3883861" y="5889503"/>
            <a:ext cx="1" cy="30192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E5D30D7D-2FE1-443F-BCFE-A6A48618ADC6}"/>
              </a:ext>
            </a:extLst>
          </p:cNvPr>
          <p:cNvCxnSpPr>
            <a:cxnSpLocks/>
          </p:cNvCxnSpPr>
          <p:nvPr/>
        </p:nvCxnSpPr>
        <p:spPr>
          <a:xfrm flipV="1">
            <a:off x="3882965" y="6190529"/>
            <a:ext cx="287547" cy="1"/>
          </a:xfrm>
          <a:prstGeom prst="straightConnector1">
            <a:avLst/>
          </a:prstGeom>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5B512A8D-D7CA-46E0-A21B-573FEF14DE25}"/>
              </a:ext>
            </a:extLst>
          </p:cNvPr>
          <p:cNvSpPr txBox="1"/>
          <p:nvPr/>
        </p:nvSpPr>
        <p:spPr>
          <a:xfrm>
            <a:off x="4189738" y="60012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JSP</a:t>
            </a:r>
          </a:p>
        </p:txBody>
      </p:sp>
      <p:cxnSp>
        <p:nvCxnSpPr>
          <p:cNvPr id="63" name="Straight Arrow Connector 62">
            <a:extLst>
              <a:ext uri="{FF2B5EF4-FFF2-40B4-BE49-F238E27FC236}">
                <a16:creationId xmlns:a16="http://schemas.microsoft.com/office/drawing/2014/main" id="{80FE97F5-CD6E-48C9-8569-9BB028763F5B}"/>
              </a:ext>
            </a:extLst>
          </p:cNvPr>
          <p:cNvCxnSpPr>
            <a:cxnSpLocks/>
          </p:cNvCxnSpPr>
          <p:nvPr/>
        </p:nvCxnSpPr>
        <p:spPr>
          <a:xfrm flipH="1">
            <a:off x="8225823" y="5271276"/>
            <a:ext cx="14378" cy="92015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282EA73-1235-470D-8B10-76270D937C85}"/>
              </a:ext>
            </a:extLst>
          </p:cNvPr>
          <p:cNvCxnSpPr>
            <a:cxnSpLocks/>
          </p:cNvCxnSpPr>
          <p:nvPr/>
        </p:nvCxnSpPr>
        <p:spPr>
          <a:xfrm flipV="1">
            <a:off x="8239304" y="5514793"/>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14A4682E-1D78-4B6B-A870-59E776DE276A}"/>
              </a:ext>
            </a:extLst>
          </p:cNvPr>
          <p:cNvSpPr txBox="1"/>
          <p:nvPr/>
        </p:nvSpPr>
        <p:spPr>
          <a:xfrm>
            <a:off x="8833626" y="53399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controller</a:t>
            </a:r>
          </a:p>
        </p:txBody>
      </p:sp>
      <p:cxnSp>
        <p:nvCxnSpPr>
          <p:cNvPr id="66" name="Straight Arrow Connector 65">
            <a:extLst>
              <a:ext uri="{FF2B5EF4-FFF2-40B4-BE49-F238E27FC236}">
                <a16:creationId xmlns:a16="http://schemas.microsoft.com/office/drawing/2014/main" id="{AD3CC002-62B9-4E9E-A93A-1758F1536896}"/>
              </a:ext>
            </a:extLst>
          </p:cNvPr>
          <p:cNvCxnSpPr>
            <a:cxnSpLocks/>
          </p:cNvCxnSpPr>
          <p:nvPr/>
        </p:nvCxnSpPr>
        <p:spPr>
          <a:xfrm flipV="1">
            <a:off x="8239305" y="5845473"/>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044DE6A1-4F37-481C-89B3-107B150C703A}"/>
              </a:ext>
            </a:extLst>
          </p:cNvPr>
          <p:cNvSpPr txBox="1"/>
          <p:nvPr/>
        </p:nvSpPr>
        <p:spPr>
          <a:xfrm>
            <a:off x="8833627" y="56706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service</a:t>
            </a:r>
          </a:p>
        </p:txBody>
      </p:sp>
      <p:cxnSp>
        <p:nvCxnSpPr>
          <p:cNvPr id="68" name="Straight Arrow Connector 67">
            <a:extLst>
              <a:ext uri="{FF2B5EF4-FFF2-40B4-BE49-F238E27FC236}">
                <a16:creationId xmlns:a16="http://schemas.microsoft.com/office/drawing/2014/main" id="{BB9C6A08-FFF9-42C5-AEC8-67760B0B27B2}"/>
              </a:ext>
            </a:extLst>
          </p:cNvPr>
          <p:cNvCxnSpPr>
            <a:cxnSpLocks/>
          </p:cNvCxnSpPr>
          <p:nvPr/>
        </p:nvCxnSpPr>
        <p:spPr>
          <a:xfrm flipV="1">
            <a:off x="8210550" y="6190529"/>
            <a:ext cx="618225" cy="1"/>
          </a:xfrm>
          <a:prstGeom prst="straightConnector1">
            <a:avLst/>
          </a:prstGeom>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1B93EBC3-E6E1-48DB-8EFD-6C43A44DDB28}"/>
              </a:ext>
            </a:extLst>
          </p:cNvPr>
          <p:cNvSpPr txBox="1"/>
          <p:nvPr/>
        </p:nvSpPr>
        <p:spPr>
          <a:xfrm>
            <a:off x="8804872" y="60156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dao</a:t>
            </a:r>
          </a:p>
        </p:txBody>
      </p:sp>
      <p:cxnSp>
        <p:nvCxnSpPr>
          <p:cNvPr id="70" name="Straight Arrow Connector 69">
            <a:extLst>
              <a:ext uri="{FF2B5EF4-FFF2-40B4-BE49-F238E27FC236}">
                <a16:creationId xmlns:a16="http://schemas.microsoft.com/office/drawing/2014/main" id="{1A213781-AC30-4615-BA77-914B8FB77EB2}"/>
              </a:ext>
            </a:extLst>
          </p:cNvPr>
          <p:cNvCxnSpPr>
            <a:cxnSpLocks/>
          </p:cNvCxnSpPr>
          <p:nvPr/>
        </p:nvCxnSpPr>
        <p:spPr>
          <a:xfrm flipH="1">
            <a:off x="8268955" y="4423013"/>
            <a:ext cx="1" cy="30192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FF4B1601-81DE-4075-A4EE-AE1BB400FF60}"/>
              </a:ext>
            </a:extLst>
          </p:cNvPr>
          <p:cNvCxnSpPr>
            <a:cxnSpLocks/>
          </p:cNvCxnSpPr>
          <p:nvPr/>
        </p:nvCxnSpPr>
        <p:spPr>
          <a:xfrm flipV="1">
            <a:off x="8268059" y="4724039"/>
            <a:ext cx="287547" cy="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5EECDE2C-A344-4D4C-BFA0-491E543A9E6E}"/>
              </a:ext>
            </a:extLst>
          </p:cNvPr>
          <p:cNvCxnSpPr>
            <a:cxnSpLocks/>
          </p:cNvCxnSpPr>
          <p:nvPr/>
        </p:nvCxnSpPr>
        <p:spPr>
          <a:xfrm flipV="1">
            <a:off x="7276021" y="3890151"/>
            <a:ext cx="517583" cy="1"/>
          </a:xfrm>
          <a:prstGeom prst="straightConnector1">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D6A7F04A-020D-41A9-9D22-94E38677ECD8}"/>
              </a:ext>
            </a:extLst>
          </p:cNvPr>
          <p:cNvSpPr txBox="1"/>
          <p:nvPr/>
        </p:nvSpPr>
        <p:spPr>
          <a:xfrm>
            <a:off x="7798456" y="3686532"/>
            <a:ext cx="1765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Application.java</a:t>
            </a:r>
          </a:p>
        </p:txBody>
      </p:sp>
    </p:spTree>
    <p:extLst>
      <p:ext uri="{BB962C8B-B14F-4D97-AF65-F5344CB8AC3E}">
        <p14:creationId xmlns:p14="http://schemas.microsoft.com/office/powerpoint/2010/main" val="238634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005A-9D94-436A-9820-0A15116C687C}"/>
              </a:ext>
            </a:extLst>
          </p:cNvPr>
          <p:cNvSpPr>
            <a:spLocks noGrp="1"/>
          </p:cNvSpPr>
          <p:nvPr>
            <p:ph type="title"/>
          </p:nvPr>
        </p:nvSpPr>
        <p:spPr>
          <a:xfrm>
            <a:off x="1010728" y="-123705"/>
            <a:ext cx="10515600" cy="1325563"/>
          </a:xfrm>
        </p:spPr>
        <p:txBody>
          <a:bodyPr>
            <a:normAutofit/>
          </a:bodyPr>
          <a:lstStyle/>
          <a:p>
            <a:r>
              <a:rPr lang="en-US" b="1"/>
              <a:t>Understanding pom.xml</a:t>
            </a:r>
            <a:endParaRPr lang="en-US"/>
          </a:p>
        </p:txBody>
      </p:sp>
      <p:pic>
        <p:nvPicPr>
          <p:cNvPr id="10" name="Picture 10" descr="A screenshot of a social media post&#10;&#10;Description generated with very high confidence">
            <a:extLst>
              <a:ext uri="{FF2B5EF4-FFF2-40B4-BE49-F238E27FC236}">
                <a16:creationId xmlns:a16="http://schemas.microsoft.com/office/drawing/2014/main" id="{7A96D169-E17E-4713-9452-7F62F9CE3898}"/>
              </a:ext>
            </a:extLst>
          </p:cNvPr>
          <p:cNvPicPr>
            <a:picLocks noGrp="1" noChangeAspect="1"/>
          </p:cNvPicPr>
          <p:nvPr>
            <p:ph idx="1"/>
          </p:nvPr>
        </p:nvPicPr>
        <p:blipFill>
          <a:blip r:embed="rId2"/>
          <a:stretch>
            <a:fillRect/>
          </a:stretch>
        </p:blipFill>
        <p:spPr>
          <a:xfrm>
            <a:off x="1073267" y="977361"/>
            <a:ext cx="10462409" cy="5544658"/>
          </a:xfrm>
        </p:spPr>
      </p:pic>
    </p:spTree>
    <p:extLst>
      <p:ext uri="{BB962C8B-B14F-4D97-AF65-F5344CB8AC3E}">
        <p14:creationId xmlns:p14="http://schemas.microsoft.com/office/powerpoint/2010/main" val="24645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005A-9D94-436A-9820-0A15116C687C}"/>
              </a:ext>
            </a:extLst>
          </p:cNvPr>
          <p:cNvSpPr>
            <a:spLocks noGrp="1"/>
          </p:cNvSpPr>
          <p:nvPr>
            <p:ph type="title"/>
          </p:nvPr>
        </p:nvSpPr>
        <p:spPr>
          <a:xfrm>
            <a:off x="1010728" y="-123705"/>
            <a:ext cx="10515600" cy="1325563"/>
          </a:xfrm>
        </p:spPr>
        <p:txBody>
          <a:bodyPr>
            <a:normAutofit/>
          </a:bodyPr>
          <a:lstStyle/>
          <a:p>
            <a:r>
              <a:rPr lang="en-US" b="1"/>
              <a:t>Main application class</a:t>
            </a:r>
            <a:endParaRPr lang="en-US"/>
          </a:p>
        </p:txBody>
      </p:sp>
      <p:pic>
        <p:nvPicPr>
          <p:cNvPr id="15" name="Picture 15" descr="A picture containing indoor, bird&#10;&#10;Description generated with very high confidence">
            <a:extLst>
              <a:ext uri="{FF2B5EF4-FFF2-40B4-BE49-F238E27FC236}">
                <a16:creationId xmlns:a16="http://schemas.microsoft.com/office/drawing/2014/main" id="{54F93C62-B50A-40AB-9742-2229F135F07E}"/>
              </a:ext>
            </a:extLst>
          </p:cNvPr>
          <p:cNvPicPr>
            <a:picLocks noGrp="1" noChangeAspect="1"/>
          </p:cNvPicPr>
          <p:nvPr>
            <p:ph idx="1"/>
          </p:nvPr>
        </p:nvPicPr>
        <p:blipFill>
          <a:blip r:embed="rId2"/>
          <a:stretch>
            <a:fillRect/>
          </a:stretch>
        </p:blipFill>
        <p:spPr>
          <a:xfrm>
            <a:off x="959869" y="1471687"/>
            <a:ext cx="10272263" cy="3650231"/>
          </a:xfrm>
        </p:spPr>
      </p:pic>
    </p:spTree>
    <p:extLst>
      <p:ext uri="{BB962C8B-B14F-4D97-AF65-F5344CB8AC3E}">
        <p14:creationId xmlns:p14="http://schemas.microsoft.com/office/powerpoint/2010/main" val="237889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8BCA-E84F-44C0-B2FC-BF93B1C0B896}"/>
              </a:ext>
            </a:extLst>
          </p:cNvPr>
          <p:cNvSpPr>
            <a:spLocks noGrp="1"/>
          </p:cNvSpPr>
          <p:nvPr>
            <p:ph type="title"/>
          </p:nvPr>
        </p:nvSpPr>
        <p:spPr>
          <a:xfrm>
            <a:off x="838200" y="63200"/>
            <a:ext cx="10515600" cy="1066771"/>
          </a:xfrm>
        </p:spPr>
        <p:txBody>
          <a:bodyPr/>
          <a:lstStyle/>
          <a:p>
            <a:r>
              <a:rPr lang="en-US" b="1">
                <a:cs typeface="Calibri Light"/>
              </a:rPr>
              <a:t>Running the application</a:t>
            </a:r>
          </a:p>
        </p:txBody>
      </p:sp>
      <p:sp>
        <p:nvSpPr>
          <p:cNvPr id="3" name="Content Placeholder 2">
            <a:extLst>
              <a:ext uri="{FF2B5EF4-FFF2-40B4-BE49-F238E27FC236}">
                <a16:creationId xmlns:a16="http://schemas.microsoft.com/office/drawing/2014/main" id="{E2069B80-9BBF-4F87-9B0F-B69847506C2A}"/>
              </a:ext>
            </a:extLst>
          </p:cNvPr>
          <p:cNvSpPr>
            <a:spLocks noGrp="1"/>
          </p:cNvSpPr>
          <p:nvPr>
            <p:ph idx="1"/>
          </p:nvPr>
        </p:nvSpPr>
        <p:spPr>
          <a:xfrm>
            <a:off x="838200" y="1221776"/>
            <a:ext cx="10515600" cy="4955187"/>
          </a:xfrm>
        </p:spPr>
        <p:txBody>
          <a:bodyPr vert="horz" lIns="91440" tIns="45720" rIns="91440" bIns="45720" rtlCol="0" anchor="t">
            <a:normAutofit/>
          </a:bodyPr>
          <a:lstStyle/>
          <a:p>
            <a:r>
              <a:rPr lang="en-US">
                <a:ea typeface="+mn-lt"/>
                <a:cs typeface="+mn-lt"/>
              </a:rPr>
              <a:t> Spring Boot application can be run from IDE as a simple Java application.</a:t>
            </a:r>
          </a:p>
          <a:p>
            <a:r>
              <a:rPr lang="en-US">
                <a:cs typeface="Calibri"/>
              </a:rPr>
              <a:t>First perform Maven clean and Maven build .</a:t>
            </a:r>
          </a:p>
          <a:p>
            <a:r>
              <a:rPr lang="en-US">
                <a:cs typeface="Calibri"/>
              </a:rPr>
              <a:t>Right click on main class , run as Java application.</a:t>
            </a:r>
          </a:p>
          <a:p>
            <a:endParaRPr lang="en-US">
              <a:cs typeface="Calibri"/>
            </a:endParaRPr>
          </a:p>
        </p:txBody>
      </p:sp>
      <p:pic>
        <p:nvPicPr>
          <p:cNvPr id="5" name="Picture 5" descr="A screenshot of a social media post&#10;&#10;Description generated with very high confidence">
            <a:extLst>
              <a:ext uri="{FF2B5EF4-FFF2-40B4-BE49-F238E27FC236}">
                <a16:creationId xmlns:a16="http://schemas.microsoft.com/office/drawing/2014/main" id="{8003A551-60F2-45A4-867B-A7DB6B1C34DF}"/>
              </a:ext>
            </a:extLst>
          </p:cNvPr>
          <p:cNvPicPr>
            <a:picLocks noChangeAspect="1"/>
          </p:cNvPicPr>
          <p:nvPr/>
        </p:nvPicPr>
        <p:blipFill>
          <a:blip r:embed="rId2"/>
          <a:stretch>
            <a:fillRect/>
          </a:stretch>
        </p:blipFill>
        <p:spPr>
          <a:xfrm>
            <a:off x="1086928" y="3204192"/>
            <a:ext cx="8422255" cy="3253202"/>
          </a:xfrm>
          <a:prstGeom prst="rect">
            <a:avLst/>
          </a:prstGeom>
        </p:spPr>
      </p:pic>
    </p:spTree>
    <p:extLst>
      <p:ext uri="{BB962C8B-B14F-4D97-AF65-F5344CB8AC3E}">
        <p14:creationId xmlns:p14="http://schemas.microsoft.com/office/powerpoint/2010/main" val="254035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2066-BA18-4E35-BF2A-68968D788C11}"/>
              </a:ext>
            </a:extLst>
          </p:cNvPr>
          <p:cNvSpPr>
            <a:spLocks noGrp="1"/>
          </p:cNvSpPr>
          <p:nvPr>
            <p:ph type="title"/>
          </p:nvPr>
        </p:nvSpPr>
        <p:spPr>
          <a:xfrm>
            <a:off x="996351" y="120710"/>
            <a:ext cx="10515600" cy="851111"/>
          </a:xfrm>
        </p:spPr>
        <p:txBody>
          <a:bodyPr>
            <a:normAutofit/>
          </a:bodyPr>
          <a:lstStyle/>
          <a:p>
            <a:r>
              <a:rPr lang="en-US" sz="4000" b="1"/>
              <a:t>Running as a Packaged Application</a:t>
            </a:r>
            <a:endParaRPr lang="en-US" sz="4000">
              <a:cs typeface="Calibri Light"/>
            </a:endParaRPr>
          </a:p>
        </p:txBody>
      </p:sp>
      <p:sp>
        <p:nvSpPr>
          <p:cNvPr id="3" name="Content Placeholder 2">
            <a:extLst>
              <a:ext uri="{FF2B5EF4-FFF2-40B4-BE49-F238E27FC236}">
                <a16:creationId xmlns:a16="http://schemas.microsoft.com/office/drawing/2014/main" id="{F3DF9657-2EC6-4A6A-9F35-362A39B2469F}"/>
              </a:ext>
            </a:extLst>
          </p:cNvPr>
          <p:cNvSpPr>
            <a:spLocks noGrp="1"/>
          </p:cNvSpPr>
          <p:nvPr>
            <p:ph idx="1"/>
          </p:nvPr>
        </p:nvSpPr>
        <p:spPr>
          <a:xfrm>
            <a:off x="838200" y="1063626"/>
            <a:ext cx="10515600" cy="5501526"/>
          </a:xfrm>
        </p:spPr>
        <p:txBody>
          <a:bodyPr vert="horz" lIns="91440" tIns="45720" rIns="91440" bIns="45720" rtlCol="0" anchor="t">
            <a:normAutofit/>
          </a:bodyPr>
          <a:lstStyle/>
          <a:p>
            <a:pPr marL="342900" indent="-342900"/>
            <a:r>
              <a:rPr lang="en-US" sz="2000">
                <a:ea typeface="+mn-lt"/>
                <a:cs typeface="+mn-lt"/>
              </a:rPr>
              <a:t>If you use the Spring Boot Maven or Gradle plugins to create an executable jar, you can run your application using </a:t>
            </a:r>
            <a:r>
              <a:rPr lang="en-US" sz="2000">
                <a:latin typeface="Calibri"/>
                <a:cs typeface="Calibri"/>
              </a:rPr>
              <a:t>java -jar</a:t>
            </a:r>
            <a:r>
              <a:rPr lang="en-US" sz="2000">
                <a:ea typeface="+mn-lt"/>
                <a:cs typeface="+mn-lt"/>
              </a:rPr>
              <a:t>, as shown in the following example:</a:t>
            </a:r>
            <a:endParaRPr lang="en-US" sz="2000">
              <a:cs typeface="Calibri"/>
            </a:endParaRPr>
          </a:p>
          <a:p>
            <a:pPr marL="342900" indent="-342900"/>
            <a:r>
              <a:rPr lang="en-US" sz="2000">
                <a:latin typeface="Calibri"/>
                <a:cs typeface="Calibri"/>
              </a:rPr>
              <a:t>$ java -jar target/myapplication-0.0.1-SNAPSHOT.jar</a:t>
            </a:r>
          </a:p>
          <a:p>
            <a:pPr marL="342900" indent="-342900"/>
            <a:r>
              <a:rPr lang="en-US" sz="2000">
                <a:latin typeface="Calibri"/>
                <a:cs typeface="Calibri"/>
              </a:rPr>
              <a:t>In Maven project , jar can be build by adding below dependency ,</a:t>
            </a:r>
          </a:p>
          <a:p>
            <a:endParaRPr lang="en-US">
              <a:latin typeface="Consolas"/>
              <a:cs typeface="Calibri" panose="020F0502020204030204"/>
            </a:endParaRPr>
          </a:p>
          <a:p>
            <a:pPr marL="0" indent="0">
              <a:buNone/>
            </a:pPr>
            <a:endParaRPr lang="en-US">
              <a:cs typeface="Calibri" panose="020F0502020204030204"/>
            </a:endParaRPr>
          </a:p>
        </p:txBody>
      </p:sp>
      <p:pic>
        <p:nvPicPr>
          <p:cNvPr id="4" name="Picture 4" descr="A picture containing bird&#10;&#10;Description generated with very high confidence">
            <a:extLst>
              <a:ext uri="{FF2B5EF4-FFF2-40B4-BE49-F238E27FC236}">
                <a16:creationId xmlns:a16="http://schemas.microsoft.com/office/drawing/2014/main" id="{FBA45EB1-FE78-4884-B11B-60192CF021C8}"/>
              </a:ext>
            </a:extLst>
          </p:cNvPr>
          <p:cNvPicPr>
            <a:picLocks noChangeAspect="1"/>
          </p:cNvPicPr>
          <p:nvPr/>
        </p:nvPicPr>
        <p:blipFill>
          <a:blip r:embed="rId2"/>
          <a:stretch>
            <a:fillRect/>
          </a:stretch>
        </p:blipFill>
        <p:spPr>
          <a:xfrm>
            <a:off x="1000664" y="2634258"/>
            <a:ext cx="7660255" cy="2797184"/>
          </a:xfrm>
          <a:prstGeom prst="rect">
            <a:avLst/>
          </a:prstGeom>
        </p:spPr>
      </p:pic>
      <p:sp>
        <p:nvSpPr>
          <p:cNvPr id="5" name="TextBox 4">
            <a:extLst>
              <a:ext uri="{FF2B5EF4-FFF2-40B4-BE49-F238E27FC236}">
                <a16:creationId xmlns:a16="http://schemas.microsoft.com/office/drawing/2014/main" id="{A4AF0D09-8895-4BC2-873F-F85D9308B3EB}"/>
              </a:ext>
            </a:extLst>
          </p:cNvPr>
          <p:cNvSpPr txBox="1"/>
          <p:nvPr/>
        </p:nvSpPr>
        <p:spPr>
          <a:xfrm>
            <a:off x="1000664" y="5673306"/>
            <a:ext cx="82928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Jar can be exported by ,  Run as -&gt; Maven build -&gt; goal -&gt; package</a:t>
            </a:r>
          </a:p>
        </p:txBody>
      </p:sp>
    </p:spTree>
    <p:extLst>
      <p:ext uri="{BB962C8B-B14F-4D97-AF65-F5344CB8AC3E}">
        <p14:creationId xmlns:p14="http://schemas.microsoft.com/office/powerpoint/2010/main" val="183138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8BCA-E84F-44C0-B2FC-BF93B1C0B896}"/>
              </a:ext>
            </a:extLst>
          </p:cNvPr>
          <p:cNvSpPr>
            <a:spLocks noGrp="1"/>
          </p:cNvSpPr>
          <p:nvPr>
            <p:ph type="title"/>
          </p:nvPr>
        </p:nvSpPr>
        <p:spPr>
          <a:xfrm>
            <a:off x="838200" y="63200"/>
            <a:ext cx="10515600" cy="1066771"/>
          </a:xfrm>
        </p:spPr>
        <p:txBody>
          <a:bodyPr/>
          <a:lstStyle/>
          <a:p>
            <a:r>
              <a:rPr lang="en-US" b="1"/>
              <a:t>Application Property Files</a:t>
            </a:r>
            <a:endParaRPr lang="en-US"/>
          </a:p>
        </p:txBody>
      </p:sp>
      <p:sp>
        <p:nvSpPr>
          <p:cNvPr id="3" name="Content Placeholder 2">
            <a:extLst>
              <a:ext uri="{FF2B5EF4-FFF2-40B4-BE49-F238E27FC236}">
                <a16:creationId xmlns:a16="http://schemas.microsoft.com/office/drawing/2014/main" id="{E2069B80-9BBF-4F87-9B0F-B69847506C2A}"/>
              </a:ext>
            </a:extLst>
          </p:cNvPr>
          <p:cNvSpPr>
            <a:spLocks noGrp="1"/>
          </p:cNvSpPr>
          <p:nvPr>
            <p:ph idx="1"/>
          </p:nvPr>
        </p:nvSpPr>
        <p:spPr>
          <a:xfrm>
            <a:off x="838200" y="1221776"/>
            <a:ext cx="10515600" cy="5170847"/>
          </a:xfrm>
        </p:spPr>
        <p:txBody>
          <a:bodyPr vert="horz" lIns="91440" tIns="45720" rIns="91440" bIns="45720" rtlCol="0" anchor="t">
            <a:normAutofit/>
          </a:bodyPr>
          <a:lstStyle/>
          <a:p>
            <a:r>
              <a:rPr lang="en-US" sz="2200">
                <a:ea typeface="+mn-lt"/>
                <a:cs typeface="+mn-lt"/>
              </a:rPr>
              <a:t>Spring Boot Framework comes with a built-in mechanism for application configuration using a file called </a:t>
            </a:r>
            <a:r>
              <a:rPr lang="en-US" sz="2200" b="1" err="1">
                <a:ea typeface="+mn-lt"/>
                <a:cs typeface="+mn-lt"/>
              </a:rPr>
              <a:t>application.properties</a:t>
            </a:r>
            <a:r>
              <a:rPr lang="en-US" sz="2200">
                <a:ea typeface="+mn-lt"/>
                <a:cs typeface="+mn-lt"/>
              </a:rPr>
              <a:t>. It is located inside the </a:t>
            </a:r>
            <a:r>
              <a:rPr lang="en-US" sz="2200" b="1" err="1">
                <a:ea typeface="+mn-lt"/>
                <a:cs typeface="+mn-lt"/>
              </a:rPr>
              <a:t>src</a:t>
            </a:r>
            <a:r>
              <a:rPr lang="en-US" sz="2200" b="1">
                <a:ea typeface="+mn-lt"/>
                <a:cs typeface="+mn-lt"/>
              </a:rPr>
              <a:t>/main/resources</a:t>
            </a:r>
            <a:r>
              <a:rPr lang="en-US" sz="2200">
                <a:ea typeface="+mn-lt"/>
                <a:cs typeface="+mn-lt"/>
              </a:rPr>
              <a:t> folder .</a:t>
            </a:r>
          </a:p>
          <a:p>
            <a:r>
              <a:rPr lang="en-US" sz="2200">
                <a:ea typeface="+mn-lt"/>
                <a:cs typeface="+mn-lt"/>
              </a:rPr>
              <a:t>Spring Boot provides various properties that can be configured in the </a:t>
            </a:r>
            <a:r>
              <a:rPr lang="en-US" sz="2200" b="1" err="1">
                <a:ea typeface="+mn-lt"/>
                <a:cs typeface="+mn-lt"/>
              </a:rPr>
              <a:t>application.properties</a:t>
            </a:r>
            <a:r>
              <a:rPr lang="en-US" sz="2200" b="1">
                <a:ea typeface="+mn-lt"/>
                <a:cs typeface="+mn-lt"/>
              </a:rPr>
              <a:t> </a:t>
            </a:r>
            <a:r>
              <a:rPr lang="en-US" sz="2200">
                <a:ea typeface="+mn-lt"/>
                <a:cs typeface="+mn-lt"/>
              </a:rPr>
              <a:t>file.</a:t>
            </a:r>
            <a:br>
              <a:rPr lang="en-US"/>
            </a:br>
            <a:endParaRPr lang="en-US"/>
          </a:p>
          <a:p>
            <a:endParaRPr lang="en-US" sz="2400">
              <a:cs typeface="Calibri"/>
            </a:endParaRPr>
          </a:p>
          <a:p>
            <a:endParaRPr lang="en-US">
              <a:cs typeface="Calibri"/>
            </a:endParaRPr>
          </a:p>
          <a:p>
            <a:endParaRPr lang="en-US">
              <a:cs typeface="Calibri"/>
            </a:endParaRPr>
          </a:p>
          <a:p>
            <a:endParaRPr lang="en-US">
              <a:cs typeface="Calibri"/>
            </a:endParaRPr>
          </a:p>
          <a:p>
            <a:endParaRPr lang="en-US">
              <a:cs typeface="Calibri"/>
            </a:endParaRPr>
          </a:p>
          <a:p>
            <a:pPr marL="0" indent="0">
              <a:buNone/>
            </a:pPr>
            <a:endParaRPr lang="en-US">
              <a:cs typeface="Calibri"/>
            </a:endParaRPr>
          </a:p>
        </p:txBody>
      </p:sp>
      <p:pic>
        <p:nvPicPr>
          <p:cNvPr id="7" name="Picture 7" descr="A screenshot of a social media post&#10;&#10;Description generated with very high confidence">
            <a:extLst>
              <a:ext uri="{FF2B5EF4-FFF2-40B4-BE49-F238E27FC236}">
                <a16:creationId xmlns:a16="http://schemas.microsoft.com/office/drawing/2014/main" id="{7D8E7011-1F32-4553-B7D1-CEF085AB97D5}"/>
              </a:ext>
            </a:extLst>
          </p:cNvPr>
          <p:cNvPicPr>
            <a:picLocks noChangeAspect="1"/>
          </p:cNvPicPr>
          <p:nvPr/>
        </p:nvPicPr>
        <p:blipFill>
          <a:blip r:embed="rId2"/>
          <a:stretch>
            <a:fillRect/>
          </a:stretch>
        </p:blipFill>
        <p:spPr>
          <a:xfrm>
            <a:off x="943155" y="3100224"/>
            <a:ext cx="9486182" cy="3173592"/>
          </a:xfrm>
          <a:prstGeom prst="rect">
            <a:avLst/>
          </a:prstGeom>
        </p:spPr>
      </p:pic>
      <p:sp>
        <p:nvSpPr>
          <p:cNvPr id="8" name="TextBox 7">
            <a:extLst>
              <a:ext uri="{FF2B5EF4-FFF2-40B4-BE49-F238E27FC236}">
                <a16:creationId xmlns:a16="http://schemas.microsoft.com/office/drawing/2014/main" id="{7247423B-A2C0-4D9C-A3BA-78376E5CC19D}"/>
              </a:ext>
            </a:extLst>
          </p:cNvPr>
          <p:cNvSpPr txBox="1"/>
          <p:nvPr/>
        </p:nvSpPr>
        <p:spPr>
          <a:xfrm>
            <a:off x="885645" y="5198853"/>
            <a:ext cx="87098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3512582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8BCA-E84F-44C0-B2FC-BF93B1C0B896}"/>
              </a:ext>
            </a:extLst>
          </p:cNvPr>
          <p:cNvSpPr>
            <a:spLocks noGrp="1"/>
          </p:cNvSpPr>
          <p:nvPr>
            <p:ph type="title"/>
          </p:nvPr>
        </p:nvSpPr>
        <p:spPr>
          <a:xfrm>
            <a:off x="838200" y="63200"/>
            <a:ext cx="10515600" cy="1066771"/>
          </a:xfrm>
        </p:spPr>
        <p:txBody>
          <a:bodyPr>
            <a:normAutofit/>
          </a:bodyPr>
          <a:lstStyle/>
          <a:p>
            <a:r>
              <a:rPr lang="en-US" b="1"/>
              <a:t>Database connectivity configuration</a:t>
            </a:r>
            <a:endParaRPr lang="en-US"/>
          </a:p>
        </p:txBody>
      </p:sp>
      <p:sp>
        <p:nvSpPr>
          <p:cNvPr id="3" name="Content Placeholder 2">
            <a:extLst>
              <a:ext uri="{FF2B5EF4-FFF2-40B4-BE49-F238E27FC236}">
                <a16:creationId xmlns:a16="http://schemas.microsoft.com/office/drawing/2014/main" id="{E2069B80-9BBF-4F87-9B0F-B69847506C2A}"/>
              </a:ext>
            </a:extLst>
          </p:cNvPr>
          <p:cNvSpPr>
            <a:spLocks noGrp="1"/>
          </p:cNvSpPr>
          <p:nvPr>
            <p:ph idx="1"/>
          </p:nvPr>
        </p:nvSpPr>
        <p:spPr>
          <a:xfrm>
            <a:off x="838200" y="1221776"/>
            <a:ext cx="10515600" cy="5170847"/>
          </a:xfrm>
        </p:spPr>
        <p:txBody>
          <a:bodyPr vert="horz" lIns="91440" tIns="45720" rIns="91440" bIns="45720" rtlCol="0" anchor="t">
            <a:normAutofit/>
          </a:bodyPr>
          <a:lstStyle/>
          <a:p>
            <a:r>
              <a:rPr lang="en-US" sz="2200">
                <a:cs typeface="Calibri"/>
              </a:rPr>
              <a:t>While creating spring boot project , MySQL connector dependency can be added as ,</a:t>
            </a:r>
            <a:endParaRPr lang="en-US"/>
          </a:p>
          <a:p>
            <a:endParaRPr lang="en-US">
              <a:cs typeface="Calibri"/>
            </a:endParaRPr>
          </a:p>
          <a:p>
            <a:endParaRPr lang="en-US">
              <a:cs typeface="Calibri"/>
            </a:endParaRPr>
          </a:p>
          <a:p>
            <a:endParaRPr lang="en-US">
              <a:cs typeface="Calibri"/>
            </a:endParaRPr>
          </a:p>
          <a:p>
            <a:pPr marL="0" indent="0">
              <a:buNone/>
            </a:pPr>
            <a:endParaRPr lang="en-US">
              <a:cs typeface="Calibri"/>
            </a:endParaRPr>
          </a:p>
          <a:p>
            <a:r>
              <a:rPr lang="en-US" sz="2200">
                <a:ea typeface="+mn-lt"/>
                <a:cs typeface="+mn-lt"/>
              </a:rPr>
              <a:t>Spring boot project comes by default with MySQL 8 dependency.</a:t>
            </a:r>
          </a:p>
          <a:p>
            <a:r>
              <a:rPr lang="en-US" sz="2200">
                <a:cs typeface="Calibri" panose="020F0502020204030204"/>
              </a:rPr>
              <a:t>Add the connectivity properties in </a:t>
            </a:r>
            <a:r>
              <a:rPr lang="en-US" sz="2200" err="1">
                <a:cs typeface="Calibri" panose="020F0502020204030204"/>
              </a:rPr>
              <a:t>application.properties</a:t>
            </a:r>
            <a:r>
              <a:rPr lang="en-US" sz="2200">
                <a:cs typeface="Calibri" panose="020F0502020204030204"/>
              </a:rPr>
              <a:t> file for database connectivity ,</a:t>
            </a:r>
          </a:p>
        </p:txBody>
      </p:sp>
      <p:sp>
        <p:nvSpPr>
          <p:cNvPr id="8" name="TextBox 7">
            <a:extLst>
              <a:ext uri="{FF2B5EF4-FFF2-40B4-BE49-F238E27FC236}">
                <a16:creationId xmlns:a16="http://schemas.microsoft.com/office/drawing/2014/main" id="{7247423B-A2C0-4D9C-A3BA-78376E5CC19D}"/>
              </a:ext>
            </a:extLst>
          </p:cNvPr>
          <p:cNvSpPr txBox="1"/>
          <p:nvPr/>
        </p:nvSpPr>
        <p:spPr>
          <a:xfrm>
            <a:off x="885645" y="5198853"/>
            <a:ext cx="87098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4" name="Picture 4" descr="A picture containing bird, knife&#10;&#10;Description generated with very high confidence">
            <a:extLst>
              <a:ext uri="{FF2B5EF4-FFF2-40B4-BE49-F238E27FC236}">
                <a16:creationId xmlns:a16="http://schemas.microsoft.com/office/drawing/2014/main" id="{5FD82E92-1000-4B92-8059-121E1BF8DA9E}"/>
              </a:ext>
            </a:extLst>
          </p:cNvPr>
          <p:cNvPicPr>
            <a:picLocks noChangeAspect="1"/>
          </p:cNvPicPr>
          <p:nvPr/>
        </p:nvPicPr>
        <p:blipFill>
          <a:blip r:embed="rId2"/>
          <a:stretch>
            <a:fillRect/>
          </a:stretch>
        </p:blipFill>
        <p:spPr>
          <a:xfrm>
            <a:off x="971910" y="1806718"/>
            <a:ext cx="10219427" cy="1634298"/>
          </a:xfrm>
          <a:prstGeom prst="rect">
            <a:avLst/>
          </a:prstGeom>
        </p:spPr>
      </p:pic>
      <p:pic>
        <p:nvPicPr>
          <p:cNvPr id="5" name="Picture 5" descr="A screenshot of a social media post&#10;&#10;Description generated with very high confidence">
            <a:extLst>
              <a:ext uri="{FF2B5EF4-FFF2-40B4-BE49-F238E27FC236}">
                <a16:creationId xmlns:a16="http://schemas.microsoft.com/office/drawing/2014/main" id="{0D5C72C5-0F8A-44C5-89C5-161B8ED03D4B}"/>
              </a:ext>
            </a:extLst>
          </p:cNvPr>
          <p:cNvPicPr>
            <a:picLocks noChangeAspect="1"/>
          </p:cNvPicPr>
          <p:nvPr/>
        </p:nvPicPr>
        <p:blipFill>
          <a:blip r:embed="rId3"/>
          <a:stretch>
            <a:fillRect/>
          </a:stretch>
        </p:blipFill>
        <p:spPr>
          <a:xfrm>
            <a:off x="1086928" y="4722355"/>
            <a:ext cx="10104407" cy="1309556"/>
          </a:xfrm>
          <a:prstGeom prst="rect">
            <a:avLst/>
          </a:prstGeom>
        </p:spPr>
      </p:pic>
    </p:spTree>
    <p:extLst>
      <p:ext uri="{BB962C8B-B14F-4D97-AF65-F5344CB8AC3E}">
        <p14:creationId xmlns:p14="http://schemas.microsoft.com/office/powerpoint/2010/main" val="169761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6097-B39E-4892-8CFA-D8715AD3C496}"/>
              </a:ext>
            </a:extLst>
          </p:cNvPr>
          <p:cNvSpPr>
            <a:spLocks noGrp="1"/>
          </p:cNvSpPr>
          <p:nvPr>
            <p:ph type="title"/>
          </p:nvPr>
        </p:nvSpPr>
        <p:spPr>
          <a:xfrm>
            <a:off x="4029972" y="2737389"/>
            <a:ext cx="4247072" cy="1023639"/>
          </a:xfrm>
        </p:spPr>
        <p:txBody>
          <a:bodyPr/>
          <a:lstStyle/>
          <a:p>
            <a:r>
              <a:rPr lang="en-US" b="1">
                <a:cs typeface="Calibri Light"/>
              </a:rPr>
              <a:t>Spring Boot JPA</a:t>
            </a:r>
          </a:p>
        </p:txBody>
      </p:sp>
      <p:sp>
        <p:nvSpPr>
          <p:cNvPr id="3" name="Content Placeholder 2">
            <a:extLst>
              <a:ext uri="{FF2B5EF4-FFF2-40B4-BE49-F238E27FC236}">
                <a16:creationId xmlns:a16="http://schemas.microsoft.com/office/drawing/2014/main" id="{C48ABE61-6334-4748-9D10-109F866E5B17}"/>
              </a:ext>
            </a:extLst>
          </p:cNvPr>
          <p:cNvSpPr>
            <a:spLocks noGrp="1"/>
          </p:cNvSpPr>
          <p:nvPr>
            <p:ph idx="1"/>
          </p:nvPr>
        </p:nvSpPr>
        <p:spPr>
          <a:xfrm>
            <a:off x="838200" y="1365550"/>
            <a:ext cx="10515600" cy="4811413"/>
          </a:xfrm>
        </p:spPr>
        <p:txBody>
          <a:bodyPr vert="horz" lIns="91440" tIns="45720" rIns="91440" bIns="45720" rtlCol="0" anchor="t">
            <a:normAutofit/>
          </a:bodyPr>
          <a:lstStyle/>
          <a:p>
            <a:pPr marL="0" indent="0">
              <a:buNone/>
            </a:pPr>
            <a:r>
              <a:rPr lang="en-US"/>
              <a:t> </a:t>
            </a:r>
            <a:br>
              <a:rPr lang="en-US"/>
            </a:br>
            <a:endParaRPr lang="en-US">
              <a:cs typeface="Calibri" panose="020F0502020204030204"/>
            </a:endParaRPr>
          </a:p>
        </p:txBody>
      </p:sp>
    </p:spTree>
    <p:extLst>
      <p:ext uri="{BB962C8B-B14F-4D97-AF65-F5344CB8AC3E}">
        <p14:creationId xmlns:p14="http://schemas.microsoft.com/office/powerpoint/2010/main" val="98253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2066-BA18-4E35-BF2A-68968D788C11}"/>
              </a:ext>
            </a:extLst>
          </p:cNvPr>
          <p:cNvSpPr>
            <a:spLocks noGrp="1"/>
          </p:cNvSpPr>
          <p:nvPr>
            <p:ph type="title"/>
          </p:nvPr>
        </p:nvSpPr>
        <p:spPr>
          <a:xfrm>
            <a:off x="1039483" y="437012"/>
            <a:ext cx="10515600" cy="937375"/>
          </a:xfrm>
        </p:spPr>
        <p:txBody>
          <a:bodyPr>
            <a:normAutofit/>
          </a:bodyPr>
          <a:lstStyle/>
          <a:p>
            <a:r>
              <a:rPr lang="en-US" b="1"/>
              <a:t>What is JPA?</a:t>
            </a:r>
          </a:p>
        </p:txBody>
      </p:sp>
      <p:sp>
        <p:nvSpPr>
          <p:cNvPr id="3" name="Content Placeholder 2">
            <a:extLst>
              <a:ext uri="{FF2B5EF4-FFF2-40B4-BE49-F238E27FC236}">
                <a16:creationId xmlns:a16="http://schemas.microsoft.com/office/drawing/2014/main" id="{F3DF9657-2EC6-4A6A-9F35-362A39B2469F}"/>
              </a:ext>
            </a:extLst>
          </p:cNvPr>
          <p:cNvSpPr>
            <a:spLocks noGrp="1"/>
          </p:cNvSpPr>
          <p:nvPr>
            <p:ph idx="1"/>
          </p:nvPr>
        </p:nvSpPr>
        <p:spPr>
          <a:xfrm>
            <a:off x="838200" y="1379928"/>
            <a:ext cx="10515600" cy="4006281"/>
          </a:xfrm>
        </p:spPr>
        <p:txBody>
          <a:bodyPr vert="horz" lIns="91440" tIns="45720" rIns="91440" bIns="45720" rtlCol="0" anchor="t">
            <a:normAutofit/>
          </a:bodyPr>
          <a:lstStyle/>
          <a:p>
            <a:pPr marL="0" indent="0">
              <a:buNone/>
            </a:pPr>
            <a:endParaRPr lang="en-US" b="1">
              <a:ea typeface="+mn-lt"/>
              <a:cs typeface="+mn-lt"/>
            </a:endParaRPr>
          </a:p>
          <a:p>
            <a:r>
              <a:rPr lang="en-US" b="1">
                <a:ea typeface="+mn-lt"/>
                <a:cs typeface="+mn-lt"/>
              </a:rPr>
              <a:t>Spring Boot JPA </a:t>
            </a:r>
            <a:r>
              <a:rPr lang="en-US">
                <a:ea typeface="+mn-lt"/>
                <a:cs typeface="+mn-lt"/>
              </a:rPr>
              <a:t>is a Java specification for managing </a:t>
            </a:r>
            <a:r>
              <a:rPr lang="en-US" b="1">
                <a:ea typeface="+mn-lt"/>
                <a:cs typeface="+mn-lt"/>
              </a:rPr>
              <a:t>relational</a:t>
            </a:r>
            <a:r>
              <a:rPr lang="en-US">
                <a:ea typeface="+mn-lt"/>
                <a:cs typeface="+mn-lt"/>
              </a:rPr>
              <a:t> data in Java applications.</a:t>
            </a:r>
            <a:endParaRPr lang="en-US">
              <a:cs typeface="Calibri"/>
            </a:endParaRPr>
          </a:p>
          <a:p>
            <a:r>
              <a:rPr lang="en-US">
                <a:ea typeface="+mn-lt"/>
                <a:cs typeface="+mn-lt"/>
              </a:rPr>
              <a:t>It allows us to access and persist data between Java object/ class and relational database. JPA follows </a:t>
            </a:r>
            <a:r>
              <a:rPr lang="en-US" b="1">
                <a:ea typeface="+mn-lt"/>
                <a:cs typeface="+mn-lt"/>
              </a:rPr>
              <a:t>Object-Relation Mapping </a:t>
            </a:r>
            <a:r>
              <a:rPr lang="en-US">
                <a:ea typeface="+mn-lt"/>
                <a:cs typeface="+mn-lt"/>
              </a:rPr>
              <a:t>(ORM). It is a set of interfaces. </a:t>
            </a:r>
            <a:endParaRPr lang="en-US">
              <a:latin typeface="Calibri"/>
              <a:cs typeface="Calibri"/>
            </a:endParaRPr>
          </a:p>
          <a:p>
            <a:r>
              <a:rPr lang="en-US">
                <a:ea typeface="+mn-lt"/>
                <a:cs typeface="+mn-lt"/>
              </a:rPr>
              <a:t>It also provides a runtime </a:t>
            </a:r>
            <a:r>
              <a:rPr lang="en-US" b="1" err="1">
                <a:ea typeface="+mn-lt"/>
                <a:cs typeface="+mn-lt"/>
              </a:rPr>
              <a:t>EntityManager</a:t>
            </a:r>
            <a:r>
              <a:rPr lang="en-US">
                <a:ea typeface="+mn-lt"/>
                <a:cs typeface="+mn-lt"/>
              </a:rPr>
              <a:t> API for processing queries and transactions on the objects against the database.</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57312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2066-BA18-4E35-BF2A-68968D788C11}"/>
              </a:ext>
            </a:extLst>
          </p:cNvPr>
          <p:cNvSpPr>
            <a:spLocks noGrp="1"/>
          </p:cNvSpPr>
          <p:nvPr>
            <p:ph type="title"/>
          </p:nvPr>
        </p:nvSpPr>
        <p:spPr>
          <a:xfrm>
            <a:off x="1039483" y="552031"/>
            <a:ext cx="10515600" cy="937375"/>
          </a:xfrm>
        </p:spPr>
        <p:txBody>
          <a:bodyPr>
            <a:normAutofit/>
          </a:bodyPr>
          <a:lstStyle/>
          <a:p>
            <a:r>
              <a:rPr lang="en-US" b="1"/>
              <a:t>Why should we use JPA?</a:t>
            </a:r>
            <a:endParaRPr lang="en-US" b="1">
              <a:cs typeface="Calibri Light"/>
            </a:endParaRPr>
          </a:p>
        </p:txBody>
      </p:sp>
      <p:sp>
        <p:nvSpPr>
          <p:cNvPr id="3" name="Content Placeholder 2">
            <a:extLst>
              <a:ext uri="{FF2B5EF4-FFF2-40B4-BE49-F238E27FC236}">
                <a16:creationId xmlns:a16="http://schemas.microsoft.com/office/drawing/2014/main" id="{F3DF9657-2EC6-4A6A-9F35-362A39B2469F}"/>
              </a:ext>
            </a:extLst>
          </p:cNvPr>
          <p:cNvSpPr>
            <a:spLocks noGrp="1"/>
          </p:cNvSpPr>
          <p:nvPr>
            <p:ph idx="1"/>
          </p:nvPr>
        </p:nvSpPr>
        <p:spPr>
          <a:xfrm>
            <a:off x="795068" y="1825626"/>
            <a:ext cx="10515600" cy="3618092"/>
          </a:xfrm>
        </p:spPr>
        <p:txBody>
          <a:bodyPr vert="horz" lIns="91440" tIns="45720" rIns="91440" bIns="45720" rtlCol="0" anchor="t">
            <a:normAutofit/>
          </a:bodyPr>
          <a:lstStyle/>
          <a:p>
            <a:pPr marL="342900" indent="-342900"/>
            <a:endParaRPr lang="en-US" sz="2400">
              <a:ea typeface="+mn-lt"/>
              <a:cs typeface="+mn-lt"/>
            </a:endParaRPr>
          </a:p>
          <a:p>
            <a:pPr marL="342900" indent="-342900"/>
            <a:r>
              <a:rPr lang="en-US" sz="2400">
                <a:ea typeface="+mn-lt"/>
                <a:cs typeface="+mn-lt"/>
              </a:rPr>
              <a:t>The main advantage of JPA over JDBC is that, in JPA, data is represented by objects and classes while in JDBC data is represented by tables and records. </a:t>
            </a:r>
            <a:endParaRPr lang="en-US" sz="2400">
              <a:cs typeface="Calibri" panose="020F0502020204030204"/>
            </a:endParaRPr>
          </a:p>
          <a:p>
            <a:pPr marL="342900" indent="-342900"/>
            <a:r>
              <a:rPr lang="en-US" sz="2400">
                <a:ea typeface="+mn-lt"/>
                <a:cs typeface="+mn-lt"/>
              </a:rPr>
              <a:t>It uses POJO to represent persistent data that simplifies database programming. There are some other advantages of JPA:</a:t>
            </a:r>
            <a:endParaRPr lang="en-US" sz="2400">
              <a:cs typeface="Calibri" panose="020F0502020204030204"/>
            </a:endParaRPr>
          </a:p>
          <a:p>
            <a:pPr marL="342900" indent="-342900"/>
            <a:r>
              <a:rPr lang="en-US" sz="2400">
                <a:ea typeface="+mn-lt"/>
                <a:cs typeface="+mn-lt"/>
              </a:rPr>
              <a:t>JPA avoids writing DDL in a database-specific dialect of SQL. Instead of this, it allows mapping in XML or using Java annotations.</a:t>
            </a:r>
            <a:endParaRPr lang="en-US" sz="2400">
              <a:cs typeface="Calibri" panose="020F0502020204030204"/>
            </a:endParaRPr>
          </a:p>
          <a:p>
            <a:pPr marL="0" indent="0">
              <a:buNone/>
            </a:pPr>
            <a:endParaRPr lang="en-US" sz="2000">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13653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4CE5-9C97-49A2-BB34-DFC4ADC29CA7}"/>
              </a:ext>
            </a:extLst>
          </p:cNvPr>
          <p:cNvSpPr>
            <a:spLocks noGrp="1"/>
          </p:cNvSpPr>
          <p:nvPr>
            <p:ph type="title"/>
          </p:nvPr>
        </p:nvSpPr>
        <p:spPr>
          <a:xfrm>
            <a:off x="621792" y="1161288"/>
            <a:ext cx="3602736" cy="4526280"/>
          </a:xfrm>
        </p:spPr>
        <p:txBody>
          <a:bodyPr>
            <a:normAutofit/>
          </a:bodyPr>
          <a:lstStyle/>
          <a:p>
            <a:r>
              <a:rPr lang="en-US" b="1"/>
              <a:t>      Agenda</a:t>
            </a:r>
          </a:p>
        </p:txBody>
      </p:sp>
      <p:graphicFrame>
        <p:nvGraphicFramePr>
          <p:cNvPr id="18" name="Content Placeholder 2">
            <a:extLst>
              <a:ext uri="{FF2B5EF4-FFF2-40B4-BE49-F238E27FC236}">
                <a16:creationId xmlns:a16="http://schemas.microsoft.com/office/drawing/2014/main" id="{E587DE9E-87A5-403A-935D-13BC5D055C5B}"/>
              </a:ext>
            </a:extLst>
          </p:cNvPr>
          <p:cNvGraphicFramePr>
            <a:graphicFrameLocks noGrp="1"/>
          </p:cNvGraphicFramePr>
          <p:nvPr>
            <p:ph idx="1"/>
            <p:extLst>
              <p:ext uri="{D42A27DB-BD31-4B8C-83A1-F6EECF244321}">
                <p14:modId xmlns:p14="http://schemas.microsoft.com/office/powerpoint/2010/main" val="312617124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56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2066-BA18-4E35-BF2A-68968D788C11}"/>
              </a:ext>
            </a:extLst>
          </p:cNvPr>
          <p:cNvSpPr>
            <a:spLocks noGrp="1"/>
          </p:cNvSpPr>
          <p:nvPr>
            <p:ph type="title"/>
          </p:nvPr>
        </p:nvSpPr>
        <p:spPr>
          <a:xfrm>
            <a:off x="1039483" y="552031"/>
            <a:ext cx="10515600" cy="937375"/>
          </a:xfrm>
        </p:spPr>
        <p:txBody>
          <a:bodyPr>
            <a:normAutofit/>
          </a:bodyPr>
          <a:lstStyle/>
          <a:p>
            <a:r>
              <a:rPr lang="en-US" b="1"/>
              <a:t>Difference between JPA and Hibernate</a:t>
            </a:r>
          </a:p>
        </p:txBody>
      </p:sp>
      <p:sp>
        <p:nvSpPr>
          <p:cNvPr id="3" name="Content Placeholder 2">
            <a:extLst>
              <a:ext uri="{FF2B5EF4-FFF2-40B4-BE49-F238E27FC236}">
                <a16:creationId xmlns:a16="http://schemas.microsoft.com/office/drawing/2014/main" id="{F3DF9657-2EC6-4A6A-9F35-362A39B2469F}"/>
              </a:ext>
            </a:extLst>
          </p:cNvPr>
          <p:cNvSpPr>
            <a:spLocks noGrp="1"/>
          </p:cNvSpPr>
          <p:nvPr>
            <p:ph idx="1"/>
          </p:nvPr>
        </p:nvSpPr>
        <p:spPr>
          <a:xfrm>
            <a:off x="795068" y="1825626"/>
            <a:ext cx="10515600" cy="3618092"/>
          </a:xfrm>
        </p:spPr>
        <p:txBody>
          <a:bodyPr vert="horz" lIns="91440" tIns="45720" rIns="91440" bIns="45720" rtlCol="0" anchor="t">
            <a:normAutofit/>
          </a:bodyPr>
          <a:lstStyle/>
          <a:p>
            <a:pPr marL="342900" indent="-342900"/>
            <a:endParaRPr lang="en-US" sz="2400">
              <a:ea typeface="+mn-lt"/>
              <a:cs typeface="+mn-lt"/>
            </a:endParaRPr>
          </a:p>
          <a:p>
            <a:r>
              <a:rPr lang="en-US" sz="2400" b="1">
                <a:ea typeface="+mn-lt"/>
                <a:cs typeface="+mn-lt"/>
              </a:rPr>
              <a:t>JPA:</a:t>
            </a:r>
            <a:r>
              <a:rPr lang="en-US" sz="2400">
                <a:ea typeface="+mn-lt"/>
                <a:cs typeface="+mn-lt"/>
              </a:rPr>
              <a:t> JPA is a Java specification that is used to access, manage, and persist data between Java object and relational database. It is a standard approach for ORM.</a:t>
            </a:r>
            <a:br>
              <a:rPr lang="en-US" sz="2400">
                <a:ea typeface="+mn-lt"/>
                <a:cs typeface="+mn-lt"/>
              </a:rPr>
            </a:br>
            <a:endParaRPr lang="en-US" sz="2400">
              <a:ea typeface="+mn-lt"/>
              <a:cs typeface="+mn-lt"/>
            </a:endParaRPr>
          </a:p>
          <a:p>
            <a:r>
              <a:rPr lang="en-US" sz="2400" b="1">
                <a:ea typeface="+mn-lt"/>
                <a:cs typeface="+mn-lt"/>
              </a:rPr>
              <a:t>Hibernate:</a:t>
            </a:r>
            <a:r>
              <a:rPr lang="en-US" sz="2400">
                <a:ea typeface="+mn-lt"/>
                <a:cs typeface="+mn-lt"/>
              </a:rPr>
              <a:t> It is a lightweight, open-source ORM tool that is used to store Java objects in the relational database system. It is a provider of JPA. It follows a common approach provided by JPA.</a:t>
            </a:r>
            <a:endParaRPr lang="en-US">
              <a:ea typeface="+mn-lt"/>
              <a:cs typeface="+mn-lt"/>
            </a:endParaRPr>
          </a:p>
          <a:p>
            <a:pPr marL="342900" indent="-342900"/>
            <a:endParaRPr lang="en-US" sz="2400">
              <a:cs typeface="Calibri" panose="020F0502020204030204"/>
            </a:endParaRPr>
          </a:p>
          <a:p>
            <a:pPr marL="0" indent="0">
              <a:buNone/>
            </a:pPr>
            <a:endParaRPr lang="en-US" sz="2000">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3936821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0C12-CFE7-4FC1-AAEA-A68C28D4B748}"/>
              </a:ext>
            </a:extLst>
          </p:cNvPr>
          <p:cNvSpPr>
            <a:spLocks noGrp="1"/>
          </p:cNvSpPr>
          <p:nvPr>
            <p:ph type="title"/>
          </p:nvPr>
        </p:nvSpPr>
        <p:spPr>
          <a:xfrm>
            <a:off x="838200" y="365125"/>
            <a:ext cx="10501223" cy="750469"/>
          </a:xfrm>
        </p:spPr>
        <p:txBody>
          <a:bodyPr>
            <a:normAutofit/>
          </a:bodyPr>
          <a:lstStyle/>
          <a:p>
            <a:r>
              <a:rPr lang="en-US" sz="2400" b="1">
                <a:ea typeface="+mj-lt"/>
                <a:cs typeface="+mj-lt"/>
              </a:rPr>
              <a:t>The following table describes the differences between JPA and Hibernate.</a:t>
            </a:r>
            <a:endParaRPr lang="en-US" sz="2400" b="1">
              <a:cs typeface="Calibri Light"/>
            </a:endParaRPr>
          </a:p>
        </p:txBody>
      </p:sp>
      <p:graphicFrame>
        <p:nvGraphicFramePr>
          <p:cNvPr id="5" name="Content Placeholder 4">
            <a:extLst>
              <a:ext uri="{FF2B5EF4-FFF2-40B4-BE49-F238E27FC236}">
                <a16:creationId xmlns:a16="http://schemas.microsoft.com/office/drawing/2014/main" id="{D0A18F09-A145-43BE-8024-4054E4843299}"/>
              </a:ext>
            </a:extLst>
          </p:cNvPr>
          <p:cNvGraphicFramePr>
            <a:graphicFrameLocks noGrp="1"/>
          </p:cNvGraphicFramePr>
          <p:nvPr>
            <p:ph idx="1"/>
            <p:extLst>
              <p:ext uri="{D42A27DB-BD31-4B8C-83A1-F6EECF244321}">
                <p14:modId xmlns:p14="http://schemas.microsoft.com/office/powerpoint/2010/main" val="320991601"/>
              </p:ext>
            </p:extLst>
          </p:nvPr>
        </p:nvGraphicFramePr>
        <p:xfrm>
          <a:off x="938842" y="1466191"/>
          <a:ext cx="10515600" cy="4162425"/>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76350045"/>
                    </a:ext>
                  </a:extLst>
                </a:gridCol>
                <a:gridCol w="5257800">
                  <a:extLst>
                    <a:ext uri="{9D8B030D-6E8A-4147-A177-3AD203B41FA5}">
                      <a16:colId xmlns:a16="http://schemas.microsoft.com/office/drawing/2014/main" val="2186223367"/>
                    </a:ext>
                  </a:extLst>
                </a:gridCol>
              </a:tblGrid>
              <a:tr h="0">
                <a:tc>
                  <a:txBody>
                    <a:bodyPr/>
                    <a:lstStyle/>
                    <a:p>
                      <a:pPr algn="l" fontAlgn="t"/>
                      <a:r>
                        <a:rPr lang="en-US">
                          <a:effectLst/>
                        </a:rPr>
                        <a:t>JPA</a:t>
                      </a:r>
                      <a:endParaRPr lang="en-US">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a:effectLst/>
                        </a:rPr>
                        <a:t>Hibernate</a:t>
                      </a:r>
                      <a:endParaRPr lang="en-US">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1779000074"/>
                  </a:ext>
                </a:extLst>
              </a:tr>
              <a:tr h="0">
                <a:tc>
                  <a:txBody>
                    <a:bodyPr/>
                    <a:lstStyle/>
                    <a:p>
                      <a:pPr algn="l" fontAlgn="t"/>
                      <a:r>
                        <a:rPr lang="en-US">
                          <a:effectLst/>
                        </a:rPr>
                        <a:t>JPA is a Java specification for mapping relation data in Java application.</a:t>
                      </a:r>
                      <a:endParaRPr lang="en-US">
                        <a:solidFill>
                          <a:srgbClr val="000000"/>
                        </a:solidFill>
                        <a:effectLst/>
                        <a:latin typeface="verdana" panose="020B0604030504040204" pitchFamily="34" charset="0"/>
                      </a:endParaRPr>
                    </a:p>
                  </a:txBody>
                  <a:tcPr marL="76200" marR="76200" marT="76200" marB="76200"/>
                </a:tc>
                <a:tc>
                  <a:txBody>
                    <a:bodyPr/>
                    <a:lstStyle/>
                    <a:p>
                      <a:pPr algn="l" fontAlgn="t"/>
                      <a:r>
                        <a:rPr lang="en-US">
                          <a:effectLst/>
                        </a:rPr>
                        <a:t>Hibernate is an ORM framework that deals with data persistence.</a:t>
                      </a:r>
                      <a:endParaRPr lang="en-US">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3592873509"/>
                  </a:ext>
                </a:extLst>
              </a:tr>
              <a:tr h="428625">
                <a:tc>
                  <a:txBody>
                    <a:bodyPr/>
                    <a:lstStyle/>
                    <a:p>
                      <a:pPr algn="l" fontAlgn="t"/>
                      <a:r>
                        <a:rPr lang="en-US">
                          <a:effectLst/>
                        </a:rPr>
                        <a:t>JPA does not provide any implementation classes.</a:t>
                      </a:r>
                      <a:endParaRPr lang="en-US">
                        <a:solidFill>
                          <a:srgbClr val="000000"/>
                        </a:solidFill>
                        <a:effectLst/>
                        <a:latin typeface="verdana" panose="020B0604030504040204" pitchFamily="34" charset="0"/>
                      </a:endParaRPr>
                    </a:p>
                  </a:txBody>
                  <a:tcPr marL="76200" marR="76200" marT="76200" marB="76200"/>
                </a:tc>
                <a:tc>
                  <a:txBody>
                    <a:bodyPr/>
                    <a:lstStyle/>
                    <a:p>
                      <a:pPr algn="l" fontAlgn="t"/>
                      <a:r>
                        <a:rPr lang="en-US">
                          <a:effectLst/>
                        </a:rPr>
                        <a:t>It provides implementation classes.</a:t>
                      </a:r>
                      <a:endParaRPr lang="en-US">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216202771"/>
                  </a:ext>
                </a:extLst>
              </a:tr>
              <a:tr h="0">
                <a:tc>
                  <a:txBody>
                    <a:bodyPr/>
                    <a:lstStyle/>
                    <a:p>
                      <a:pPr algn="l" fontAlgn="t"/>
                      <a:r>
                        <a:rPr lang="en-US">
                          <a:effectLst/>
                        </a:rPr>
                        <a:t>It uses platform-independent query language called JPQL (Java Persistence Query Language).</a:t>
                      </a:r>
                      <a:endParaRPr lang="en-US">
                        <a:solidFill>
                          <a:srgbClr val="000000"/>
                        </a:solidFill>
                        <a:effectLst/>
                        <a:latin typeface="verdana" panose="020B0604030504040204" pitchFamily="34" charset="0"/>
                      </a:endParaRPr>
                    </a:p>
                  </a:txBody>
                  <a:tcPr marL="76200" marR="76200" marT="76200" marB="76200"/>
                </a:tc>
                <a:tc>
                  <a:txBody>
                    <a:bodyPr/>
                    <a:lstStyle/>
                    <a:p>
                      <a:pPr algn="l" fontAlgn="t"/>
                      <a:r>
                        <a:rPr lang="en-US">
                          <a:effectLst/>
                        </a:rPr>
                        <a:t>It uses its own query language called HQL (Hibernate Query Language).</a:t>
                      </a:r>
                      <a:endParaRPr lang="en-US">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2908580131"/>
                  </a:ext>
                </a:extLst>
              </a:tr>
              <a:tr h="0">
                <a:tc>
                  <a:txBody>
                    <a:bodyPr/>
                    <a:lstStyle/>
                    <a:p>
                      <a:pPr algn="l" fontAlgn="t"/>
                      <a:r>
                        <a:rPr lang="en-US">
                          <a:effectLst/>
                        </a:rPr>
                        <a:t>It is defined in </a:t>
                      </a:r>
                      <a:r>
                        <a:rPr lang="en-US" err="1">
                          <a:effectLst/>
                        </a:rPr>
                        <a:t>javax.persistence</a:t>
                      </a:r>
                      <a:r>
                        <a:rPr lang="en-US">
                          <a:effectLst/>
                        </a:rPr>
                        <a:t> package.</a:t>
                      </a:r>
                      <a:endParaRPr lang="en-US">
                        <a:solidFill>
                          <a:srgbClr val="000000"/>
                        </a:solidFill>
                        <a:effectLst/>
                        <a:latin typeface="verdana" panose="020B0604030504040204" pitchFamily="34" charset="0"/>
                      </a:endParaRPr>
                    </a:p>
                  </a:txBody>
                  <a:tcPr marL="76200" marR="76200" marT="76200" marB="76200"/>
                </a:tc>
                <a:tc>
                  <a:txBody>
                    <a:bodyPr/>
                    <a:lstStyle/>
                    <a:p>
                      <a:pPr algn="l" fontAlgn="t"/>
                      <a:r>
                        <a:rPr lang="en-US">
                          <a:effectLst/>
                        </a:rPr>
                        <a:t>It is defined in </a:t>
                      </a:r>
                      <a:r>
                        <a:rPr lang="en-US" err="1">
                          <a:effectLst/>
                        </a:rPr>
                        <a:t>org.hibernate</a:t>
                      </a:r>
                      <a:r>
                        <a:rPr lang="en-US">
                          <a:effectLst/>
                        </a:rPr>
                        <a:t> package.</a:t>
                      </a:r>
                      <a:endParaRPr lang="en-US">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712802254"/>
                  </a:ext>
                </a:extLst>
              </a:tr>
              <a:tr h="0">
                <a:tc>
                  <a:txBody>
                    <a:bodyPr/>
                    <a:lstStyle/>
                    <a:p>
                      <a:pPr algn="l" fontAlgn="t"/>
                      <a:r>
                        <a:rPr lang="en-US">
                          <a:effectLst/>
                        </a:rPr>
                        <a:t>It is implemented in various ORM tools like Hibernate, </a:t>
                      </a:r>
                      <a:r>
                        <a:rPr lang="en-US" err="1">
                          <a:effectLst/>
                        </a:rPr>
                        <a:t>EclipseLink</a:t>
                      </a:r>
                      <a:r>
                        <a:rPr lang="en-US">
                          <a:effectLst/>
                        </a:rPr>
                        <a:t>, etc.</a:t>
                      </a:r>
                      <a:endParaRPr lang="en-US">
                        <a:solidFill>
                          <a:srgbClr val="000000"/>
                        </a:solidFill>
                        <a:effectLst/>
                        <a:latin typeface="verdana" panose="020B0604030504040204" pitchFamily="34" charset="0"/>
                      </a:endParaRPr>
                    </a:p>
                  </a:txBody>
                  <a:tcPr marL="76200" marR="76200" marT="76200" marB="76200"/>
                </a:tc>
                <a:tc>
                  <a:txBody>
                    <a:bodyPr/>
                    <a:lstStyle/>
                    <a:p>
                      <a:pPr algn="l" fontAlgn="t"/>
                      <a:r>
                        <a:rPr lang="en-US">
                          <a:effectLst/>
                        </a:rPr>
                        <a:t>Hibernate is the provider of JPA.</a:t>
                      </a:r>
                      <a:endParaRPr lang="en-US">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296370240"/>
                  </a:ext>
                </a:extLst>
              </a:tr>
              <a:tr h="0">
                <a:tc>
                  <a:txBody>
                    <a:bodyPr/>
                    <a:lstStyle/>
                    <a:p>
                      <a:pPr algn="l" fontAlgn="t"/>
                      <a:r>
                        <a:rPr lang="en-US">
                          <a:effectLst/>
                        </a:rPr>
                        <a:t>JPA uses </a:t>
                      </a:r>
                      <a:r>
                        <a:rPr lang="en-US" err="1">
                          <a:effectLst/>
                        </a:rPr>
                        <a:t>EntityManager</a:t>
                      </a:r>
                      <a:r>
                        <a:rPr lang="en-US">
                          <a:effectLst/>
                        </a:rPr>
                        <a:t> for handling the persistence of data.</a:t>
                      </a:r>
                      <a:endParaRPr lang="en-US">
                        <a:solidFill>
                          <a:srgbClr val="000000"/>
                        </a:solidFill>
                        <a:effectLst/>
                        <a:latin typeface="verdana" panose="020B0604030504040204" pitchFamily="34" charset="0"/>
                      </a:endParaRPr>
                    </a:p>
                  </a:txBody>
                  <a:tcPr marL="76200" marR="76200" marT="76200" marB="76200"/>
                </a:tc>
                <a:tc>
                  <a:txBody>
                    <a:bodyPr/>
                    <a:lstStyle/>
                    <a:p>
                      <a:pPr algn="l" fontAlgn="t"/>
                      <a:r>
                        <a:rPr lang="en-US">
                          <a:effectLst/>
                        </a:rPr>
                        <a:t>In Hibernate uses Session for handling the persistence of data.</a:t>
                      </a:r>
                      <a:endParaRPr lang="en-US">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950952536"/>
                  </a:ext>
                </a:extLst>
              </a:tr>
            </a:tbl>
          </a:graphicData>
        </a:graphic>
      </p:graphicFrame>
    </p:spTree>
    <p:extLst>
      <p:ext uri="{BB962C8B-B14F-4D97-AF65-F5344CB8AC3E}">
        <p14:creationId xmlns:p14="http://schemas.microsoft.com/office/powerpoint/2010/main" val="271766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2066-BA18-4E35-BF2A-68968D788C11}"/>
              </a:ext>
            </a:extLst>
          </p:cNvPr>
          <p:cNvSpPr>
            <a:spLocks noGrp="1"/>
          </p:cNvSpPr>
          <p:nvPr>
            <p:ph type="title"/>
          </p:nvPr>
        </p:nvSpPr>
        <p:spPr>
          <a:xfrm>
            <a:off x="1039483" y="552031"/>
            <a:ext cx="10515600" cy="937375"/>
          </a:xfrm>
        </p:spPr>
        <p:txBody>
          <a:bodyPr>
            <a:normAutofit/>
          </a:bodyPr>
          <a:lstStyle/>
          <a:p>
            <a:r>
              <a:rPr lang="en-US" b="1"/>
              <a:t>Spring Boot JPA Example</a:t>
            </a:r>
            <a:endParaRPr lang="en-US" b="1">
              <a:cs typeface="Calibri Light"/>
            </a:endParaRPr>
          </a:p>
        </p:txBody>
      </p:sp>
      <p:sp>
        <p:nvSpPr>
          <p:cNvPr id="3" name="Content Placeholder 2">
            <a:extLst>
              <a:ext uri="{FF2B5EF4-FFF2-40B4-BE49-F238E27FC236}">
                <a16:creationId xmlns:a16="http://schemas.microsoft.com/office/drawing/2014/main" id="{F3DF9657-2EC6-4A6A-9F35-362A39B2469F}"/>
              </a:ext>
            </a:extLst>
          </p:cNvPr>
          <p:cNvSpPr>
            <a:spLocks noGrp="1"/>
          </p:cNvSpPr>
          <p:nvPr>
            <p:ph idx="1"/>
          </p:nvPr>
        </p:nvSpPr>
        <p:spPr>
          <a:xfrm>
            <a:off x="795068" y="1825626"/>
            <a:ext cx="10515600" cy="3618092"/>
          </a:xfrm>
        </p:spPr>
        <p:txBody>
          <a:bodyPr vert="horz" lIns="91440" tIns="45720" rIns="91440" bIns="45720" rtlCol="0" anchor="t">
            <a:normAutofit/>
          </a:bodyPr>
          <a:lstStyle/>
          <a:p>
            <a:pPr marL="342900" indent="-342900"/>
            <a:endParaRPr lang="en-US" sz="2400">
              <a:ea typeface="+mn-lt"/>
              <a:cs typeface="+mn-lt"/>
            </a:endParaRPr>
          </a:p>
          <a:p>
            <a:pPr marL="342900" indent="-342900"/>
            <a:r>
              <a:rPr lang="en-US" sz="2400">
                <a:ea typeface="+mn-lt"/>
                <a:cs typeface="+mn-lt"/>
              </a:rPr>
              <a:t>Add spring boot starter data JPA dependency ,</a:t>
            </a:r>
            <a:endParaRPr lang="en-US"/>
          </a:p>
          <a:p>
            <a:pPr marL="342900" indent="-342900"/>
            <a:endParaRPr lang="en-US" sz="2400">
              <a:ea typeface="+mn-lt"/>
              <a:cs typeface="+mn-lt"/>
            </a:endParaRPr>
          </a:p>
          <a:p>
            <a:endParaRPr lang="en-US" sz="2400">
              <a:cs typeface="Calibri" panose="020F0502020204030204"/>
            </a:endParaRPr>
          </a:p>
          <a:p>
            <a:pPr marL="342900" indent="-342900"/>
            <a:endParaRPr lang="en-US" sz="2400">
              <a:cs typeface="Calibri" panose="020F0502020204030204"/>
            </a:endParaRPr>
          </a:p>
          <a:p>
            <a:pPr marL="0" indent="0">
              <a:buNone/>
            </a:pPr>
            <a:endParaRPr lang="en-US" sz="2000">
              <a:cs typeface="Calibri"/>
            </a:endParaRPr>
          </a:p>
          <a:p>
            <a:endParaRPr lang="en-US">
              <a:cs typeface="Calibri"/>
            </a:endParaRPr>
          </a:p>
          <a:p>
            <a:pPr marL="0" indent="0">
              <a:buNone/>
            </a:pPr>
            <a:endParaRPr lang="en-US">
              <a:cs typeface="Calibri"/>
            </a:endParaRPr>
          </a:p>
        </p:txBody>
      </p:sp>
      <p:pic>
        <p:nvPicPr>
          <p:cNvPr id="4" name="Picture 4" descr="A close up of a mans face&#10;&#10;Description generated with high confidence">
            <a:extLst>
              <a:ext uri="{FF2B5EF4-FFF2-40B4-BE49-F238E27FC236}">
                <a16:creationId xmlns:a16="http://schemas.microsoft.com/office/drawing/2014/main" id="{66109919-158A-4768-8834-98697E5B3AB4}"/>
              </a:ext>
            </a:extLst>
          </p:cNvPr>
          <p:cNvPicPr>
            <a:picLocks noChangeAspect="1"/>
          </p:cNvPicPr>
          <p:nvPr/>
        </p:nvPicPr>
        <p:blipFill>
          <a:blip r:embed="rId2"/>
          <a:stretch>
            <a:fillRect/>
          </a:stretch>
        </p:blipFill>
        <p:spPr>
          <a:xfrm>
            <a:off x="799381" y="3100847"/>
            <a:ext cx="10607615" cy="1518946"/>
          </a:xfrm>
          <a:prstGeom prst="rect">
            <a:avLst/>
          </a:prstGeom>
        </p:spPr>
      </p:pic>
    </p:spTree>
    <p:extLst>
      <p:ext uri="{BB962C8B-B14F-4D97-AF65-F5344CB8AC3E}">
        <p14:creationId xmlns:p14="http://schemas.microsoft.com/office/powerpoint/2010/main" val="25235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very high confidence">
            <a:extLst>
              <a:ext uri="{FF2B5EF4-FFF2-40B4-BE49-F238E27FC236}">
                <a16:creationId xmlns:a16="http://schemas.microsoft.com/office/drawing/2014/main" id="{9F133A6A-2A29-40AC-BAAC-F8F1CC59A461}"/>
              </a:ext>
            </a:extLst>
          </p:cNvPr>
          <p:cNvPicPr>
            <a:picLocks noChangeAspect="1"/>
          </p:cNvPicPr>
          <p:nvPr/>
        </p:nvPicPr>
        <p:blipFill>
          <a:blip r:embed="rId2"/>
          <a:stretch>
            <a:fillRect/>
          </a:stretch>
        </p:blipFill>
        <p:spPr>
          <a:xfrm>
            <a:off x="655608" y="680384"/>
            <a:ext cx="7689013" cy="2535497"/>
          </a:xfrm>
          <a:prstGeom prst="rect">
            <a:avLst/>
          </a:prstGeom>
        </p:spPr>
      </p:pic>
      <p:sp>
        <p:nvSpPr>
          <p:cNvPr id="8" name="TextBox 7">
            <a:extLst>
              <a:ext uri="{FF2B5EF4-FFF2-40B4-BE49-F238E27FC236}">
                <a16:creationId xmlns:a16="http://schemas.microsoft.com/office/drawing/2014/main" id="{6DFF6B2C-CB16-499F-86A8-13FCFB850F17}"/>
              </a:ext>
            </a:extLst>
          </p:cNvPr>
          <p:cNvSpPr txBox="1"/>
          <p:nvPr/>
        </p:nvSpPr>
        <p:spPr>
          <a:xfrm>
            <a:off x="569343" y="123645"/>
            <a:ext cx="89542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Create DAO Class which extends to </a:t>
            </a:r>
            <a:r>
              <a:rPr lang="en-US" err="1"/>
              <a:t>JPARepository</a:t>
            </a:r>
            <a:r>
              <a:rPr lang="en-US"/>
              <a:t> ,</a:t>
            </a:r>
          </a:p>
        </p:txBody>
      </p:sp>
      <p:sp>
        <p:nvSpPr>
          <p:cNvPr id="9" name="TextBox 8">
            <a:extLst>
              <a:ext uri="{FF2B5EF4-FFF2-40B4-BE49-F238E27FC236}">
                <a16:creationId xmlns:a16="http://schemas.microsoft.com/office/drawing/2014/main" id="{88EF600D-B46E-4C2C-ABBD-1841B88E04BE}"/>
              </a:ext>
            </a:extLst>
          </p:cNvPr>
          <p:cNvSpPr txBox="1"/>
          <p:nvPr/>
        </p:nvSpPr>
        <p:spPr>
          <a:xfrm>
            <a:off x="569342" y="3430438"/>
            <a:ext cx="42096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Create Service Class where JPA class is used to fetch all the records by using </a:t>
            </a:r>
            <a:r>
              <a:rPr lang="en-US" err="1"/>
              <a:t>findAll</a:t>
            </a:r>
            <a:endParaRPr lang="en-US" err="1">
              <a:cs typeface="Calibri"/>
            </a:endParaRPr>
          </a:p>
          <a:p>
            <a:endParaRPr lang="en-US">
              <a:cs typeface="Calibri"/>
            </a:endParaRPr>
          </a:p>
        </p:txBody>
      </p:sp>
      <p:pic>
        <p:nvPicPr>
          <p:cNvPr id="11" name="Picture 11" descr="A screenshot of a social media post&#10;&#10;Description generated with very high confidence">
            <a:extLst>
              <a:ext uri="{FF2B5EF4-FFF2-40B4-BE49-F238E27FC236}">
                <a16:creationId xmlns:a16="http://schemas.microsoft.com/office/drawing/2014/main" id="{1AA54FF4-2D48-4DC9-8A15-BB0A67EB20B1}"/>
              </a:ext>
            </a:extLst>
          </p:cNvPr>
          <p:cNvPicPr>
            <a:picLocks noChangeAspect="1"/>
          </p:cNvPicPr>
          <p:nvPr/>
        </p:nvPicPr>
        <p:blipFill>
          <a:blip r:embed="rId3"/>
          <a:stretch>
            <a:fillRect/>
          </a:stretch>
        </p:blipFill>
        <p:spPr>
          <a:xfrm>
            <a:off x="5486399" y="3229573"/>
            <a:ext cx="5848708" cy="3374966"/>
          </a:xfrm>
          <a:prstGeom prst="rect">
            <a:avLst/>
          </a:prstGeom>
        </p:spPr>
      </p:pic>
    </p:spTree>
    <p:extLst>
      <p:ext uri="{BB962C8B-B14F-4D97-AF65-F5344CB8AC3E}">
        <p14:creationId xmlns:p14="http://schemas.microsoft.com/office/powerpoint/2010/main" val="1369319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2066-BA18-4E35-BF2A-68968D788C11}"/>
              </a:ext>
            </a:extLst>
          </p:cNvPr>
          <p:cNvSpPr>
            <a:spLocks noGrp="1"/>
          </p:cNvSpPr>
          <p:nvPr>
            <p:ph type="title"/>
          </p:nvPr>
        </p:nvSpPr>
        <p:spPr>
          <a:xfrm>
            <a:off x="895709" y="48823"/>
            <a:ext cx="10515600" cy="937375"/>
          </a:xfrm>
        </p:spPr>
        <p:txBody>
          <a:bodyPr>
            <a:normAutofit/>
          </a:bodyPr>
          <a:lstStyle/>
          <a:p>
            <a:r>
              <a:rPr lang="en-US" b="1"/>
              <a:t>By using Hibernate criteria,</a:t>
            </a:r>
            <a:endParaRPr lang="en-US" b="1">
              <a:cs typeface="Calibri Light"/>
            </a:endParaRPr>
          </a:p>
        </p:txBody>
      </p:sp>
      <p:sp>
        <p:nvSpPr>
          <p:cNvPr id="3" name="Content Placeholder 2">
            <a:extLst>
              <a:ext uri="{FF2B5EF4-FFF2-40B4-BE49-F238E27FC236}">
                <a16:creationId xmlns:a16="http://schemas.microsoft.com/office/drawing/2014/main" id="{F3DF9657-2EC6-4A6A-9F35-362A39B2469F}"/>
              </a:ext>
            </a:extLst>
          </p:cNvPr>
          <p:cNvSpPr>
            <a:spLocks noGrp="1"/>
          </p:cNvSpPr>
          <p:nvPr>
            <p:ph idx="1"/>
          </p:nvPr>
        </p:nvSpPr>
        <p:spPr>
          <a:xfrm>
            <a:off x="795068" y="1006118"/>
            <a:ext cx="10515600" cy="5630920"/>
          </a:xfrm>
        </p:spPr>
        <p:txBody>
          <a:bodyPr vert="horz" lIns="91440" tIns="45720" rIns="91440" bIns="45720" rtlCol="0" anchor="t">
            <a:normAutofit/>
          </a:bodyPr>
          <a:lstStyle/>
          <a:p>
            <a:pPr marL="342900" indent="-342900"/>
            <a:endParaRPr lang="en-US" sz="2000">
              <a:ea typeface="+mn-lt"/>
              <a:cs typeface="+mn-lt"/>
            </a:endParaRPr>
          </a:p>
          <a:p>
            <a:pPr marL="342900" indent="-342900"/>
            <a:endParaRPr lang="en-US" sz="2000">
              <a:ea typeface="+mn-lt"/>
              <a:cs typeface="+mn-lt"/>
            </a:endParaRPr>
          </a:p>
          <a:p>
            <a:pPr marL="342900" indent="-342900"/>
            <a:endParaRPr lang="en-US" sz="2000">
              <a:ea typeface="+mn-lt"/>
              <a:cs typeface="+mn-lt"/>
            </a:endParaRPr>
          </a:p>
          <a:p>
            <a:pPr marL="342900" indent="-342900"/>
            <a:endParaRPr lang="en-US" sz="2000">
              <a:ea typeface="+mn-lt"/>
              <a:cs typeface="+mn-lt"/>
            </a:endParaRPr>
          </a:p>
          <a:p>
            <a:pPr marL="342900" indent="-342900"/>
            <a:r>
              <a:rPr lang="en-US" sz="2000">
                <a:ea typeface="+mn-lt"/>
                <a:cs typeface="+mn-lt"/>
              </a:rPr>
              <a:t>Spring boot starter JPA by </a:t>
            </a:r>
            <a:br>
              <a:rPr lang="en-US" sz="2000">
                <a:ea typeface="+mn-lt"/>
                <a:cs typeface="+mn-lt"/>
              </a:rPr>
            </a:br>
            <a:r>
              <a:rPr lang="en-US" sz="2000">
                <a:ea typeface="+mn-lt"/>
                <a:cs typeface="+mn-lt"/>
              </a:rPr>
              <a:t>default comes with Hibernate .</a:t>
            </a:r>
            <a:endParaRPr lang="en-US" sz="2000">
              <a:cs typeface="Calibri" panose="020F0502020204030204"/>
            </a:endParaRPr>
          </a:p>
          <a:p>
            <a:pPr marL="342900" indent="-342900"/>
            <a:r>
              <a:rPr lang="en-US" sz="2000">
                <a:ea typeface="+mn-lt"/>
                <a:cs typeface="+mn-lt"/>
              </a:rPr>
              <a:t>By using </a:t>
            </a:r>
            <a:r>
              <a:rPr lang="en-US" sz="2000" err="1">
                <a:ea typeface="+mn-lt"/>
                <a:cs typeface="+mn-lt"/>
              </a:rPr>
              <a:t>Entitymanager</a:t>
            </a:r>
            <a:r>
              <a:rPr lang="en-US" sz="2000">
                <a:ea typeface="+mn-lt"/>
                <a:cs typeface="+mn-lt"/>
              </a:rPr>
              <a:t> , </a:t>
            </a:r>
            <a:br>
              <a:rPr lang="en-US" sz="2000">
                <a:ea typeface="+mn-lt"/>
                <a:cs typeface="+mn-lt"/>
              </a:rPr>
            </a:br>
            <a:r>
              <a:rPr lang="en-US" sz="2000">
                <a:ea typeface="+mn-lt"/>
                <a:cs typeface="+mn-lt"/>
              </a:rPr>
              <a:t>Criteria can be used as :</a:t>
            </a:r>
          </a:p>
          <a:p>
            <a:endParaRPr lang="en-US" sz="2400">
              <a:cs typeface="Calibri" panose="020F0502020204030204"/>
            </a:endParaRPr>
          </a:p>
          <a:p>
            <a:pPr marL="0" indent="0">
              <a:buNone/>
            </a:pPr>
            <a:endParaRPr lang="en-US" sz="2000">
              <a:cs typeface="Calibri" panose="020F0502020204030204"/>
            </a:endParaRPr>
          </a:p>
          <a:p>
            <a:endParaRPr lang="en-US">
              <a:cs typeface="Calibri"/>
            </a:endParaRPr>
          </a:p>
          <a:p>
            <a:pPr marL="0" indent="0">
              <a:buNone/>
            </a:pPr>
            <a:endParaRPr lang="en-US">
              <a:cs typeface="Calibri"/>
            </a:endParaRPr>
          </a:p>
        </p:txBody>
      </p:sp>
      <p:pic>
        <p:nvPicPr>
          <p:cNvPr id="6" name="Picture 6" descr="A screenshot of a social media post&#10;&#10;Description generated with very high confidence">
            <a:extLst>
              <a:ext uri="{FF2B5EF4-FFF2-40B4-BE49-F238E27FC236}">
                <a16:creationId xmlns:a16="http://schemas.microsoft.com/office/drawing/2014/main" id="{ADAD50CE-0C67-4E10-AAB0-CF7D9CB96B23}"/>
              </a:ext>
            </a:extLst>
          </p:cNvPr>
          <p:cNvPicPr>
            <a:picLocks noChangeAspect="1"/>
          </p:cNvPicPr>
          <p:nvPr/>
        </p:nvPicPr>
        <p:blipFill>
          <a:blip r:embed="rId2"/>
          <a:stretch>
            <a:fillRect/>
          </a:stretch>
        </p:blipFill>
        <p:spPr>
          <a:xfrm>
            <a:off x="4580627" y="1002321"/>
            <a:ext cx="7128294" cy="5572226"/>
          </a:xfrm>
          <a:prstGeom prst="rect">
            <a:avLst/>
          </a:prstGeom>
        </p:spPr>
      </p:pic>
    </p:spTree>
    <p:extLst>
      <p:ext uri="{BB962C8B-B14F-4D97-AF65-F5344CB8AC3E}">
        <p14:creationId xmlns:p14="http://schemas.microsoft.com/office/powerpoint/2010/main" val="291354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6097-B39E-4892-8CFA-D8715AD3C496}"/>
              </a:ext>
            </a:extLst>
          </p:cNvPr>
          <p:cNvSpPr>
            <a:spLocks noGrp="1"/>
          </p:cNvSpPr>
          <p:nvPr>
            <p:ph type="title"/>
          </p:nvPr>
        </p:nvSpPr>
        <p:spPr>
          <a:xfrm>
            <a:off x="3440500" y="2909917"/>
            <a:ext cx="5785449" cy="1023639"/>
          </a:xfrm>
        </p:spPr>
        <p:txBody>
          <a:bodyPr>
            <a:normAutofit fontScale="90000"/>
          </a:bodyPr>
          <a:lstStyle/>
          <a:p>
            <a:r>
              <a:rPr lang="en-US" b="1">
                <a:cs typeface="Calibri Light"/>
              </a:rPr>
              <a:t>Spring Boot Microservices</a:t>
            </a:r>
          </a:p>
        </p:txBody>
      </p:sp>
      <p:sp>
        <p:nvSpPr>
          <p:cNvPr id="3" name="Content Placeholder 2">
            <a:extLst>
              <a:ext uri="{FF2B5EF4-FFF2-40B4-BE49-F238E27FC236}">
                <a16:creationId xmlns:a16="http://schemas.microsoft.com/office/drawing/2014/main" id="{C48ABE61-6334-4748-9D10-109F866E5B17}"/>
              </a:ext>
            </a:extLst>
          </p:cNvPr>
          <p:cNvSpPr>
            <a:spLocks noGrp="1"/>
          </p:cNvSpPr>
          <p:nvPr>
            <p:ph idx="1"/>
          </p:nvPr>
        </p:nvSpPr>
        <p:spPr>
          <a:xfrm>
            <a:off x="838200" y="1365550"/>
            <a:ext cx="10515600" cy="4811413"/>
          </a:xfrm>
        </p:spPr>
        <p:txBody>
          <a:bodyPr vert="horz" lIns="91440" tIns="45720" rIns="91440" bIns="45720" rtlCol="0" anchor="t">
            <a:normAutofit/>
          </a:bodyPr>
          <a:lstStyle/>
          <a:p>
            <a:pPr marL="0" indent="0">
              <a:buNone/>
            </a:pPr>
            <a:r>
              <a:rPr lang="en-US"/>
              <a:t> </a:t>
            </a:r>
            <a:br>
              <a:rPr lang="en-US"/>
            </a:br>
            <a:endParaRPr lang="en-US">
              <a:cs typeface="Calibri" panose="020F0502020204030204"/>
            </a:endParaRPr>
          </a:p>
        </p:txBody>
      </p:sp>
    </p:spTree>
    <p:extLst>
      <p:ext uri="{BB962C8B-B14F-4D97-AF65-F5344CB8AC3E}">
        <p14:creationId xmlns:p14="http://schemas.microsoft.com/office/powerpoint/2010/main" val="716231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2066-BA18-4E35-BF2A-68968D788C11}"/>
              </a:ext>
            </a:extLst>
          </p:cNvPr>
          <p:cNvSpPr>
            <a:spLocks noGrp="1"/>
          </p:cNvSpPr>
          <p:nvPr>
            <p:ph type="title"/>
          </p:nvPr>
        </p:nvSpPr>
        <p:spPr>
          <a:xfrm>
            <a:off x="1039483" y="552031"/>
            <a:ext cx="10515600" cy="937375"/>
          </a:xfrm>
        </p:spPr>
        <p:txBody>
          <a:bodyPr>
            <a:normAutofit fontScale="90000"/>
          </a:bodyPr>
          <a:lstStyle/>
          <a:p>
            <a:r>
              <a:rPr lang="en-US" b="1"/>
              <a:t>How to integrate microservices with spring boot ?</a:t>
            </a:r>
            <a:endParaRPr lang="en-US"/>
          </a:p>
        </p:txBody>
      </p:sp>
      <p:sp>
        <p:nvSpPr>
          <p:cNvPr id="3" name="Content Placeholder 2">
            <a:extLst>
              <a:ext uri="{FF2B5EF4-FFF2-40B4-BE49-F238E27FC236}">
                <a16:creationId xmlns:a16="http://schemas.microsoft.com/office/drawing/2014/main" id="{F3DF9657-2EC6-4A6A-9F35-362A39B2469F}"/>
              </a:ext>
            </a:extLst>
          </p:cNvPr>
          <p:cNvSpPr>
            <a:spLocks noGrp="1"/>
          </p:cNvSpPr>
          <p:nvPr>
            <p:ph idx="1"/>
          </p:nvPr>
        </p:nvSpPr>
        <p:spPr>
          <a:xfrm>
            <a:off x="795068" y="1825626"/>
            <a:ext cx="10515600" cy="4178808"/>
          </a:xfrm>
        </p:spPr>
        <p:txBody>
          <a:bodyPr vert="horz" lIns="91440" tIns="45720" rIns="91440" bIns="45720" rtlCol="0" anchor="t">
            <a:normAutofit/>
          </a:bodyPr>
          <a:lstStyle/>
          <a:p>
            <a:pPr marL="342900" indent="-342900"/>
            <a:r>
              <a:rPr lang="en-US" sz="2400">
                <a:ea typeface="+mn-lt"/>
                <a:cs typeface="+mn-lt"/>
              </a:rPr>
              <a:t>For each microservice create separate spring boot project.</a:t>
            </a:r>
            <a:endParaRPr lang="en-US"/>
          </a:p>
          <a:p>
            <a:pPr marL="342900" indent="-342900"/>
            <a:r>
              <a:rPr lang="en-US" sz="2400">
                <a:ea typeface="+mn-lt"/>
                <a:cs typeface="+mn-lt"/>
              </a:rPr>
              <a:t>One root microservice communicates with other microservices to get necessary information.</a:t>
            </a:r>
          </a:p>
          <a:p>
            <a:pPr marL="342900" indent="-342900"/>
            <a:r>
              <a:rPr lang="en-US" sz="2400">
                <a:cs typeface="Calibri" panose="020F0502020204030204"/>
              </a:rPr>
              <a:t>Communication can be happened via Rest template or </a:t>
            </a:r>
            <a:r>
              <a:rPr lang="en-US" sz="2400" err="1">
                <a:cs typeface="Calibri" panose="020F0502020204030204"/>
              </a:rPr>
              <a:t>Webclient</a:t>
            </a:r>
            <a:r>
              <a:rPr lang="en-US" sz="2400">
                <a:cs typeface="Calibri" panose="020F0502020204030204"/>
              </a:rPr>
              <a:t>.</a:t>
            </a:r>
          </a:p>
          <a:p>
            <a:pPr marL="342900" indent="-342900"/>
            <a:r>
              <a:rPr lang="en-US" sz="2400">
                <a:ea typeface="+mn-lt"/>
                <a:cs typeface="+mn-lt"/>
              </a:rPr>
              <a:t>Rest Template is used to create applications that consume RESTful Web Services.</a:t>
            </a:r>
          </a:p>
          <a:p>
            <a:r>
              <a:rPr lang="en-US" sz="2400" i="1">
                <a:ea typeface="+mn-lt"/>
                <a:cs typeface="+mn-lt"/>
              </a:rPr>
              <a:t> WebClient</a:t>
            </a:r>
            <a:r>
              <a:rPr lang="en-US" sz="2400">
                <a:ea typeface="+mn-lt"/>
                <a:cs typeface="+mn-lt"/>
              </a:rPr>
              <a:t> is an interface representing the main entry point for performing  web requests.</a:t>
            </a:r>
            <a:endParaRPr lang="en-US" sz="2400">
              <a:cs typeface="Calibri" panose="020F0502020204030204"/>
            </a:endParaRPr>
          </a:p>
          <a:p>
            <a:r>
              <a:rPr lang="en-US" sz="2400" i="1">
                <a:ea typeface="+mn-lt"/>
                <a:cs typeface="+mn-lt"/>
              </a:rPr>
              <a:t>WebClient</a:t>
            </a:r>
            <a:r>
              <a:rPr lang="en-US" sz="2400">
                <a:ea typeface="+mn-lt"/>
                <a:cs typeface="+mn-lt"/>
              </a:rPr>
              <a:t>  has been created as a part of the Spring Web Reactive module and will be replacing the classic </a:t>
            </a:r>
            <a:r>
              <a:rPr lang="en-US" sz="2400" i="1" err="1">
                <a:ea typeface="+mn-lt"/>
                <a:cs typeface="+mn-lt"/>
              </a:rPr>
              <a:t>RestTemplate</a:t>
            </a:r>
            <a:r>
              <a:rPr lang="en-US" sz="2400" i="1">
                <a:ea typeface="+mn-lt"/>
                <a:cs typeface="+mn-lt"/>
              </a:rPr>
              <a:t> </a:t>
            </a:r>
            <a:r>
              <a:rPr lang="en-US" sz="2400">
                <a:ea typeface="+mn-lt"/>
                <a:cs typeface="+mn-lt"/>
              </a:rPr>
              <a:t>in these scenarios. The new client is a reactive, non-blocking solution that works over the HTTP/1.1 protocol.</a:t>
            </a:r>
            <a:endParaRPr lang="en-US"/>
          </a:p>
          <a:p>
            <a:endParaRPr lang="en-US" sz="2400">
              <a:cs typeface="Calibri" panose="020F0502020204030204"/>
            </a:endParaRPr>
          </a:p>
          <a:p>
            <a:pPr marL="342900" indent="-342900"/>
            <a:endParaRPr lang="en-US" sz="2400">
              <a:cs typeface="Calibri" panose="020F0502020204030204"/>
            </a:endParaRPr>
          </a:p>
          <a:p>
            <a:pPr marL="0" indent="0">
              <a:buNone/>
            </a:pPr>
            <a:endParaRPr lang="en-US" sz="2000">
              <a:cs typeface="Calibri" panose="020F0502020204030204"/>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526568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6097-B39E-4892-8CFA-D8715AD3C496}"/>
              </a:ext>
            </a:extLst>
          </p:cNvPr>
          <p:cNvSpPr>
            <a:spLocks noGrp="1"/>
          </p:cNvSpPr>
          <p:nvPr>
            <p:ph type="title"/>
          </p:nvPr>
        </p:nvSpPr>
        <p:spPr>
          <a:xfrm>
            <a:off x="3440500" y="2449842"/>
            <a:ext cx="5785449" cy="1023639"/>
          </a:xfrm>
        </p:spPr>
        <p:txBody>
          <a:bodyPr>
            <a:normAutofit/>
          </a:bodyPr>
          <a:lstStyle/>
          <a:p>
            <a:r>
              <a:rPr lang="en-US" b="1">
                <a:cs typeface="Calibri Light"/>
              </a:rPr>
              <a:t>       Service discovery </a:t>
            </a:r>
            <a:endParaRPr lang="en-US"/>
          </a:p>
        </p:txBody>
      </p:sp>
      <p:sp>
        <p:nvSpPr>
          <p:cNvPr id="3" name="Content Placeholder 2">
            <a:extLst>
              <a:ext uri="{FF2B5EF4-FFF2-40B4-BE49-F238E27FC236}">
                <a16:creationId xmlns:a16="http://schemas.microsoft.com/office/drawing/2014/main" id="{C48ABE61-6334-4748-9D10-109F866E5B17}"/>
              </a:ext>
            </a:extLst>
          </p:cNvPr>
          <p:cNvSpPr>
            <a:spLocks noGrp="1"/>
          </p:cNvSpPr>
          <p:nvPr>
            <p:ph idx="1"/>
          </p:nvPr>
        </p:nvSpPr>
        <p:spPr>
          <a:xfrm>
            <a:off x="838200" y="1365550"/>
            <a:ext cx="10515600" cy="4811413"/>
          </a:xfrm>
        </p:spPr>
        <p:txBody>
          <a:bodyPr vert="horz" lIns="91440" tIns="45720" rIns="91440" bIns="45720" rtlCol="0" anchor="t">
            <a:normAutofit/>
          </a:bodyPr>
          <a:lstStyle/>
          <a:p>
            <a:pPr marL="0" indent="0">
              <a:buNone/>
            </a:pPr>
            <a:r>
              <a:rPr lang="en-US"/>
              <a:t> </a:t>
            </a:r>
            <a:br>
              <a:rPr lang="en-US"/>
            </a:br>
            <a:endParaRPr lang="en-US">
              <a:cs typeface="Calibri" panose="020F0502020204030204"/>
            </a:endParaRPr>
          </a:p>
        </p:txBody>
      </p:sp>
    </p:spTree>
    <p:extLst>
      <p:ext uri="{BB962C8B-B14F-4D97-AF65-F5344CB8AC3E}">
        <p14:creationId xmlns:p14="http://schemas.microsoft.com/office/powerpoint/2010/main" val="778517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C73-9A98-42FE-91FC-A6904DAB8E9D}"/>
              </a:ext>
            </a:extLst>
          </p:cNvPr>
          <p:cNvSpPr>
            <a:spLocks noGrp="1"/>
          </p:cNvSpPr>
          <p:nvPr>
            <p:ph type="title"/>
          </p:nvPr>
        </p:nvSpPr>
        <p:spPr/>
        <p:txBody>
          <a:bodyPr/>
          <a:lstStyle/>
          <a:p>
            <a:r>
              <a:rPr lang="en-US" b="1">
                <a:cs typeface="Calibri Light"/>
              </a:rPr>
              <a:t>Why Service Discovery ?</a:t>
            </a:r>
          </a:p>
        </p:txBody>
      </p:sp>
      <p:sp>
        <p:nvSpPr>
          <p:cNvPr id="3" name="Content Placeholder 2">
            <a:extLst>
              <a:ext uri="{FF2B5EF4-FFF2-40B4-BE49-F238E27FC236}">
                <a16:creationId xmlns:a16="http://schemas.microsoft.com/office/drawing/2014/main" id="{E14BDA76-D569-4C32-BCE5-30C62C72E2E3}"/>
              </a:ext>
            </a:extLst>
          </p:cNvPr>
          <p:cNvSpPr>
            <a:spLocks noGrp="1"/>
          </p:cNvSpPr>
          <p:nvPr>
            <p:ph idx="1"/>
          </p:nvPr>
        </p:nvSpPr>
        <p:spPr/>
        <p:txBody>
          <a:bodyPr vert="horz" lIns="91440" tIns="45720" rIns="91440" bIns="45720" rtlCol="0" anchor="t">
            <a:normAutofit/>
          </a:bodyPr>
          <a:lstStyle/>
          <a:p>
            <a:endParaRPr lang="en-US">
              <a:ea typeface="+mn-lt"/>
              <a:cs typeface="+mn-lt"/>
            </a:endParaRPr>
          </a:p>
          <a:p>
            <a:r>
              <a:rPr lang="en-US">
                <a:ea typeface="+mn-lt"/>
                <a:cs typeface="+mn-lt"/>
              </a:rPr>
              <a:t>Because of upgrades in service instances, failure of VMs and/or auto-scaling, services will be dynamically launched from the new network location or removed from existing network locations.</a:t>
            </a:r>
            <a:endParaRPr lang="en-US"/>
          </a:p>
          <a:p>
            <a:r>
              <a:rPr lang="en-US">
                <a:ea typeface="+mn-lt"/>
                <a:cs typeface="+mn-lt"/>
              </a:rPr>
              <a:t>Irrespective of changes to service instance location, the client ( be in the front end or backend ) should be able to call right service all the time and there should not be manual effort involved to maintain and run this.</a:t>
            </a:r>
            <a:endParaRPr lang="en-US">
              <a:cs typeface="Calibri"/>
            </a:endParaRPr>
          </a:p>
        </p:txBody>
      </p:sp>
    </p:spTree>
    <p:extLst>
      <p:ext uri="{BB962C8B-B14F-4D97-AF65-F5344CB8AC3E}">
        <p14:creationId xmlns:p14="http://schemas.microsoft.com/office/powerpoint/2010/main" val="4054601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C73-9A98-42FE-91FC-A6904DAB8E9D}"/>
              </a:ext>
            </a:extLst>
          </p:cNvPr>
          <p:cNvSpPr>
            <a:spLocks noGrp="1"/>
          </p:cNvSpPr>
          <p:nvPr>
            <p:ph type="title"/>
          </p:nvPr>
        </p:nvSpPr>
        <p:spPr/>
        <p:txBody>
          <a:bodyPr/>
          <a:lstStyle/>
          <a:p>
            <a:r>
              <a:rPr lang="en-US" b="1">
                <a:latin typeface="Calibri"/>
                <a:cs typeface="Calibri Light"/>
              </a:rPr>
              <a:t>Client-side </a:t>
            </a:r>
            <a:r>
              <a:rPr lang="en-US" b="1">
                <a:latin typeface="Calibri"/>
                <a:cs typeface="Calibri"/>
              </a:rPr>
              <a:t>discovery</a:t>
            </a:r>
            <a:endParaRPr lang="en-US" b="1">
              <a:latin typeface="Calibri"/>
              <a:cs typeface="Calibri Light"/>
            </a:endParaRPr>
          </a:p>
        </p:txBody>
      </p:sp>
      <p:pic>
        <p:nvPicPr>
          <p:cNvPr id="12" name="Picture 12">
            <a:extLst>
              <a:ext uri="{FF2B5EF4-FFF2-40B4-BE49-F238E27FC236}">
                <a16:creationId xmlns:a16="http://schemas.microsoft.com/office/drawing/2014/main" id="{C397CC6A-436A-43D0-8F19-691F51B61AF5}"/>
              </a:ext>
            </a:extLst>
          </p:cNvPr>
          <p:cNvPicPr>
            <a:picLocks noGrp="1" noChangeAspect="1"/>
          </p:cNvPicPr>
          <p:nvPr>
            <p:ph idx="1"/>
          </p:nvPr>
        </p:nvPicPr>
        <p:blipFill>
          <a:blip r:embed="rId2"/>
          <a:stretch>
            <a:fillRect/>
          </a:stretch>
        </p:blipFill>
        <p:spPr>
          <a:xfrm>
            <a:off x="943157" y="1868757"/>
            <a:ext cx="9054855" cy="4351338"/>
          </a:xfrm>
        </p:spPr>
      </p:pic>
    </p:spTree>
    <p:extLst>
      <p:ext uri="{BB962C8B-B14F-4D97-AF65-F5344CB8AC3E}">
        <p14:creationId xmlns:p14="http://schemas.microsoft.com/office/powerpoint/2010/main" val="1211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005A-9D94-436A-9820-0A15116C687C}"/>
              </a:ext>
            </a:extLst>
          </p:cNvPr>
          <p:cNvSpPr>
            <a:spLocks noGrp="1"/>
          </p:cNvSpPr>
          <p:nvPr>
            <p:ph type="title"/>
          </p:nvPr>
        </p:nvSpPr>
        <p:spPr/>
        <p:txBody>
          <a:bodyPr>
            <a:normAutofit/>
          </a:bodyPr>
          <a:lstStyle/>
          <a:p>
            <a:r>
              <a:rPr lang="en-US" b="1"/>
              <a:t>What is Spring Boot?</a:t>
            </a:r>
            <a:endParaRPr lang="en-US" b="1">
              <a:cs typeface="Calibri Light"/>
            </a:endParaRPr>
          </a:p>
        </p:txBody>
      </p:sp>
      <p:sp>
        <p:nvSpPr>
          <p:cNvPr id="3" name="Content Placeholder 2">
            <a:extLst>
              <a:ext uri="{FF2B5EF4-FFF2-40B4-BE49-F238E27FC236}">
                <a16:creationId xmlns:a16="http://schemas.microsoft.com/office/drawing/2014/main" id="{B733208A-FA6A-4D66-990E-B9682FA77158}"/>
              </a:ext>
            </a:extLst>
          </p:cNvPr>
          <p:cNvSpPr>
            <a:spLocks noGrp="1"/>
          </p:cNvSpPr>
          <p:nvPr>
            <p:ph idx="1"/>
          </p:nvPr>
        </p:nvSpPr>
        <p:spPr>
          <a:xfrm>
            <a:off x="838200" y="2185058"/>
            <a:ext cx="10515600" cy="3991905"/>
          </a:xfrm>
        </p:spPr>
        <p:txBody>
          <a:bodyPr vert="horz" lIns="91440" tIns="45720" rIns="91440" bIns="45720" rtlCol="0" anchor="t">
            <a:normAutofit/>
          </a:bodyPr>
          <a:lstStyle/>
          <a:p>
            <a:r>
              <a:rPr lang="en-US" sz="3200">
                <a:ea typeface="+mn-lt"/>
                <a:cs typeface="+mn-lt"/>
              </a:rPr>
              <a:t>Spring Boot is an open source Java-based framework used to create a micro Service.</a:t>
            </a:r>
          </a:p>
          <a:p>
            <a:pPr marL="0" indent="0">
              <a:buNone/>
            </a:pPr>
            <a:endParaRPr lang="en-US" sz="3200">
              <a:ea typeface="+mn-lt"/>
              <a:cs typeface="+mn-lt"/>
            </a:endParaRPr>
          </a:p>
          <a:p>
            <a:r>
              <a:rPr lang="en-US" sz="3200">
                <a:ea typeface="+mn-lt"/>
                <a:cs typeface="+mn-lt"/>
              </a:rPr>
              <a:t>Spring Boot makes it easy to create stand-alone, production-grade Spring based Applications that you can "just run".</a:t>
            </a:r>
            <a:endParaRPr lang="en-US" sz="3200">
              <a:cs typeface="Calibri" panose="020F0502020204030204"/>
            </a:endParaRPr>
          </a:p>
        </p:txBody>
      </p:sp>
    </p:spTree>
    <p:extLst>
      <p:ext uri="{BB962C8B-B14F-4D97-AF65-F5344CB8AC3E}">
        <p14:creationId xmlns:p14="http://schemas.microsoft.com/office/powerpoint/2010/main" val="2608317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31C9D-54B3-4101-994D-7D02CFD3D9BF}"/>
              </a:ext>
            </a:extLst>
          </p:cNvPr>
          <p:cNvSpPr txBox="1"/>
          <p:nvPr/>
        </p:nvSpPr>
        <p:spPr>
          <a:xfrm>
            <a:off x="713117" y="799381"/>
            <a:ext cx="1088078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In Client side</a:t>
            </a:r>
            <a:r>
              <a:rPr lang="en-US" sz="2000">
                <a:cs typeface="Calibri"/>
              </a:rPr>
              <a:t> discovery , </a:t>
            </a:r>
            <a:r>
              <a:rPr lang="en-US" sz="2000">
                <a:ea typeface="+mn-lt"/>
                <a:cs typeface="+mn-lt"/>
              </a:rPr>
              <a:t>Client’s responsibility to identify the all available service instances and load balance the requests among all available service instances.</a:t>
            </a:r>
            <a:br>
              <a:rPr lang="en-US" sz="2000">
                <a:ea typeface="+mn-lt"/>
                <a:cs typeface="+mn-lt"/>
              </a:rPr>
            </a:br>
            <a:endParaRPr lang="en-US" sz="2000">
              <a:ea typeface="+mn-lt"/>
              <a:cs typeface="+mn-lt"/>
            </a:endParaRPr>
          </a:p>
          <a:p>
            <a:pPr marL="285750" indent="-285750">
              <a:buFont typeface="Arial"/>
              <a:buChar char="•"/>
            </a:pPr>
            <a:r>
              <a:rPr lang="en-US" sz="2000">
                <a:ea typeface="+mn-lt"/>
                <a:cs typeface="+mn-lt"/>
              </a:rPr>
              <a:t>To achieve this, Client makes a query to Service Registry, which knows the all available services instances.</a:t>
            </a:r>
            <a:br>
              <a:rPr lang="en-US" sz="2000">
                <a:ea typeface="+mn-lt"/>
                <a:cs typeface="+mn-lt"/>
              </a:rPr>
            </a:br>
            <a:endParaRPr lang="en-US" sz="2000">
              <a:ea typeface="+mn-lt"/>
              <a:cs typeface="+mn-lt"/>
            </a:endParaRPr>
          </a:p>
          <a:p>
            <a:pPr marL="285750" indent="-285750">
              <a:buFont typeface="Arial"/>
              <a:buChar char="•"/>
            </a:pPr>
            <a:r>
              <a:rPr lang="en-US" sz="2000">
                <a:ea typeface="+mn-lt"/>
                <a:cs typeface="+mn-lt"/>
              </a:rPr>
              <a:t>The client uses a load balancing mechanism to find one of the available service instances and sends a request.</a:t>
            </a:r>
          </a:p>
          <a:p>
            <a:pPr marL="285750" indent="-285750">
              <a:buFont typeface="Arial"/>
              <a:buChar char="•"/>
            </a:pPr>
            <a:endParaRPr lang="en-US" sz="2000">
              <a:cs typeface="Calibri"/>
            </a:endParaRPr>
          </a:p>
          <a:p>
            <a:pPr marL="285750" indent="-285750">
              <a:buFont typeface="Arial"/>
              <a:buChar char="•"/>
            </a:pPr>
            <a:r>
              <a:rPr lang="en-US" sz="2000">
                <a:ea typeface="+mn-lt"/>
                <a:cs typeface="+mn-lt"/>
              </a:rPr>
              <a:t>Newly created all the network locations of service instances can be registered with the service registry on service instances startup. </a:t>
            </a:r>
          </a:p>
          <a:p>
            <a:pPr marL="285750" indent="-285750">
              <a:buFont typeface="Arial"/>
              <a:buChar char="•"/>
            </a:pPr>
            <a:endParaRPr lang="en-US" sz="2000">
              <a:ea typeface="+mn-lt"/>
              <a:cs typeface="+mn-lt"/>
            </a:endParaRPr>
          </a:p>
          <a:p>
            <a:pPr marL="285750" indent="-285750">
              <a:buFont typeface="Arial"/>
              <a:buChar char="•"/>
            </a:pPr>
            <a:r>
              <a:rPr lang="en-US" sz="2000">
                <a:ea typeface="+mn-lt"/>
                <a:cs typeface="+mn-lt"/>
              </a:rPr>
              <a:t>The Service instance can be deregistered (deleted) from the service registry on the particular service instance termination.</a:t>
            </a:r>
          </a:p>
          <a:p>
            <a:pPr marL="285750" indent="-285750">
              <a:buFont typeface="Arial"/>
              <a:buChar char="•"/>
            </a:pPr>
            <a:endParaRPr lang="en-US" sz="2000">
              <a:ea typeface="+mn-lt"/>
              <a:cs typeface="+mn-lt"/>
            </a:endParaRPr>
          </a:p>
          <a:p>
            <a:pPr marL="285750" indent="-285750">
              <a:buFont typeface="Arial"/>
              <a:buChar char="•"/>
            </a:pPr>
            <a:r>
              <a:rPr lang="en-US" sz="2000">
                <a:ea typeface="+mn-lt"/>
                <a:cs typeface="+mn-lt"/>
              </a:rPr>
              <a:t>Netflix OSS supports the client side discovery pattern and Netflix Eureka is the service registry.</a:t>
            </a:r>
          </a:p>
        </p:txBody>
      </p:sp>
    </p:spTree>
    <p:extLst>
      <p:ext uri="{BB962C8B-B14F-4D97-AF65-F5344CB8AC3E}">
        <p14:creationId xmlns:p14="http://schemas.microsoft.com/office/powerpoint/2010/main" val="4132728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C73-9A98-42FE-91FC-A6904DAB8E9D}"/>
              </a:ext>
            </a:extLst>
          </p:cNvPr>
          <p:cNvSpPr>
            <a:spLocks noGrp="1"/>
          </p:cNvSpPr>
          <p:nvPr>
            <p:ph type="title"/>
          </p:nvPr>
        </p:nvSpPr>
        <p:spPr/>
        <p:txBody>
          <a:bodyPr/>
          <a:lstStyle/>
          <a:p>
            <a:r>
              <a:rPr lang="en-US" b="1">
                <a:latin typeface="Calibri"/>
                <a:cs typeface="Calibri Light"/>
              </a:rPr>
              <a:t>Server-side </a:t>
            </a:r>
            <a:r>
              <a:rPr lang="en-US" b="1">
                <a:latin typeface="Calibri"/>
                <a:cs typeface="Calibri"/>
              </a:rPr>
              <a:t>discovery</a:t>
            </a:r>
            <a:endParaRPr lang="en-US" b="1">
              <a:latin typeface="Calibri"/>
              <a:cs typeface="Calibri Light"/>
            </a:endParaRPr>
          </a:p>
        </p:txBody>
      </p:sp>
      <p:pic>
        <p:nvPicPr>
          <p:cNvPr id="5" name="Picture 5">
            <a:extLst>
              <a:ext uri="{FF2B5EF4-FFF2-40B4-BE49-F238E27FC236}">
                <a16:creationId xmlns:a16="http://schemas.microsoft.com/office/drawing/2014/main" id="{6A8664C2-5CF6-48C9-BCB7-7EC30E27893B}"/>
              </a:ext>
            </a:extLst>
          </p:cNvPr>
          <p:cNvPicPr>
            <a:picLocks noGrp="1" noChangeAspect="1"/>
          </p:cNvPicPr>
          <p:nvPr>
            <p:ph idx="1"/>
          </p:nvPr>
        </p:nvPicPr>
        <p:blipFill>
          <a:blip r:embed="rId2"/>
          <a:stretch>
            <a:fillRect/>
          </a:stretch>
        </p:blipFill>
        <p:spPr>
          <a:xfrm>
            <a:off x="900023" y="1767155"/>
            <a:ext cx="9126747" cy="4143199"/>
          </a:xfrm>
        </p:spPr>
      </p:pic>
    </p:spTree>
    <p:extLst>
      <p:ext uri="{BB962C8B-B14F-4D97-AF65-F5344CB8AC3E}">
        <p14:creationId xmlns:p14="http://schemas.microsoft.com/office/powerpoint/2010/main" val="880536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31C9D-54B3-4101-994D-7D02CFD3D9BF}"/>
              </a:ext>
            </a:extLst>
          </p:cNvPr>
          <p:cNvSpPr txBox="1"/>
          <p:nvPr/>
        </p:nvSpPr>
        <p:spPr>
          <a:xfrm>
            <a:off x="1043796" y="1345721"/>
            <a:ext cx="1088078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In server side</a:t>
            </a:r>
            <a:r>
              <a:rPr lang="en-US" sz="2000">
                <a:cs typeface="Calibri"/>
              </a:rPr>
              <a:t> discovery , </a:t>
            </a:r>
            <a:r>
              <a:rPr lang="en-US" sz="2000">
                <a:ea typeface="+mn-lt"/>
                <a:cs typeface="+mn-lt"/>
              </a:rPr>
              <a:t>the Client sends a request to a service via a load balancer. </a:t>
            </a:r>
            <a:br>
              <a:rPr lang="en-US" sz="2000">
                <a:ea typeface="+mn-lt"/>
                <a:cs typeface="+mn-lt"/>
              </a:rPr>
            </a:br>
            <a:endParaRPr lang="en-US" sz="2000">
              <a:ea typeface="+mn-lt"/>
              <a:cs typeface="+mn-lt"/>
            </a:endParaRPr>
          </a:p>
          <a:p>
            <a:pPr marL="285750" indent="-285750">
              <a:buFont typeface="Arial"/>
              <a:buChar char="•"/>
            </a:pPr>
            <a:r>
              <a:rPr lang="en-US" sz="2000">
                <a:ea typeface="+mn-lt"/>
                <a:cs typeface="+mn-lt"/>
              </a:rPr>
              <a:t>The load balancer makes a query to the service registry and routes each client request to an available service instance.</a:t>
            </a:r>
            <a:br>
              <a:rPr lang="en-US" sz="2000">
                <a:ea typeface="+mn-lt"/>
                <a:cs typeface="+mn-lt"/>
              </a:rPr>
            </a:br>
            <a:endParaRPr lang="en-US" sz="2000">
              <a:ea typeface="+mn-lt"/>
              <a:cs typeface="+mn-lt"/>
            </a:endParaRPr>
          </a:p>
          <a:p>
            <a:pPr marL="285750" indent="-285750">
              <a:buFont typeface="Arial"/>
              <a:buChar char="•"/>
            </a:pPr>
            <a:r>
              <a:rPr lang="en-US" sz="2000">
                <a:ea typeface="+mn-lt"/>
                <a:cs typeface="+mn-lt"/>
              </a:rPr>
              <a:t>The newly created service instances can be registered/deregistered with the service registry.</a:t>
            </a:r>
            <a:endParaRPr lang="en-US">
              <a:ea typeface="+mn-lt"/>
              <a:cs typeface="+mn-lt"/>
            </a:endParaRPr>
          </a:p>
          <a:p>
            <a:pPr marL="285750" indent="-285750">
              <a:buFont typeface="Arial"/>
              <a:buChar char="•"/>
            </a:pPr>
            <a:endParaRPr lang="en-US" sz="2000">
              <a:cs typeface="Calibri"/>
            </a:endParaRPr>
          </a:p>
          <a:p>
            <a:pPr marL="285750" indent="-285750">
              <a:buFont typeface="Arial"/>
              <a:buChar char="•"/>
            </a:pPr>
            <a:r>
              <a:rPr lang="en-US" sz="2000">
                <a:ea typeface="+mn-lt"/>
                <a:cs typeface="+mn-lt"/>
              </a:rPr>
              <a:t>AWS is offering one of the most popular server-side discovery routers </a:t>
            </a:r>
            <a:r>
              <a:rPr lang="en-US" sz="2000" err="1">
                <a:ea typeface="+mn-lt"/>
                <a:cs typeface="+mn-lt"/>
              </a:rPr>
              <a:t>i.e</a:t>
            </a:r>
            <a:r>
              <a:rPr lang="en-US" sz="2000">
                <a:ea typeface="+mn-lt"/>
                <a:cs typeface="+mn-lt"/>
              </a:rPr>
              <a:t> The AWS Elastic Load Balancer (ELB).</a:t>
            </a:r>
          </a:p>
        </p:txBody>
      </p:sp>
    </p:spTree>
    <p:extLst>
      <p:ext uri="{BB962C8B-B14F-4D97-AF65-F5344CB8AC3E}">
        <p14:creationId xmlns:p14="http://schemas.microsoft.com/office/powerpoint/2010/main" val="103499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6097-B39E-4892-8CFA-D8715AD3C496}"/>
              </a:ext>
            </a:extLst>
          </p:cNvPr>
          <p:cNvSpPr>
            <a:spLocks noGrp="1"/>
          </p:cNvSpPr>
          <p:nvPr>
            <p:ph type="title"/>
          </p:nvPr>
        </p:nvSpPr>
        <p:spPr>
          <a:xfrm>
            <a:off x="3440500" y="2449842"/>
            <a:ext cx="5785449" cy="1023639"/>
          </a:xfrm>
        </p:spPr>
        <p:txBody>
          <a:bodyPr>
            <a:normAutofit/>
          </a:bodyPr>
          <a:lstStyle/>
          <a:p>
            <a:r>
              <a:rPr lang="en-US" b="1">
                <a:cs typeface="Calibri Light"/>
              </a:rPr>
              <a:t>        Eureka Server</a:t>
            </a:r>
            <a:endParaRPr lang="en-US"/>
          </a:p>
        </p:txBody>
      </p:sp>
      <p:sp>
        <p:nvSpPr>
          <p:cNvPr id="3" name="Content Placeholder 2">
            <a:extLst>
              <a:ext uri="{FF2B5EF4-FFF2-40B4-BE49-F238E27FC236}">
                <a16:creationId xmlns:a16="http://schemas.microsoft.com/office/drawing/2014/main" id="{C48ABE61-6334-4748-9D10-109F866E5B17}"/>
              </a:ext>
            </a:extLst>
          </p:cNvPr>
          <p:cNvSpPr>
            <a:spLocks noGrp="1"/>
          </p:cNvSpPr>
          <p:nvPr>
            <p:ph idx="1"/>
          </p:nvPr>
        </p:nvSpPr>
        <p:spPr>
          <a:xfrm>
            <a:off x="838200" y="1365550"/>
            <a:ext cx="10515600" cy="4811413"/>
          </a:xfrm>
        </p:spPr>
        <p:txBody>
          <a:bodyPr vert="horz" lIns="91440" tIns="45720" rIns="91440" bIns="45720" rtlCol="0" anchor="t">
            <a:normAutofit/>
          </a:bodyPr>
          <a:lstStyle/>
          <a:p>
            <a:pPr marL="0" indent="0">
              <a:buNone/>
            </a:pPr>
            <a:r>
              <a:rPr lang="en-US"/>
              <a:t> </a:t>
            </a:r>
            <a:br>
              <a:rPr lang="en-US"/>
            </a:br>
            <a:endParaRPr lang="en-US">
              <a:cs typeface="Calibri" panose="020F0502020204030204"/>
            </a:endParaRPr>
          </a:p>
        </p:txBody>
      </p:sp>
    </p:spTree>
    <p:extLst>
      <p:ext uri="{BB962C8B-B14F-4D97-AF65-F5344CB8AC3E}">
        <p14:creationId xmlns:p14="http://schemas.microsoft.com/office/powerpoint/2010/main" val="359847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C338-9268-45F8-9455-74D67D61E810}"/>
              </a:ext>
            </a:extLst>
          </p:cNvPr>
          <p:cNvSpPr>
            <a:spLocks noGrp="1"/>
          </p:cNvSpPr>
          <p:nvPr>
            <p:ph type="title"/>
          </p:nvPr>
        </p:nvSpPr>
        <p:spPr>
          <a:xfrm>
            <a:off x="838200" y="120710"/>
            <a:ext cx="10515600" cy="1325563"/>
          </a:xfrm>
        </p:spPr>
        <p:txBody>
          <a:bodyPr/>
          <a:lstStyle/>
          <a:p>
            <a:r>
              <a:rPr lang="en-US" b="1">
                <a:cs typeface="Calibri Light"/>
              </a:rPr>
              <a:t>What is Eureka server ?</a:t>
            </a:r>
            <a:endParaRPr lang="en-US" b="1"/>
          </a:p>
        </p:txBody>
      </p:sp>
      <p:sp>
        <p:nvSpPr>
          <p:cNvPr id="3" name="Content Placeholder 2">
            <a:extLst>
              <a:ext uri="{FF2B5EF4-FFF2-40B4-BE49-F238E27FC236}">
                <a16:creationId xmlns:a16="http://schemas.microsoft.com/office/drawing/2014/main" id="{B44F8109-8B99-41D5-BCFF-914A602C6D6E}"/>
              </a:ext>
            </a:extLst>
          </p:cNvPr>
          <p:cNvSpPr>
            <a:spLocks noGrp="1"/>
          </p:cNvSpPr>
          <p:nvPr>
            <p:ph idx="1"/>
          </p:nvPr>
        </p:nvSpPr>
        <p:spPr>
          <a:xfrm>
            <a:off x="694427" y="1581210"/>
            <a:ext cx="10515600" cy="4940809"/>
          </a:xfrm>
        </p:spPr>
        <p:txBody>
          <a:bodyPr vert="horz" lIns="91440" tIns="45720" rIns="91440" bIns="45720" rtlCol="0" anchor="t">
            <a:normAutofit/>
          </a:bodyPr>
          <a:lstStyle/>
          <a:p>
            <a:r>
              <a:rPr lang="en-US" sz="2400">
                <a:ea typeface="+mn-lt"/>
                <a:cs typeface="+mn-lt"/>
              </a:rPr>
              <a:t>Eureka Server is an application that holds the information about all client-service applications. </a:t>
            </a:r>
            <a:br>
              <a:rPr lang="en-US" sz="2400">
                <a:ea typeface="+mn-lt"/>
                <a:cs typeface="+mn-lt"/>
              </a:rPr>
            </a:br>
            <a:endParaRPr lang="en-US" sz="2400">
              <a:ea typeface="+mn-lt"/>
              <a:cs typeface="+mn-lt"/>
            </a:endParaRPr>
          </a:p>
          <a:p>
            <a:r>
              <a:rPr lang="en-US" sz="2400">
                <a:ea typeface="+mn-lt"/>
                <a:cs typeface="+mn-lt"/>
              </a:rPr>
              <a:t>Every Micro service will register into the Eureka server and Eureka server knows all the client applications running on each port and IP address. Eureka Server is also known as Discovery Server.</a:t>
            </a:r>
          </a:p>
          <a:p>
            <a:endParaRPr lang="en-US">
              <a:cs typeface="Calibri"/>
            </a:endParaRPr>
          </a:p>
        </p:txBody>
      </p:sp>
      <p:pic>
        <p:nvPicPr>
          <p:cNvPr id="5" name="Picture 4" descr="A close up of text on a white background&#10;&#10;Description generated with very high confidence">
            <a:extLst>
              <a:ext uri="{FF2B5EF4-FFF2-40B4-BE49-F238E27FC236}">
                <a16:creationId xmlns:a16="http://schemas.microsoft.com/office/drawing/2014/main" id="{B5D73582-FDA2-4615-AC72-6031C3DF5AEE}"/>
              </a:ext>
            </a:extLst>
          </p:cNvPr>
          <p:cNvPicPr>
            <a:picLocks noChangeAspect="1"/>
          </p:cNvPicPr>
          <p:nvPr/>
        </p:nvPicPr>
        <p:blipFill>
          <a:blip r:embed="rId2"/>
          <a:stretch>
            <a:fillRect/>
          </a:stretch>
        </p:blipFill>
        <p:spPr>
          <a:xfrm>
            <a:off x="972000" y="3862193"/>
            <a:ext cx="4439548" cy="2434806"/>
          </a:xfrm>
          <a:prstGeom prst="rect">
            <a:avLst/>
          </a:prstGeom>
        </p:spPr>
      </p:pic>
    </p:spTree>
    <p:extLst>
      <p:ext uri="{BB962C8B-B14F-4D97-AF65-F5344CB8AC3E}">
        <p14:creationId xmlns:p14="http://schemas.microsoft.com/office/powerpoint/2010/main" val="357065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C338-9268-45F8-9455-74D67D61E810}"/>
              </a:ext>
            </a:extLst>
          </p:cNvPr>
          <p:cNvSpPr>
            <a:spLocks noGrp="1"/>
          </p:cNvSpPr>
          <p:nvPr>
            <p:ph type="title"/>
          </p:nvPr>
        </p:nvSpPr>
        <p:spPr/>
        <p:txBody>
          <a:bodyPr>
            <a:normAutofit/>
          </a:bodyPr>
          <a:lstStyle/>
          <a:p>
            <a:r>
              <a:rPr lang="en-US" b="1"/>
              <a:t>Building a Eureka Server</a:t>
            </a:r>
            <a:endParaRPr lang="en-US" b="1">
              <a:cs typeface="Calibri Light"/>
            </a:endParaRPr>
          </a:p>
        </p:txBody>
      </p:sp>
      <p:sp>
        <p:nvSpPr>
          <p:cNvPr id="3" name="Content Placeholder 2">
            <a:extLst>
              <a:ext uri="{FF2B5EF4-FFF2-40B4-BE49-F238E27FC236}">
                <a16:creationId xmlns:a16="http://schemas.microsoft.com/office/drawing/2014/main" id="{B44F8109-8B99-41D5-BCFF-914A602C6D6E}"/>
              </a:ext>
            </a:extLst>
          </p:cNvPr>
          <p:cNvSpPr>
            <a:spLocks noGrp="1"/>
          </p:cNvSpPr>
          <p:nvPr>
            <p:ph idx="1"/>
          </p:nvPr>
        </p:nvSpPr>
        <p:spPr>
          <a:xfrm>
            <a:off x="708804" y="1811249"/>
            <a:ext cx="10515600" cy="4667639"/>
          </a:xfrm>
        </p:spPr>
        <p:txBody>
          <a:bodyPr vert="horz" lIns="91440" tIns="45720" rIns="91440" bIns="45720" rtlCol="0" anchor="t">
            <a:normAutofit/>
          </a:bodyPr>
          <a:lstStyle/>
          <a:p>
            <a:r>
              <a:rPr lang="en-US" sz="2000">
                <a:ea typeface="+mn-lt"/>
                <a:cs typeface="+mn-lt"/>
              </a:rPr>
              <a:t>Eureka Server comes with the bundle of Spring Cloud. For this, we need to develop the Eureka server and run it on the default port 8761.</a:t>
            </a:r>
          </a:p>
          <a:p>
            <a:r>
              <a:rPr lang="en-US" sz="2000">
                <a:ea typeface="+mn-lt"/>
                <a:cs typeface="+mn-lt"/>
              </a:rPr>
              <a:t>Visit the Spring Initializer homepage </a:t>
            </a:r>
            <a:r>
              <a:rPr lang="en-US" sz="2000">
                <a:ea typeface="+mn-lt"/>
                <a:cs typeface="+mn-lt"/>
                <a:hlinkClick r:id="rId2"/>
              </a:rPr>
              <a:t>https://start.spring.io/</a:t>
            </a:r>
            <a:r>
              <a:rPr lang="en-US" sz="2000">
                <a:ea typeface="+mn-lt"/>
                <a:cs typeface="+mn-lt"/>
              </a:rPr>
              <a:t> and download the Spring Boot project with Eureka server dependency.</a:t>
            </a:r>
            <a:endParaRPr lang="en-US" sz="200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95E8E35E-7424-4864-BA6F-76EBA61AE7ED}"/>
              </a:ext>
            </a:extLst>
          </p:cNvPr>
          <p:cNvPicPr>
            <a:picLocks noChangeAspect="1"/>
          </p:cNvPicPr>
          <p:nvPr/>
        </p:nvPicPr>
        <p:blipFill>
          <a:blip r:embed="rId3"/>
          <a:stretch>
            <a:fillRect/>
          </a:stretch>
        </p:blipFill>
        <p:spPr>
          <a:xfrm>
            <a:off x="957532" y="3247127"/>
            <a:ext cx="8681048" cy="3368615"/>
          </a:xfrm>
          <a:prstGeom prst="rect">
            <a:avLst/>
          </a:prstGeom>
        </p:spPr>
      </p:pic>
    </p:spTree>
    <p:extLst>
      <p:ext uri="{BB962C8B-B14F-4D97-AF65-F5344CB8AC3E}">
        <p14:creationId xmlns:p14="http://schemas.microsoft.com/office/powerpoint/2010/main" val="4198100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31C9D-54B3-4101-994D-7D02CFD3D9BF}"/>
              </a:ext>
            </a:extLst>
          </p:cNvPr>
          <p:cNvSpPr txBox="1"/>
          <p:nvPr/>
        </p:nvSpPr>
        <p:spPr>
          <a:xfrm>
            <a:off x="583721" y="612476"/>
            <a:ext cx="10880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After downloading the project in main Spring Boot Application class file, we need to add </a:t>
            </a:r>
            <a:r>
              <a:rPr lang="en-US" sz="2000" b="1">
                <a:ea typeface="+mn-lt"/>
                <a:cs typeface="+mn-lt"/>
              </a:rPr>
              <a:t>@EnableEurekaServer</a:t>
            </a:r>
            <a:r>
              <a:rPr lang="en-US" sz="2000">
                <a:ea typeface="+mn-lt"/>
                <a:cs typeface="+mn-lt"/>
              </a:rPr>
              <a:t> annotation. </a:t>
            </a:r>
          </a:p>
          <a:p>
            <a:pPr marL="285750" indent="-285750">
              <a:buFont typeface="Arial"/>
              <a:buChar char="•"/>
            </a:pPr>
            <a:endParaRPr lang="en-US" sz="2000">
              <a:ea typeface="+mn-lt"/>
              <a:cs typeface="+mn-lt"/>
            </a:endParaRPr>
          </a:p>
          <a:p>
            <a:pPr marL="285750" indent="-285750">
              <a:buFont typeface="Arial"/>
              <a:buChar char="•"/>
            </a:pPr>
            <a:r>
              <a:rPr lang="en-US" sz="2000">
                <a:ea typeface="+mn-lt"/>
                <a:cs typeface="+mn-lt"/>
              </a:rPr>
              <a:t>The </a:t>
            </a:r>
            <a:r>
              <a:rPr lang="en-US" sz="2000" b="1">
                <a:ea typeface="+mn-lt"/>
                <a:cs typeface="+mn-lt"/>
              </a:rPr>
              <a:t>@EnableEurekaServer</a:t>
            </a:r>
            <a:r>
              <a:rPr lang="en-US" sz="2000">
                <a:ea typeface="+mn-lt"/>
                <a:cs typeface="+mn-lt"/>
              </a:rPr>
              <a:t> annotation is used to make your Spring Boot application acts as a Eureka Server.</a:t>
            </a:r>
          </a:p>
          <a:p>
            <a:pPr marL="285750" indent="-285750">
              <a:buFont typeface="Arial"/>
              <a:buChar char="•"/>
            </a:pPr>
            <a:endParaRPr lang="en-US" sz="2000">
              <a:ea typeface="+mn-lt"/>
              <a:cs typeface="+mn-lt"/>
            </a:endParaRPr>
          </a:p>
          <a:p>
            <a:pPr marL="285750" indent="-285750">
              <a:buFont typeface="Arial"/>
              <a:buChar char="•"/>
            </a:pPr>
            <a:endParaRPr lang="en-US" sz="2000">
              <a:ea typeface="+mn-lt"/>
              <a:cs typeface="+mn-lt"/>
            </a:endParaRPr>
          </a:p>
        </p:txBody>
      </p:sp>
      <p:pic>
        <p:nvPicPr>
          <p:cNvPr id="3" name="Picture 4" descr="A screenshot of a social media post&#10;&#10;Description generated with very high confidence">
            <a:extLst>
              <a:ext uri="{FF2B5EF4-FFF2-40B4-BE49-F238E27FC236}">
                <a16:creationId xmlns:a16="http://schemas.microsoft.com/office/drawing/2014/main" id="{A40CA8A5-DF7B-4BE2-B464-E07D44FF44CC}"/>
              </a:ext>
            </a:extLst>
          </p:cNvPr>
          <p:cNvPicPr>
            <a:picLocks noChangeAspect="1"/>
          </p:cNvPicPr>
          <p:nvPr/>
        </p:nvPicPr>
        <p:blipFill>
          <a:blip r:embed="rId2"/>
          <a:stretch>
            <a:fillRect/>
          </a:stretch>
        </p:blipFill>
        <p:spPr>
          <a:xfrm>
            <a:off x="842514" y="2604956"/>
            <a:ext cx="8451011" cy="3545898"/>
          </a:xfrm>
          <a:prstGeom prst="rect">
            <a:avLst/>
          </a:prstGeom>
        </p:spPr>
      </p:pic>
    </p:spTree>
    <p:extLst>
      <p:ext uri="{BB962C8B-B14F-4D97-AF65-F5344CB8AC3E}">
        <p14:creationId xmlns:p14="http://schemas.microsoft.com/office/powerpoint/2010/main" val="1900280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31C9D-54B3-4101-994D-7D02CFD3D9BF}"/>
              </a:ext>
            </a:extLst>
          </p:cNvPr>
          <p:cNvSpPr txBox="1"/>
          <p:nvPr/>
        </p:nvSpPr>
        <p:spPr>
          <a:xfrm>
            <a:off x="583721" y="612476"/>
            <a:ext cx="1088078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Calibri"/>
              </a:rPr>
              <a:t>Spring cloud Eureka server dependency in pom.xml is , </a:t>
            </a:r>
          </a:p>
          <a:p>
            <a:pPr marL="285750" indent="-285750">
              <a:buFont typeface="Arial"/>
              <a:buChar char="•"/>
            </a:pPr>
            <a:endParaRPr lang="en-US" sz="2000">
              <a:ea typeface="+mn-lt"/>
              <a:cs typeface="+mn-lt"/>
            </a:endParaRPr>
          </a:p>
        </p:txBody>
      </p:sp>
      <p:pic>
        <p:nvPicPr>
          <p:cNvPr id="5" name="Picture 5" descr="A picture containing bird&#10;&#10;Description generated with very high confidence">
            <a:extLst>
              <a:ext uri="{FF2B5EF4-FFF2-40B4-BE49-F238E27FC236}">
                <a16:creationId xmlns:a16="http://schemas.microsoft.com/office/drawing/2014/main" id="{A38AB5CD-0648-42D9-9CFE-A4D5237AA466}"/>
              </a:ext>
            </a:extLst>
          </p:cNvPr>
          <p:cNvPicPr>
            <a:picLocks noChangeAspect="1"/>
          </p:cNvPicPr>
          <p:nvPr/>
        </p:nvPicPr>
        <p:blipFill>
          <a:blip r:embed="rId2"/>
          <a:stretch>
            <a:fillRect/>
          </a:stretch>
        </p:blipFill>
        <p:spPr>
          <a:xfrm>
            <a:off x="583721" y="1239455"/>
            <a:ext cx="8623539" cy="1949319"/>
          </a:xfrm>
          <a:prstGeom prst="rect">
            <a:avLst/>
          </a:prstGeom>
        </p:spPr>
      </p:pic>
      <p:sp>
        <p:nvSpPr>
          <p:cNvPr id="6" name="TextBox 5">
            <a:extLst>
              <a:ext uri="{FF2B5EF4-FFF2-40B4-BE49-F238E27FC236}">
                <a16:creationId xmlns:a16="http://schemas.microsoft.com/office/drawing/2014/main" id="{C62747DC-62AE-4968-BFAF-65F5C3A663DE}"/>
              </a:ext>
            </a:extLst>
          </p:cNvPr>
          <p:cNvSpPr txBox="1"/>
          <p:nvPr/>
        </p:nvSpPr>
        <p:spPr>
          <a:xfrm>
            <a:off x="641231" y="3013494"/>
            <a:ext cx="1004689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latin typeface="Calibri"/>
              <a:cs typeface="Arial"/>
            </a:endParaRPr>
          </a:p>
          <a:p>
            <a:pPr marL="285750" indent="-285750">
              <a:buFont typeface="Arial"/>
              <a:buChar char="•"/>
            </a:pPr>
            <a:r>
              <a:rPr lang="en-US" sz="2400">
                <a:latin typeface="Calibri"/>
                <a:cs typeface="Arial"/>
              </a:rPr>
              <a:t>By default, the Eureka Server registers itself into the discovery. </a:t>
            </a:r>
          </a:p>
          <a:p>
            <a:pPr marL="285750" indent="-285750">
              <a:buFont typeface="Arial"/>
              <a:buChar char="•"/>
            </a:pPr>
            <a:r>
              <a:rPr lang="en-US" sz="2400">
                <a:latin typeface="Calibri"/>
                <a:cs typeface="Arial"/>
              </a:rPr>
              <a:t>Add the following lines in to </a:t>
            </a:r>
            <a:r>
              <a:rPr lang="en-US" sz="2400" err="1">
                <a:latin typeface="Calibri"/>
                <a:cs typeface="Arial"/>
              </a:rPr>
              <a:t>application.properties</a:t>
            </a:r>
            <a:r>
              <a:rPr lang="en-US" sz="2400">
                <a:latin typeface="Calibri"/>
                <a:cs typeface="Arial"/>
              </a:rPr>
              <a:t> file , </a:t>
            </a:r>
          </a:p>
          <a:p>
            <a:endParaRPr lang="en-US" sz="2400">
              <a:ea typeface="+mn-lt"/>
              <a:cs typeface="Arial"/>
            </a:endParaRPr>
          </a:p>
          <a:p>
            <a:r>
              <a:rPr lang="en-US" sz="2400">
                <a:ea typeface="+mn-lt"/>
                <a:cs typeface="+mn-lt"/>
              </a:rPr>
              <a:t>   </a:t>
            </a:r>
            <a:r>
              <a:rPr lang="en-US" sz="2400" err="1">
                <a:ea typeface="+mn-lt"/>
                <a:cs typeface="+mn-lt"/>
              </a:rPr>
              <a:t>eureka.client.register</a:t>
            </a:r>
            <a:r>
              <a:rPr lang="en-US" sz="2400">
                <a:ea typeface="+mn-lt"/>
                <a:cs typeface="+mn-lt"/>
              </a:rPr>
              <a:t>-with-eureka=false</a:t>
            </a:r>
            <a:endParaRPr lang="en-US">
              <a:ea typeface="+mn-lt"/>
              <a:cs typeface="+mn-lt"/>
            </a:endParaRPr>
          </a:p>
          <a:p>
            <a:r>
              <a:rPr lang="en-US" sz="2400">
                <a:ea typeface="+mn-lt"/>
                <a:cs typeface="+mn-lt"/>
              </a:rPr>
              <a:t>   </a:t>
            </a:r>
            <a:r>
              <a:rPr lang="en-US" sz="2400" err="1">
                <a:ea typeface="+mn-lt"/>
                <a:cs typeface="+mn-lt"/>
              </a:rPr>
              <a:t>eureka.client.fetch</a:t>
            </a:r>
            <a:r>
              <a:rPr lang="en-US" sz="2400">
                <a:ea typeface="+mn-lt"/>
                <a:cs typeface="+mn-lt"/>
              </a:rPr>
              <a:t>-registry=false</a:t>
            </a:r>
            <a:endParaRPr lang="en-US">
              <a:cs typeface="Calibri"/>
            </a:endParaRPr>
          </a:p>
          <a:p>
            <a:r>
              <a:rPr lang="en-US" sz="2400">
                <a:ea typeface="+mn-lt"/>
                <a:cs typeface="+mn-lt"/>
              </a:rPr>
              <a:t>   </a:t>
            </a:r>
            <a:r>
              <a:rPr lang="en-US" sz="2400" err="1">
                <a:ea typeface="+mn-lt"/>
                <a:cs typeface="+mn-lt"/>
              </a:rPr>
              <a:t>server.port</a:t>
            </a:r>
            <a:r>
              <a:rPr lang="en-US" sz="2400">
                <a:ea typeface="+mn-lt"/>
                <a:cs typeface="+mn-lt"/>
              </a:rPr>
              <a:t>=8761</a:t>
            </a:r>
            <a:endParaRPr lang="en-US">
              <a:cs typeface="Calibri" panose="020F0502020204030204"/>
            </a:endParaRPr>
          </a:p>
          <a:p>
            <a:pPr marL="285750" indent="-285750">
              <a:buFont typeface="Arial"/>
              <a:buChar char="•"/>
            </a:pPr>
            <a:endParaRPr lang="en-US" sz="2400">
              <a:latin typeface="Calibri"/>
              <a:cs typeface="Arial"/>
            </a:endParaRPr>
          </a:p>
          <a:p>
            <a:pPr marL="285750" indent="-285750">
              <a:buFont typeface="Arial"/>
              <a:buChar char="•"/>
            </a:pPr>
            <a:endParaRPr lang="en-US" sz="2400">
              <a:latin typeface="Calibri"/>
              <a:cs typeface="Arial"/>
            </a:endParaRPr>
          </a:p>
        </p:txBody>
      </p:sp>
      <p:pic>
        <p:nvPicPr>
          <p:cNvPr id="11" name="Picture 11" descr="A screenshot of a cell phone&#10;&#10;Description generated with very high confidence">
            <a:extLst>
              <a:ext uri="{FF2B5EF4-FFF2-40B4-BE49-F238E27FC236}">
                <a16:creationId xmlns:a16="http://schemas.microsoft.com/office/drawing/2014/main" id="{1D375F6A-0AF9-4852-BBEB-1B55DE4CBAFE}"/>
              </a:ext>
            </a:extLst>
          </p:cNvPr>
          <p:cNvPicPr>
            <a:picLocks noChangeAspect="1"/>
          </p:cNvPicPr>
          <p:nvPr/>
        </p:nvPicPr>
        <p:blipFill>
          <a:blip r:embed="rId3"/>
          <a:stretch>
            <a:fillRect/>
          </a:stretch>
        </p:blipFill>
        <p:spPr>
          <a:xfrm>
            <a:off x="6090249" y="4447646"/>
            <a:ext cx="5474896" cy="1628933"/>
          </a:xfrm>
          <a:prstGeom prst="rect">
            <a:avLst/>
          </a:prstGeom>
        </p:spPr>
      </p:pic>
    </p:spTree>
    <p:extLst>
      <p:ext uri="{BB962C8B-B14F-4D97-AF65-F5344CB8AC3E}">
        <p14:creationId xmlns:p14="http://schemas.microsoft.com/office/powerpoint/2010/main" val="3507700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31C9D-54B3-4101-994D-7D02CFD3D9BF}"/>
              </a:ext>
            </a:extLst>
          </p:cNvPr>
          <p:cNvSpPr txBox="1"/>
          <p:nvPr/>
        </p:nvSpPr>
        <p:spPr>
          <a:xfrm>
            <a:off x="756249" y="928778"/>
            <a:ext cx="10880784"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b="1" err="1">
                <a:latin typeface="Consolas"/>
                <a:cs typeface="Calibri"/>
              </a:rPr>
              <a:t>eureka.client.register</a:t>
            </a:r>
            <a:r>
              <a:rPr lang="en-US" sz="2400" b="1">
                <a:latin typeface="Consolas"/>
                <a:cs typeface="Calibri"/>
              </a:rPr>
              <a:t>-with-eureka = false</a:t>
            </a:r>
            <a:r>
              <a:rPr lang="en-US" sz="2400">
                <a:ea typeface="+mn-lt"/>
                <a:cs typeface="+mn-lt"/>
              </a:rPr>
              <a:t> - Makes it so the server does not attempt to register itself.</a:t>
            </a:r>
            <a:endParaRPr lang="en-US" sz="2400">
              <a:cs typeface="Calibri"/>
            </a:endParaRPr>
          </a:p>
          <a:p>
            <a:pPr>
              <a:buFont typeface="Arial"/>
              <a:buChar char="•"/>
            </a:pPr>
            <a:endParaRPr lang="en-US" sz="2400">
              <a:latin typeface="Calibri" panose="020F0502020204030204"/>
              <a:cs typeface="Calibri"/>
            </a:endParaRPr>
          </a:p>
          <a:p>
            <a:endParaRPr lang="en-US" sz="2400">
              <a:latin typeface="Calibri" panose="020F0502020204030204"/>
              <a:cs typeface="Calibri"/>
            </a:endParaRPr>
          </a:p>
          <a:p>
            <a:pPr>
              <a:buFont typeface="Arial"/>
              <a:buChar char="•"/>
            </a:pPr>
            <a:r>
              <a:rPr lang="en-US" sz="2400" b="1" err="1">
                <a:latin typeface="Consolas"/>
                <a:cs typeface="Calibri"/>
              </a:rPr>
              <a:t>eureka.client.fetch</a:t>
            </a:r>
            <a:r>
              <a:rPr lang="en-US" sz="2400" b="1">
                <a:latin typeface="Consolas"/>
                <a:cs typeface="Calibri"/>
              </a:rPr>
              <a:t>-registry = false</a:t>
            </a:r>
            <a:r>
              <a:rPr lang="en-US" sz="2400" b="1">
                <a:ea typeface="+mn-lt"/>
                <a:cs typeface="+mn-lt"/>
              </a:rPr>
              <a:t> </a:t>
            </a:r>
            <a:r>
              <a:rPr lang="en-US" sz="2400">
                <a:ea typeface="+mn-lt"/>
                <a:cs typeface="+mn-lt"/>
              </a:rPr>
              <a:t>- With this, we inform customers that they must not store the data of the available instances in their local cache. This means that they must consult the Eureka server whenever they need to access a service. In production, this is often set to true to expedite requests. I must comment that this cache is updated every 30 seconds by default.</a:t>
            </a:r>
            <a:endParaRPr lang="en-US" sz="2400">
              <a:cs typeface="Calibri"/>
            </a:endParaRPr>
          </a:p>
          <a:p>
            <a:pPr>
              <a:buFont typeface="Arial"/>
              <a:buChar char="•"/>
            </a:pPr>
            <a:endParaRPr lang="en-US" sz="2400">
              <a:cs typeface="Calibri"/>
            </a:endParaRPr>
          </a:p>
          <a:p>
            <a:pPr>
              <a:buFont typeface="Arial"/>
              <a:buChar char="•"/>
            </a:pPr>
            <a:r>
              <a:rPr lang="en-US" sz="2400" b="1" err="1">
                <a:ea typeface="+mn-lt"/>
                <a:cs typeface="+mn-lt"/>
              </a:rPr>
              <a:t>server.port</a:t>
            </a:r>
            <a:r>
              <a:rPr lang="en-US" sz="2400" b="1">
                <a:ea typeface="+mn-lt"/>
                <a:cs typeface="+mn-lt"/>
              </a:rPr>
              <a:t> = 8761 </a:t>
            </a:r>
            <a:r>
              <a:rPr lang="en-US" sz="2400">
                <a:ea typeface="+mn-lt"/>
                <a:cs typeface="+mn-lt"/>
              </a:rPr>
              <a:t>, The port on which the service will listen is specified with </a:t>
            </a:r>
            <a:r>
              <a:rPr lang="en-US" sz="2400" err="1">
                <a:latin typeface="Consolas"/>
                <a:ea typeface="+mn-lt"/>
                <a:cs typeface="+mn-lt"/>
              </a:rPr>
              <a:t>server.port</a:t>
            </a:r>
            <a:endParaRPr lang="en-US" sz="2400" err="1">
              <a:ea typeface="+mn-lt"/>
              <a:cs typeface="+mn-lt"/>
            </a:endParaRPr>
          </a:p>
          <a:p>
            <a:pPr marL="285750" indent="-285750">
              <a:buFont typeface="Arial"/>
              <a:buChar char="•"/>
            </a:pPr>
            <a:endParaRPr lang="en-US" sz="2400">
              <a:ea typeface="+mn-lt"/>
              <a:cs typeface="+mn-lt"/>
            </a:endParaRPr>
          </a:p>
          <a:p>
            <a:pPr marL="285750" indent="-285750">
              <a:buFont typeface="Arial"/>
              <a:buChar char="•"/>
            </a:pPr>
            <a:endParaRPr lang="en-US" sz="2000">
              <a:ea typeface="+mn-lt"/>
              <a:cs typeface="+mn-lt"/>
            </a:endParaRPr>
          </a:p>
        </p:txBody>
      </p:sp>
      <p:sp>
        <p:nvSpPr>
          <p:cNvPr id="6" name="TextBox 5">
            <a:extLst>
              <a:ext uri="{FF2B5EF4-FFF2-40B4-BE49-F238E27FC236}">
                <a16:creationId xmlns:a16="http://schemas.microsoft.com/office/drawing/2014/main" id="{C62747DC-62AE-4968-BFAF-65F5C3A663DE}"/>
              </a:ext>
            </a:extLst>
          </p:cNvPr>
          <p:cNvSpPr txBox="1"/>
          <p:nvPr/>
        </p:nvSpPr>
        <p:spPr>
          <a:xfrm>
            <a:off x="655608" y="5845834"/>
            <a:ext cx="109814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latin typeface="Calibri"/>
              <a:cs typeface="Arial"/>
            </a:endParaRPr>
          </a:p>
        </p:txBody>
      </p:sp>
    </p:spTree>
    <p:extLst>
      <p:ext uri="{BB962C8B-B14F-4D97-AF65-F5344CB8AC3E}">
        <p14:creationId xmlns:p14="http://schemas.microsoft.com/office/powerpoint/2010/main" val="3232470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2066-BA18-4E35-BF2A-68968D788C11}"/>
              </a:ext>
            </a:extLst>
          </p:cNvPr>
          <p:cNvSpPr>
            <a:spLocks noGrp="1"/>
          </p:cNvSpPr>
          <p:nvPr>
            <p:ph type="title"/>
          </p:nvPr>
        </p:nvSpPr>
        <p:spPr>
          <a:xfrm>
            <a:off x="1039483" y="552031"/>
            <a:ext cx="10515600" cy="937375"/>
          </a:xfrm>
        </p:spPr>
        <p:txBody>
          <a:bodyPr>
            <a:normAutofit/>
          </a:bodyPr>
          <a:lstStyle/>
          <a:p>
            <a:r>
              <a:rPr lang="en-US" sz="2400">
                <a:ea typeface="+mj-lt"/>
                <a:cs typeface="+mj-lt"/>
              </a:rPr>
              <a:t>Now hit the URL </a:t>
            </a:r>
            <a:r>
              <a:rPr lang="en-US" sz="2400" b="1">
                <a:ea typeface="+mj-lt"/>
                <a:cs typeface="+mj-lt"/>
              </a:rPr>
              <a:t>http://localhost:8761/</a:t>
            </a:r>
            <a:r>
              <a:rPr lang="en-US" sz="2400">
                <a:ea typeface="+mj-lt"/>
                <a:cs typeface="+mj-lt"/>
              </a:rPr>
              <a:t> in your web browser and you can find the Eureka Server running on the port 8761 as shown below −</a:t>
            </a:r>
            <a:endParaRPr lang="en-US" sz="2400">
              <a:cs typeface="Calibri Light"/>
            </a:endParaRPr>
          </a:p>
        </p:txBody>
      </p:sp>
      <p:sp>
        <p:nvSpPr>
          <p:cNvPr id="3" name="Content Placeholder 2">
            <a:extLst>
              <a:ext uri="{FF2B5EF4-FFF2-40B4-BE49-F238E27FC236}">
                <a16:creationId xmlns:a16="http://schemas.microsoft.com/office/drawing/2014/main" id="{F3DF9657-2EC6-4A6A-9F35-362A39B2469F}"/>
              </a:ext>
            </a:extLst>
          </p:cNvPr>
          <p:cNvSpPr>
            <a:spLocks noGrp="1"/>
          </p:cNvSpPr>
          <p:nvPr>
            <p:ph idx="1"/>
          </p:nvPr>
        </p:nvSpPr>
        <p:spPr>
          <a:xfrm>
            <a:off x="795068" y="1825626"/>
            <a:ext cx="10515600" cy="3618092"/>
          </a:xfrm>
        </p:spPr>
        <p:txBody>
          <a:bodyPr vert="horz" lIns="91440" tIns="45720" rIns="91440" bIns="45720" rtlCol="0" anchor="t">
            <a:normAutofit/>
          </a:bodyPr>
          <a:lstStyle/>
          <a:p>
            <a:pPr marL="342900" indent="-342900"/>
            <a:endParaRPr lang="en-US" sz="2400">
              <a:cs typeface="Calibri" panose="020F0502020204030204"/>
            </a:endParaRPr>
          </a:p>
          <a:p>
            <a:endParaRPr lang="en-US" sz="2400">
              <a:cs typeface="Calibri" panose="020F0502020204030204"/>
            </a:endParaRPr>
          </a:p>
          <a:p>
            <a:pPr marL="342900" indent="-342900"/>
            <a:endParaRPr lang="en-US" sz="2400">
              <a:cs typeface="Calibri" panose="020F0502020204030204"/>
            </a:endParaRPr>
          </a:p>
          <a:p>
            <a:pPr marL="0" indent="0">
              <a:buNone/>
            </a:pPr>
            <a:endParaRPr lang="en-US" sz="2000">
              <a:cs typeface="Calibri" panose="020F0502020204030204"/>
            </a:endParaRPr>
          </a:p>
          <a:p>
            <a:endParaRPr lang="en-US">
              <a:cs typeface="Calibri"/>
            </a:endParaRPr>
          </a:p>
          <a:p>
            <a:pPr marL="0" indent="0">
              <a:buNone/>
            </a:pPr>
            <a:endParaRPr lang="en-US">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92E95618-717E-43CF-8988-6EAC4ABCB75F}"/>
              </a:ext>
            </a:extLst>
          </p:cNvPr>
          <p:cNvPicPr>
            <a:picLocks noChangeAspect="1"/>
          </p:cNvPicPr>
          <p:nvPr/>
        </p:nvPicPr>
        <p:blipFill>
          <a:blip r:embed="rId2"/>
          <a:stretch>
            <a:fillRect/>
          </a:stretch>
        </p:blipFill>
        <p:spPr>
          <a:xfrm>
            <a:off x="1130060" y="1757819"/>
            <a:ext cx="9874369" cy="5024512"/>
          </a:xfrm>
          <a:prstGeom prst="rect">
            <a:avLst/>
          </a:prstGeom>
        </p:spPr>
      </p:pic>
    </p:spTree>
    <p:extLst>
      <p:ext uri="{BB962C8B-B14F-4D97-AF65-F5344CB8AC3E}">
        <p14:creationId xmlns:p14="http://schemas.microsoft.com/office/powerpoint/2010/main" val="210508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005A-9D94-436A-9820-0A15116C687C}"/>
              </a:ext>
            </a:extLst>
          </p:cNvPr>
          <p:cNvSpPr>
            <a:spLocks noGrp="1"/>
          </p:cNvSpPr>
          <p:nvPr>
            <p:ph type="title"/>
          </p:nvPr>
        </p:nvSpPr>
        <p:spPr>
          <a:xfrm>
            <a:off x="1010728" y="120710"/>
            <a:ext cx="10515600" cy="1325563"/>
          </a:xfrm>
        </p:spPr>
        <p:txBody>
          <a:bodyPr>
            <a:normAutofit/>
          </a:bodyPr>
          <a:lstStyle/>
          <a:p>
            <a:r>
              <a:rPr lang="en-US" b="1"/>
              <a:t>Features</a:t>
            </a:r>
          </a:p>
        </p:txBody>
      </p:sp>
      <p:sp>
        <p:nvSpPr>
          <p:cNvPr id="3" name="Content Placeholder 2">
            <a:extLst>
              <a:ext uri="{FF2B5EF4-FFF2-40B4-BE49-F238E27FC236}">
                <a16:creationId xmlns:a16="http://schemas.microsoft.com/office/drawing/2014/main" id="{B733208A-FA6A-4D66-990E-B9682FA77158}"/>
              </a:ext>
            </a:extLst>
          </p:cNvPr>
          <p:cNvSpPr>
            <a:spLocks noGrp="1"/>
          </p:cNvSpPr>
          <p:nvPr>
            <p:ph idx="1"/>
          </p:nvPr>
        </p:nvSpPr>
        <p:spPr>
          <a:xfrm>
            <a:off x="838200" y="1538077"/>
            <a:ext cx="10515600" cy="4955187"/>
          </a:xfrm>
        </p:spPr>
        <p:txBody>
          <a:bodyPr vert="horz" lIns="91440" tIns="45720" rIns="91440" bIns="45720" rtlCol="0" anchor="t">
            <a:noAutofit/>
          </a:bodyPr>
          <a:lstStyle/>
          <a:p>
            <a:r>
              <a:rPr lang="en-US">
                <a:ea typeface="+mn-lt"/>
                <a:cs typeface="+mn-lt"/>
              </a:rPr>
              <a:t>Create stand-alone Spring applications</a:t>
            </a:r>
            <a:endParaRPr lang="en-US">
              <a:cs typeface="Calibri" panose="020F0502020204030204"/>
            </a:endParaRPr>
          </a:p>
          <a:p>
            <a:r>
              <a:rPr lang="en-US">
                <a:ea typeface="+mn-lt"/>
                <a:cs typeface="+mn-lt"/>
              </a:rPr>
              <a:t>Embed Tomcat, Jetty or Undertow directly (no need to deploy WAR files)</a:t>
            </a:r>
            <a:endParaRPr lang="en-US">
              <a:cs typeface="Calibri"/>
            </a:endParaRPr>
          </a:p>
          <a:p>
            <a:r>
              <a:rPr lang="en-US">
                <a:ea typeface="+mn-lt"/>
                <a:cs typeface="+mn-lt"/>
              </a:rPr>
              <a:t>Provide opinionated 'starter' dependencies to simplify your build configuration</a:t>
            </a:r>
            <a:endParaRPr lang="en-US">
              <a:cs typeface="Calibri"/>
            </a:endParaRPr>
          </a:p>
          <a:p>
            <a:r>
              <a:rPr lang="en-US">
                <a:ea typeface="+mn-lt"/>
                <a:cs typeface="+mn-lt"/>
              </a:rPr>
              <a:t>Automatically configure Spring and 3rd party libraries whenever possible</a:t>
            </a:r>
            <a:endParaRPr lang="en-US">
              <a:cs typeface="Calibri"/>
            </a:endParaRPr>
          </a:p>
          <a:p>
            <a:r>
              <a:rPr lang="en-US">
                <a:ea typeface="+mn-lt"/>
                <a:cs typeface="+mn-lt"/>
              </a:rPr>
              <a:t>Provide production-ready features such as metrics, health checks, and externalized configuration</a:t>
            </a:r>
            <a:endParaRPr lang="en-US">
              <a:cs typeface="Calibri"/>
            </a:endParaRPr>
          </a:p>
          <a:p>
            <a:r>
              <a:rPr lang="en-US">
                <a:ea typeface="+mn-lt"/>
                <a:cs typeface="+mn-lt"/>
              </a:rPr>
              <a:t>Absolutely no code generation and no requirement for XML configuration</a:t>
            </a:r>
            <a:endParaRPr lang="en-US">
              <a:cs typeface="Calibri"/>
            </a:endParaRPr>
          </a:p>
        </p:txBody>
      </p:sp>
    </p:spTree>
    <p:extLst>
      <p:ext uri="{BB962C8B-B14F-4D97-AF65-F5344CB8AC3E}">
        <p14:creationId xmlns:p14="http://schemas.microsoft.com/office/powerpoint/2010/main" val="811026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C338-9268-45F8-9455-74D67D61E810}"/>
              </a:ext>
            </a:extLst>
          </p:cNvPr>
          <p:cNvSpPr>
            <a:spLocks noGrp="1"/>
          </p:cNvSpPr>
          <p:nvPr>
            <p:ph type="title"/>
          </p:nvPr>
        </p:nvSpPr>
        <p:spPr>
          <a:xfrm>
            <a:off x="838200" y="120710"/>
            <a:ext cx="10515600" cy="1325563"/>
          </a:xfrm>
        </p:spPr>
        <p:txBody>
          <a:bodyPr/>
          <a:lstStyle/>
          <a:p>
            <a:r>
              <a:rPr lang="en-US" b="1">
                <a:cs typeface="Calibri Light"/>
              </a:rPr>
              <a:t>What is Eureka client ?</a:t>
            </a:r>
            <a:endParaRPr lang="en-US" b="1"/>
          </a:p>
        </p:txBody>
      </p:sp>
      <p:sp>
        <p:nvSpPr>
          <p:cNvPr id="3" name="Content Placeholder 2">
            <a:extLst>
              <a:ext uri="{FF2B5EF4-FFF2-40B4-BE49-F238E27FC236}">
                <a16:creationId xmlns:a16="http://schemas.microsoft.com/office/drawing/2014/main" id="{B44F8109-8B99-41D5-BCFF-914A602C6D6E}"/>
              </a:ext>
            </a:extLst>
          </p:cNvPr>
          <p:cNvSpPr>
            <a:spLocks noGrp="1"/>
          </p:cNvSpPr>
          <p:nvPr>
            <p:ph idx="1"/>
          </p:nvPr>
        </p:nvSpPr>
        <p:spPr>
          <a:xfrm>
            <a:off x="838201" y="1840002"/>
            <a:ext cx="10515600" cy="3704357"/>
          </a:xfrm>
        </p:spPr>
        <p:txBody>
          <a:bodyPr vert="horz" lIns="91440" tIns="45720" rIns="91440" bIns="45720" rtlCol="0" anchor="t">
            <a:normAutofit/>
          </a:bodyPr>
          <a:lstStyle/>
          <a:p>
            <a:r>
              <a:rPr lang="en-US" sz="2400">
                <a:ea typeface="+mn-lt"/>
                <a:cs typeface="+mn-lt"/>
              </a:rPr>
              <a:t>Each microservices can be referred as eureka client.</a:t>
            </a:r>
          </a:p>
          <a:p>
            <a:r>
              <a:rPr lang="en-US" sz="2400">
                <a:ea typeface="+mn-lt"/>
                <a:cs typeface="+mn-lt"/>
              </a:rPr>
              <a:t>When a client microservice registers with Eureka it provides metadata such as host, port, and health indicator thus allowing for other microservices to discover it. </a:t>
            </a:r>
          </a:p>
          <a:p>
            <a:r>
              <a:rPr lang="en-US" sz="2400">
                <a:ea typeface="+mn-lt"/>
                <a:cs typeface="+mn-lt"/>
              </a:rPr>
              <a:t>The discovery server expects a regular heartbeat message from each microservice instance. </a:t>
            </a:r>
            <a:endParaRPr lang="en-US" sz="2400">
              <a:cs typeface="Calibri"/>
            </a:endParaRPr>
          </a:p>
          <a:p>
            <a:r>
              <a:rPr lang="en-US" sz="2400">
                <a:ea typeface="+mn-lt"/>
                <a:cs typeface="+mn-lt"/>
              </a:rPr>
              <a:t> If an instance begins to consistently fail to send a heartbeat, the discovery server will remove the instance from his registry.</a:t>
            </a:r>
            <a:endParaRPr lang="en-US" sz="2400">
              <a:cs typeface="Calibri"/>
            </a:endParaRPr>
          </a:p>
          <a:p>
            <a:endParaRPr lang="en-US" sz="2400">
              <a:cs typeface="Calibri"/>
            </a:endParaRPr>
          </a:p>
          <a:p>
            <a:endParaRPr lang="en-US">
              <a:cs typeface="Calibri"/>
            </a:endParaRPr>
          </a:p>
        </p:txBody>
      </p:sp>
    </p:spTree>
    <p:extLst>
      <p:ext uri="{BB962C8B-B14F-4D97-AF65-F5344CB8AC3E}">
        <p14:creationId xmlns:p14="http://schemas.microsoft.com/office/powerpoint/2010/main" val="817095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C338-9268-45F8-9455-74D67D61E810}"/>
              </a:ext>
            </a:extLst>
          </p:cNvPr>
          <p:cNvSpPr>
            <a:spLocks noGrp="1"/>
          </p:cNvSpPr>
          <p:nvPr>
            <p:ph type="title"/>
          </p:nvPr>
        </p:nvSpPr>
        <p:spPr>
          <a:xfrm>
            <a:off x="838200" y="120710"/>
            <a:ext cx="10501223" cy="851111"/>
          </a:xfrm>
        </p:spPr>
        <p:txBody>
          <a:bodyPr>
            <a:normAutofit/>
          </a:bodyPr>
          <a:lstStyle/>
          <a:p>
            <a:r>
              <a:rPr lang="en-US" sz="3600" b="1">
                <a:cs typeface="Calibri Light"/>
              </a:rPr>
              <a:t>Configuring Eureka client</a:t>
            </a:r>
          </a:p>
        </p:txBody>
      </p:sp>
      <p:sp>
        <p:nvSpPr>
          <p:cNvPr id="3" name="Content Placeholder 2">
            <a:extLst>
              <a:ext uri="{FF2B5EF4-FFF2-40B4-BE49-F238E27FC236}">
                <a16:creationId xmlns:a16="http://schemas.microsoft.com/office/drawing/2014/main" id="{B44F8109-8B99-41D5-BCFF-914A602C6D6E}"/>
              </a:ext>
            </a:extLst>
          </p:cNvPr>
          <p:cNvSpPr>
            <a:spLocks noGrp="1"/>
          </p:cNvSpPr>
          <p:nvPr>
            <p:ph idx="1"/>
          </p:nvPr>
        </p:nvSpPr>
        <p:spPr>
          <a:xfrm>
            <a:off x="823824" y="977360"/>
            <a:ext cx="10515600" cy="3704357"/>
          </a:xfrm>
        </p:spPr>
        <p:txBody>
          <a:bodyPr vert="horz" lIns="91440" tIns="45720" rIns="91440" bIns="45720" rtlCol="0" anchor="t">
            <a:normAutofit/>
          </a:bodyPr>
          <a:lstStyle/>
          <a:p>
            <a:r>
              <a:rPr lang="en-US" sz="2000">
                <a:cs typeface="Calibri"/>
              </a:rPr>
              <a:t>To register microservice with Eureka server following dependency added in pom.xml ,</a:t>
            </a:r>
          </a:p>
          <a:p>
            <a:pPr marL="0" indent="0">
              <a:buNone/>
            </a:pPr>
            <a:endParaRPr lang="en-US" sz="2400">
              <a:cs typeface="Calibri"/>
            </a:endParaRPr>
          </a:p>
          <a:p>
            <a:endParaRPr lang="en-US">
              <a:cs typeface="Calibri"/>
            </a:endParaRPr>
          </a:p>
        </p:txBody>
      </p:sp>
      <p:pic>
        <p:nvPicPr>
          <p:cNvPr id="4" name="Picture 4" descr="A picture containing knife, bird&#10;&#10;Description generated with very high confidence">
            <a:extLst>
              <a:ext uri="{FF2B5EF4-FFF2-40B4-BE49-F238E27FC236}">
                <a16:creationId xmlns:a16="http://schemas.microsoft.com/office/drawing/2014/main" id="{C7ADCD81-A517-47A3-84D0-F681407B3D1E}"/>
              </a:ext>
            </a:extLst>
          </p:cNvPr>
          <p:cNvPicPr>
            <a:picLocks noChangeAspect="1"/>
          </p:cNvPicPr>
          <p:nvPr/>
        </p:nvPicPr>
        <p:blipFill>
          <a:blip r:embed="rId2"/>
          <a:stretch>
            <a:fillRect/>
          </a:stretch>
        </p:blipFill>
        <p:spPr>
          <a:xfrm>
            <a:off x="842514" y="1448035"/>
            <a:ext cx="7487727" cy="1719060"/>
          </a:xfrm>
          <a:prstGeom prst="rect">
            <a:avLst/>
          </a:prstGeom>
        </p:spPr>
      </p:pic>
      <p:sp>
        <p:nvSpPr>
          <p:cNvPr id="5" name="TextBox 4">
            <a:extLst>
              <a:ext uri="{FF2B5EF4-FFF2-40B4-BE49-F238E27FC236}">
                <a16:creationId xmlns:a16="http://schemas.microsoft.com/office/drawing/2014/main" id="{6F8822AD-7858-4578-9A6D-409A1D60572D}"/>
              </a:ext>
            </a:extLst>
          </p:cNvPr>
          <p:cNvSpPr txBox="1"/>
          <p:nvPr/>
        </p:nvSpPr>
        <p:spPr>
          <a:xfrm>
            <a:off x="1029419" y="3071003"/>
            <a:ext cx="1030569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Add </a:t>
            </a:r>
            <a:r>
              <a:rPr lang="en-US" sz="2000" b="1"/>
              <a:t>@EnableEurekaClient</a:t>
            </a:r>
            <a:r>
              <a:rPr lang="en-US" sz="2000" b="1">
                <a:solidFill>
                  <a:srgbClr val="272727"/>
                </a:solidFill>
                <a:latin typeface="Calibri"/>
                <a:cs typeface="Calibri"/>
              </a:rPr>
              <a:t> </a:t>
            </a:r>
            <a:r>
              <a:rPr lang="en-US" sz="2000">
                <a:solidFill>
                  <a:srgbClr val="272727"/>
                </a:solidFill>
                <a:latin typeface="Calibri"/>
                <a:cs typeface="Calibri"/>
              </a:rPr>
              <a:t>annotation </a:t>
            </a:r>
            <a:r>
              <a:rPr lang="en-US" sz="2000">
                <a:latin typeface="Calibri"/>
                <a:cs typeface="Calibri"/>
              </a:rPr>
              <a:t>in main Spring Boot Application class file</a:t>
            </a:r>
            <a:r>
              <a:rPr lang="en-US" sz="2000">
                <a:solidFill>
                  <a:srgbClr val="272727"/>
                </a:solidFill>
                <a:latin typeface="Calibri"/>
                <a:cs typeface="Calibri"/>
              </a:rPr>
              <a:t>. With this annotation, this artifact will act like a spring discovery client and will register itself in the eureka server attached to this service.</a:t>
            </a:r>
            <a:endParaRPr lang="en-US">
              <a:latin typeface="Calibri"/>
              <a:cs typeface="Calibri"/>
            </a:endParaRPr>
          </a:p>
        </p:txBody>
      </p:sp>
      <p:pic>
        <p:nvPicPr>
          <p:cNvPr id="6" name="Picture 6" descr="A screenshot of a social media post&#10;&#10;Description generated with very high confidence">
            <a:extLst>
              <a:ext uri="{FF2B5EF4-FFF2-40B4-BE49-F238E27FC236}">
                <a16:creationId xmlns:a16="http://schemas.microsoft.com/office/drawing/2014/main" id="{C602181B-5253-4418-B95A-6FCE1124BB7E}"/>
              </a:ext>
            </a:extLst>
          </p:cNvPr>
          <p:cNvPicPr>
            <a:picLocks noChangeAspect="1"/>
          </p:cNvPicPr>
          <p:nvPr/>
        </p:nvPicPr>
        <p:blipFill>
          <a:blip r:embed="rId3"/>
          <a:stretch>
            <a:fillRect/>
          </a:stretch>
        </p:blipFill>
        <p:spPr>
          <a:xfrm>
            <a:off x="1072551" y="4259095"/>
            <a:ext cx="6351916" cy="2149808"/>
          </a:xfrm>
          <a:prstGeom prst="rect">
            <a:avLst/>
          </a:prstGeom>
        </p:spPr>
      </p:pic>
    </p:spTree>
    <p:extLst>
      <p:ext uri="{BB962C8B-B14F-4D97-AF65-F5344CB8AC3E}">
        <p14:creationId xmlns:p14="http://schemas.microsoft.com/office/powerpoint/2010/main" val="1174310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C338-9268-45F8-9455-74D67D61E810}"/>
              </a:ext>
            </a:extLst>
          </p:cNvPr>
          <p:cNvSpPr>
            <a:spLocks noGrp="1"/>
          </p:cNvSpPr>
          <p:nvPr>
            <p:ph type="title"/>
          </p:nvPr>
        </p:nvSpPr>
        <p:spPr>
          <a:xfrm>
            <a:off x="881332" y="221352"/>
            <a:ext cx="10515600" cy="894243"/>
          </a:xfrm>
        </p:spPr>
        <p:txBody>
          <a:bodyPr>
            <a:normAutofit/>
          </a:bodyPr>
          <a:lstStyle/>
          <a:p>
            <a:r>
              <a:rPr lang="en-US" b="1"/>
              <a:t>Eureka Client/Server Communication</a:t>
            </a:r>
            <a:endParaRPr lang="en-US"/>
          </a:p>
        </p:txBody>
      </p:sp>
      <p:sp>
        <p:nvSpPr>
          <p:cNvPr id="3" name="Content Placeholder 2">
            <a:extLst>
              <a:ext uri="{FF2B5EF4-FFF2-40B4-BE49-F238E27FC236}">
                <a16:creationId xmlns:a16="http://schemas.microsoft.com/office/drawing/2014/main" id="{B44F8109-8B99-41D5-BCFF-914A602C6D6E}"/>
              </a:ext>
            </a:extLst>
          </p:cNvPr>
          <p:cNvSpPr>
            <a:spLocks noGrp="1"/>
          </p:cNvSpPr>
          <p:nvPr>
            <p:ph idx="1"/>
          </p:nvPr>
        </p:nvSpPr>
        <p:spPr>
          <a:xfrm>
            <a:off x="795069" y="1379927"/>
            <a:ext cx="10515600" cy="4998319"/>
          </a:xfrm>
        </p:spPr>
        <p:txBody>
          <a:bodyPr vert="horz" lIns="91440" tIns="45720" rIns="91440" bIns="45720" rtlCol="0" anchor="t">
            <a:normAutofit/>
          </a:bodyPr>
          <a:lstStyle/>
          <a:p>
            <a:r>
              <a:rPr lang="en-US" sz="2000">
                <a:ea typeface="+mn-lt"/>
                <a:cs typeface="+mn-lt"/>
              </a:rPr>
              <a:t>At first, while the Eureka client is bootstrapped, it tries to talk with the Eureka server in the same Zone. So, suppose a Eureka client instance is in the Asia Zone —  it tries to connect to the Asia Zone's Eureka server. If it is not available, then it fails over to another Zone.</a:t>
            </a:r>
            <a:endParaRPr lang="en-US" sz="2000">
              <a:cs typeface="Calibri"/>
            </a:endParaRPr>
          </a:p>
          <a:p>
            <a:endParaRPr lang="en-US" sz="2000">
              <a:cs typeface="Calibri"/>
            </a:endParaRPr>
          </a:p>
          <a:p>
            <a:r>
              <a:rPr lang="en-US" sz="2000">
                <a:ea typeface="+mn-lt"/>
                <a:cs typeface="+mn-lt"/>
              </a:rPr>
              <a:t>It determines its targets using the </a:t>
            </a:r>
            <a:r>
              <a:rPr lang="en-US" sz="2000" b="1" err="1">
                <a:latin typeface="Calibri"/>
                <a:cs typeface="Calibri"/>
              </a:rPr>
              <a:t>eureka.client.serviceUrl.defaultZone</a:t>
            </a:r>
            <a:r>
              <a:rPr lang="en-US" sz="2000">
                <a:ea typeface="+mn-lt"/>
                <a:cs typeface="+mn-lt"/>
              </a:rPr>
              <a:t> property, so we need to give a URL of the same Zone's Eureka server.</a:t>
            </a:r>
          </a:p>
          <a:p>
            <a:pPr marL="0" indent="0">
              <a:buNone/>
            </a:pPr>
            <a:endParaRPr lang="en-US" sz="2000">
              <a:cs typeface="Calibri"/>
            </a:endParaRPr>
          </a:p>
          <a:p>
            <a:r>
              <a:rPr lang="en-US" sz="2000">
                <a:cs typeface="Calibri"/>
              </a:rPr>
              <a:t>Add following lines in </a:t>
            </a:r>
            <a:r>
              <a:rPr lang="en-US" sz="2000" err="1">
                <a:ea typeface="+mn-lt"/>
                <a:cs typeface="+mn-lt"/>
              </a:rPr>
              <a:t>application.properties</a:t>
            </a:r>
            <a:r>
              <a:rPr lang="en-US" sz="2000" dirty="0">
                <a:ea typeface="+mn-lt"/>
                <a:cs typeface="+mn-lt"/>
              </a:rPr>
              <a:t> </a:t>
            </a:r>
            <a:r>
              <a:rPr lang="en-US" sz="2000">
                <a:ea typeface="+mn-lt"/>
                <a:cs typeface="+mn-lt"/>
              </a:rPr>
              <a:t>file ,</a:t>
            </a:r>
          </a:p>
          <a:p>
            <a:r>
              <a:rPr lang="en-US" sz="2000">
                <a:latin typeface="Calibri" panose="020F0502020204030204"/>
                <a:ea typeface="+mn-lt"/>
                <a:cs typeface="+mn-lt"/>
              </a:rPr>
              <a:t>eureka.client.serviceUrl.defaultZone=</a:t>
            </a:r>
            <a:r>
              <a:rPr lang="en-US" sz="2000" dirty="0">
                <a:latin typeface="Calibri"/>
                <a:ea typeface="+mn-lt"/>
                <a:cs typeface="+mn-lt"/>
                <a:hlinkClick r:id="rId2"/>
              </a:rPr>
              <a:t>http://localhost:8761/eureka</a:t>
            </a:r>
            <a:endParaRPr lang="en-US" sz="2000">
              <a:ea typeface="+mn-lt"/>
              <a:cs typeface="+mn-lt"/>
            </a:endParaRPr>
          </a:p>
          <a:p>
            <a:pPr>
              <a:buNone/>
            </a:pPr>
            <a:r>
              <a:rPr lang="en-US" sz="2000">
                <a:latin typeface="Consolas"/>
                <a:ea typeface="+mn-lt"/>
                <a:cs typeface="+mn-lt"/>
              </a:rPr>
              <a:t>  </a:t>
            </a:r>
            <a:r>
              <a:rPr lang="en-US" sz="2000">
                <a:latin typeface="Calibri"/>
                <a:ea typeface="+mn-lt"/>
                <a:cs typeface="+mn-lt"/>
              </a:rPr>
              <a:t>spring.application.name = countries-service</a:t>
            </a:r>
            <a:endParaRPr lang="en-US" sz="2000">
              <a:latin typeface="Calibri"/>
              <a:cs typeface="Calibri"/>
            </a:endParaRPr>
          </a:p>
          <a:p>
            <a:pPr>
              <a:buNone/>
            </a:pPr>
            <a:endParaRPr lang="en-US" sz="2000">
              <a:ea typeface="+mn-lt"/>
              <a:cs typeface="+mn-lt"/>
            </a:endParaRPr>
          </a:p>
          <a:p>
            <a:pPr marL="0" indent="0">
              <a:buNone/>
            </a:pPr>
            <a:r>
              <a:rPr lang="en-US" sz="2000">
                <a:ea typeface="+mn-lt"/>
                <a:cs typeface="+mn-lt"/>
              </a:rPr>
              <a:t>with the parameter </a:t>
            </a:r>
            <a:r>
              <a:rPr lang="en-US" sz="2000" b="1" err="1">
                <a:latin typeface="Calibri"/>
                <a:cs typeface="Calibri"/>
              </a:rPr>
              <a:t>eureka.client.serviceUrl.defaultZone</a:t>
            </a:r>
            <a:r>
              <a:rPr lang="en-US" sz="2000">
                <a:ea typeface="+mn-lt"/>
                <a:cs typeface="+mn-lt"/>
              </a:rPr>
              <a:t>, we specify where the Eureka server  is.  Spring Boot automatically detects that you have the package Eureka Discovery available and tries to register with the corresponding server.</a:t>
            </a:r>
            <a:endParaRPr lang="en-US" sz="2000"/>
          </a:p>
          <a:p>
            <a:endParaRPr lang="en-US" sz="2400">
              <a:cs typeface="Calibri"/>
            </a:endParaRPr>
          </a:p>
          <a:p>
            <a:endParaRPr lang="en-US" sz="2400">
              <a:cs typeface="Calibri"/>
            </a:endParaRPr>
          </a:p>
          <a:p>
            <a:endParaRPr lang="en-US" sz="2400">
              <a:cs typeface="Calibri"/>
            </a:endParaRPr>
          </a:p>
          <a:p>
            <a:endParaRPr lang="en-US">
              <a:cs typeface="Calibri"/>
            </a:endParaRPr>
          </a:p>
        </p:txBody>
      </p:sp>
    </p:spTree>
    <p:extLst>
      <p:ext uri="{BB962C8B-B14F-4D97-AF65-F5344CB8AC3E}">
        <p14:creationId xmlns:p14="http://schemas.microsoft.com/office/powerpoint/2010/main" val="1209900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C338-9268-45F8-9455-74D67D61E810}"/>
              </a:ext>
            </a:extLst>
          </p:cNvPr>
          <p:cNvSpPr>
            <a:spLocks noGrp="1"/>
          </p:cNvSpPr>
          <p:nvPr>
            <p:ph type="title"/>
          </p:nvPr>
        </p:nvSpPr>
        <p:spPr>
          <a:xfrm>
            <a:off x="881332" y="221352"/>
            <a:ext cx="10515600" cy="894243"/>
          </a:xfrm>
        </p:spPr>
        <p:txBody>
          <a:bodyPr>
            <a:normAutofit/>
          </a:bodyPr>
          <a:lstStyle/>
          <a:p>
            <a:r>
              <a:rPr lang="en-US" b="1"/>
              <a:t>Calling Service which registers as Eureka client</a:t>
            </a:r>
            <a:endParaRPr lang="en-US"/>
          </a:p>
        </p:txBody>
      </p:sp>
      <p:sp>
        <p:nvSpPr>
          <p:cNvPr id="3" name="Content Placeholder 2">
            <a:extLst>
              <a:ext uri="{FF2B5EF4-FFF2-40B4-BE49-F238E27FC236}">
                <a16:creationId xmlns:a16="http://schemas.microsoft.com/office/drawing/2014/main" id="{B44F8109-8B99-41D5-BCFF-914A602C6D6E}"/>
              </a:ext>
            </a:extLst>
          </p:cNvPr>
          <p:cNvSpPr>
            <a:spLocks noGrp="1"/>
          </p:cNvSpPr>
          <p:nvPr>
            <p:ph idx="1"/>
          </p:nvPr>
        </p:nvSpPr>
        <p:spPr>
          <a:xfrm>
            <a:off x="795069" y="1379927"/>
            <a:ext cx="10515600" cy="4998319"/>
          </a:xfrm>
        </p:spPr>
        <p:txBody>
          <a:bodyPr vert="horz" lIns="91440" tIns="45720" rIns="91440" bIns="45720" rtlCol="0" anchor="t">
            <a:normAutofit/>
          </a:bodyPr>
          <a:lstStyle/>
          <a:p>
            <a:r>
              <a:rPr lang="en-US" sz="2000">
                <a:ea typeface="+mn-lt"/>
                <a:cs typeface="+mn-lt"/>
              </a:rPr>
              <a:t>Before registering service as Eureka client , URL is hardcoded to call another service API .</a:t>
            </a:r>
            <a:endParaRPr lang="en-US" sz="2000">
              <a:cs typeface="Calibri"/>
            </a:endParaRPr>
          </a:p>
          <a:p>
            <a:endParaRPr lang="en-US" sz="2000">
              <a:cs typeface="Calibri"/>
            </a:endParaRPr>
          </a:p>
          <a:p>
            <a:endParaRPr lang="en-US" sz="2400">
              <a:cs typeface="Calibri"/>
            </a:endParaRPr>
          </a:p>
          <a:p>
            <a:endParaRPr lang="en-US" sz="2400">
              <a:cs typeface="Calibri"/>
            </a:endParaRPr>
          </a:p>
          <a:p>
            <a:endParaRPr lang="en-US" sz="2400">
              <a:cs typeface="Calibri"/>
            </a:endParaRPr>
          </a:p>
          <a:p>
            <a:r>
              <a:rPr lang="en-US" sz="2000">
                <a:cs typeface="Calibri"/>
              </a:rPr>
              <a:t>After registering service with Eureka client , service API can be called by application name instead of hardcoding the URL as,</a:t>
            </a:r>
          </a:p>
          <a:p>
            <a:r>
              <a:rPr lang="en-US" sz="2000" b="1">
                <a:ea typeface="+mn-lt"/>
                <a:cs typeface="+mn-lt"/>
              </a:rPr>
              <a:t>user-workexpr-service</a:t>
            </a:r>
            <a:r>
              <a:rPr lang="en-US" sz="2000">
                <a:ea typeface="+mn-lt"/>
                <a:cs typeface="+mn-lt"/>
              </a:rPr>
              <a:t> is the application name specified in work experience service </a:t>
            </a:r>
            <a:r>
              <a:rPr lang="en-US" sz="2000" b="1">
                <a:ea typeface="+mn-lt"/>
                <a:cs typeface="+mn-lt"/>
              </a:rPr>
              <a:t>application.properties</a:t>
            </a:r>
            <a:r>
              <a:rPr lang="en-US" sz="2000">
                <a:ea typeface="+mn-lt"/>
                <a:cs typeface="+mn-lt"/>
              </a:rPr>
              <a:t> .</a:t>
            </a:r>
            <a:endParaRPr lang="en-US" sz="2000">
              <a:cs typeface="Calibri"/>
            </a:endParaRPr>
          </a:p>
          <a:p>
            <a:endParaRPr lang="en-US" sz="2000">
              <a:cs typeface="Calibri"/>
            </a:endParaRPr>
          </a:p>
          <a:p>
            <a:endParaRPr lang="en-US" sz="2000">
              <a:cs typeface="Calibri"/>
            </a:endParaRPr>
          </a:p>
          <a:p>
            <a:endParaRPr lang="en-US" sz="2000">
              <a:cs typeface="Calibri"/>
            </a:endParaRPr>
          </a:p>
        </p:txBody>
      </p:sp>
      <p:pic>
        <p:nvPicPr>
          <p:cNvPr id="5" name="Picture 5" descr="A picture containing indoor, bird, airplane&#10;&#10;Description generated with very high confidence">
            <a:extLst>
              <a:ext uri="{FF2B5EF4-FFF2-40B4-BE49-F238E27FC236}">
                <a16:creationId xmlns:a16="http://schemas.microsoft.com/office/drawing/2014/main" id="{7F124404-314F-4B7A-AE6B-9DDFF08165D2}"/>
              </a:ext>
            </a:extLst>
          </p:cNvPr>
          <p:cNvPicPr>
            <a:picLocks noChangeAspect="1"/>
          </p:cNvPicPr>
          <p:nvPr/>
        </p:nvPicPr>
        <p:blipFill>
          <a:blip r:embed="rId2"/>
          <a:stretch>
            <a:fillRect/>
          </a:stretch>
        </p:blipFill>
        <p:spPr>
          <a:xfrm>
            <a:off x="138023" y="1900523"/>
            <a:ext cx="7228935" cy="1518577"/>
          </a:xfrm>
          <a:prstGeom prst="rect">
            <a:avLst/>
          </a:prstGeom>
        </p:spPr>
      </p:pic>
      <p:pic>
        <p:nvPicPr>
          <p:cNvPr id="6" name="Picture 6" descr="A picture containing indoor, table, bird&#10;&#10;Description generated with very high confidence">
            <a:extLst>
              <a:ext uri="{FF2B5EF4-FFF2-40B4-BE49-F238E27FC236}">
                <a16:creationId xmlns:a16="http://schemas.microsoft.com/office/drawing/2014/main" id="{5467D231-6334-458B-A26C-1AAACB2D03B5}"/>
              </a:ext>
            </a:extLst>
          </p:cNvPr>
          <p:cNvPicPr>
            <a:picLocks noChangeAspect="1"/>
          </p:cNvPicPr>
          <p:nvPr/>
        </p:nvPicPr>
        <p:blipFill>
          <a:blip r:embed="rId3"/>
          <a:stretch>
            <a:fillRect/>
          </a:stretch>
        </p:blipFill>
        <p:spPr>
          <a:xfrm>
            <a:off x="612475" y="4939121"/>
            <a:ext cx="6165010" cy="1523005"/>
          </a:xfrm>
          <a:prstGeom prst="rect">
            <a:avLst/>
          </a:prstGeom>
        </p:spPr>
      </p:pic>
    </p:spTree>
    <p:extLst>
      <p:ext uri="{BB962C8B-B14F-4D97-AF65-F5344CB8AC3E}">
        <p14:creationId xmlns:p14="http://schemas.microsoft.com/office/powerpoint/2010/main" val="122688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7C44-6B90-4F04-AA37-EC896140E920}"/>
              </a:ext>
            </a:extLst>
          </p:cNvPr>
          <p:cNvSpPr>
            <a:spLocks noGrp="1"/>
          </p:cNvSpPr>
          <p:nvPr>
            <p:ph type="title"/>
          </p:nvPr>
        </p:nvSpPr>
        <p:spPr>
          <a:xfrm>
            <a:off x="1470804" y="2766144"/>
            <a:ext cx="9236015" cy="1325563"/>
          </a:xfrm>
        </p:spPr>
        <p:txBody>
          <a:bodyPr>
            <a:normAutofit/>
          </a:bodyPr>
          <a:lstStyle/>
          <a:p>
            <a:r>
              <a:rPr lang="en-US" sz="4800" b="1">
                <a:cs typeface="Calibri Light"/>
              </a:rPr>
              <a:t>  Developing Spring boot application</a:t>
            </a:r>
            <a:endParaRPr lang="en-US" sz="4800" b="1">
              <a:ea typeface="+mj-lt"/>
              <a:cs typeface="+mj-lt"/>
            </a:endParaRPr>
          </a:p>
          <a:p>
            <a:endParaRPr lang="en-US" sz="4800">
              <a:cs typeface="Calibri Light"/>
            </a:endParaRPr>
          </a:p>
        </p:txBody>
      </p:sp>
    </p:spTree>
    <p:extLst>
      <p:ext uri="{BB962C8B-B14F-4D97-AF65-F5344CB8AC3E}">
        <p14:creationId xmlns:p14="http://schemas.microsoft.com/office/powerpoint/2010/main" val="20532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C483-1CEC-4198-8132-95C9DBD85495}"/>
              </a:ext>
            </a:extLst>
          </p:cNvPr>
          <p:cNvSpPr>
            <a:spLocks noGrp="1"/>
          </p:cNvSpPr>
          <p:nvPr>
            <p:ph type="title"/>
          </p:nvPr>
        </p:nvSpPr>
        <p:spPr/>
        <p:txBody>
          <a:bodyPr/>
          <a:lstStyle/>
          <a:p>
            <a:r>
              <a:rPr lang="en-US" b="1">
                <a:ea typeface="+mj-lt"/>
                <a:cs typeface="+mj-lt"/>
              </a:rPr>
              <a:t>System requirements</a:t>
            </a:r>
            <a:endParaRPr lang="en-US">
              <a:ea typeface="+mj-lt"/>
              <a:cs typeface="+mj-lt"/>
            </a:endParaRPr>
          </a:p>
        </p:txBody>
      </p:sp>
      <p:sp>
        <p:nvSpPr>
          <p:cNvPr id="3" name="Content Placeholder 2">
            <a:extLst>
              <a:ext uri="{FF2B5EF4-FFF2-40B4-BE49-F238E27FC236}">
                <a16:creationId xmlns:a16="http://schemas.microsoft.com/office/drawing/2014/main" id="{9688E4A1-1614-4AFE-9976-7F265FA047BD}"/>
              </a:ext>
            </a:extLst>
          </p:cNvPr>
          <p:cNvSpPr>
            <a:spLocks noGrp="1"/>
          </p:cNvSpPr>
          <p:nvPr>
            <p:ph idx="1"/>
          </p:nvPr>
        </p:nvSpPr>
        <p:spPr>
          <a:xfrm>
            <a:off x="838200" y="1825625"/>
            <a:ext cx="10975675" cy="4351338"/>
          </a:xfrm>
        </p:spPr>
        <p:txBody>
          <a:bodyPr vert="horz" lIns="91440" tIns="45720" rIns="91440" bIns="45720" rtlCol="0" anchor="t">
            <a:normAutofit/>
          </a:bodyPr>
          <a:lstStyle/>
          <a:p>
            <a:r>
              <a:rPr lang="en-US">
                <a:cs typeface="Calibri" panose="020F0502020204030204"/>
              </a:rPr>
              <a:t>Java 8</a:t>
            </a:r>
            <a:endParaRPr lang="en-US"/>
          </a:p>
          <a:p>
            <a:r>
              <a:rPr lang="en-US">
                <a:cs typeface="Calibri" panose="020F0502020204030204"/>
              </a:rPr>
              <a:t>Spring boot 2.3.1</a:t>
            </a:r>
          </a:p>
          <a:p>
            <a:r>
              <a:rPr lang="en-US">
                <a:ea typeface="+mn-lt"/>
                <a:cs typeface="+mn-lt"/>
              </a:rPr>
              <a:t>IDE - </a:t>
            </a:r>
            <a:r>
              <a:rPr lang="en-US">
                <a:cs typeface="Calibri" panose="020F0502020204030204"/>
              </a:rPr>
              <a:t>Eclipse IDE-2020</a:t>
            </a:r>
          </a:p>
          <a:p>
            <a:r>
              <a:rPr lang="en-US">
                <a:cs typeface="Calibri" panose="020F0502020204030204"/>
              </a:rPr>
              <a:t>Eclipse IDE 2020 – download link - </a:t>
            </a:r>
          </a:p>
          <a:p>
            <a:pPr marL="0" indent="0">
              <a:buNone/>
            </a:pPr>
            <a:r>
              <a:rPr lang="en-US">
                <a:ea typeface="+mn-lt"/>
                <a:cs typeface="+mn-lt"/>
                <a:hlinkClick r:id="rId2"/>
              </a:rPr>
              <a:t>    https://www.eclipse.org/downloads/download.php?file=/oomph/epp/2020-06/R/eclipse-inst-win64.exe</a:t>
            </a:r>
            <a:endParaRPr lang="en-US">
              <a:cs typeface="Calibri" panose="020F0502020204030204"/>
            </a:endParaRPr>
          </a:p>
          <a:p>
            <a:r>
              <a:rPr lang="en-US">
                <a:ea typeface="+mn-lt"/>
                <a:cs typeface="+mn-lt"/>
              </a:rPr>
              <a:t>Spring tool suite – Install for eclipse in eclipse market place.</a:t>
            </a:r>
          </a:p>
          <a:p>
            <a:r>
              <a:rPr lang="en-US" err="1">
                <a:cs typeface="Calibri" panose="020F0502020204030204"/>
              </a:rPr>
              <a:t>Mysql</a:t>
            </a:r>
            <a:r>
              <a:rPr lang="en-US">
                <a:cs typeface="Calibri" panose="020F0502020204030204"/>
              </a:rPr>
              <a:t> 8</a:t>
            </a:r>
          </a:p>
          <a:p>
            <a:endParaRPr lang="en-US">
              <a:cs typeface="Calibri" panose="020F0502020204030204"/>
            </a:endParaRPr>
          </a:p>
        </p:txBody>
      </p:sp>
    </p:spTree>
    <p:extLst>
      <p:ext uri="{BB962C8B-B14F-4D97-AF65-F5344CB8AC3E}">
        <p14:creationId xmlns:p14="http://schemas.microsoft.com/office/powerpoint/2010/main" val="115422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3523-F5CF-433C-A01E-099D9409BFE7}"/>
              </a:ext>
            </a:extLst>
          </p:cNvPr>
          <p:cNvSpPr>
            <a:spLocks noGrp="1"/>
          </p:cNvSpPr>
          <p:nvPr>
            <p:ph type="title"/>
          </p:nvPr>
        </p:nvSpPr>
        <p:spPr>
          <a:xfrm>
            <a:off x="507521" y="106332"/>
            <a:ext cx="9595450" cy="779224"/>
          </a:xfrm>
        </p:spPr>
        <p:txBody>
          <a:bodyPr>
            <a:normAutofit/>
          </a:bodyPr>
          <a:lstStyle/>
          <a:p>
            <a:r>
              <a:rPr lang="en-US" sz="4000" b="1">
                <a:cs typeface="Calibri Light"/>
              </a:rPr>
              <a:t>Starting point</a:t>
            </a:r>
          </a:p>
        </p:txBody>
      </p:sp>
      <p:sp>
        <p:nvSpPr>
          <p:cNvPr id="3" name="Content Placeholder 2">
            <a:extLst>
              <a:ext uri="{FF2B5EF4-FFF2-40B4-BE49-F238E27FC236}">
                <a16:creationId xmlns:a16="http://schemas.microsoft.com/office/drawing/2014/main" id="{6398E957-C9D3-4B66-A6E7-0B632E0C0924}"/>
              </a:ext>
            </a:extLst>
          </p:cNvPr>
          <p:cNvSpPr>
            <a:spLocks noGrp="1"/>
          </p:cNvSpPr>
          <p:nvPr>
            <p:ph idx="1"/>
          </p:nvPr>
        </p:nvSpPr>
        <p:spPr>
          <a:xfrm>
            <a:off x="421257" y="1106758"/>
            <a:ext cx="11378241" cy="5803450"/>
          </a:xfrm>
        </p:spPr>
        <p:txBody>
          <a:bodyPr vert="horz" lIns="91440" tIns="45720" rIns="91440" bIns="45720" rtlCol="0" anchor="t">
            <a:normAutofit/>
          </a:bodyPr>
          <a:lstStyle/>
          <a:p>
            <a:r>
              <a:rPr lang="en-US" sz="2400" b="1">
                <a:ea typeface="+mn-lt"/>
                <a:cs typeface="+mn-lt"/>
              </a:rPr>
              <a:t>Spring </a:t>
            </a:r>
            <a:r>
              <a:rPr lang="en-US" sz="2400" b="1" err="1">
                <a:ea typeface="+mn-lt"/>
                <a:cs typeface="+mn-lt"/>
              </a:rPr>
              <a:t>initializr</a:t>
            </a:r>
            <a:r>
              <a:rPr lang="en-US" sz="2400">
                <a:ea typeface="+mn-lt"/>
                <a:cs typeface="+mn-lt"/>
              </a:rPr>
              <a:t> easily generates the structure of the </a:t>
            </a:r>
            <a:r>
              <a:rPr lang="en-US" sz="2400" b="1">
                <a:ea typeface="+mn-lt"/>
                <a:cs typeface="+mn-lt"/>
              </a:rPr>
              <a:t>Spring Boot Project .</a:t>
            </a:r>
          </a:p>
          <a:p>
            <a:r>
              <a:rPr lang="en-US" sz="2400">
                <a:ea typeface="+mn-lt"/>
                <a:cs typeface="+mn-lt"/>
              </a:rPr>
              <a:t>Project can be generated by using </a:t>
            </a:r>
            <a:r>
              <a:rPr lang="en-US" sz="2400">
                <a:ea typeface="+mn-lt"/>
                <a:cs typeface="+mn-lt"/>
                <a:hlinkClick r:id="rId2"/>
              </a:rPr>
              <a:t>https://start.spring.io/</a:t>
            </a:r>
          </a:p>
          <a:p>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BDDA65AB-18D1-45C9-9FBF-59D1397A9992}"/>
              </a:ext>
            </a:extLst>
          </p:cNvPr>
          <p:cNvPicPr>
            <a:picLocks noChangeAspect="1"/>
          </p:cNvPicPr>
          <p:nvPr/>
        </p:nvPicPr>
        <p:blipFill>
          <a:blip r:embed="rId3"/>
          <a:stretch>
            <a:fillRect/>
          </a:stretch>
        </p:blipFill>
        <p:spPr>
          <a:xfrm>
            <a:off x="799382" y="2140267"/>
            <a:ext cx="10420708" cy="4561543"/>
          </a:xfrm>
          <a:prstGeom prst="rect">
            <a:avLst/>
          </a:prstGeom>
        </p:spPr>
      </p:pic>
    </p:spTree>
    <p:extLst>
      <p:ext uri="{BB962C8B-B14F-4D97-AF65-F5344CB8AC3E}">
        <p14:creationId xmlns:p14="http://schemas.microsoft.com/office/powerpoint/2010/main" val="96511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627E-4E4C-4179-AD0D-AB059E90613B}"/>
              </a:ext>
            </a:extLst>
          </p:cNvPr>
          <p:cNvSpPr>
            <a:spLocks noGrp="1"/>
          </p:cNvSpPr>
          <p:nvPr>
            <p:ph type="title"/>
          </p:nvPr>
        </p:nvSpPr>
        <p:spPr>
          <a:xfrm>
            <a:off x="795068" y="178219"/>
            <a:ext cx="9811110" cy="721714"/>
          </a:xfrm>
        </p:spPr>
        <p:txBody>
          <a:bodyPr>
            <a:normAutofit fontScale="90000"/>
          </a:bodyPr>
          <a:lstStyle/>
          <a:p>
            <a:br>
              <a:rPr lang="en-US" b="1">
                <a:latin typeface="Calibri"/>
                <a:cs typeface="Calibri Light"/>
              </a:rPr>
            </a:br>
            <a:br>
              <a:rPr lang="en-US" b="1">
                <a:latin typeface="Calibri"/>
                <a:cs typeface="Calibri Light"/>
              </a:rPr>
            </a:br>
            <a:r>
              <a:rPr lang="en-US" b="1">
                <a:latin typeface="Calibri"/>
                <a:cs typeface="Calibri"/>
              </a:rPr>
              <a:t>Generating a Project</a:t>
            </a:r>
          </a:p>
          <a:p>
            <a:br>
              <a:rPr lang="en-US"/>
            </a:br>
            <a:endParaRPr lang="en-US"/>
          </a:p>
        </p:txBody>
      </p:sp>
      <p:sp>
        <p:nvSpPr>
          <p:cNvPr id="3" name="Content Placeholder 2">
            <a:extLst>
              <a:ext uri="{FF2B5EF4-FFF2-40B4-BE49-F238E27FC236}">
                <a16:creationId xmlns:a16="http://schemas.microsoft.com/office/drawing/2014/main" id="{2A8DAB25-0D55-498F-AC7F-91E057088C45}"/>
              </a:ext>
            </a:extLst>
          </p:cNvPr>
          <p:cNvSpPr>
            <a:spLocks noGrp="1"/>
          </p:cNvSpPr>
          <p:nvPr>
            <p:ph idx="1"/>
          </p:nvPr>
        </p:nvSpPr>
        <p:spPr>
          <a:xfrm>
            <a:off x="924464" y="1236153"/>
            <a:ext cx="10630618" cy="5213979"/>
          </a:xfrm>
        </p:spPr>
        <p:txBody>
          <a:bodyPr vert="horz" lIns="91440" tIns="45720" rIns="91440" bIns="45720" rtlCol="0" anchor="t">
            <a:normAutofit/>
          </a:bodyPr>
          <a:lstStyle/>
          <a:p>
            <a:pPr marL="0" indent="0">
              <a:buNone/>
            </a:pPr>
            <a:r>
              <a:rPr lang="en-US" sz="2400">
                <a:latin typeface="Calibri"/>
                <a:ea typeface="+mn-lt"/>
                <a:cs typeface="+mn-lt"/>
              </a:rPr>
              <a:t>Spring </a:t>
            </a:r>
            <a:r>
              <a:rPr lang="en-US" sz="2400" err="1">
                <a:latin typeface="Calibri"/>
                <a:ea typeface="+mn-lt"/>
                <a:cs typeface="+mn-lt"/>
              </a:rPr>
              <a:t>Initializr</a:t>
            </a:r>
            <a:r>
              <a:rPr lang="en-US" sz="2400">
                <a:latin typeface="Calibri"/>
                <a:ea typeface="+mn-lt"/>
                <a:cs typeface="+mn-lt"/>
              </a:rPr>
              <a:t> UI has the following labels:</a:t>
            </a:r>
            <a:endParaRPr lang="en-US" sz="2400">
              <a:latin typeface="Calibri"/>
              <a:cs typeface="Calibri" panose="020F0502020204030204"/>
            </a:endParaRPr>
          </a:p>
          <a:p>
            <a:r>
              <a:rPr lang="en-US" sz="2400" b="1">
                <a:latin typeface="Calibri"/>
                <a:ea typeface="+mn-lt"/>
                <a:cs typeface="+mn-lt"/>
              </a:rPr>
              <a:t>Project:</a:t>
            </a:r>
            <a:r>
              <a:rPr lang="en-US" sz="2400">
                <a:latin typeface="Calibri"/>
                <a:ea typeface="+mn-lt"/>
                <a:cs typeface="+mn-lt"/>
              </a:rPr>
              <a:t> It defines the </a:t>
            </a:r>
            <a:r>
              <a:rPr lang="en-US" sz="2400" b="1">
                <a:latin typeface="Calibri"/>
                <a:ea typeface="+mn-lt"/>
                <a:cs typeface="+mn-lt"/>
              </a:rPr>
              <a:t>kind</a:t>
            </a:r>
            <a:r>
              <a:rPr lang="en-US" sz="2400">
                <a:latin typeface="Calibri"/>
                <a:ea typeface="+mn-lt"/>
                <a:cs typeface="+mn-lt"/>
              </a:rPr>
              <a:t> of project. We can create either </a:t>
            </a:r>
            <a:r>
              <a:rPr lang="en-US" sz="2400" b="1">
                <a:latin typeface="Calibri"/>
                <a:ea typeface="+mn-lt"/>
                <a:cs typeface="+mn-lt"/>
              </a:rPr>
              <a:t>Maven Project</a:t>
            </a:r>
            <a:r>
              <a:rPr lang="en-US" sz="2400">
                <a:latin typeface="Calibri"/>
                <a:ea typeface="+mn-lt"/>
                <a:cs typeface="+mn-lt"/>
              </a:rPr>
              <a:t> or </a:t>
            </a:r>
            <a:r>
              <a:rPr lang="en-US" sz="2400" b="1">
                <a:latin typeface="Calibri"/>
                <a:ea typeface="+mn-lt"/>
                <a:cs typeface="+mn-lt"/>
              </a:rPr>
              <a:t>Gradle Project</a:t>
            </a:r>
            <a:r>
              <a:rPr lang="en-US" sz="2400">
                <a:latin typeface="Calibri"/>
                <a:ea typeface="+mn-lt"/>
                <a:cs typeface="+mn-lt"/>
              </a:rPr>
              <a:t>. We will create a </a:t>
            </a:r>
            <a:r>
              <a:rPr lang="en-US" sz="2400" b="1">
                <a:latin typeface="Calibri"/>
                <a:ea typeface="+mn-lt"/>
                <a:cs typeface="+mn-lt"/>
              </a:rPr>
              <a:t>Maven Project</a:t>
            </a:r>
            <a:r>
              <a:rPr lang="en-US" sz="2400">
                <a:latin typeface="Calibri"/>
                <a:ea typeface="+mn-lt"/>
                <a:cs typeface="+mn-lt"/>
              </a:rPr>
              <a:t> throughout the tutorial.</a:t>
            </a:r>
            <a:endParaRPr lang="en-US" sz="2400">
              <a:latin typeface="Calibri"/>
              <a:cs typeface="Calibri"/>
            </a:endParaRPr>
          </a:p>
          <a:p>
            <a:r>
              <a:rPr lang="en-US" sz="2400" b="1">
                <a:latin typeface="Calibri"/>
                <a:ea typeface="+mn-lt"/>
                <a:cs typeface="+mn-lt"/>
              </a:rPr>
              <a:t>Language:</a:t>
            </a:r>
            <a:r>
              <a:rPr lang="en-US" sz="2400">
                <a:latin typeface="Calibri"/>
                <a:ea typeface="+mn-lt"/>
                <a:cs typeface="+mn-lt"/>
              </a:rPr>
              <a:t> Spring </a:t>
            </a:r>
            <a:r>
              <a:rPr lang="en-US" sz="2400" err="1">
                <a:latin typeface="Calibri"/>
                <a:ea typeface="+mn-lt"/>
                <a:cs typeface="+mn-lt"/>
              </a:rPr>
              <a:t>Initializr</a:t>
            </a:r>
            <a:r>
              <a:rPr lang="en-US" sz="2400">
                <a:latin typeface="Calibri"/>
                <a:ea typeface="+mn-lt"/>
                <a:cs typeface="+mn-lt"/>
              </a:rPr>
              <a:t> provides the choice among three languages </a:t>
            </a:r>
            <a:r>
              <a:rPr lang="en-US" sz="2400" b="1">
                <a:latin typeface="Calibri"/>
                <a:ea typeface="+mn-lt"/>
                <a:cs typeface="+mn-lt"/>
              </a:rPr>
              <a:t>Java, Kotlin,</a:t>
            </a:r>
            <a:r>
              <a:rPr lang="en-US" sz="2400">
                <a:latin typeface="Calibri"/>
                <a:ea typeface="+mn-lt"/>
                <a:cs typeface="+mn-lt"/>
              </a:rPr>
              <a:t> and </a:t>
            </a:r>
            <a:r>
              <a:rPr lang="en-US" sz="2400" b="1">
                <a:latin typeface="Calibri"/>
                <a:ea typeface="+mn-lt"/>
                <a:cs typeface="+mn-lt"/>
              </a:rPr>
              <a:t>Groovy</a:t>
            </a:r>
            <a:r>
              <a:rPr lang="en-US" sz="2400">
                <a:latin typeface="Calibri"/>
                <a:ea typeface="+mn-lt"/>
                <a:cs typeface="+mn-lt"/>
              </a:rPr>
              <a:t>. Java is by default selected.</a:t>
            </a:r>
            <a:endParaRPr lang="en-US" sz="2400">
              <a:latin typeface="Calibri"/>
              <a:cs typeface="Calibri"/>
            </a:endParaRPr>
          </a:p>
          <a:p>
            <a:r>
              <a:rPr lang="en-US" sz="2400" b="1">
                <a:latin typeface="Calibri"/>
                <a:ea typeface="+mn-lt"/>
                <a:cs typeface="+mn-lt"/>
              </a:rPr>
              <a:t>Spring Boot:</a:t>
            </a:r>
            <a:r>
              <a:rPr lang="en-US" sz="2400">
                <a:latin typeface="Calibri"/>
                <a:ea typeface="+mn-lt"/>
                <a:cs typeface="+mn-lt"/>
              </a:rPr>
              <a:t> Select the Spring Boot </a:t>
            </a:r>
            <a:r>
              <a:rPr lang="en-US" sz="2400" b="1">
                <a:latin typeface="Calibri"/>
                <a:ea typeface="+mn-lt"/>
                <a:cs typeface="+mn-lt"/>
              </a:rPr>
              <a:t>version</a:t>
            </a:r>
            <a:r>
              <a:rPr lang="en-US" sz="2400">
                <a:latin typeface="Calibri"/>
                <a:ea typeface="+mn-lt"/>
                <a:cs typeface="+mn-lt"/>
              </a:rPr>
              <a:t>. The latest stable version is </a:t>
            </a:r>
            <a:r>
              <a:rPr lang="en-US" sz="2400" b="1">
                <a:latin typeface="Calibri"/>
                <a:ea typeface="+mn-lt"/>
                <a:cs typeface="+mn-lt"/>
              </a:rPr>
              <a:t>2.3.1</a:t>
            </a:r>
            <a:r>
              <a:rPr lang="en-US" sz="2400">
                <a:latin typeface="Calibri"/>
                <a:ea typeface="+mn-lt"/>
                <a:cs typeface="+mn-lt"/>
              </a:rPr>
              <a:t>.</a:t>
            </a:r>
            <a:endParaRPr lang="en-US" sz="2400">
              <a:latin typeface="Calibri"/>
              <a:cs typeface="Calibri"/>
            </a:endParaRPr>
          </a:p>
          <a:p>
            <a:r>
              <a:rPr lang="en-US" sz="2400" b="1">
                <a:latin typeface="Calibri"/>
                <a:ea typeface="+mn-lt"/>
                <a:cs typeface="+mn-lt"/>
              </a:rPr>
              <a:t>Project Metadata:</a:t>
            </a:r>
            <a:r>
              <a:rPr lang="en-US" sz="2400">
                <a:latin typeface="Calibri"/>
                <a:ea typeface="+mn-lt"/>
                <a:cs typeface="+mn-lt"/>
              </a:rPr>
              <a:t> It contains information related to the project, such as </a:t>
            </a:r>
            <a:r>
              <a:rPr lang="en-US" sz="2400" b="1">
                <a:latin typeface="Calibri"/>
                <a:ea typeface="+mn-lt"/>
                <a:cs typeface="+mn-lt"/>
              </a:rPr>
              <a:t>Group</a:t>
            </a:r>
            <a:r>
              <a:rPr lang="en-US" sz="2400">
                <a:latin typeface="Calibri"/>
                <a:ea typeface="+mn-lt"/>
                <a:cs typeface="+mn-lt"/>
              </a:rPr>
              <a:t>, Artifact, etc. Group denotes the </a:t>
            </a:r>
            <a:r>
              <a:rPr lang="en-US" sz="2400" b="1">
                <a:latin typeface="Calibri"/>
                <a:ea typeface="+mn-lt"/>
                <a:cs typeface="+mn-lt"/>
              </a:rPr>
              <a:t>package</a:t>
            </a:r>
            <a:r>
              <a:rPr lang="en-US" sz="2400">
                <a:latin typeface="Calibri"/>
                <a:ea typeface="+mn-lt"/>
                <a:cs typeface="+mn-lt"/>
              </a:rPr>
              <a:t> name; </a:t>
            </a:r>
            <a:r>
              <a:rPr lang="en-US" sz="2400" b="1">
                <a:latin typeface="Calibri"/>
                <a:ea typeface="+mn-lt"/>
                <a:cs typeface="+mn-lt"/>
              </a:rPr>
              <a:t>Artifact</a:t>
            </a:r>
            <a:r>
              <a:rPr lang="en-US" sz="2400">
                <a:latin typeface="Calibri"/>
                <a:ea typeface="+mn-lt"/>
                <a:cs typeface="+mn-lt"/>
              </a:rPr>
              <a:t> denotes the </a:t>
            </a:r>
            <a:r>
              <a:rPr lang="en-US" sz="2400" b="1">
                <a:latin typeface="Calibri"/>
                <a:ea typeface="+mn-lt"/>
                <a:cs typeface="+mn-lt"/>
              </a:rPr>
              <a:t>Application</a:t>
            </a:r>
            <a:r>
              <a:rPr lang="en-US" sz="2400">
                <a:latin typeface="Calibri"/>
                <a:ea typeface="+mn-lt"/>
                <a:cs typeface="+mn-lt"/>
              </a:rPr>
              <a:t> name. The default Group name is </a:t>
            </a:r>
            <a:r>
              <a:rPr lang="en-US" sz="2400" b="1" err="1">
                <a:latin typeface="Calibri"/>
                <a:ea typeface="+mn-lt"/>
                <a:cs typeface="+mn-lt"/>
              </a:rPr>
              <a:t>com.example</a:t>
            </a:r>
            <a:r>
              <a:rPr lang="en-US" sz="2400">
                <a:latin typeface="Calibri"/>
                <a:ea typeface="+mn-lt"/>
                <a:cs typeface="+mn-lt"/>
              </a:rPr>
              <a:t>, and the default Artifact name is </a:t>
            </a:r>
            <a:r>
              <a:rPr lang="en-US" sz="2400" b="1">
                <a:latin typeface="Calibri"/>
                <a:ea typeface="+mn-lt"/>
                <a:cs typeface="+mn-lt"/>
              </a:rPr>
              <a:t>demo</a:t>
            </a:r>
            <a:r>
              <a:rPr lang="en-US" sz="2400">
                <a:latin typeface="Calibri"/>
                <a:ea typeface="+mn-lt"/>
                <a:cs typeface="+mn-lt"/>
              </a:rPr>
              <a:t>.</a:t>
            </a:r>
            <a:endParaRPr lang="en-US" sz="2400">
              <a:latin typeface="Calibri"/>
              <a:cs typeface="Calibri"/>
            </a:endParaRPr>
          </a:p>
          <a:p>
            <a:r>
              <a:rPr lang="en-US" sz="2400" b="1">
                <a:latin typeface="Calibri"/>
                <a:ea typeface="+mn-lt"/>
                <a:cs typeface="+mn-lt"/>
              </a:rPr>
              <a:t>Dependencies:</a:t>
            </a:r>
            <a:r>
              <a:rPr lang="en-US" sz="2400">
                <a:latin typeface="Calibri"/>
                <a:ea typeface="+mn-lt"/>
                <a:cs typeface="+mn-lt"/>
              </a:rPr>
              <a:t> Dependencies are the collection of artifacts that we can add to our project.</a:t>
            </a:r>
            <a:endParaRPr lang="en-US" sz="2400">
              <a:latin typeface="Calibri"/>
            </a:endParaRPr>
          </a:p>
          <a:p>
            <a:endParaRPr lang="en-US">
              <a:cs typeface="Calibri"/>
            </a:endParaRPr>
          </a:p>
        </p:txBody>
      </p:sp>
    </p:spTree>
    <p:extLst>
      <p:ext uri="{BB962C8B-B14F-4D97-AF65-F5344CB8AC3E}">
        <p14:creationId xmlns:p14="http://schemas.microsoft.com/office/powerpoint/2010/main" val="161954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A155B-8D37-4557-B7B3-F2685C768BE6}"/>
              </a:ext>
            </a:extLst>
          </p:cNvPr>
          <p:cNvSpPr txBox="1"/>
          <p:nvPr/>
        </p:nvSpPr>
        <p:spPr>
          <a:xfrm>
            <a:off x="641231" y="713117"/>
            <a:ext cx="1155652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alibri"/>
                <a:ea typeface="verdana"/>
                <a:cs typeface="Calibri"/>
              </a:rPr>
              <a:t>There is another </a:t>
            </a:r>
            <a:r>
              <a:rPr lang="en-US" sz="2800" b="1">
                <a:latin typeface="Calibri"/>
                <a:ea typeface="verdana"/>
                <a:cs typeface="Calibri"/>
              </a:rPr>
              <a:t>Options</a:t>
            </a:r>
            <a:r>
              <a:rPr lang="en-US" sz="2800">
                <a:latin typeface="Calibri"/>
                <a:ea typeface="verdana"/>
                <a:cs typeface="Calibri"/>
              </a:rPr>
              <a:t> section that contains the following fields:</a:t>
            </a:r>
            <a:br>
              <a:rPr lang="en-US" sz="2800">
                <a:latin typeface="Calibri"/>
                <a:ea typeface="verdana"/>
                <a:cs typeface="Calibri"/>
              </a:rPr>
            </a:br>
            <a:endParaRPr lang="en-US" sz="2800">
              <a:latin typeface="Calibri"/>
              <a:ea typeface="verdana"/>
              <a:cs typeface="Calibri"/>
            </a:endParaRPr>
          </a:p>
          <a:p>
            <a:pPr>
              <a:buChar char="•"/>
            </a:pPr>
            <a:r>
              <a:rPr lang="en-US" sz="2800" b="1">
                <a:latin typeface="Calibri"/>
                <a:ea typeface="verdana"/>
                <a:cs typeface="Calibri"/>
              </a:rPr>
              <a:t>Name:</a:t>
            </a:r>
            <a:r>
              <a:rPr lang="en-US" sz="2800">
                <a:latin typeface="Calibri"/>
                <a:ea typeface="verdana"/>
                <a:cs typeface="Calibri"/>
              </a:rPr>
              <a:t> It is the same as </a:t>
            </a:r>
            <a:r>
              <a:rPr lang="en-US" sz="2800" b="1">
                <a:latin typeface="Calibri"/>
                <a:ea typeface="verdana"/>
                <a:cs typeface="Calibri"/>
              </a:rPr>
              <a:t>Artifact</a:t>
            </a:r>
            <a:r>
              <a:rPr lang="en-US" sz="2800">
                <a:latin typeface="Calibri"/>
                <a:ea typeface="verdana"/>
                <a:cs typeface="Calibri"/>
              </a:rPr>
              <a:t>.</a:t>
            </a:r>
          </a:p>
          <a:p>
            <a:pPr>
              <a:buChar char="•"/>
            </a:pPr>
            <a:r>
              <a:rPr lang="en-US" sz="2800" b="1">
                <a:latin typeface="Calibri"/>
                <a:ea typeface="verdana"/>
                <a:cs typeface="Calibri"/>
              </a:rPr>
              <a:t>Description:</a:t>
            </a:r>
            <a:r>
              <a:rPr lang="en-US" sz="2800">
                <a:latin typeface="Calibri"/>
                <a:ea typeface="verdana"/>
                <a:cs typeface="Calibri"/>
              </a:rPr>
              <a:t> In the description field, we can write a </a:t>
            </a:r>
            <a:r>
              <a:rPr lang="en-US" sz="2800" b="1">
                <a:latin typeface="Calibri"/>
                <a:ea typeface="verdana"/>
                <a:cs typeface="Calibri"/>
              </a:rPr>
              <a:t>description</a:t>
            </a:r>
            <a:r>
              <a:rPr lang="en-US" sz="2800">
                <a:latin typeface="Calibri"/>
                <a:ea typeface="verdana"/>
                <a:cs typeface="Calibri"/>
              </a:rPr>
              <a:t> of the project.</a:t>
            </a:r>
          </a:p>
          <a:p>
            <a:pPr>
              <a:buChar char="•"/>
            </a:pPr>
            <a:r>
              <a:rPr lang="en-US" sz="2800" b="1">
                <a:latin typeface="Calibri"/>
                <a:ea typeface="verdana"/>
                <a:cs typeface="Calibri"/>
              </a:rPr>
              <a:t>Package Name:</a:t>
            </a:r>
            <a:r>
              <a:rPr lang="en-US" sz="2800">
                <a:latin typeface="Calibri"/>
                <a:ea typeface="verdana"/>
                <a:cs typeface="Calibri"/>
              </a:rPr>
              <a:t> It is also similar to the </a:t>
            </a:r>
            <a:r>
              <a:rPr lang="en-US" sz="2800" b="1">
                <a:latin typeface="Calibri"/>
                <a:ea typeface="verdana"/>
                <a:cs typeface="Calibri"/>
              </a:rPr>
              <a:t>Group</a:t>
            </a:r>
            <a:r>
              <a:rPr lang="en-US" sz="2800">
                <a:latin typeface="Calibri"/>
                <a:ea typeface="verdana"/>
                <a:cs typeface="Calibri"/>
              </a:rPr>
              <a:t> name.</a:t>
            </a:r>
          </a:p>
          <a:p>
            <a:pPr>
              <a:buChar char="•"/>
            </a:pPr>
            <a:r>
              <a:rPr lang="en-US" sz="2800" b="1">
                <a:latin typeface="Calibri"/>
                <a:ea typeface="verdana"/>
                <a:cs typeface="Calibri"/>
              </a:rPr>
              <a:t>Packaging:</a:t>
            </a:r>
            <a:r>
              <a:rPr lang="en-US" sz="2800">
                <a:latin typeface="Calibri"/>
                <a:ea typeface="verdana"/>
                <a:cs typeface="Calibri"/>
              </a:rPr>
              <a:t> We can select the </a:t>
            </a:r>
            <a:r>
              <a:rPr lang="en-US" sz="2800" b="1">
                <a:latin typeface="Calibri"/>
                <a:ea typeface="verdana"/>
                <a:cs typeface="Calibri"/>
              </a:rPr>
              <a:t>packing</a:t>
            </a:r>
            <a:r>
              <a:rPr lang="en-US" sz="2800">
                <a:latin typeface="Calibri"/>
                <a:ea typeface="verdana"/>
                <a:cs typeface="Calibri"/>
              </a:rPr>
              <a:t> of the project. We can choose either </a:t>
            </a:r>
            <a:r>
              <a:rPr lang="en-US" sz="2800" b="1">
                <a:latin typeface="Calibri"/>
                <a:ea typeface="verdana"/>
                <a:cs typeface="Calibri"/>
              </a:rPr>
              <a:t>Jar</a:t>
            </a:r>
            <a:r>
              <a:rPr lang="en-US" sz="2800">
                <a:latin typeface="Calibri"/>
                <a:ea typeface="verdana"/>
                <a:cs typeface="Calibri"/>
              </a:rPr>
              <a:t> or </a:t>
            </a:r>
            <a:r>
              <a:rPr lang="en-US" sz="2800" b="1">
                <a:latin typeface="Calibri"/>
                <a:ea typeface="verdana"/>
                <a:cs typeface="Calibri"/>
              </a:rPr>
              <a:t>War</a:t>
            </a:r>
            <a:r>
              <a:rPr lang="en-US" sz="2800">
                <a:latin typeface="Calibri"/>
                <a:ea typeface="verdana"/>
                <a:cs typeface="Calibri"/>
              </a:rPr>
              <a:t>.</a:t>
            </a:r>
          </a:p>
          <a:p>
            <a:pPr>
              <a:buChar char="•"/>
            </a:pPr>
            <a:r>
              <a:rPr lang="en-US" sz="2800" b="1">
                <a:latin typeface="Calibri"/>
                <a:ea typeface="verdana"/>
                <a:cs typeface="Calibri"/>
              </a:rPr>
              <a:t>Java:</a:t>
            </a:r>
            <a:r>
              <a:rPr lang="en-US" sz="2800">
                <a:latin typeface="Calibri"/>
                <a:ea typeface="verdana"/>
                <a:cs typeface="Calibri"/>
              </a:rPr>
              <a:t> We can select the </a:t>
            </a:r>
            <a:r>
              <a:rPr lang="en-US" sz="2800" b="1">
                <a:latin typeface="Calibri"/>
                <a:ea typeface="verdana"/>
                <a:cs typeface="Calibri"/>
              </a:rPr>
              <a:t>JVM</a:t>
            </a:r>
            <a:r>
              <a:rPr lang="en-US" sz="2800">
                <a:latin typeface="Calibri"/>
                <a:ea typeface="verdana"/>
                <a:cs typeface="Calibri"/>
              </a:rPr>
              <a:t> version which we want to use. We use </a:t>
            </a:r>
            <a:r>
              <a:rPr lang="en-US" sz="2800" b="1">
                <a:latin typeface="Calibri"/>
                <a:ea typeface="verdana"/>
                <a:cs typeface="Calibri"/>
              </a:rPr>
              <a:t>Java 8. </a:t>
            </a:r>
          </a:p>
          <a:p>
            <a:br>
              <a:rPr lang="en-US" sz="2800">
                <a:latin typeface="Calibri"/>
                <a:ea typeface="verdana"/>
                <a:cs typeface="Calibri"/>
              </a:rPr>
            </a:br>
            <a:r>
              <a:rPr lang="en-US" sz="2800">
                <a:latin typeface="Calibri"/>
                <a:ea typeface="verdana"/>
                <a:cs typeface="Calibri"/>
              </a:rPr>
              <a:t>There is a </a:t>
            </a:r>
            <a:r>
              <a:rPr lang="en-US" sz="2800" b="1">
                <a:latin typeface="Calibri"/>
                <a:ea typeface="verdana"/>
                <a:cs typeface="Calibri"/>
              </a:rPr>
              <a:t>Generate</a:t>
            </a:r>
            <a:r>
              <a:rPr lang="en-US" sz="2800">
                <a:latin typeface="Calibri"/>
                <a:ea typeface="verdana"/>
                <a:cs typeface="Calibri"/>
              </a:rPr>
              <a:t> button. When we click on the button, it starts packing the project and downloads the </a:t>
            </a:r>
            <a:r>
              <a:rPr lang="en-US" sz="2800" b="1">
                <a:latin typeface="Calibri"/>
                <a:ea typeface="verdana"/>
                <a:cs typeface="Calibri"/>
              </a:rPr>
              <a:t>Jar</a:t>
            </a:r>
            <a:r>
              <a:rPr lang="en-US" sz="2800">
                <a:latin typeface="Calibri"/>
                <a:ea typeface="verdana"/>
                <a:cs typeface="Calibri"/>
              </a:rPr>
              <a:t> or </a:t>
            </a:r>
            <a:r>
              <a:rPr lang="en-US" sz="2800" b="1">
                <a:latin typeface="Calibri"/>
                <a:ea typeface="verdana"/>
                <a:cs typeface="Calibri"/>
              </a:rPr>
              <a:t>War</a:t>
            </a:r>
            <a:r>
              <a:rPr lang="en-US" sz="2800">
                <a:latin typeface="Calibri"/>
                <a:ea typeface="verdana"/>
                <a:cs typeface="Calibri"/>
              </a:rPr>
              <a:t> file, which you have selected.</a:t>
            </a:r>
          </a:p>
        </p:txBody>
      </p:sp>
    </p:spTree>
    <p:extLst>
      <p:ext uri="{BB962C8B-B14F-4D97-AF65-F5344CB8AC3E}">
        <p14:creationId xmlns:p14="http://schemas.microsoft.com/office/powerpoint/2010/main" val="2727763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8335A5849C044099C792589D4C5056" ma:contentTypeVersion="13" ma:contentTypeDescription="Create a new document." ma:contentTypeScope="" ma:versionID="36cdea1f44b3628a1bb7b008e16ea539">
  <xsd:schema xmlns:xsd="http://www.w3.org/2001/XMLSchema" xmlns:xs="http://www.w3.org/2001/XMLSchema" xmlns:p="http://schemas.microsoft.com/office/2006/metadata/properties" xmlns:ns2="5732e9e7-c39f-4fd2-935b-db0ef4cc05ef" xmlns:ns3="9be44d7f-b386-41a8-bebc-852a8bd54d18" targetNamespace="http://schemas.microsoft.com/office/2006/metadata/properties" ma:root="true" ma:fieldsID="19c0a27e000c778b81c889d70a54e44e" ns2:_="" ns3:_="">
    <xsd:import namespace="5732e9e7-c39f-4fd2-935b-db0ef4cc05ef"/>
    <xsd:import namespace="9be44d7f-b386-41a8-bebc-852a8bd54d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32e9e7-c39f-4fd2-935b-db0ef4cc0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be44d7f-b386-41a8-bebc-852a8bd54d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15F27C-EA0B-4E64-A995-F1A8BC0C8867}">
  <ds:schemaRefs>
    <ds:schemaRef ds:uri="http://schemas.microsoft.com/sharepoint/v3/contenttype/forms"/>
  </ds:schemaRefs>
</ds:datastoreItem>
</file>

<file path=customXml/itemProps2.xml><?xml version="1.0" encoding="utf-8"?>
<ds:datastoreItem xmlns:ds="http://schemas.openxmlformats.org/officeDocument/2006/customXml" ds:itemID="{B1449A76-8026-4A95-82FD-60DA0B03468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7F5F1BC-6BAA-4469-9DB2-0A0A9505716A}"/>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43</Slides>
  <Notes>0</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Spring boot</vt:lpstr>
      <vt:lpstr>      Agenda</vt:lpstr>
      <vt:lpstr>What is Spring Boot?</vt:lpstr>
      <vt:lpstr>Features</vt:lpstr>
      <vt:lpstr>  Developing Spring boot application </vt:lpstr>
      <vt:lpstr>System requirements</vt:lpstr>
      <vt:lpstr>Starting point</vt:lpstr>
      <vt:lpstr>  Generating a Project  </vt:lpstr>
      <vt:lpstr>PowerPoint Presentation</vt:lpstr>
      <vt:lpstr>Folder structure to be followed</vt:lpstr>
      <vt:lpstr>Understanding pom.xml</vt:lpstr>
      <vt:lpstr>Main application class</vt:lpstr>
      <vt:lpstr>Running the application</vt:lpstr>
      <vt:lpstr>Running as a Packaged Application</vt:lpstr>
      <vt:lpstr>Application Property Files</vt:lpstr>
      <vt:lpstr>Database connectivity configuration</vt:lpstr>
      <vt:lpstr>Spring Boot JPA</vt:lpstr>
      <vt:lpstr>What is JPA?</vt:lpstr>
      <vt:lpstr>Why should we use JPA?</vt:lpstr>
      <vt:lpstr>Difference between JPA and Hibernate</vt:lpstr>
      <vt:lpstr>The following table describes the differences between JPA and Hibernate.</vt:lpstr>
      <vt:lpstr>Spring Boot JPA Example</vt:lpstr>
      <vt:lpstr>PowerPoint Presentation</vt:lpstr>
      <vt:lpstr>By using Hibernate criteria,</vt:lpstr>
      <vt:lpstr>Spring Boot Microservices</vt:lpstr>
      <vt:lpstr>How to integrate microservices with spring boot ?</vt:lpstr>
      <vt:lpstr>       Service discovery </vt:lpstr>
      <vt:lpstr>Why Service Discovery ?</vt:lpstr>
      <vt:lpstr>Client-side discovery</vt:lpstr>
      <vt:lpstr>PowerPoint Presentation</vt:lpstr>
      <vt:lpstr>Server-side discovery</vt:lpstr>
      <vt:lpstr>PowerPoint Presentation</vt:lpstr>
      <vt:lpstr>        Eureka Server</vt:lpstr>
      <vt:lpstr>What is Eureka server ?</vt:lpstr>
      <vt:lpstr>Building a Eureka Server</vt:lpstr>
      <vt:lpstr>PowerPoint Presentation</vt:lpstr>
      <vt:lpstr>PowerPoint Presentation</vt:lpstr>
      <vt:lpstr>PowerPoint Presentation</vt:lpstr>
      <vt:lpstr>Now hit the URL http://localhost:8761/ in your web browser and you can find the Eureka Server running on the port 8761 as shown below −</vt:lpstr>
      <vt:lpstr>What is Eureka client ?</vt:lpstr>
      <vt:lpstr>Configuring Eureka client</vt:lpstr>
      <vt:lpstr>Eureka Client/Server Communication</vt:lpstr>
      <vt:lpstr>Calling Service which registers as Eureka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2020-06-18T06:24:13Z</dcterms:created>
  <dcterms:modified xsi:type="dcterms:W3CDTF">2020-06-26T03:50:49Z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0x010100CC8335A5849C044099C792589D4C5056</vt:lpwstr>
  </property>
</Properties>
</file>