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68" r:id="rId5"/>
  </p:sldMasterIdLst>
  <p:notesMasterIdLst>
    <p:notesMasterId r:id="rId12"/>
  </p:notesMasterIdLst>
  <p:sldIdLst>
    <p:sldId id="260" r:id="rId6"/>
    <p:sldId id="259" r:id="rId7"/>
    <p:sldId id="258" r:id="rId8"/>
    <p:sldId id="257" r:id="rId9"/>
    <p:sldId id="261" r:id="rId10"/>
    <p:sldId id="26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8862ECC-C66B-4750-8ECC-9DF468805E4A}" v="343" dt="2021-10-09T13:22:10.27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72" d="100"/>
          <a:sy n="72" d="100"/>
        </p:scale>
        <p:origin x="45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theme" Target="theme/theme1.xml"/><Relationship Id="rId10" Type="http://schemas.openxmlformats.org/officeDocument/2006/relationships/slide" Target="slides/slide5.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harika TA" userId="S::niharika.ta@ideapoke.com::00b31efb-0bfc-4585-b0fc-ae83c8909560" providerId="AD" clId="Web-{A8862ECC-C66B-4750-8ECC-9DF468805E4A}"/>
    <pc:docChg chg="addSld delSld modSld addMainMaster modMainMaster">
      <pc:chgData name="Niharika TA" userId="S::niharika.ta@ideapoke.com::00b31efb-0bfc-4585-b0fc-ae83c8909560" providerId="AD" clId="Web-{A8862ECC-C66B-4750-8ECC-9DF468805E4A}" dt="2021-10-09T13:22:10.275" v="243" actId="20577"/>
      <pc:docMkLst>
        <pc:docMk/>
      </pc:docMkLst>
      <pc:sldChg chg="del">
        <pc:chgData name="Niharika TA" userId="S::niharika.ta@ideapoke.com::00b31efb-0bfc-4585-b0fc-ae83c8909560" providerId="AD" clId="Web-{A8862ECC-C66B-4750-8ECC-9DF468805E4A}" dt="2021-10-09T12:55:30.793" v="4"/>
        <pc:sldMkLst>
          <pc:docMk/>
          <pc:sldMk cId="109857222" sldId="256"/>
        </pc:sldMkLst>
      </pc:sldChg>
      <pc:sldChg chg="addSp delSp modSp add">
        <pc:chgData name="Niharika TA" userId="S::niharika.ta@ideapoke.com::00b31efb-0bfc-4585-b0fc-ae83c8909560" providerId="AD" clId="Web-{A8862ECC-C66B-4750-8ECC-9DF468805E4A}" dt="2021-10-09T13:19:00.399" v="195" actId="20577"/>
        <pc:sldMkLst>
          <pc:docMk/>
          <pc:sldMk cId="1619453699" sldId="257"/>
        </pc:sldMkLst>
        <pc:spChg chg="add mod">
          <ac:chgData name="Niharika TA" userId="S::niharika.ta@ideapoke.com::00b31efb-0bfc-4585-b0fc-ae83c8909560" providerId="AD" clId="Web-{A8862ECC-C66B-4750-8ECC-9DF468805E4A}" dt="2021-10-09T13:19:00.399" v="195" actId="20577"/>
          <ac:spMkLst>
            <pc:docMk/>
            <pc:sldMk cId="1619453699" sldId="257"/>
            <ac:spMk id="2" creationId="{2C53033A-B33A-4189-B3B0-2B8011177FDA}"/>
          </ac:spMkLst>
        </pc:spChg>
        <pc:spChg chg="del">
          <ac:chgData name="Niharika TA" userId="S::niharika.ta@ideapoke.com::00b31efb-0bfc-4585-b0fc-ae83c8909560" providerId="AD" clId="Web-{A8862ECC-C66B-4750-8ECC-9DF468805E4A}" dt="2021-10-09T12:58:26.918" v="69"/>
          <ac:spMkLst>
            <pc:docMk/>
            <pc:sldMk cId="1619453699" sldId="257"/>
            <ac:spMk id="8" creationId="{1F38EB2E-F1FC-4415-922E-F651FB535602}"/>
          </ac:spMkLst>
        </pc:spChg>
        <pc:spChg chg="del">
          <ac:chgData name="Niharika TA" userId="S::niharika.ta@ideapoke.com::00b31efb-0bfc-4585-b0fc-ae83c8909560" providerId="AD" clId="Web-{A8862ECC-C66B-4750-8ECC-9DF468805E4A}" dt="2021-10-09T12:58:26.918" v="68"/>
          <ac:spMkLst>
            <pc:docMk/>
            <pc:sldMk cId="1619453699" sldId="257"/>
            <ac:spMk id="9" creationId="{A9BBCAD2-4411-404C-808A-4ABBB1B8CF10}"/>
          </ac:spMkLst>
        </pc:spChg>
        <pc:spChg chg="del">
          <ac:chgData name="Niharika TA" userId="S::niharika.ta@ideapoke.com::00b31efb-0bfc-4585-b0fc-ae83c8909560" providerId="AD" clId="Web-{A8862ECC-C66B-4750-8ECC-9DF468805E4A}" dt="2021-10-09T12:58:26.918" v="67"/>
          <ac:spMkLst>
            <pc:docMk/>
            <pc:sldMk cId="1619453699" sldId="257"/>
            <ac:spMk id="10" creationId="{9D1D95C8-8EBA-423A-94CF-C04946C0085C}"/>
          </ac:spMkLst>
        </pc:spChg>
        <pc:spChg chg="del">
          <ac:chgData name="Niharika TA" userId="S::niharika.ta@ideapoke.com::00b31efb-0bfc-4585-b0fc-ae83c8909560" providerId="AD" clId="Web-{A8862ECC-C66B-4750-8ECC-9DF468805E4A}" dt="2021-10-09T12:58:26.902" v="66"/>
          <ac:spMkLst>
            <pc:docMk/>
            <pc:sldMk cId="1619453699" sldId="257"/>
            <ac:spMk id="11" creationId="{B9559969-DA35-400A-B59B-653A4A6F4DFF}"/>
          </ac:spMkLst>
        </pc:spChg>
        <pc:spChg chg="del">
          <ac:chgData name="Niharika TA" userId="S::niharika.ta@ideapoke.com::00b31efb-0bfc-4585-b0fc-ae83c8909560" providerId="AD" clId="Web-{A8862ECC-C66B-4750-8ECC-9DF468805E4A}" dt="2021-10-09T12:58:26.902" v="65"/>
          <ac:spMkLst>
            <pc:docMk/>
            <pc:sldMk cId="1619453699" sldId="257"/>
            <ac:spMk id="12" creationId="{6A5B2767-7225-48D5-BA74-80909E6DE222}"/>
          </ac:spMkLst>
        </pc:spChg>
        <pc:spChg chg="del">
          <ac:chgData name="Niharika TA" userId="S::niharika.ta@ideapoke.com::00b31efb-0bfc-4585-b0fc-ae83c8909560" providerId="AD" clId="Web-{A8862ECC-C66B-4750-8ECC-9DF468805E4A}" dt="2021-10-09T12:58:26.902" v="64"/>
          <ac:spMkLst>
            <pc:docMk/>
            <pc:sldMk cId="1619453699" sldId="257"/>
            <ac:spMk id="13" creationId="{5BA6CB7B-659B-427F-8FFA-17914AFD7CED}"/>
          </ac:spMkLst>
        </pc:spChg>
        <pc:spChg chg="del">
          <ac:chgData name="Niharika TA" userId="S::niharika.ta@ideapoke.com::00b31efb-0bfc-4585-b0fc-ae83c8909560" providerId="AD" clId="Web-{A8862ECC-C66B-4750-8ECC-9DF468805E4A}" dt="2021-10-09T12:58:26.902" v="63"/>
          <ac:spMkLst>
            <pc:docMk/>
            <pc:sldMk cId="1619453699" sldId="257"/>
            <ac:spMk id="14" creationId="{3CB55414-5224-4538-AAB6-DD4A2F18BD46}"/>
          </ac:spMkLst>
        </pc:spChg>
        <pc:spChg chg="del">
          <ac:chgData name="Niharika TA" userId="S::niharika.ta@ideapoke.com::00b31efb-0bfc-4585-b0fc-ae83c8909560" providerId="AD" clId="Web-{A8862ECC-C66B-4750-8ECC-9DF468805E4A}" dt="2021-10-09T12:58:26.902" v="62"/>
          <ac:spMkLst>
            <pc:docMk/>
            <pc:sldMk cId="1619453699" sldId="257"/>
            <ac:spMk id="15" creationId="{7F554F69-D7B7-4EAA-BEC5-5E47C22366E0}"/>
          </ac:spMkLst>
        </pc:spChg>
        <pc:spChg chg="del">
          <ac:chgData name="Niharika TA" userId="S::niharika.ta@ideapoke.com::00b31efb-0bfc-4585-b0fc-ae83c8909560" providerId="AD" clId="Web-{A8862ECC-C66B-4750-8ECC-9DF468805E4A}" dt="2021-10-09T12:58:26.902" v="61"/>
          <ac:spMkLst>
            <pc:docMk/>
            <pc:sldMk cId="1619453699" sldId="257"/>
            <ac:spMk id="22" creationId="{289B6A64-C3E5-49A8-9EB7-45EE7D5383CA}"/>
          </ac:spMkLst>
        </pc:spChg>
        <pc:spChg chg="del">
          <ac:chgData name="Niharika TA" userId="S::niharika.ta@ideapoke.com::00b31efb-0bfc-4585-b0fc-ae83c8909560" providerId="AD" clId="Web-{A8862ECC-C66B-4750-8ECC-9DF468805E4A}" dt="2021-10-09T12:58:26.902" v="60"/>
          <ac:spMkLst>
            <pc:docMk/>
            <pc:sldMk cId="1619453699" sldId="257"/>
            <ac:spMk id="23" creationId="{3A630DAA-805D-40E6-A158-62A55F6F9B6F}"/>
          </ac:spMkLst>
        </pc:spChg>
        <pc:spChg chg="del">
          <ac:chgData name="Niharika TA" userId="S::niharika.ta@ideapoke.com::00b31efb-0bfc-4585-b0fc-ae83c8909560" providerId="AD" clId="Web-{A8862ECC-C66B-4750-8ECC-9DF468805E4A}" dt="2021-10-09T12:58:26.902" v="59"/>
          <ac:spMkLst>
            <pc:docMk/>
            <pc:sldMk cId="1619453699" sldId="257"/>
            <ac:spMk id="24" creationId="{AFA7793A-BFF1-45EF-931C-D3E1D3DF516B}"/>
          </ac:spMkLst>
        </pc:spChg>
        <pc:spChg chg="del">
          <ac:chgData name="Niharika TA" userId="S::niharika.ta@ideapoke.com::00b31efb-0bfc-4585-b0fc-ae83c8909560" providerId="AD" clId="Web-{A8862ECC-C66B-4750-8ECC-9DF468805E4A}" dt="2021-10-09T12:58:26.902" v="58"/>
          <ac:spMkLst>
            <pc:docMk/>
            <pc:sldMk cId="1619453699" sldId="257"/>
            <ac:spMk id="25" creationId="{74654602-B4EA-4D91-8D31-576985B491F9}"/>
          </ac:spMkLst>
        </pc:spChg>
        <pc:spChg chg="del">
          <ac:chgData name="Niharika TA" userId="S::niharika.ta@ideapoke.com::00b31efb-0bfc-4585-b0fc-ae83c8909560" providerId="AD" clId="Web-{A8862ECC-C66B-4750-8ECC-9DF468805E4A}" dt="2021-10-09T12:58:26.902" v="57"/>
          <ac:spMkLst>
            <pc:docMk/>
            <pc:sldMk cId="1619453699" sldId="257"/>
            <ac:spMk id="26" creationId="{887CDEED-C795-42F9-B77F-709240291F26}"/>
          </ac:spMkLst>
        </pc:spChg>
        <pc:spChg chg="del">
          <ac:chgData name="Niharika TA" userId="S::niharika.ta@ideapoke.com::00b31efb-0bfc-4585-b0fc-ae83c8909560" providerId="AD" clId="Web-{A8862ECC-C66B-4750-8ECC-9DF468805E4A}" dt="2021-10-09T12:58:26.902" v="56"/>
          <ac:spMkLst>
            <pc:docMk/>
            <pc:sldMk cId="1619453699" sldId="257"/>
            <ac:spMk id="27" creationId="{5383557F-8797-4C8B-ABD4-4C4D958B58E4}"/>
          </ac:spMkLst>
        </pc:spChg>
        <pc:spChg chg="del">
          <ac:chgData name="Niharika TA" userId="S::niharika.ta@ideapoke.com::00b31efb-0bfc-4585-b0fc-ae83c8909560" providerId="AD" clId="Web-{A8862ECC-C66B-4750-8ECC-9DF468805E4A}" dt="2021-10-09T12:58:26.902" v="55"/>
          <ac:spMkLst>
            <pc:docMk/>
            <pc:sldMk cId="1619453699" sldId="257"/>
            <ac:spMk id="28" creationId="{D9DD5C05-A91B-4720-B8FB-87F0FD241786}"/>
          </ac:spMkLst>
        </pc:spChg>
        <pc:spChg chg="del">
          <ac:chgData name="Niharika TA" userId="S::niharika.ta@ideapoke.com::00b31efb-0bfc-4585-b0fc-ae83c8909560" providerId="AD" clId="Web-{A8862ECC-C66B-4750-8ECC-9DF468805E4A}" dt="2021-10-09T12:58:26.902" v="54"/>
          <ac:spMkLst>
            <pc:docMk/>
            <pc:sldMk cId="1619453699" sldId="257"/>
            <ac:spMk id="30" creationId="{1E3A6AEC-08BD-450B-B8CF-97672ECD5832}"/>
          </ac:spMkLst>
        </pc:spChg>
        <pc:spChg chg="del">
          <ac:chgData name="Niharika TA" userId="S::niharika.ta@ideapoke.com::00b31efb-0bfc-4585-b0fc-ae83c8909560" providerId="AD" clId="Web-{A8862ECC-C66B-4750-8ECC-9DF468805E4A}" dt="2021-10-09T12:58:26.902" v="53"/>
          <ac:spMkLst>
            <pc:docMk/>
            <pc:sldMk cId="1619453699" sldId="257"/>
            <ac:spMk id="32" creationId="{1A082B47-A146-4456-8556-43F12B110BAC}"/>
          </ac:spMkLst>
        </pc:spChg>
        <pc:spChg chg="del">
          <ac:chgData name="Niharika TA" userId="S::niharika.ta@ideapoke.com::00b31efb-0bfc-4585-b0fc-ae83c8909560" providerId="AD" clId="Web-{A8862ECC-C66B-4750-8ECC-9DF468805E4A}" dt="2021-10-09T12:58:26.902" v="52"/>
          <ac:spMkLst>
            <pc:docMk/>
            <pc:sldMk cId="1619453699" sldId="257"/>
            <ac:spMk id="33" creationId="{ECC1C0BD-864F-487E-BB0F-91D8578E5578}"/>
          </ac:spMkLst>
        </pc:spChg>
        <pc:spChg chg="del">
          <ac:chgData name="Niharika TA" userId="S::niharika.ta@ideapoke.com::00b31efb-0bfc-4585-b0fc-ae83c8909560" providerId="AD" clId="Web-{A8862ECC-C66B-4750-8ECC-9DF468805E4A}" dt="2021-10-09T12:58:26.886" v="51"/>
          <ac:spMkLst>
            <pc:docMk/>
            <pc:sldMk cId="1619453699" sldId="257"/>
            <ac:spMk id="34" creationId="{55142C6C-6570-465C-9A7D-9BF72F5D6B6A}"/>
          </ac:spMkLst>
        </pc:spChg>
        <pc:spChg chg="del">
          <ac:chgData name="Niharika TA" userId="S::niharika.ta@ideapoke.com::00b31efb-0bfc-4585-b0fc-ae83c8909560" providerId="AD" clId="Web-{A8862ECC-C66B-4750-8ECC-9DF468805E4A}" dt="2021-10-09T12:58:26.886" v="50"/>
          <ac:spMkLst>
            <pc:docMk/>
            <pc:sldMk cId="1619453699" sldId="257"/>
            <ac:spMk id="35" creationId="{28A49E5D-A771-4A62-A38C-24D82E238BBD}"/>
          </ac:spMkLst>
        </pc:spChg>
        <pc:spChg chg="del">
          <ac:chgData name="Niharika TA" userId="S::niharika.ta@ideapoke.com::00b31efb-0bfc-4585-b0fc-ae83c8909560" providerId="AD" clId="Web-{A8862ECC-C66B-4750-8ECC-9DF468805E4A}" dt="2021-10-09T12:58:26.886" v="49"/>
          <ac:spMkLst>
            <pc:docMk/>
            <pc:sldMk cId="1619453699" sldId="257"/>
            <ac:spMk id="36" creationId="{67BF5D3D-1324-4D24-A97B-A836A2CEDCCC}"/>
          </ac:spMkLst>
        </pc:spChg>
        <pc:spChg chg="del">
          <ac:chgData name="Niharika TA" userId="S::niharika.ta@ideapoke.com::00b31efb-0bfc-4585-b0fc-ae83c8909560" providerId="AD" clId="Web-{A8862ECC-C66B-4750-8ECC-9DF468805E4A}" dt="2021-10-09T12:58:26.886" v="48"/>
          <ac:spMkLst>
            <pc:docMk/>
            <pc:sldMk cId="1619453699" sldId="257"/>
            <ac:spMk id="37" creationId="{C10354D3-529A-4800-8E8D-5A28CC58BDDE}"/>
          </ac:spMkLst>
        </pc:spChg>
        <pc:spChg chg="del">
          <ac:chgData name="Niharika TA" userId="S::niharika.ta@ideapoke.com::00b31efb-0bfc-4585-b0fc-ae83c8909560" providerId="AD" clId="Web-{A8862ECC-C66B-4750-8ECC-9DF468805E4A}" dt="2021-10-09T12:58:26.886" v="47"/>
          <ac:spMkLst>
            <pc:docMk/>
            <pc:sldMk cId="1619453699" sldId="257"/>
            <ac:spMk id="38" creationId="{A5EEF4CC-D174-48EE-A45F-344E6342D746}"/>
          </ac:spMkLst>
        </pc:spChg>
        <pc:spChg chg="del">
          <ac:chgData name="Niharika TA" userId="S::niharika.ta@ideapoke.com::00b31efb-0bfc-4585-b0fc-ae83c8909560" providerId="AD" clId="Web-{A8862ECC-C66B-4750-8ECC-9DF468805E4A}" dt="2021-10-09T12:58:26.886" v="46"/>
          <ac:spMkLst>
            <pc:docMk/>
            <pc:sldMk cId="1619453699" sldId="257"/>
            <ac:spMk id="39" creationId="{230ECE3B-1A20-43AD-8935-4725624EEFAA}"/>
          </ac:spMkLst>
        </pc:spChg>
        <pc:spChg chg="del">
          <ac:chgData name="Niharika TA" userId="S::niharika.ta@ideapoke.com::00b31efb-0bfc-4585-b0fc-ae83c8909560" providerId="AD" clId="Web-{A8862ECC-C66B-4750-8ECC-9DF468805E4A}" dt="2021-10-09T12:58:26.886" v="45"/>
          <ac:spMkLst>
            <pc:docMk/>
            <pc:sldMk cId="1619453699" sldId="257"/>
            <ac:spMk id="40" creationId="{AAA2D2DF-C31A-4EF9-A9B0-A1A5C7D92F0C}"/>
          </ac:spMkLst>
        </pc:spChg>
        <pc:spChg chg="del">
          <ac:chgData name="Niharika TA" userId="S::niharika.ta@ideapoke.com::00b31efb-0bfc-4585-b0fc-ae83c8909560" providerId="AD" clId="Web-{A8862ECC-C66B-4750-8ECC-9DF468805E4A}" dt="2021-10-09T12:58:26.886" v="44"/>
          <ac:spMkLst>
            <pc:docMk/>
            <pc:sldMk cId="1619453699" sldId="257"/>
            <ac:spMk id="41" creationId="{506F21AE-65E8-413D-8230-270222A86763}"/>
          </ac:spMkLst>
        </pc:spChg>
        <pc:spChg chg="del">
          <ac:chgData name="Niharika TA" userId="S::niharika.ta@ideapoke.com::00b31efb-0bfc-4585-b0fc-ae83c8909560" providerId="AD" clId="Web-{A8862ECC-C66B-4750-8ECC-9DF468805E4A}" dt="2021-10-09T12:58:26.886" v="43"/>
          <ac:spMkLst>
            <pc:docMk/>
            <pc:sldMk cId="1619453699" sldId="257"/>
            <ac:spMk id="42" creationId="{145B1D4B-067B-4083-B6DE-8EBBCCF94C3E}"/>
          </ac:spMkLst>
        </pc:spChg>
        <pc:spChg chg="del">
          <ac:chgData name="Niharika TA" userId="S::niharika.ta@ideapoke.com::00b31efb-0bfc-4585-b0fc-ae83c8909560" providerId="AD" clId="Web-{A8862ECC-C66B-4750-8ECC-9DF468805E4A}" dt="2021-10-09T12:58:26.886" v="42"/>
          <ac:spMkLst>
            <pc:docMk/>
            <pc:sldMk cId="1619453699" sldId="257"/>
            <ac:spMk id="43" creationId="{C95CA306-226F-4B27-B345-4CC801527723}"/>
          </ac:spMkLst>
        </pc:spChg>
        <pc:spChg chg="del">
          <ac:chgData name="Niharika TA" userId="S::niharika.ta@ideapoke.com::00b31efb-0bfc-4585-b0fc-ae83c8909560" providerId="AD" clId="Web-{A8862ECC-C66B-4750-8ECC-9DF468805E4A}" dt="2021-10-09T12:58:26.886" v="41"/>
          <ac:spMkLst>
            <pc:docMk/>
            <pc:sldMk cId="1619453699" sldId="257"/>
            <ac:spMk id="46" creationId="{D8415443-16D6-4DF1-9C47-4DC2550BABEA}"/>
          </ac:spMkLst>
        </pc:spChg>
        <pc:spChg chg="del">
          <ac:chgData name="Niharika TA" userId="S::niharika.ta@ideapoke.com::00b31efb-0bfc-4585-b0fc-ae83c8909560" providerId="AD" clId="Web-{A8862ECC-C66B-4750-8ECC-9DF468805E4A}" dt="2021-10-09T12:58:26.886" v="40"/>
          <ac:spMkLst>
            <pc:docMk/>
            <pc:sldMk cId="1619453699" sldId="257"/>
            <ac:spMk id="47" creationId="{9FA66018-4C3A-4380-865E-58438D4CBEFB}"/>
          </ac:spMkLst>
        </pc:spChg>
        <pc:spChg chg="del">
          <ac:chgData name="Niharika TA" userId="S::niharika.ta@ideapoke.com::00b31efb-0bfc-4585-b0fc-ae83c8909560" providerId="AD" clId="Web-{A8862ECC-C66B-4750-8ECC-9DF468805E4A}" dt="2021-10-09T12:58:26.886" v="39"/>
          <ac:spMkLst>
            <pc:docMk/>
            <pc:sldMk cId="1619453699" sldId="257"/>
            <ac:spMk id="48" creationId="{A7D93911-0CA1-46CD-BA38-270C5807A54B}"/>
          </ac:spMkLst>
        </pc:spChg>
        <pc:spChg chg="del">
          <ac:chgData name="Niharika TA" userId="S::niharika.ta@ideapoke.com::00b31efb-0bfc-4585-b0fc-ae83c8909560" providerId="AD" clId="Web-{A8862ECC-C66B-4750-8ECC-9DF468805E4A}" dt="2021-10-09T12:58:26.886" v="38"/>
          <ac:spMkLst>
            <pc:docMk/>
            <pc:sldMk cId="1619453699" sldId="257"/>
            <ac:spMk id="49" creationId="{FFCEAAF3-88F2-4B42-BEEB-DEAB0C7AE340}"/>
          </ac:spMkLst>
        </pc:spChg>
      </pc:sldChg>
      <pc:sldChg chg="modSp add">
        <pc:chgData name="Niharika TA" userId="S::niharika.ta@ideapoke.com::00b31efb-0bfc-4585-b0fc-ae83c8909560" providerId="AD" clId="Web-{A8862ECC-C66B-4750-8ECC-9DF468805E4A}" dt="2021-10-09T12:56:17.953" v="28" actId="20577"/>
        <pc:sldMkLst>
          <pc:docMk/>
          <pc:sldMk cId="1775000939" sldId="258"/>
        </pc:sldMkLst>
        <pc:spChg chg="mod">
          <ac:chgData name="Niharika TA" userId="S::niharika.ta@ideapoke.com::00b31efb-0bfc-4585-b0fc-ae83c8909560" providerId="AD" clId="Web-{A8862ECC-C66B-4750-8ECC-9DF468805E4A}" dt="2021-10-09T12:56:17.953" v="28" actId="20577"/>
          <ac:spMkLst>
            <pc:docMk/>
            <pc:sldMk cId="1775000939" sldId="258"/>
            <ac:spMk id="3" creationId="{3B215AE9-C2E1-49DE-9583-A7490850E100}"/>
          </ac:spMkLst>
        </pc:spChg>
      </pc:sldChg>
      <pc:sldChg chg="modSp add">
        <pc:chgData name="Niharika TA" userId="S::niharika.ta@ideapoke.com::00b31efb-0bfc-4585-b0fc-ae83c8909560" providerId="AD" clId="Web-{A8862ECC-C66B-4750-8ECC-9DF468805E4A}" dt="2021-10-09T12:58:23.433" v="37" actId="20577"/>
        <pc:sldMkLst>
          <pc:docMk/>
          <pc:sldMk cId="3195871388" sldId="259"/>
        </pc:sldMkLst>
        <pc:spChg chg="mod">
          <ac:chgData name="Niharika TA" userId="S::niharika.ta@ideapoke.com::00b31efb-0bfc-4585-b0fc-ae83c8909560" providerId="AD" clId="Web-{A8862ECC-C66B-4750-8ECC-9DF468805E4A}" dt="2021-10-09T12:58:23.433" v="37" actId="20577"/>
          <ac:spMkLst>
            <pc:docMk/>
            <pc:sldMk cId="3195871388" sldId="259"/>
            <ac:spMk id="13" creationId="{FE23BE08-E594-4BC8-835A-EAB0660DF146}"/>
          </ac:spMkLst>
        </pc:spChg>
      </pc:sldChg>
      <pc:sldChg chg="modSp add">
        <pc:chgData name="Niharika TA" userId="S::niharika.ta@ideapoke.com::00b31efb-0bfc-4585-b0fc-ae83c8909560" providerId="AD" clId="Web-{A8862ECC-C66B-4750-8ECC-9DF468805E4A}" dt="2021-10-09T12:55:52.826" v="17" actId="20577"/>
        <pc:sldMkLst>
          <pc:docMk/>
          <pc:sldMk cId="603846425" sldId="260"/>
        </pc:sldMkLst>
        <pc:spChg chg="mod">
          <ac:chgData name="Niharika TA" userId="S::niharika.ta@ideapoke.com::00b31efb-0bfc-4585-b0fc-ae83c8909560" providerId="AD" clId="Web-{A8862ECC-C66B-4750-8ECC-9DF468805E4A}" dt="2021-10-09T12:55:52.826" v="17" actId="20577"/>
          <ac:spMkLst>
            <pc:docMk/>
            <pc:sldMk cId="603846425" sldId="260"/>
            <ac:spMk id="3" creationId="{9B47C87C-B1B2-4D72-B188-2883A3A10681}"/>
          </ac:spMkLst>
        </pc:spChg>
      </pc:sldChg>
      <pc:sldChg chg="modSp add replId">
        <pc:chgData name="Niharika TA" userId="S::niharika.ta@ideapoke.com::00b31efb-0bfc-4585-b0fc-ae83c8909560" providerId="AD" clId="Web-{A8862ECC-C66B-4750-8ECC-9DF468805E4A}" dt="2021-10-09T13:19:49.341" v="216" actId="20577"/>
        <pc:sldMkLst>
          <pc:docMk/>
          <pc:sldMk cId="3740856463" sldId="261"/>
        </pc:sldMkLst>
        <pc:spChg chg="mod">
          <ac:chgData name="Niharika TA" userId="S::niharika.ta@ideapoke.com::00b31efb-0bfc-4585-b0fc-ae83c8909560" providerId="AD" clId="Web-{A8862ECC-C66B-4750-8ECC-9DF468805E4A}" dt="2021-10-09T13:19:49.341" v="216" actId="20577"/>
          <ac:spMkLst>
            <pc:docMk/>
            <pc:sldMk cId="3740856463" sldId="261"/>
            <ac:spMk id="2" creationId="{2C53033A-B33A-4189-B3B0-2B8011177FDA}"/>
          </ac:spMkLst>
        </pc:spChg>
      </pc:sldChg>
      <pc:sldChg chg="modSp add replId">
        <pc:chgData name="Niharika TA" userId="S::niharika.ta@ideapoke.com::00b31efb-0bfc-4585-b0fc-ae83c8909560" providerId="AD" clId="Web-{A8862ECC-C66B-4750-8ECC-9DF468805E4A}" dt="2021-10-09T13:20:03.467" v="218" actId="20577"/>
        <pc:sldMkLst>
          <pc:docMk/>
          <pc:sldMk cId="1866296610" sldId="262"/>
        </pc:sldMkLst>
        <pc:spChg chg="mod">
          <ac:chgData name="Niharika TA" userId="S::niharika.ta@ideapoke.com::00b31efb-0bfc-4585-b0fc-ae83c8909560" providerId="AD" clId="Web-{A8862ECC-C66B-4750-8ECC-9DF468805E4A}" dt="2021-10-09T13:20:03.467" v="218" actId="20577"/>
          <ac:spMkLst>
            <pc:docMk/>
            <pc:sldMk cId="1866296610" sldId="262"/>
            <ac:spMk id="2" creationId="{2C53033A-B33A-4189-B3B0-2B8011177FDA}"/>
          </ac:spMkLst>
        </pc:spChg>
      </pc:sldChg>
      <pc:sldChg chg="modSp add replId">
        <pc:chgData name="Niharika TA" userId="S::niharika.ta@ideapoke.com::00b31efb-0bfc-4585-b0fc-ae83c8909560" providerId="AD" clId="Web-{A8862ECC-C66B-4750-8ECC-9DF468805E4A}" dt="2021-10-09T13:22:10.275" v="243" actId="20577"/>
        <pc:sldMkLst>
          <pc:docMk/>
          <pc:sldMk cId="4259638406" sldId="263"/>
        </pc:sldMkLst>
        <pc:spChg chg="mod">
          <ac:chgData name="Niharika TA" userId="S::niharika.ta@ideapoke.com::00b31efb-0bfc-4585-b0fc-ae83c8909560" providerId="AD" clId="Web-{A8862ECC-C66B-4750-8ECC-9DF468805E4A}" dt="2021-10-09T13:22:10.275" v="243" actId="20577"/>
          <ac:spMkLst>
            <pc:docMk/>
            <pc:sldMk cId="4259638406" sldId="263"/>
            <ac:spMk id="2" creationId="{2C53033A-B33A-4189-B3B0-2B8011177FDA}"/>
          </ac:spMkLst>
        </pc:spChg>
      </pc:sldChg>
      <pc:sldMasterChg chg="modSldLayout">
        <pc:chgData name="Niharika TA" userId="S::niharika.ta@ideapoke.com::00b31efb-0bfc-4585-b0fc-ae83c8909560" providerId="AD" clId="Web-{A8862ECC-C66B-4750-8ECC-9DF468805E4A}" dt="2021-10-09T12:55:26.262" v="2"/>
        <pc:sldMasterMkLst>
          <pc:docMk/>
          <pc:sldMasterMk cId="2460954070" sldId="2147483660"/>
        </pc:sldMasterMkLst>
        <pc:sldLayoutChg chg="replId">
          <pc:chgData name="Niharika TA" userId="S::niharika.ta@ideapoke.com::00b31efb-0bfc-4585-b0fc-ae83c8909560" providerId="AD" clId="Web-{A8862ECC-C66B-4750-8ECC-9DF468805E4A}" dt="2021-10-09T12:55:25.902" v="0"/>
          <pc:sldLayoutMkLst>
            <pc:docMk/>
            <pc:sldMasterMk cId="2460954070" sldId="2147483660"/>
            <pc:sldLayoutMk cId="3171841454" sldId="2147483680"/>
          </pc:sldLayoutMkLst>
        </pc:sldLayoutChg>
        <pc:sldLayoutChg chg="replId">
          <pc:chgData name="Niharika TA" userId="S::niharika.ta@ideapoke.com::00b31efb-0bfc-4585-b0fc-ae83c8909560" providerId="AD" clId="Web-{A8862ECC-C66B-4750-8ECC-9DF468805E4A}" dt="2021-10-09T12:55:25.902" v="0"/>
          <pc:sldLayoutMkLst>
            <pc:docMk/>
            <pc:sldMasterMk cId="2460954070" sldId="2147483660"/>
            <pc:sldLayoutMk cId="1718958274" sldId="2147483681"/>
          </pc:sldLayoutMkLst>
        </pc:sldLayoutChg>
        <pc:sldLayoutChg chg="replId">
          <pc:chgData name="Niharika TA" userId="S::niharika.ta@ideapoke.com::00b31efb-0bfc-4585-b0fc-ae83c8909560" providerId="AD" clId="Web-{A8862ECC-C66B-4750-8ECC-9DF468805E4A}" dt="2021-10-09T12:55:25.902" v="0"/>
          <pc:sldLayoutMkLst>
            <pc:docMk/>
            <pc:sldMasterMk cId="2460954070" sldId="2147483660"/>
            <pc:sldLayoutMk cId="2202905451" sldId="2147483682"/>
          </pc:sldLayoutMkLst>
        </pc:sldLayoutChg>
        <pc:sldLayoutChg chg="replId">
          <pc:chgData name="Niharika TA" userId="S::niharika.ta@ideapoke.com::00b31efb-0bfc-4585-b0fc-ae83c8909560" providerId="AD" clId="Web-{A8862ECC-C66B-4750-8ECC-9DF468805E4A}" dt="2021-10-09T12:55:25.902" v="0"/>
          <pc:sldLayoutMkLst>
            <pc:docMk/>
            <pc:sldMasterMk cId="2460954070" sldId="2147483660"/>
            <pc:sldLayoutMk cId="3479445657" sldId="2147483683"/>
          </pc:sldLayoutMkLst>
        </pc:sldLayoutChg>
        <pc:sldLayoutChg chg="replId">
          <pc:chgData name="Niharika TA" userId="S::niharika.ta@ideapoke.com::00b31efb-0bfc-4585-b0fc-ae83c8909560" providerId="AD" clId="Web-{A8862ECC-C66B-4750-8ECC-9DF468805E4A}" dt="2021-10-09T12:55:26.262" v="2"/>
          <pc:sldLayoutMkLst>
            <pc:docMk/>
            <pc:sldMasterMk cId="2460954070" sldId="2147483660"/>
            <pc:sldLayoutMk cId="1203092039" sldId="2147483684"/>
          </pc:sldLayoutMkLst>
        </pc:sldLayoutChg>
        <pc:sldLayoutChg chg="replId">
          <pc:chgData name="Niharika TA" userId="S::niharika.ta@ideapoke.com::00b31efb-0bfc-4585-b0fc-ae83c8909560" providerId="AD" clId="Web-{A8862ECC-C66B-4750-8ECC-9DF468805E4A}" dt="2021-10-09T12:55:26.262" v="2"/>
          <pc:sldLayoutMkLst>
            <pc:docMk/>
            <pc:sldMasterMk cId="2460954070" sldId="2147483660"/>
            <pc:sldLayoutMk cId="3733172339" sldId="2147483685"/>
          </pc:sldLayoutMkLst>
        </pc:sldLayoutChg>
      </pc:sldMasterChg>
      <pc:sldMasterChg chg="add addSldLayout">
        <pc:chgData name="Niharika TA" userId="S::niharika.ta@ideapoke.com::00b31efb-0bfc-4585-b0fc-ae83c8909560" providerId="AD" clId="Web-{A8862ECC-C66B-4750-8ECC-9DF468805E4A}" dt="2021-10-09T12:55:26.262" v="2"/>
        <pc:sldMasterMkLst>
          <pc:docMk/>
          <pc:sldMasterMk cId="770113680" sldId="2147483668"/>
        </pc:sldMasterMkLst>
        <pc:sldLayoutChg chg="add">
          <pc:chgData name="Niharika TA" userId="S::niharika.ta@ideapoke.com::00b31efb-0bfc-4585-b0fc-ae83c8909560" providerId="AD" clId="Web-{A8862ECC-C66B-4750-8ECC-9DF468805E4A}" dt="2021-10-09T12:55:26.262" v="2"/>
          <pc:sldLayoutMkLst>
            <pc:docMk/>
            <pc:sldMasterMk cId="770113680" sldId="2147483668"/>
            <pc:sldLayoutMk cId="602226125" sldId="2147483664"/>
          </pc:sldLayoutMkLst>
        </pc:sldLayoutChg>
        <pc:sldLayoutChg chg="add">
          <pc:chgData name="Niharika TA" userId="S::niharika.ta@ideapoke.com::00b31efb-0bfc-4585-b0fc-ae83c8909560" providerId="AD" clId="Web-{A8862ECC-C66B-4750-8ECC-9DF468805E4A}" dt="2021-10-09T12:55:26.262" v="2"/>
          <pc:sldLayoutMkLst>
            <pc:docMk/>
            <pc:sldMasterMk cId="770113680" sldId="2147483668"/>
            <pc:sldLayoutMk cId="1291014091" sldId="2147483665"/>
          </pc:sldLayoutMkLst>
        </pc:sldLayoutChg>
        <pc:sldLayoutChg chg="add">
          <pc:chgData name="Niharika TA" userId="S::niharika.ta@ideapoke.com::00b31efb-0bfc-4585-b0fc-ae83c8909560" providerId="AD" clId="Web-{A8862ECC-C66B-4750-8ECC-9DF468805E4A}" dt="2021-10-09T12:55:25.902" v="0"/>
          <pc:sldLayoutMkLst>
            <pc:docMk/>
            <pc:sldMasterMk cId="770113680" sldId="2147483668"/>
            <pc:sldLayoutMk cId="1056621806" sldId="2147483669"/>
          </pc:sldLayoutMkLst>
        </pc:sldLayoutChg>
        <pc:sldLayoutChg chg="add">
          <pc:chgData name="Niharika TA" userId="S::niharika.ta@ideapoke.com::00b31efb-0bfc-4585-b0fc-ae83c8909560" providerId="AD" clId="Web-{A8862ECC-C66B-4750-8ECC-9DF468805E4A}" dt="2021-10-09T12:55:25.902" v="0"/>
          <pc:sldLayoutMkLst>
            <pc:docMk/>
            <pc:sldMasterMk cId="770113680" sldId="2147483668"/>
            <pc:sldLayoutMk cId="1680461064" sldId="2147483670"/>
          </pc:sldLayoutMkLst>
        </pc:sldLayoutChg>
        <pc:sldLayoutChg chg="add">
          <pc:chgData name="Niharika TA" userId="S::niharika.ta@ideapoke.com::00b31efb-0bfc-4585-b0fc-ae83c8909560" providerId="AD" clId="Web-{A8862ECC-C66B-4750-8ECC-9DF468805E4A}" dt="2021-10-09T12:55:25.902" v="0"/>
          <pc:sldLayoutMkLst>
            <pc:docMk/>
            <pc:sldMasterMk cId="770113680" sldId="2147483668"/>
            <pc:sldLayoutMk cId="4267788333" sldId="2147483671"/>
          </pc:sldLayoutMkLst>
        </pc:sldLayoutChg>
        <pc:sldLayoutChg chg="add">
          <pc:chgData name="Niharika TA" userId="S::niharika.ta@ideapoke.com::00b31efb-0bfc-4585-b0fc-ae83c8909560" providerId="AD" clId="Web-{A8862ECC-C66B-4750-8ECC-9DF468805E4A}" dt="2021-10-09T12:55:25.902" v="0"/>
          <pc:sldLayoutMkLst>
            <pc:docMk/>
            <pc:sldMasterMk cId="770113680" sldId="2147483668"/>
            <pc:sldLayoutMk cId="1708954566" sldId="2147483672"/>
          </pc:sldLayoutMkLst>
        </pc:sldLayoutChg>
        <pc:sldLayoutChg chg="add">
          <pc:chgData name="Niharika TA" userId="S::niharika.ta@ideapoke.com::00b31efb-0bfc-4585-b0fc-ae83c8909560" providerId="AD" clId="Web-{A8862ECC-C66B-4750-8ECC-9DF468805E4A}" dt="2021-10-09T12:55:25.902" v="0"/>
          <pc:sldLayoutMkLst>
            <pc:docMk/>
            <pc:sldMasterMk cId="770113680" sldId="2147483668"/>
            <pc:sldLayoutMk cId="2552991982" sldId="2147483673"/>
          </pc:sldLayoutMkLst>
        </pc:sldLayoutChg>
        <pc:sldLayoutChg chg="add">
          <pc:chgData name="Niharika TA" userId="S::niharika.ta@ideapoke.com::00b31efb-0bfc-4585-b0fc-ae83c8909560" providerId="AD" clId="Web-{A8862ECC-C66B-4750-8ECC-9DF468805E4A}" dt="2021-10-09T12:55:25.902" v="0"/>
          <pc:sldLayoutMkLst>
            <pc:docMk/>
            <pc:sldMasterMk cId="770113680" sldId="2147483668"/>
            <pc:sldLayoutMk cId="3726316617" sldId="2147483674"/>
          </pc:sldLayoutMkLst>
        </pc:sldLayoutChg>
        <pc:sldLayoutChg chg="add">
          <pc:chgData name="Niharika TA" userId="S::niharika.ta@ideapoke.com::00b31efb-0bfc-4585-b0fc-ae83c8909560" providerId="AD" clId="Web-{A8862ECC-C66B-4750-8ECC-9DF468805E4A}" dt="2021-10-09T12:55:26.262" v="2"/>
          <pc:sldLayoutMkLst>
            <pc:docMk/>
            <pc:sldMasterMk cId="770113680" sldId="2147483668"/>
            <pc:sldLayoutMk cId="1341267623" sldId="2147483677"/>
          </pc:sldLayoutMkLst>
        </pc:sldLayoutChg>
        <pc:sldLayoutChg chg="add">
          <pc:chgData name="Niharika TA" userId="S::niharika.ta@ideapoke.com::00b31efb-0bfc-4585-b0fc-ae83c8909560" providerId="AD" clId="Web-{A8862ECC-C66B-4750-8ECC-9DF468805E4A}" dt="2021-10-09T12:55:25.902" v="0"/>
          <pc:sldLayoutMkLst>
            <pc:docMk/>
            <pc:sldMasterMk cId="770113680" sldId="2147483668"/>
            <pc:sldLayoutMk cId="694606567" sldId="2147483678"/>
          </pc:sldLayoutMkLst>
        </pc:sldLayoutChg>
        <pc:sldLayoutChg chg="add">
          <pc:chgData name="Niharika TA" userId="S::niharika.ta@ideapoke.com::00b31efb-0bfc-4585-b0fc-ae83c8909560" providerId="AD" clId="Web-{A8862ECC-C66B-4750-8ECC-9DF468805E4A}" dt="2021-10-09T12:55:25.902" v="0"/>
          <pc:sldLayoutMkLst>
            <pc:docMk/>
            <pc:sldMasterMk cId="770113680" sldId="2147483668"/>
            <pc:sldLayoutMk cId="1059696030" sldId="2147483679"/>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DC4E34-EAEB-464A-A32B-9245882BF120}" type="datetimeFigureOut">
              <a:rPr lang="en-US"/>
              <a:t>10/18/2021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64A3FA-9A57-47CD-B570-6EB51B0FB712}" type="slidenum">
              <a:rPr lang="en-US"/>
              <a:t>‹#›</a:t>
            </a:fld>
            <a:endParaRPr lang="en-US"/>
          </a:p>
        </p:txBody>
      </p:sp>
    </p:spTree>
    <p:extLst>
      <p:ext uri="{BB962C8B-B14F-4D97-AF65-F5344CB8AC3E}">
        <p14:creationId xmlns:p14="http://schemas.microsoft.com/office/powerpoint/2010/main" val="18989610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ltLang="ja-US" sz="1100" b="0" i="0" u="none" strike="noStrike" cap="none">
              <a:solidFill>
                <a:srgbClr val="000000"/>
              </a:solidFill>
              <a:effectLst/>
              <a:latin typeface="Arial"/>
              <a:cs typeface="Arial"/>
              <a:sym typeface="Arial"/>
            </a:endParaRPr>
          </a:p>
        </p:txBody>
      </p:sp>
    </p:spTree>
    <p:extLst>
      <p:ext uri="{BB962C8B-B14F-4D97-AF65-F5344CB8AC3E}">
        <p14:creationId xmlns:p14="http://schemas.microsoft.com/office/powerpoint/2010/main" val="36751013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US"/>
          </a:p>
        </p:txBody>
      </p:sp>
    </p:spTree>
    <p:extLst>
      <p:ext uri="{BB962C8B-B14F-4D97-AF65-F5344CB8AC3E}">
        <p14:creationId xmlns:p14="http://schemas.microsoft.com/office/powerpoint/2010/main" val="15235910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US" altLang="en-US"/>
          </a:p>
        </p:txBody>
      </p:sp>
    </p:spTree>
    <p:extLst>
      <p:ext uri="{BB962C8B-B14F-4D97-AF65-F5344CB8AC3E}">
        <p14:creationId xmlns:p14="http://schemas.microsoft.com/office/powerpoint/2010/main" val="9660899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8442346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0654670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5342433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2" name="Shape 12"/>
          <p:cNvSpPr txBox="1">
            <a:spLocks noGrp="1"/>
          </p:cNvSpPr>
          <p:nvPr>
            <p:ph type="ctrTitle"/>
          </p:nvPr>
        </p:nvSpPr>
        <p:spPr>
          <a:xfrm>
            <a:off x="152400" y="1747833"/>
            <a:ext cx="7302400" cy="3362400"/>
          </a:xfrm>
          <a:prstGeom prst="rect">
            <a:avLst/>
          </a:prstGeom>
        </p:spPr>
        <p:txBody>
          <a:bodyPr spcFirstLastPara="1" wrap="square" lIns="91425" tIns="91425" rIns="91425" bIns="91425" anchor="ctr" anchorCtr="0"/>
          <a:lstStyle>
            <a:lvl1pPr lvl="0">
              <a:spcBef>
                <a:spcPts val="0"/>
              </a:spcBef>
              <a:spcAft>
                <a:spcPts val="0"/>
              </a:spcAft>
              <a:buSzPts val="4800"/>
              <a:buNone/>
              <a:defRPr sz="6400"/>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endParaRPr/>
          </a:p>
        </p:txBody>
      </p:sp>
      <p:sp>
        <p:nvSpPr>
          <p:cNvPr id="3" name="TextBox 2">
            <a:extLst>
              <a:ext uri="{FF2B5EF4-FFF2-40B4-BE49-F238E27FC236}">
                <a16:creationId xmlns:a16="http://schemas.microsoft.com/office/drawing/2014/main" id="{A44FF825-CC1F-4A39-84B3-FF79D006B87C}"/>
              </a:ext>
            </a:extLst>
          </p:cNvPr>
          <p:cNvSpPr txBox="1"/>
          <p:nvPr userDrawn="1"/>
        </p:nvSpPr>
        <p:spPr>
          <a:xfrm>
            <a:off x="10576300" y="6657945"/>
            <a:ext cx="1300999" cy="200055"/>
          </a:xfrm>
          <a:prstGeom prst="rect">
            <a:avLst/>
          </a:prstGeom>
          <a:noFill/>
        </p:spPr>
        <p:txBody>
          <a:bodyPr wrap="square" rtlCol="0">
            <a:spAutoFit/>
          </a:bodyPr>
          <a:lstStyle/>
          <a:p>
            <a:r>
              <a:rPr lang="en-US" sz="700" b="1">
                <a:solidFill>
                  <a:srgbClr val="FF7528"/>
                </a:solidFill>
                <a:latin typeface="Barlow" panose="020B0604020202020204" charset="0"/>
              </a:rPr>
              <a:t>Ideapoke Confidential, 2020</a:t>
            </a:r>
          </a:p>
        </p:txBody>
      </p:sp>
      <p:sp>
        <p:nvSpPr>
          <p:cNvPr id="4" name="TextBox 3">
            <a:extLst>
              <a:ext uri="{FF2B5EF4-FFF2-40B4-BE49-F238E27FC236}">
                <a16:creationId xmlns:a16="http://schemas.microsoft.com/office/drawing/2014/main" id="{F76BB4B6-DF58-410D-8E14-8B0B3A3984A5}"/>
              </a:ext>
            </a:extLst>
          </p:cNvPr>
          <p:cNvSpPr txBox="1"/>
          <p:nvPr userDrawn="1"/>
        </p:nvSpPr>
        <p:spPr>
          <a:xfrm>
            <a:off x="11826240" y="6611679"/>
            <a:ext cx="365760" cy="246221"/>
          </a:xfrm>
          <a:prstGeom prst="rect">
            <a:avLst/>
          </a:prstGeom>
          <a:solidFill>
            <a:srgbClr val="FF7C33"/>
          </a:solidFill>
          <a:ln>
            <a:noFill/>
          </a:ln>
        </p:spPr>
        <p:txBody>
          <a:bodyPr wrap="square" rtlCol="0" anchor="ctr">
            <a:spAutoFit/>
          </a:bodyPr>
          <a:lstStyle/>
          <a:p>
            <a:pPr algn="ctr"/>
            <a:fld id="{505484C2-3D56-46D4-90D7-065D13CBA49F}" type="slidenum">
              <a:rPr lang="en-US" sz="1000" b="1" smtClean="0">
                <a:solidFill>
                  <a:schemeClr val="tx2"/>
                </a:solidFill>
                <a:latin typeface="Barlow" panose="020B0604020202020204" charset="0"/>
              </a:rPr>
              <a:pPr algn="ctr"/>
              <a:t>‹#›</a:t>
            </a:fld>
            <a:endParaRPr lang="en-US" sz="1000" b="1">
              <a:solidFill>
                <a:schemeClr val="tx2"/>
              </a:solidFill>
              <a:latin typeface="Barlow" panose="020B0604020202020204" charset="0"/>
            </a:endParaRPr>
          </a:p>
        </p:txBody>
      </p:sp>
    </p:spTree>
    <p:extLst>
      <p:ext uri="{BB962C8B-B14F-4D97-AF65-F5344CB8AC3E}">
        <p14:creationId xmlns:p14="http://schemas.microsoft.com/office/powerpoint/2010/main" val="10566218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aption" preserve="1" userDrawn="1">
  <p:cSld name="Caption">
    <p:spTree>
      <p:nvGrpSpPr>
        <p:cNvPr id="1" name="Shape 67"/>
        <p:cNvGrpSpPr/>
        <p:nvPr/>
      </p:nvGrpSpPr>
      <p:grpSpPr>
        <a:xfrm>
          <a:off x="0" y="0"/>
          <a:ext cx="0" cy="0"/>
          <a:chOff x="0" y="0"/>
          <a:chExt cx="0" cy="0"/>
        </a:xfrm>
      </p:grpSpPr>
      <p:sp>
        <p:nvSpPr>
          <p:cNvPr id="10" name="TextBox 9">
            <a:extLst>
              <a:ext uri="{FF2B5EF4-FFF2-40B4-BE49-F238E27FC236}">
                <a16:creationId xmlns:a16="http://schemas.microsoft.com/office/drawing/2014/main" id="{4302C103-F16D-4759-8D41-A93B6C6C59CC}"/>
              </a:ext>
            </a:extLst>
          </p:cNvPr>
          <p:cNvSpPr txBox="1"/>
          <p:nvPr userDrawn="1"/>
        </p:nvSpPr>
        <p:spPr>
          <a:xfrm>
            <a:off x="3875" y="6625414"/>
            <a:ext cx="365760" cy="246221"/>
          </a:xfrm>
          <a:prstGeom prst="rect">
            <a:avLst/>
          </a:prstGeom>
          <a:solidFill>
            <a:srgbClr val="FF7C33"/>
          </a:solidFill>
          <a:ln>
            <a:noFill/>
          </a:ln>
        </p:spPr>
        <p:txBody>
          <a:bodyPr wrap="square" rtlCol="0" anchor="ctr">
            <a:spAutoFit/>
          </a:bodyPr>
          <a:lstStyle/>
          <a:p>
            <a:pPr algn="ctr"/>
            <a:fld id="{505484C2-3D56-46D4-90D7-065D13CBA49F}" type="slidenum">
              <a:rPr lang="en-US" sz="1000" b="1" smtClean="0">
                <a:solidFill>
                  <a:schemeClr val="tx2"/>
                </a:solidFill>
                <a:latin typeface="Barlow" panose="020B0604020202020204" charset="0"/>
              </a:rPr>
              <a:pPr algn="ctr"/>
              <a:t>‹#›</a:t>
            </a:fld>
            <a:endParaRPr lang="en-US" sz="1000" b="1">
              <a:solidFill>
                <a:schemeClr val="tx2"/>
              </a:solidFill>
              <a:latin typeface="Barlow" panose="020B0604020202020204" charset="0"/>
            </a:endParaRPr>
          </a:p>
        </p:txBody>
      </p:sp>
      <p:sp>
        <p:nvSpPr>
          <p:cNvPr id="3" name="Picture Placeholder 2">
            <a:extLst>
              <a:ext uri="{FF2B5EF4-FFF2-40B4-BE49-F238E27FC236}">
                <a16:creationId xmlns:a16="http://schemas.microsoft.com/office/drawing/2014/main" id="{326C0C88-05A0-41CF-95BA-BE34A18F3CCB}"/>
              </a:ext>
            </a:extLst>
          </p:cNvPr>
          <p:cNvSpPr>
            <a:spLocks noGrp="1"/>
          </p:cNvSpPr>
          <p:nvPr>
            <p:ph type="pic" sz="quarter" idx="10"/>
          </p:nvPr>
        </p:nvSpPr>
        <p:spPr>
          <a:xfrm>
            <a:off x="7239000" y="0"/>
            <a:ext cx="4948646" cy="6858000"/>
          </a:xfrm>
          <a:prstGeom prst="flowChartInputOutput">
            <a:avLst/>
          </a:prstGeom>
        </p:spPr>
        <p:txBody>
          <a:bodyPr/>
          <a:lstStyle/>
          <a:p>
            <a:endParaRPr lang="en-US"/>
          </a:p>
        </p:txBody>
      </p:sp>
      <p:sp>
        <p:nvSpPr>
          <p:cNvPr id="5" name="Content Placeholder 4">
            <a:extLst>
              <a:ext uri="{FF2B5EF4-FFF2-40B4-BE49-F238E27FC236}">
                <a16:creationId xmlns:a16="http://schemas.microsoft.com/office/drawing/2014/main" id="{7D76EF0E-8C82-48AA-BCC4-F7C6B19C63F3}"/>
              </a:ext>
            </a:extLst>
          </p:cNvPr>
          <p:cNvSpPr>
            <a:spLocks noGrp="1"/>
          </p:cNvSpPr>
          <p:nvPr>
            <p:ph sz="quarter" idx="11"/>
          </p:nvPr>
        </p:nvSpPr>
        <p:spPr>
          <a:xfrm>
            <a:off x="914400" y="1676400"/>
            <a:ext cx="5715000" cy="4038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804610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aption" preserve="1" userDrawn="1">
  <p:cSld name="1_Caption">
    <p:spTree>
      <p:nvGrpSpPr>
        <p:cNvPr id="1" name="Shape 67"/>
        <p:cNvGrpSpPr/>
        <p:nvPr/>
      </p:nvGrpSpPr>
      <p:grpSpPr>
        <a:xfrm>
          <a:off x="0" y="0"/>
          <a:ext cx="0" cy="0"/>
          <a:chOff x="0" y="0"/>
          <a:chExt cx="0" cy="0"/>
        </a:xfrm>
      </p:grpSpPr>
      <p:sp>
        <p:nvSpPr>
          <p:cNvPr id="10" name="TextBox 9">
            <a:extLst>
              <a:ext uri="{FF2B5EF4-FFF2-40B4-BE49-F238E27FC236}">
                <a16:creationId xmlns:a16="http://schemas.microsoft.com/office/drawing/2014/main" id="{4302C103-F16D-4759-8D41-A93B6C6C59CC}"/>
              </a:ext>
            </a:extLst>
          </p:cNvPr>
          <p:cNvSpPr txBox="1"/>
          <p:nvPr userDrawn="1"/>
        </p:nvSpPr>
        <p:spPr>
          <a:xfrm>
            <a:off x="11826240" y="6611679"/>
            <a:ext cx="365760" cy="246221"/>
          </a:xfrm>
          <a:prstGeom prst="rect">
            <a:avLst/>
          </a:prstGeom>
          <a:solidFill>
            <a:srgbClr val="FF7C33"/>
          </a:solidFill>
          <a:ln>
            <a:noFill/>
          </a:ln>
        </p:spPr>
        <p:txBody>
          <a:bodyPr wrap="square" rtlCol="0" anchor="ctr">
            <a:spAutoFit/>
          </a:bodyPr>
          <a:lstStyle/>
          <a:p>
            <a:pPr algn="ctr"/>
            <a:fld id="{505484C2-3D56-46D4-90D7-065D13CBA49F}" type="slidenum">
              <a:rPr lang="en-US" sz="1000" b="1" smtClean="0">
                <a:solidFill>
                  <a:schemeClr val="tx2"/>
                </a:solidFill>
                <a:latin typeface="Barlow" panose="020B0604020202020204" charset="0"/>
              </a:rPr>
              <a:pPr algn="ctr"/>
              <a:t>‹#›</a:t>
            </a:fld>
            <a:endParaRPr lang="en-US" sz="1000" b="1">
              <a:solidFill>
                <a:schemeClr val="tx2"/>
              </a:solidFill>
              <a:latin typeface="Barlow" panose="020B0604020202020204" charset="0"/>
            </a:endParaRPr>
          </a:p>
        </p:txBody>
      </p:sp>
      <p:sp>
        <p:nvSpPr>
          <p:cNvPr id="3" name="Picture Placeholder 2">
            <a:extLst>
              <a:ext uri="{FF2B5EF4-FFF2-40B4-BE49-F238E27FC236}">
                <a16:creationId xmlns:a16="http://schemas.microsoft.com/office/drawing/2014/main" id="{326C0C88-05A0-41CF-95BA-BE34A18F3CCB}"/>
              </a:ext>
            </a:extLst>
          </p:cNvPr>
          <p:cNvSpPr>
            <a:spLocks noGrp="1"/>
          </p:cNvSpPr>
          <p:nvPr>
            <p:ph type="pic" sz="quarter" idx="10"/>
          </p:nvPr>
        </p:nvSpPr>
        <p:spPr>
          <a:xfrm flipH="1">
            <a:off x="0" y="23949"/>
            <a:ext cx="5715000" cy="6858000"/>
          </a:xfrm>
          <a:prstGeom prst="flowChartInputOutput">
            <a:avLst/>
          </a:prstGeom>
        </p:spPr>
        <p:txBody>
          <a:bodyPr/>
          <a:lstStyle/>
          <a:p>
            <a:endParaRPr lang="en-US"/>
          </a:p>
        </p:txBody>
      </p:sp>
      <p:sp>
        <p:nvSpPr>
          <p:cNvPr id="5" name="Content Placeholder 4">
            <a:extLst>
              <a:ext uri="{FF2B5EF4-FFF2-40B4-BE49-F238E27FC236}">
                <a16:creationId xmlns:a16="http://schemas.microsoft.com/office/drawing/2014/main" id="{7D76EF0E-8C82-48AA-BCC4-F7C6B19C63F3}"/>
              </a:ext>
            </a:extLst>
          </p:cNvPr>
          <p:cNvSpPr>
            <a:spLocks noGrp="1"/>
          </p:cNvSpPr>
          <p:nvPr>
            <p:ph sz="quarter" idx="11"/>
          </p:nvPr>
        </p:nvSpPr>
        <p:spPr>
          <a:xfrm>
            <a:off x="6000206" y="1409700"/>
            <a:ext cx="5715000" cy="4038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677883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E260D586-0B9B-4F16-801B-6931C63A5529}"/>
              </a:ext>
            </a:extLst>
          </p:cNvPr>
          <p:cNvSpPr>
            <a:spLocks noGrp="1"/>
          </p:cNvSpPr>
          <p:nvPr>
            <p:ph type="pic" sz="quarter" idx="10"/>
          </p:nvPr>
        </p:nvSpPr>
        <p:spPr>
          <a:xfrm>
            <a:off x="1456841" y="4043766"/>
            <a:ext cx="2796073" cy="2362200"/>
          </a:xfrm>
        </p:spPr>
        <p:txBody>
          <a:bodyPr/>
          <a:lstStyle/>
          <a:p>
            <a:endParaRPr lang="en-US"/>
          </a:p>
        </p:txBody>
      </p:sp>
      <p:sp>
        <p:nvSpPr>
          <p:cNvPr id="5" name="Picture Placeholder 3">
            <a:extLst>
              <a:ext uri="{FF2B5EF4-FFF2-40B4-BE49-F238E27FC236}">
                <a16:creationId xmlns:a16="http://schemas.microsoft.com/office/drawing/2014/main" id="{CB9E5142-58A8-4BF5-8592-2D7F192255E0}"/>
              </a:ext>
            </a:extLst>
          </p:cNvPr>
          <p:cNvSpPr>
            <a:spLocks noGrp="1"/>
          </p:cNvSpPr>
          <p:nvPr>
            <p:ph type="pic" sz="quarter" idx="11"/>
          </p:nvPr>
        </p:nvSpPr>
        <p:spPr>
          <a:xfrm>
            <a:off x="4605659" y="4030850"/>
            <a:ext cx="2796073" cy="2375116"/>
          </a:xfrm>
        </p:spPr>
        <p:txBody>
          <a:bodyPr/>
          <a:lstStyle/>
          <a:p>
            <a:endParaRPr lang="en-US"/>
          </a:p>
        </p:txBody>
      </p:sp>
      <p:sp>
        <p:nvSpPr>
          <p:cNvPr id="6" name="Picture Placeholder 3">
            <a:extLst>
              <a:ext uri="{FF2B5EF4-FFF2-40B4-BE49-F238E27FC236}">
                <a16:creationId xmlns:a16="http://schemas.microsoft.com/office/drawing/2014/main" id="{3883E699-FEFC-4853-8F88-920F0F364340}"/>
              </a:ext>
            </a:extLst>
          </p:cNvPr>
          <p:cNvSpPr>
            <a:spLocks noGrp="1"/>
          </p:cNvSpPr>
          <p:nvPr>
            <p:ph type="pic" sz="quarter" idx="12"/>
          </p:nvPr>
        </p:nvSpPr>
        <p:spPr>
          <a:xfrm>
            <a:off x="7754478" y="4025684"/>
            <a:ext cx="2796073" cy="2375116"/>
          </a:xfrm>
        </p:spPr>
        <p:txBody>
          <a:bodyPr/>
          <a:lstStyle/>
          <a:p>
            <a:endParaRPr lang="en-US"/>
          </a:p>
        </p:txBody>
      </p:sp>
      <p:sp>
        <p:nvSpPr>
          <p:cNvPr id="7" name="Content Placeholder 4">
            <a:extLst>
              <a:ext uri="{FF2B5EF4-FFF2-40B4-BE49-F238E27FC236}">
                <a16:creationId xmlns:a16="http://schemas.microsoft.com/office/drawing/2014/main" id="{B7247412-5A46-4413-B5A0-9800AEBBF3B7}"/>
              </a:ext>
            </a:extLst>
          </p:cNvPr>
          <p:cNvSpPr>
            <a:spLocks noGrp="1"/>
          </p:cNvSpPr>
          <p:nvPr>
            <p:ph sz="quarter" idx="13"/>
          </p:nvPr>
        </p:nvSpPr>
        <p:spPr>
          <a:xfrm>
            <a:off x="1447800" y="457200"/>
            <a:ext cx="9102751" cy="3200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Box 7">
            <a:extLst>
              <a:ext uri="{FF2B5EF4-FFF2-40B4-BE49-F238E27FC236}">
                <a16:creationId xmlns:a16="http://schemas.microsoft.com/office/drawing/2014/main" id="{3BEEB28E-E8EB-4C1A-8F8B-1797FDA7E92C}"/>
              </a:ext>
            </a:extLst>
          </p:cNvPr>
          <p:cNvSpPr txBox="1"/>
          <p:nvPr userDrawn="1"/>
        </p:nvSpPr>
        <p:spPr>
          <a:xfrm>
            <a:off x="10576300" y="6657945"/>
            <a:ext cx="1300999" cy="200055"/>
          </a:xfrm>
          <a:prstGeom prst="rect">
            <a:avLst/>
          </a:prstGeom>
          <a:noFill/>
        </p:spPr>
        <p:txBody>
          <a:bodyPr wrap="square" rtlCol="0">
            <a:spAutoFit/>
          </a:bodyPr>
          <a:lstStyle/>
          <a:p>
            <a:r>
              <a:rPr lang="en-US" sz="700" b="1">
                <a:solidFill>
                  <a:srgbClr val="FF7528"/>
                </a:solidFill>
                <a:latin typeface="Barlow" panose="020B0604020202020204" charset="0"/>
              </a:rPr>
              <a:t>Ideapoke Confidential, 2019</a:t>
            </a:r>
          </a:p>
        </p:txBody>
      </p:sp>
      <p:sp>
        <p:nvSpPr>
          <p:cNvPr id="9" name="TextBox 8">
            <a:extLst>
              <a:ext uri="{FF2B5EF4-FFF2-40B4-BE49-F238E27FC236}">
                <a16:creationId xmlns:a16="http://schemas.microsoft.com/office/drawing/2014/main" id="{86FFE7FF-728A-4FF5-B996-6E9638727F59}"/>
              </a:ext>
            </a:extLst>
          </p:cNvPr>
          <p:cNvSpPr txBox="1"/>
          <p:nvPr userDrawn="1"/>
        </p:nvSpPr>
        <p:spPr>
          <a:xfrm>
            <a:off x="11826240" y="6611679"/>
            <a:ext cx="365760" cy="246221"/>
          </a:xfrm>
          <a:prstGeom prst="rect">
            <a:avLst/>
          </a:prstGeom>
          <a:solidFill>
            <a:srgbClr val="FF7C33"/>
          </a:solidFill>
          <a:ln>
            <a:noFill/>
          </a:ln>
        </p:spPr>
        <p:txBody>
          <a:bodyPr wrap="square" rtlCol="0" anchor="ctr">
            <a:spAutoFit/>
          </a:bodyPr>
          <a:lstStyle/>
          <a:p>
            <a:pPr algn="ctr"/>
            <a:fld id="{505484C2-3D56-46D4-90D7-065D13CBA49F}" type="slidenum">
              <a:rPr lang="en-US" sz="1000" b="1" smtClean="0">
                <a:solidFill>
                  <a:schemeClr val="tx2"/>
                </a:solidFill>
                <a:latin typeface="Barlow" panose="020B0604020202020204" charset="0"/>
              </a:rPr>
              <a:pPr algn="ctr"/>
              <a:t>‹#›</a:t>
            </a:fld>
            <a:endParaRPr lang="en-US" sz="1000" b="1">
              <a:solidFill>
                <a:schemeClr val="tx2"/>
              </a:solidFill>
              <a:latin typeface="Barlow" panose="020B0604020202020204" charset="0"/>
            </a:endParaRPr>
          </a:p>
        </p:txBody>
      </p:sp>
    </p:spTree>
    <p:extLst>
      <p:ext uri="{BB962C8B-B14F-4D97-AF65-F5344CB8AC3E}">
        <p14:creationId xmlns:p14="http://schemas.microsoft.com/office/powerpoint/2010/main" val="6022261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DF5C3-3041-415E-B679-96970B284508}"/>
              </a:ext>
            </a:extLst>
          </p:cNvPr>
          <p:cNvSpPr>
            <a:spLocks noGrp="1"/>
          </p:cNvSpPr>
          <p:nvPr>
            <p:ph type="title"/>
          </p:nvPr>
        </p:nvSpPr>
        <p:spPr>
          <a:xfrm>
            <a:off x="1576267" y="524636"/>
            <a:ext cx="8986000" cy="1075600"/>
          </a:xfrm>
          <a:prstGeom prst="rect">
            <a:avLst/>
          </a:prstGeom>
        </p:spPr>
        <p:txBody>
          <a:bodyPr/>
          <a:lstStyle/>
          <a:p>
            <a:r>
              <a:rPr lang="en-US"/>
              <a:t>Click to edit Master title style</a:t>
            </a:r>
          </a:p>
        </p:txBody>
      </p:sp>
      <p:sp>
        <p:nvSpPr>
          <p:cNvPr id="3" name="TextBox 2">
            <a:extLst>
              <a:ext uri="{FF2B5EF4-FFF2-40B4-BE49-F238E27FC236}">
                <a16:creationId xmlns:a16="http://schemas.microsoft.com/office/drawing/2014/main" id="{C88DC1FF-DBC5-4055-BFB0-AF16AE2EAB5F}"/>
              </a:ext>
            </a:extLst>
          </p:cNvPr>
          <p:cNvSpPr txBox="1"/>
          <p:nvPr userDrawn="1"/>
        </p:nvSpPr>
        <p:spPr>
          <a:xfrm>
            <a:off x="10576300" y="6657945"/>
            <a:ext cx="1300999" cy="200055"/>
          </a:xfrm>
          <a:prstGeom prst="rect">
            <a:avLst/>
          </a:prstGeom>
          <a:noFill/>
        </p:spPr>
        <p:txBody>
          <a:bodyPr wrap="square" rtlCol="0">
            <a:spAutoFit/>
          </a:bodyPr>
          <a:lstStyle/>
          <a:p>
            <a:r>
              <a:rPr lang="en-US" sz="700" b="1">
                <a:solidFill>
                  <a:srgbClr val="FF7528"/>
                </a:solidFill>
                <a:latin typeface="Barlow" panose="020B0604020202020204" charset="0"/>
              </a:rPr>
              <a:t>Ideapoke Confidential, 2019</a:t>
            </a:r>
          </a:p>
        </p:txBody>
      </p:sp>
      <p:sp>
        <p:nvSpPr>
          <p:cNvPr id="4" name="TextBox 3">
            <a:extLst>
              <a:ext uri="{FF2B5EF4-FFF2-40B4-BE49-F238E27FC236}">
                <a16:creationId xmlns:a16="http://schemas.microsoft.com/office/drawing/2014/main" id="{3E763FA7-3D84-4446-9606-B2BF1A972E78}"/>
              </a:ext>
            </a:extLst>
          </p:cNvPr>
          <p:cNvSpPr txBox="1"/>
          <p:nvPr userDrawn="1"/>
        </p:nvSpPr>
        <p:spPr>
          <a:xfrm>
            <a:off x="11826240" y="6611679"/>
            <a:ext cx="365760" cy="246221"/>
          </a:xfrm>
          <a:prstGeom prst="rect">
            <a:avLst/>
          </a:prstGeom>
          <a:solidFill>
            <a:srgbClr val="FF7C33"/>
          </a:solidFill>
          <a:ln>
            <a:noFill/>
          </a:ln>
        </p:spPr>
        <p:txBody>
          <a:bodyPr wrap="square" rtlCol="0" anchor="ctr">
            <a:spAutoFit/>
          </a:bodyPr>
          <a:lstStyle/>
          <a:p>
            <a:pPr algn="ctr"/>
            <a:fld id="{505484C2-3D56-46D4-90D7-065D13CBA49F}" type="slidenum">
              <a:rPr lang="en-US" sz="1000" b="1" smtClean="0">
                <a:solidFill>
                  <a:schemeClr val="tx2"/>
                </a:solidFill>
                <a:latin typeface="Barlow" panose="020B0604020202020204" charset="0"/>
              </a:rPr>
              <a:pPr algn="ctr"/>
              <a:t>‹#›</a:t>
            </a:fld>
            <a:endParaRPr lang="en-US" sz="1000" b="1">
              <a:solidFill>
                <a:schemeClr val="tx2"/>
              </a:solidFill>
              <a:latin typeface="Barlow" panose="020B0604020202020204" charset="0"/>
            </a:endParaRPr>
          </a:p>
        </p:txBody>
      </p:sp>
    </p:spTree>
    <p:extLst>
      <p:ext uri="{BB962C8B-B14F-4D97-AF65-F5344CB8AC3E}">
        <p14:creationId xmlns:p14="http://schemas.microsoft.com/office/powerpoint/2010/main" val="12910140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7089545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5529919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9"/>
            <a:ext cx="9144000" cy="1655763"/>
          </a:xfrm>
          <a:prstGeom prst="rect">
            <a:avLst/>
          </a:prstGeom>
        </p:spPr>
        <p:txBody>
          <a:bodyPr/>
          <a:lstStyle>
            <a:lvl1pPr marL="0" indent="0" algn="ctr">
              <a:buNone/>
              <a:defRPr sz="2400"/>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p>
        </p:txBody>
      </p:sp>
      <p:sp>
        <p:nvSpPr>
          <p:cNvPr id="4" name="Date Placeholder 3"/>
          <p:cNvSpPr>
            <a:spLocks noGrp="1"/>
          </p:cNvSpPr>
          <p:nvPr>
            <p:ph type="dt" sz="half" idx="10"/>
          </p:nvPr>
        </p:nvSpPr>
        <p:spPr>
          <a:xfrm>
            <a:off x="838200" y="6272218"/>
            <a:ext cx="2743200" cy="365125"/>
          </a:xfrm>
          <a:prstGeom prst="rect">
            <a:avLst/>
          </a:prstGeom>
        </p:spPr>
        <p:txBody>
          <a:bodyPr/>
          <a:lstStyle/>
          <a:p>
            <a:fld id="{8A02DCD6-6C2F-4893-8AD1-0E4666A5549E}" type="datetime1">
              <a:rPr lang="en-US" smtClean="0"/>
              <a:pPr/>
              <a:t>10/18/2021</a:t>
            </a:fld>
            <a:endParaRPr lang="en-US"/>
          </a:p>
        </p:txBody>
      </p:sp>
      <p:sp>
        <p:nvSpPr>
          <p:cNvPr id="5" name="Footer Placeholder 4"/>
          <p:cNvSpPr>
            <a:spLocks noGrp="1"/>
          </p:cNvSpPr>
          <p:nvPr>
            <p:ph type="ftr" sz="quarter" idx="11"/>
          </p:nvPr>
        </p:nvSpPr>
        <p:spPr>
          <a:xfrm>
            <a:off x="4038600" y="6272218"/>
            <a:ext cx="4114800" cy="365125"/>
          </a:xfrm>
          <a:prstGeom prst="rect">
            <a:avLst/>
          </a:prstGeom>
        </p:spPr>
        <p:txBody>
          <a:bodyPr/>
          <a:lstStyle/>
          <a:p>
            <a:r>
              <a:rPr lang="en-US"/>
              <a:t>©Ideapoke Confidential, 2017</a:t>
            </a:r>
          </a:p>
        </p:txBody>
      </p:sp>
    </p:spTree>
    <p:extLst>
      <p:ext uri="{BB962C8B-B14F-4D97-AF65-F5344CB8AC3E}">
        <p14:creationId xmlns:p14="http://schemas.microsoft.com/office/powerpoint/2010/main" val="37263166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2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465B9C0-64E1-4F10-A420-57946092E904}"/>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Picture Placeholder 9">
            <a:extLst>
              <a:ext uri="{FF2B5EF4-FFF2-40B4-BE49-F238E27FC236}">
                <a16:creationId xmlns:a16="http://schemas.microsoft.com/office/drawing/2014/main" id="{4D20C835-B60C-4894-8CD2-B4FFDDC5407C}"/>
              </a:ext>
            </a:extLst>
          </p:cNvPr>
          <p:cNvSpPr>
            <a:spLocks noGrp="1"/>
          </p:cNvSpPr>
          <p:nvPr>
            <p:ph type="pic" sz="quarter" idx="16" hasCustomPrompt="1"/>
          </p:nvPr>
        </p:nvSpPr>
        <p:spPr>
          <a:xfrm>
            <a:off x="5229679" y="1137041"/>
            <a:ext cx="3619500" cy="2721428"/>
          </a:xfrm>
          <a:custGeom>
            <a:avLst/>
            <a:gdLst>
              <a:gd name="connsiteX0" fmla="*/ 680357 w 3619500"/>
              <a:gd name="connsiteY0" fmla="*/ 0 h 2721428"/>
              <a:gd name="connsiteX1" fmla="*/ 3619500 w 3619500"/>
              <a:gd name="connsiteY1" fmla="*/ 0 h 2721428"/>
              <a:gd name="connsiteX2" fmla="*/ 2939143 w 3619500"/>
              <a:gd name="connsiteY2" fmla="*/ 2721428 h 2721428"/>
              <a:gd name="connsiteX3" fmla="*/ 0 w 3619500"/>
              <a:gd name="connsiteY3" fmla="*/ 2721428 h 2721428"/>
            </a:gdLst>
            <a:ahLst/>
            <a:cxnLst>
              <a:cxn ang="0">
                <a:pos x="connsiteX0" y="connsiteY0"/>
              </a:cxn>
              <a:cxn ang="0">
                <a:pos x="connsiteX1" y="connsiteY1"/>
              </a:cxn>
              <a:cxn ang="0">
                <a:pos x="connsiteX2" y="connsiteY2"/>
              </a:cxn>
              <a:cxn ang="0">
                <a:pos x="connsiteX3" y="connsiteY3"/>
              </a:cxn>
            </a:cxnLst>
            <a:rect l="l" t="t" r="r" b="b"/>
            <a:pathLst>
              <a:path w="3619500" h="2721428">
                <a:moveTo>
                  <a:pt x="680357" y="0"/>
                </a:moveTo>
                <a:lnTo>
                  <a:pt x="3619500" y="0"/>
                </a:lnTo>
                <a:lnTo>
                  <a:pt x="2939143" y="2721428"/>
                </a:lnTo>
                <a:lnTo>
                  <a:pt x="0" y="2721428"/>
                </a:lnTo>
                <a:close/>
              </a:path>
            </a:pathLst>
          </a:custGeom>
        </p:spPr>
        <p:txBody>
          <a:bodyPr wrap="square">
            <a:noAutofit/>
          </a:bodyPr>
          <a:lstStyle>
            <a:lvl1pPr marL="0" indent="0" algn="ctr">
              <a:buNone/>
              <a:defRPr sz="1200">
                <a:solidFill>
                  <a:schemeClr val="tx1">
                    <a:lumMod val="50000"/>
                    <a:lumOff val="50000"/>
                  </a:schemeClr>
                </a:solidFill>
                <a:latin typeface="Montserrat Light" panose="00000400000000000000" pitchFamily="50" charset="0"/>
              </a:defRPr>
            </a:lvl1pPr>
          </a:lstStyle>
          <a:p>
            <a:r>
              <a:rPr lang="en-US"/>
              <a:t>Drag your image here</a:t>
            </a:r>
          </a:p>
        </p:txBody>
      </p:sp>
      <p:sp>
        <p:nvSpPr>
          <p:cNvPr id="8" name="Picture Placeholder 7">
            <a:extLst>
              <a:ext uri="{FF2B5EF4-FFF2-40B4-BE49-F238E27FC236}">
                <a16:creationId xmlns:a16="http://schemas.microsoft.com/office/drawing/2014/main" id="{C911E387-1004-4F74-9F7F-402C8E1340A6}"/>
              </a:ext>
            </a:extLst>
          </p:cNvPr>
          <p:cNvSpPr>
            <a:spLocks noGrp="1"/>
          </p:cNvSpPr>
          <p:nvPr>
            <p:ph type="pic" sz="quarter" idx="15" hasCustomPrompt="1"/>
          </p:nvPr>
        </p:nvSpPr>
        <p:spPr>
          <a:xfrm>
            <a:off x="7788729" y="3167743"/>
            <a:ext cx="3619500" cy="2721428"/>
          </a:xfrm>
          <a:custGeom>
            <a:avLst/>
            <a:gdLst>
              <a:gd name="connsiteX0" fmla="*/ 680357 w 3619500"/>
              <a:gd name="connsiteY0" fmla="*/ 0 h 2721428"/>
              <a:gd name="connsiteX1" fmla="*/ 3619500 w 3619500"/>
              <a:gd name="connsiteY1" fmla="*/ 0 h 2721428"/>
              <a:gd name="connsiteX2" fmla="*/ 2939143 w 3619500"/>
              <a:gd name="connsiteY2" fmla="*/ 2721428 h 2721428"/>
              <a:gd name="connsiteX3" fmla="*/ 0 w 3619500"/>
              <a:gd name="connsiteY3" fmla="*/ 2721428 h 2721428"/>
            </a:gdLst>
            <a:ahLst/>
            <a:cxnLst>
              <a:cxn ang="0">
                <a:pos x="connsiteX0" y="connsiteY0"/>
              </a:cxn>
              <a:cxn ang="0">
                <a:pos x="connsiteX1" y="connsiteY1"/>
              </a:cxn>
              <a:cxn ang="0">
                <a:pos x="connsiteX2" y="connsiteY2"/>
              </a:cxn>
              <a:cxn ang="0">
                <a:pos x="connsiteX3" y="connsiteY3"/>
              </a:cxn>
            </a:cxnLst>
            <a:rect l="l" t="t" r="r" b="b"/>
            <a:pathLst>
              <a:path w="3619500" h="2721428">
                <a:moveTo>
                  <a:pt x="680357" y="0"/>
                </a:moveTo>
                <a:lnTo>
                  <a:pt x="3619500" y="0"/>
                </a:lnTo>
                <a:lnTo>
                  <a:pt x="2939143" y="2721428"/>
                </a:lnTo>
                <a:lnTo>
                  <a:pt x="0" y="2721428"/>
                </a:lnTo>
                <a:close/>
              </a:path>
            </a:pathLst>
          </a:custGeom>
        </p:spPr>
        <p:txBody>
          <a:bodyPr wrap="square">
            <a:noAutofit/>
          </a:bodyPr>
          <a:lstStyle>
            <a:lvl1pPr marL="0" indent="0" algn="ctr">
              <a:buNone/>
              <a:defRPr sz="1200">
                <a:solidFill>
                  <a:schemeClr val="tx1">
                    <a:lumMod val="50000"/>
                    <a:lumOff val="50000"/>
                  </a:schemeClr>
                </a:solidFill>
                <a:latin typeface="Montserrat Light" panose="00000400000000000000" pitchFamily="50" charset="0"/>
              </a:defRPr>
            </a:lvl1pPr>
          </a:lstStyle>
          <a:p>
            <a:r>
              <a:rPr lang="en-US"/>
              <a:t>Drag your image here</a:t>
            </a:r>
          </a:p>
        </p:txBody>
      </p:sp>
    </p:spTree>
    <p:extLst>
      <p:ext uri="{BB962C8B-B14F-4D97-AF65-F5344CB8AC3E}">
        <p14:creationId xmlns:p14="http://schemas.microsoft.com/office/powerpoint/2010/main" val="134126762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 2 columns" userDrawn="1">
  <p:cSld name="Title + 2 columns">
    <p:spTree>
      <p:nvGrpSpPr>
        <p:cNvPr id="1" name="Shape 41"/>
        <p:cNvGrpSpPr/>
        <p:nvPr/>
      </p:nvGrpSpPr>
      <p:grpSpPr>
        <a:xfrm>
          <a:off x="0" y="0"/>
          <a:ext cx="0" cy="0"/>
          <a:chOff x="0" y="0"/>
          <a:chExt cx="0" cy="0"/>
        </a:xfrm>
      </p:grpSpPr>
      <p:sp>
        <p:nvSpPr>
          <p:cNvPr id="46" name="Shape 46"/>
          <p:cNvSpPr txBox="1">
            <a:spLocks noGrp="1"/>
          </p:cNvSpPr>
          <p:nvPr>
            <p:ph type="body" idx="1"/>
          </p:nvPr>
        </p:nvSpPr>
        <p:spPr>
          <a:xfrm>
            <a:off x="553660" y="1173900"/>
            <a:ext cx="4643200" cy="4510000"/>
          </a:xfrm>
          <a:prstGeom prst="rect">
            <a:avLst/>
          </a:prstGeom>
        </p:spPr>
        <p:txBody>
          <a:bodyPr spcFirstLastPara="1" wrap="square" lIns="91425" tIns="91425" rIns="91425" bIns="91425" anchor="t" anchorCtr="0"/>
          <a:lstStyle>
            <a:lvl1pPr marL="228600" lvl="0" indent="-228600">
              <a:spcBef>
                <a:spcPts val="800"/>
              </a:spcBef>
              <a:spcAft>
                <a:spcPts val="0"/>
              </a:spcAft>
              <a:buSzPts val="2200"/>
              <a:buChar char="▪"/>
              <a:defRPr sz="1800"/>
            </a:lvl1pPr>
            <a:lvl2pPr marL="685800" lvl="1" indent="-228600">
              <a:spcBef>
                <a:spcPts val="0"/>
              </a:spcBef>
              <a:spcAft>
                <a:spcPts val="0"/>
              </a:spcAft>
              <a:buSzPts val="2200"/>
              <a:buChar char="▫"/>
              <a:defRPr sz="2933"/>
            </a:lvl2pPr>
            <a:lvl3pPr marL="1828823" lvl="2" indent="-491073">
              <a:spcBef>
                <a:spcPts val="0"/>
              </a:spcBef>
              <a:spcAft>
                <a:spcPts val="0"/>
              </a:spcAft>
              <a:buSzPts val="2200"/>
              <a:buChar char="▫"/>
              <a:defRPr sz="2933"/>
            </a:lvl3pPr>
            <a:lvl4pPr marL="2438431" lvl="3" indent="-491073">
              <a:spcBef>
                <a:spcPts val="0"/>
              </a:spcBef>
              <a:spcAft>
                <a:spcPts val="0"/>
              </a:spcAft>
              <a:buSzPts val="2200"/>
              <a:buChar char="▫"/>
              <a:defRPr sz="2933"/>
            </a:lvl4pPr>
            <a:lvl5pPr marL="3048038" lvl="4" indent="-491073">
              <a:spcBef>
                <a:spcPts val="0"/>
              </a:spcBef>
              <a:spcAft>
                <a:spcPts val="0"/>
              </a:spcAft>
              <a:buSzPts val="2200"/>
              <a:buChar char="○"/>
              <a:defRPr sz="2933"/>
            </a:lvl5pPr>
            <a:lvl6pPr marL="3657646" lvl="5" indent="-491073">
              <a:spcBef>
                <a:spcPts val="0"/>
              </a:spcBef>
              <a:spcAft>
                <a:spcPts val="0"/>
              </a:spcAft>
              <a:buSzPts val="2200"/>
              <a:buChar char="■"/>
              <a:defRPr sz="2933"/>
            </a:lvl6pPr>
            <a:lvl7pPr marL="4267253" lvl="6" indent="-491073">
              <a:spcBef>
                <a:spcPts val="0"/>
              </a:spcBef>
              <a:spcAft>
                <a:spcPts val="0"/>
              </a:spcAft>
              <a:buSzPts val="2200"/>
              <a:buChar char="●"/>
              <a:defRPr sz="2933"/>
            </a:lvl7pPr>
            <a:lvl8pPr marL="4876861" lvl="7" indent="-491073">
              <a:spcBef>
                <a:spcPts val="0"/>
              </a:spcBef>
              <a:spcAft>
                <a:spcPts val="0"/>
              </a:spcAft>
              <a:buSzPts val="2200"/>
              <a:buChar char="○"/>
              <a:defRPr sz="2933"/>
            </a:lvl8pPr>
            <a:lvl9pPr marL="5486468" lvl="8" indent="-491073">
              <a:spcBef>
                <a:spcPts val="0"/>
              </a:spcBef>
              <a:spcAft>
                <a:spcPts val="0"/>
              </a:spcAft>
              <a:buSzPts val="2200"/>
              <a:buChar char="■"/>
              <a:defRPr sz="2933"/>
            </a:lvl9pPr>
          </a:lstStyle>
          <a:p>
            <a:pPr lvl="0"/>
            <a:endParaRPr/>
          </a:p>
        </p:txBody>
      </p:sp>
      <p:sp>
        <p:nvSpPr>
          <p:cNvPr id="10" name="Shape 96">
            <a:extLst>
              <a:ext uri="{FF2B5EF4-FFF2-40B4-BE49-F238E27FC236}">
                <a16:creationId xmlns:a16="http://schemas.microsoft.com/office/drawing/2014/main" id="{B8B61F8C-323F-43D1-804A-BC686D1014C8}"/>
              </a:ext>
            </a:extLst>
          </p:cNvPr>
          <p:cNvSpPr txBox="1">
            <a:spLocks noGrp="1"/>
          </p:cNvSpPr>
          <p:nvPr>
            <p:ph type="title"/>
          </p:nvPr>
        </p:nvSpPr>
        <p:spPr>
          <a:xfrm>
            <a:off x="677333" y="68144"/>
            <a:ext cx="9071289" cy="653088"/>
          </a:xfrm>
          <a:prstGeom prst="rect">
            <a:avLst/>
          </a:prstGeom>
        </p:spPr>
        <p:txBody>
          <a:bodyPr spcFirstLastPara="1" wrap="square" lIns="162533" tIns="162533" rIns="162533" bIns="162533" anchor="ctr" anchorCtr="0">
            <a:noAutofit/>
          </a:bodyPr>
          <a:lstStyle>
            <a:lvl1pPr>
              <a:defRPr sz="2100"/>
            </a:lvl1pPr>
          </a:lstStyle>
          <a:p>
            <a:pPr algn="ctr"/>
            <a:r>
              <a:rPr lang="en-US"/>
              <a:t>Ecosystem actors</a:t>
            </a:r>
            <a:endParaRPr/>
          </a:p>
        </p:txBody>
      </p:sp>
    </p:spTree>
    <p:extLst>
      <p:ext uri="{BB962C8B-B14F-4D97-AF65-F5344CB8AC3E}">
        <p14:creationId xmlns:p14="http://schemas.microsoft.com/office/powerpoint/2010/main" val="69460656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3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DF5C3-3041-415E-B679-96970B284508}"/>
              </a:ext>
            </a:extLst>
          </p:cNvPr>
          <p:cNvSpPr>
            <a:spLocks noGrp="1"/>
          </p:cNvSpPr>
          <p:nvPr>
            <p:ph type="title"/>
          </p:nvPr>
        </p:nvSpPr>
        <p:spPr>
          <a:xfrm>
            <a:off x="1576267" y="524636"/>
            <a:ext cx="8986000" cy="1075600"/>
          </a:xfrm>
          <a:prstGeom prst="rect">
            <a:avLst/>
          </a:prstGeom>
        </p:spPr>
        <p:txBody>
          <a:bodyPr/>
          <a:lstStyle/>
          <a:p>
            <a:r>
              <a:rPr lang="en-US"/>
              <a:t>Click to edit Master title style</a:t>
            </a:r>
          </a:p>
        </p:txBody>
      </p:sp>
      <p:sp>
        <p:nvSpPr>
          <p:cNvPr id="3" name="TextBox 2">
            <a:extLst>
              <a:ext uri="{FF2B5EF4-FFF2-40B4-BE49-F238E27FC236}">
                <a16:creationId xmlns:a16="http://schemas.microsoft.com/office/drawing/2014/main" id="{C88DC1FF-DBC5-4055-BFB0-AF16AE2EAB5F}"/>
              </a:ext>
            </a:extLst>
          </p:cNvPr>
          <p:cNvSpPr txBox="1"/>
          <p:nvPr userDrawn="1"/>
        </p:nvSpPr>
        <p:spPr>
          <a:xfrm>
            <a:off x="10576300" y="6657945"/>
            <a:ext cx="1300999" cy="200055"/>
          </a:xfrm>
          <a:prstGeom prst="rect">
            <a:avLst/>
          </a:prstGeom>
          <a:noFill/>
        </p:spPr>
        <p:txBody>
          <a:bodyPr wrap="square" rtlCol="0">
            <a:spAutoFit/>
          </a:bodyPr>
          <a:lstStyle/>
          <a:p>
            <a:r>
              <a:rPr lang="en-US" sz="700" b="1">
                <a:solidFill>
                  <a:srgbClr val="FF7528"/>
                </a:solidFill>
                <a:latin typeface="Barlow" panose="020B0604020202020204" charset="0"/>
              </a:rPr>
              <a:t>Ideapoke Confidential, 2019</a:t>
            </a:r>
          </a:p>
        </p:txBody>
      </p:sp>
      <p:sp>
        <p:nvSpPr>
          <p:cNvPr id="4" name="TextBox 3">
            <a:extLst>
              <a:ext uri="{FF2B5EF4-FFF2-40B4-BE49-F238E27FC236}">
                <a16:creationId xmlns:a16="http://schemas.microsoft.com/office/drawing/2014/main" id="{3E763FA7-3D84-4446-9606-B2BF1A972E78}"/>
              </a:ext>
            </a:extLst>
          </p:cNvPr>
          <p:cNvSpPr txBox="1"/>
          <p:nvPr userDrawn="1"/>
        </p:nvSpPr>
        <p:spPr>
          <a:xfrm>
            <a:off x="11826240" y="6611679"/>
            <a:ext cx="365760" cy="246221"/>
          </a:xfrm>
          <a:prstGeom prst="rect">
            <a:avLst/>
          </a:prstGeom>
          <a:solidFill>
            <a:srgbClr val="FF7C33"/>
          </a:solidFill>
          <a:ln>
            <a:noFill/>
          </a:ln>
        </p:spPr>
        <p:txBody>
          <a:bodyPr wrap="square" rtlCol="0" anchor="ctr">
            <a:spAutoFit/>
          </a:bodyPr>
          <a:lstStyle/>
          <a:p>
            <a:pPr algn="ctr"/>
            <a:fld id="{505484C2-3D56-46D4-90D7-065D13CBA49F}" type="slidenum">
              <a:rPr lang="en-US" sz="1000" b="1" smtClean="0">
                <a:solidFill>
                  <a:schemeClr val="tx2"/>
                </a:solidFill>
                <a:latin typeface="Barlow" panose="020B0604020202020204" charset="0"/>
              </a:rPr>
              <a:pPr algn="ctr"/>
              <a:t>‹#›</a:t>
            </a:fld>
            <a:endParaRPr lang="en-US" sz="1000" b="1">
              <a:solidFill>
                <a:schemeClr val="tx2"/>
              </a:solidFill>
              <a:latin typeface="Barlow" panose="020B0604020202020204" charset="0"/>
            </a:endParaRPr>
          </a:p>
        </p:txBody>
      </p:sp>
    </p:spTree>
    <p:extLst>
      <p:ext uri="{BB962C8B-B14F-4D97-AF65-F5344CB8AC3E}">
        <p14:creationId xmlns:p14="http://schemas.microsoft.com/office/powerpoint/2010/main" val="10596960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10/18/2021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10/18/2021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10/18/2021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10/18/2021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10/18/2021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10/18/2021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66" r:id="rId6"/>
    <p:sldLayoutId id="2147483667"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
        <p:cNvGrpSpPr/>
        <p:nvPr/>
      </p:nvGrpSpPr>
      <p:grpSpPr>
        <a:xfrm>
          <a:off x="0" y="0"/>
          <a:ext cx="0" cy="0"/>
          <a:chOff x="0" y="0"/>
          <a:chExt cx="0" cy="0"/>
        </a:xfrm>
      </p:grpSpPr>
      <p:sp>
        <p:nvSpPr>
          <p:cNvPr id="7" name="Shape 7"/>
          <p:cNvSpPr txBox="1">
            <a:spLocks noGrp="1"/>
          </p:cNvSpPr>
          <p:nvPr>
            <p:ph type="body" idx="1"/>
          </p:nvPr>
        </p:nvSpPr>
        <p:spPr>
          <a:xfrm>
            <a:off x="2075108" y="1798855"/>
            <a:ext cx="9447600" cy="3918000"/>
          </a:xfrm>
          <a:prstGeom prst="rect">
            <a:avLst/>
          </a:prstGeom>
          <a:noFill/>
          <a:ln>
            <a:noFill/>
          </a:ln>
        </p:spPr>
        <p:txBody>
          <a:bodyPr spcFirstLastPara="1" wrap="square" lIns="91425" tIns="91425" rIns="91425" bIns="91425" anchor="t" anchorCtr="0"/>
          <a:lstStyle>
            <a:lvl1pPr marL="457200" lvl="0" indent="-393700">
              <a:spcBef>
                <a:spcPts val="600"/>
              </a:spcBef>
              <a:spcAft>
                <a:spcPts val="0"/>
              </a:spcAft>
              <a:buClr>
                <a:srgbClr val="D9D9D9"/>
              </a:buClr>
              <a:buSzPts val="2600"/>
              <a:buFont typeface="Barlow"/>
              <a:buChar char="▪"/>
              <a:defRPr sz="2600">
                <a:solidFill>
                  <a:srgbClr val="434343"/>
                </a:solidFill>
                <a:latin typeface="Barlow"/>
                <a:ea typeface="Barlow"/>
                <a:cs typeface="Barlow"/>
                <a:sym typeface="Barlow"/>
              </a:defRPr>
            </a:lvl1pPr>
            <a:lvl2pPr marL="914400" lvl="1" indent="-393700">
              <a:spcBef>
                <a:spcPts val="0"/>
              </a:spcBef>
              <a:spcAft>
                <a:spcPts val="0"/>
              </a:spcAft>
              <a:buClr>
                <a:srgbClr val="D9D9D9"/>
              </a:buClr>
              <a:buSzPts val="2600"/>
              <a:buFont typeface="Barlow"/>
              <a:buChar char="▫"/>
              <a:defRPr sz="2600">
                <a:solidFill>
                  <a:srgbClr val="434343"/>
                </a:solidFill>
                <a:latin typeface="Barlow"/>
                <a:ea typeface="Barlow"/>
                <a:cs typeface="Barlow"/>
                <a:sym typeface="Barlow"/>
              </a:defRPr>
            </a:lvl2pPr>
            <a:lvl3pPr marL="1371600" lvl="2" indent="-393700">
              <a:spcBef>
                <a:spcPts val="0"/>
              </a:spcBef>
              <a:spcAft>
                <a:spcPts val="0"/>
              </a:spcAft>
              <a:buClr>
                <a:srgbClr val="D9D9D9"/>
              </a:buClr>
              <a:buSzPts val="2600"/>
              <a:buFont typeface="Barlow"/>
              <a:buChar char="▫"/>
              <a:defRPr sz="2600">
                <a:solidFill>
                  <a:srgbClr val="434343"/>
                </a:solidFill>
                <a:latin typeface="Barlow"/>
                <a:ea typeface="Barlow"/>
                <a:cs typeface="Barlow"/>
                <a:sym typeface="Barlow"/>
              </a:defRPr>
            </a:lvl3pPr>
            <a:lvl4pPr marL="1828800" lvl="3" indent="-393700">
              <a:spcBef>
                <a:spcPts val="0"/>
              </a:spcBef>
              <a:spcAft>
                <a:spcPts val="0"/>
              </a:spcAft>
              <a:buClr>
                <a:srgbClr val="D9D9D9"/>
              </a:buClr>
              <a:buSzPts val="2600"/>
              <a:buFont typeface="Barlow"/>
              <a:buChar char="▫"/>
              <a:defRPr sz="2600">
                <a:solidFill>
                  <a:srgbClr val="434343"/>
                </a:solidFill>
                <a:latin typeface="Barlow"/>
                <a:ea typeface="Barlow"/>
                <a:cs typeface="Barlow"/>
                <a:sym typeface="Barlow"/>
              </a:defRPr>
            </a:lvl4pPr>
            <a:lvl5pPr marL="2286000" lvl="4" indent="-393700">
              <a:spcBef>
                <a:spcPts val="0"/>
              </a:spcBef>
              <a:spcAft>
                <a:spcPts val="0"/>
              </a:spcAft>
              <a:buClr>
                <a:srgbClr val="D9D9D9"/>
              </a:buClr>
              <a:buSzPts val="2600"/>
              <a:buFont typeface="Barlow"/>
              <a:buChar char="○"/>
              <a:defRPr sz="2600">
                <a:solidFill>
                  <a:srgbClr val="434343"/>
                </a:solidFill>
                <a:latin typeface="Barlow"/>
                <a:ea typeface="Barlow"/>
                <a:cs typeface="Barlow"/>
                <a:sym typeface="Barlow"/>
              </a:defRPr>
            </a:lvl5pPr>
            <a:lvl6pPr marL="2743200" lvl="5" indent="-393700">
              <a:spcBef>
                <a:spcPts val="0"/>
              </a:spcBef>
              <a:spcAft>
                <a:spcPts val="0"/>
              </a:spcAft>
              <a:buClr>
                <a:srgbClr val="D9D9D9"/>
              </a:buClr>
              <a:buSzPts val="2600"/>
              <a:buFont typeface="Barlow"/>
              <a:buChar char="■"/>
              <a:defRPr sz="2600">
                <a:solidFill>
                  <a:srgbClr val="434343"/>
                </a:solidFill>
                <a:latin typeface="Barlow"/>
                <a:ea typeface="Barlow"/>
                <a:cs typeface="Barlow"/>
                <a:sym typeface="Barlow"/>
              </a:defRPr>
            </a:lvl6pPr>
            <a:lvl7pPr marL="3200400" lvl="6" indent="-393700">
              <a:spcBef>
                <a:spcPts val="0"/>
              </a:spcBef>
              <a:spcAft>
                <a:spcPts val="0"/>
              </a:spcAft>
              <a:buClr>
                <a:srgbClr val="D9D9D9"/>
              </a:buClr>
              <a:buSzPts val="2600"/>
              <a:buFont typeface="Barlow"/>
              <a:buChar char="●"/>
              <a:defRPr sz="2600">
                <a:solidFill>
                  <a:srgbClr val="434343"/>
                </a:solidFill>
                <a:latin typeface="Barlow"/>
                <a:ea typeface="Barlow"/>
                <a:cs typeface="Barlow"/>
                <a:sym typeface="Barlow"/>
              </a:defRPr>
            </a:lvl7pPr>
            <a:lvl8pPr marL="3657600" lvl="7" indent="-393700">
              <a:spcBef>
                <a:spcPts val="0"/>
              </a:spcBef>
              <a:spcAft>
                <a:spcPts val="0"/>
              </a:spcAft>
              <a:buClr>
                <a:srgbClr val="D9D9D9"/>
              </a:buClr>
              <a:buSzPts val="2600"/>
              <a:buFont typeface="Barlow"/>
              <a:buChar char="○"/>
              <a:defRPr sz="2600">
                <a:solidFill>
                  <a:srgbClr val="434343"/>
                </a:solidFill>
                <a:latin typeface="Barlow"/>
                <a:ea typeface="Barlow"/>
                <a:cs typeface="Barlow"/>
                <a:sym typeface="Barlow"/>
              </a:defRPr>
            </a:lvl8pPr>
            <a:lvl9pPr marL="4114800" lvl="8" indent="-393700">
              <a:spcBef>
                <a:spcPts val="0"/>
              </a:spcBef>
              <a:spcAft>
                <a:spcPts val="0"/>
              </a:spcAft>
              <a:buClr>
                <a:srgbClr val="D9D9D9"/>
              </a:buClr>
              <a:buSzPts val="2600"/>
              <a:buFont typeface="Barlow"/>
              <a:buChar char="■"/>
              <a:defRPr sz="2600">
                <a:solidFill>
                  <a:srgbClr val="434343"/>
                </a:solidFill>
                <a:latin typeface="Barlow"/>
                <a:ea typeface="Barlow"/>
                <a:cs typeface="Barlow"/>
                <a:sym typeface="Barlow"/>
              </a:defRPr>
            </a:lvl9pPr>
          </a:lstStyle>
          <a:p>
            <a:pPr lvl="0"/>
            <a:endParaRPr/>
          </a:p>
        </p:txBody>
      </p:sp>
    </p:spTree>
    <p:extLst>
      <p:ext uri="{BB962C8B-B14F-4D97-AF65-F5344CB8AC3E}">
        <p14:creationId xmlns:p14="http://schemas.microsoft.com/office/powerpoint/2010/main" val="770113680"/>
      </p:ext>
    </p:extLst>
  </p:cSld>
  <p:clrMap bg1="lt1" tx1="dk1" bg2="dk2" tx2="lt2" accent1="accent1" accent2="accent2" accent3="accent3" accent4="accent4" accent5="accent5" accent6="accent6" hlink="hlink" folHlink="folHlink"/>
  <p:sldLayoutIdLst>
    <p:sldLayoutId id="2147483669" r:id="rId1"/>
    <p:sldLayoutId id="2147483670" r:id="rId2"/>
    <p:sldLayoutId id="2147483671" r:id="rId3"/>
    <p:sldLayoutId id="2147483664" r:id="rId4"/>
    <p:sldLayoutId id="2147483665" r:id="rId5"/>
    <p:sldLayoutId id="2147483672" r:id="rId6"/>
    <p:sldLayoutId id="2147483673" r:id="rId7"/>
    <p:sldLayoutId id="2147483674" r:id="rId8"/>
    <p:sldLayoutId id="2147483677" r:id="rId9"/>
    <p:sldLayoutId id="2147483678" r:id="rId10"/>
    <p:sldLayoutId id="214748367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9.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3" Type="http://schemas.openxmlformats.org/officeDocument/2006/relationships/hyperlink" Target="https://ideapoketech.sharepoint.com/:w:/s/DevelopmentTeam/ESuFpwhEai9Mp41oL8pePMUBX8HjkelOsVKtPqHsEeDa_w?e=J4VyJB" TargetMode="External"/><Relationship Id="rId2" Type="http://schemas.openxmlformats.org/officeDocument/2006/relationships/notesSlide" Target="../notesSlides/notesSlide6.xml"/><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B0985E5F-D132-4894-B6C7-F82BE9300976}"/>
              </a:ext>
            </a:extLst>
          </p:cNvPr>
          <p:cNvPicPr>
            <a:picLocks noChangeAspect="1"/>
          </p:cNvPicPr>
          <p:nvPr/>
        </p:nvPicPr>
        <p:blipFill>
          <a:blip r:embed="rId3"/>
          <a:srcRect t="2569" b="2569"/>
          <a:stretch/>
        </p:blipFill>
        <p:spPr>
          <a:xfrm flipH="1">
            <a:off x="0" y="0"/>
            <a:ext cx="12192000" cy="6858000"/>
          </a:xfrm>
          <a:prstGeom prst="rect">
            <a:avLst/>
          </a:prstGeom>
        </p:spPr>
      </p:pic>
      <p:sp>
        <p:nvSpPr>
          <p:cNvPr id="3" name="Shape 91">
            <a:extLst>
              <a:ext uri="{FF2B5EF4-FFF2-40B4-BE49-F238E27FC236}">
                <a16:creationId xmlns:a16="http://schemas.microsoft.com/office/drawing/2014/main" id="{9B47C87C-B1B2-4D72-B188-2883A3A10681}"/>
              </a:ext>
            </a:extLst>
          </p:cNvPr>
          <p:cNvSpPr txBox="1">
            <a:spLocks noGrp="1"/>
          </p:cNvSpPr>
          <p:nvPr>
            <p:ph type="ctrTitle"/>
          </p:nvPr>
        </p:nvSpPr>
        <p:spPr>
          <a:xfrm>
            <a:off x="868628" y="1888359"/>
            <a:ext cx="7717842" cy="2097247"/>
          </a:xfrm>
          <a:prstGeom prst="rect">
            <a:avLst/>
          </a:prstGeom>
        </p:spPr>
        <p:txBody>
          <a:bodyPr spcFirstLastPara="1" wrap="square" lIns="121900" tIns="121900" rIns="121900" bIns="121900" anchor="ctr" anchorCtr="0">
            <a:noAutofit/>
          </a:bodyPr>
          <a:lstStyle/>
          <a:p>
            <a:pPr algn="l"/>
            <a:r>
              <a:rPr lang="en-US" sz="4800" b="1" dirty="0">
                <a:solidFill>
                  <a:schemeClr val="bg1"/>
                </a:solidFill>
                <a:latin typeface="Tahoma"/>
                <a:ea typeface="Tahoma"/>
                <a:cs typeface="Tahoma"/>
              </a:rPr>
              <a:t>APACHE </a:t>
            </a:r>
            <a:br>
              <a:rPr lang="en-US" sz="4800" b="1" dirty="0">
                <a:solidFill>
                  <a:schemeClr val="bg1"/>
                </a:solidFill>
                <a:latin typeface="Tahoma"/>
                <a:ea typeface="Tahoma"/>
                <a:cs typeface="Tahoma"/>
              </a:rPr>
            </a:br>
            <a:r>
              <a:rPr lang="en-US" sz="4800" b="1" dirty="0">
                <a:solidFill>
                  <a:schemeClr val="bg1"/>
                </a:solidFill>
                <a:latin typeface="Tahoma"/>
                <a:ea typeface="Tahoma"/>
                <a:cs typeface="Tahoma"/>
              </a:rPr>
              <a:t>TOMCAT</a:t>
            </a:r>
            <a:endParaRPr lang="en-US" dirty="0">
              <a:solidFill>
                <a:schemeClr val="bg1"/>
              </a:solidFill>
            </a:endParaRPr>
          </a:p>
        </p:txBody>
      </p:sp>
      <p:sp>
        <p:nvSpPr>
          <p:cNvPr id="2" name="TextBox 1">
            <a:extLst>
              <a:ext uri="{FF2B5EF4-FFF2-40B4-BE49-F238E27FC236}">
                <a16:creationId xmlns:a16="http://schemas.microsoft.com/office/drawing/2014/main" id="{C77FF428-A142-4CB7-99FF-D6A850E2818F}"/>
              </a:ext>
            </a:extLst>
          </p:cNvPr>
          <p:cNvSpPr txBox="1"/>
          <p:nvPr/>
        </p:nvSpPr>
        <p:spPr>
          <a:xfrm>
            <a:off x="1013978" y="3631944"/>
            <a:ext cx="184731" cy="307777"/>
          </a:xfrm>
          <a:prstGeom prst="rect">
            <a:avLst/>
          </a:prstGeom>
          <a:noFill/>
        </p:spPr>
        <p:txBody>
          <a:bodyPr wrap="none" lIns="91440" tIns="45720" rIns="91440" bIns="45720" rtlCol="0" anchor="t">
            <a:spAutoFit/>
          </a:bodyPr>
          <a:lstStyle/>
          <a:p>
            <a:endParaRPr lang="en-US" sz="1400">
              <a:solidFill>
                <a:schemeClr val="bg1"/>
              </a:solidFill>
            </a:endParaRPr>
          </a:p>
        </p:txBody>
      </p:sp>
      <p:sp>
        <p:nvSpPr>
          <p:cNvPr id="6" name="Oval 5">
            <a:extLst>
              <a:ext uri="{FF2B5EF4-FFF2-40B4-BE49-F238E27FC236}">
                <a16:creationId xmlns:a16="http://schemas.microsoft.com/office/drawing/2014/main" id="{6E3E0814-195D-4520-A76C-3C7FFD04B806}"/>
              </a:ext>
            </a:extLst>
          </p:cNvPr>
          <p:cNvSpPr/>
          <p:nvPr/>
        </p:nvSpPr>
        <p:spPr>
          <a:xfrm>
            <a:off x="7082641" y="977948"/>
            <a:ext cx="3007658" cy="3007658"/>
          </a:xfrm>
          <a:prstGeom prst="ellipse">
            <a:avLst/>
          </a:prstGeom>
          <a:solidFill>
            <a:schemeClr val="bg1">
              <a:alpha val="8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picture containing clock&#10;&#10;Description automatically generated">
            <a:extLst>
              <a:ext uri="{FF2B5EF4-FFF2-40B4-BE49-F238E27FC236}">
                <a16:creationId xmlns:a16="http://schemas.microsoft.com/office/drawing/2014/main" id="{3E757BF7-169A-420D-94A8-85A0B43CAA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38472" y="1556166"/>
            <a:ext cx="2951827" cy="1594765"/>
          </a:xfrm>
          <a:prstGeom prst="rect">
            <a:avLst/>
          </a:prstGeom>
        </p:spPr>
      </p:pic>
    </p:spTree>
    <p:extLst>
      <p:ext uri="{BB962C8B-B14F-4D97-AF65-F5344CB8AC3E}">
        <p14:creationId xmlns:p14="http://schemas.microsoft.com/office/powerpoint/2010/main" val="603846425"/>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5746054-CC5A-455F-A8B4-3BF0C3F2E447}"/>
              </a:ext>
            </a:extLst>
          </p:cNvPr>
          <p:cNvSpPr/>
          <p:nvPr/>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3B215AE9-C2E1-49DE-9583-A7490850E100}"/>
              </a:ext>
            </a:extLst>
          </p:cNvPr>
          <p:cNvSpPr>
            <a:spLocks noGrp="1"/>
          </p:cNvSpPr>
          <p:nvPr>
            <p:ph type="ctrTitle"/>
          </p:nvPr>
        </p:nvSpPr>
        <p:spPr>
          <a:xfrm>
            <a:off x="508299" y="17803"/>
            <a:ext cx="8631264" cy="1079477"/>
          </a:xfrm>
        </p:spPr>
        <p:txBody>
          <a:bodyPr/>
          <a:lstStyle/>
          <a:p>
            <a:r>
              <a:rPr lang="en-US" sz="4800" b="1">
                <a:solidFill>
                  <a:schemeClr val="tx1"/>
                </a:solidFill>
                <a:latin typeface="Tahoma" panose="020B0604030504040204" pitchFamily="34" charset="0"/>
                <a:ea typeface="Tahoma" panose="020B0604030504040204" pitchFamily="34" charset="0"/>
                <a:cs typeface="Tahoma" panose="020B0604030504040204" pitchFamily="34" charset="0"/>
              </a:rPr>
              <a:t>Table of Contents</a:t>
            </a:r>
          </a:p>
        </p:txBody>
      </p:sp>
      <p:sp>
        <p:nvSpPr>
          <p:cNvPr id="13" name="TextBox 12">
            <a:extLst>
              <a:ext uri="{FF2B5EF4-FFF2-40B4-BE49-F238E27FC236}">
                <a16:creationId xmlns:a16="http://schemas.microsoft.com/office/drawing/2014/main" id="{FE23BE08-E594-4BC8-835A-EAB0660DF146}"/>
              </a:ext>
            </a:extLst>
          </p:cNvPr>
          <p:cNvSpPr txBox="1"/>
          <p:nvPr/>
        </p:nvSpPr>
        <p:spPr>
          <a:xfrm>
            <a:off x="1348395" y="1444374"/>
            <a:ext cx="6064570" cy="555280"/>
          </a:xfrm>
          <a:prstGeom prst="rect">
            <a:avLst/>
          </a:prstGeom>
          <a:noFill/>
        </p:spPr>
        <p:txBody>
          <a:bodyPr wrap="square" lIns="91440" tIns="45720" rIns="91440" bIns="45720" rtlCol="0" anchor="t">
            <a:spAutoFit/>
          </a:bodyPr>
          <a:lstStyle/>
          <a:p>
            <a:pPr>
              <a:lnSpc>
                <a:spcPct val="200000"/>
              </a:lnSpc>
            </a:pPr>
            <a:r>
              <a:rPr lang="en-US" b="1" dirty="0">
                <a:latin typeface="Tahoma"/>
                <a:ea typeface="Tahoma"/>
                <a:cs typeface="Tahoma"/>
              </a:rPr>
              <a:t>Tomcat Introduction</a:t>
            </a:r>
            <a:endParaRPr lang="en-US" sz="1800" b="1" dirty="0">
              <a:solidFill>
                <a:schemeClr val="tx1"/>
              </a:solidFill>
              <a:latin typeface="Tahoma"/>
              <a:ea typeface="Tahoma"/>
              <a:cs typeface="Tahoma"/>
            </a:endParaRPr>
          </a:p>
        </p:txBody>
      </p:sp>
      <p:sp>
        <p:nvSpPr>
          <p:cNvPr id="14" name="Oval 13">
            <a:extLst>
              <a:ext uri="{FF2B5EF4-FFF2-40B4-BE49-F238E27FC236}">
                <a16:creationId xmlns:a16="http://schemas.microsoft.com/office/drawing/2014/main" id="{A4B66A53-884C-4967-A3A8-9CB10FF2DAE0}"/>
              </a:ext>
            </a:extLst>
          </p:cNvPr>
          <p:cNvSpPr/>
          <p:nvPr/>
        </p:nvSpPr>
        <p:spPr>
          <a:xfrm>
            <a:off x="642366" y="1566046"/>
            <a:ext cx="517883" cy="517883"/>
          </a:xfrm>
          <a:prstGeom prst="ellipse">
            <a:avLst/>
          </a:prstGeom>
          <a:solidFill>
            <a:srgbClr val="FF89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bg1"/>
                </a:solidFill>
              </a:rPr>
              <a:t>1</a:t>
            </a:r>
          </a:p>
        </p:txBody>
      </p:sp>
      <p:sp>
        <p:nvSpPr>
          <p:cNvPr id="15" name="Oval 14">
            <a:extLst>
              <a:ext uri="{FF2B5EF4-FFF2-40B4-BE49-F238E27FC236}">
                <a16:creationId xmlns:a16="http://schemas.microsoft.com/office/drawing/2014/main" id="{64B6C5FE-2988-4815-A84D-B89877B0D3B7}"/>
              </a:ext>
            </a:extLst>
          </p:cNvPr>
          <p:cNvSpPr/>
          <p:nvPr/>
        </p:nvSpPr>
        <p:spPr>
          <a:xfrm>
            <a:off x="633342" y="2341747"/>
            <a:ext cx="517883" cy="517883"/>
          </a:xfrm>
          <a:prstGeom prst="ellipse">
            <a:avLst/>
          </a:prstGeom>
          <a:solidFill>
            <a:srgbClr val="FF89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bg1"/>
                </a:solidFill>
              </a:rPr>
              <a:t>2</a:t>
            </a:r>
          </a:p>
        </p:txBody>
      </p:sp>
      <p:sp>
        <p:nvSpPr>
          <p:cNvPr id="16" name="TextBox 15">
            <a:extLst>
              <a:ext uri="{FF2B5EF4-FFF2-40B4-BE49-F238E27FC236}">
                <a16:creationId xmlns:a16="http://schemas.microsoft.com/office/drawing/2014/main" id="{0E32A555-C9A2-47DA-BEAD-650AC7895223}"/>
              </a:ext>
            </a:extLst>
          </p:cNvPr>
          <p:cNvSpPr txBox="1"/>
          <p:nvPr/>
        </p:nvSpPr>
        <p:spPr>
          <a:xfrm>
            <a:off x="1348395" y="2204075"/>
            <a:ext cx="5867400" cy="555280"/>
          </a:xfrm>
          <a:prstGeom prst="rect">
            <a:avLst/>
          </a:prstGeom>
          <a:noFill/>
        </p:spPr>
        <p:txBody>
          <a:bodyPr wrap="square" lIns="91440" tIns="45720" rIns="91440" bIns="45720" rtlCol="0" anchor="t">
            <a:spAutoFit/>
          </a:bodyPr>
          <a:lstStyle/>
          <a:p>
            <a:pPr>
              <a:lnSpc>
                <a:spcPct val="200000"/>
              </a:lnSpc>
            </a:pPr>
            <a:r>
              <a:rPr lang="en-US" sz="1800" b="1" dirty="0">
                <a:solidFill>
                  <a:schemeClr val="tx1"/>
                </a:solidFill>
                <a:latin typeface="Tahoma"/>
                <a:ea typeface="Tahoma"/>
                <a:cs typeface="Tahoma"/>
              </a:rPr>
              <a:t>Tools used for Application</a:t>
            </a:r>
            <a:endParaRPr lang="en-US" dirty="0">
              <a:solidFill>
                <a:schemeClr val="tx1"/>
              </a:solidFill>
            </a:endParaRPr>
          </a:p>
        </p:txBody>
      </p:sp>
      <p:sp>
        <p:nvSpPr>
          <p:cNvPr id="17" name="Oval 16">
            <a:extLst>
              <a:ext uri="{FF2B5EF4-FFF2-40B4-BE49-F238E27FC236}">
                <a16:creationId xmlns:a16="http://schemas.microsoft.com/office/drawing/2014/main" id="{94DFD8EA-902F-4783-B207-339BEF40B58F}"/>
              </a:ext>
            </a:extLst>
          </p:cNvPr>
          <p:cNvSpPr/>
          <p:nvPr/>
        </p:nvSpPr>
        <p:spPr>
          <a:xfrm>
            <a:off x="642366" y="3197859"/>
            <a:ext cx="517883" cy="517883"/>
          </a:xfrm>
          <a:prstGeom prst="ellipse">
            <a:avLst/>
          </a:prstGeom>
          <a:solidFill>
            <a:srgbClr val="FF89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bg1"/>
                </a:solidFill>
              </a:rPr>
              <a:t>3</a:t>
            </a:r>
          </a:p>
        </p:txBody>
      </p:sp>
      <p:sp>
        <p:nvSpPr>
          <p:cNvPr id="18" name="TextBox 17">
            <a:extLst>
              <a:ext uri="{FF2B5EF4-FFF2-40B4-BE49-F238E27FC236}">
                <a16:creationId xmlns:a16="http://schemas.microsoft.com/office/drawing/2014/main" id="{FE687012-83E0-4766-85BC-B5411AA0DF3B}"/>
              </a:ext>
            </a:extLst>
          </p:cNvPr>
          <p:cNvSpPr txBox="1"/>
          <p:nvPr/>
        </p:nvSpPr>
        <p:spPr>
          <a:xfrm>
            <a:off x="1357419" y="3060187"/>
            <a:ext cx="5867400" cy="555280"/>
          </a:xfrm>
          <a:prstGeom prst="rect">
            <a:avLst/>
          </a:prstGeom>
          <a:noFill/>
        </p:spPr>
        <p:txBody>
          <a:bodyPr wrap="square" lIns="91440" tIns="45720" rIns="91440" bIns="45720" rtlCol="0" anchor="t">
            <a:spAutoFit/>
          </a:bodyPr>
          <a:lstStyle/>
          <a:p>
            <a:pPr>
              <a:lnSpc>
                <a:spcPct val="200000"/>
              </a:lnSpc>
            </a:pPr>
            <a:r>
              <a:rPr lang="en-US" sz="1800" b="1" dirty="0">
                <a:solidFill>
                  <a:schemeClr val="tx1"/>
                </a:solidFill>
                <a:latin typeface="Tahoma"/>
                <a:ea typeface="Tahoma"/>
                <a:cs typeface="Tahoma"/>
              </a:rPr>
              <a:t>Libraries used for Application</a:t>
            </a:r>
          </a:p>
        </p:txBody>
      </p:sp>
      <p:sp>
        <p:nvSpPr>
          <p:cNvPr id="22" name="Oval 21">
            <a:extLst>
              <a:ext uri="{FF2B5EF4-FFF2-40B4-BE49-F238E27FC236}">
                <a16:creationId xmlns:a16="http://schemas.microsoft.com/office/drawing/2014/main" id="{CDC5558C-8E3C-4553-9B1F-01321FCC8294}"/>
              </a:ext>
            </a:extLst>
          </p:cNvPr>
          <p:cNvSpPr/>
          <p:nvPr/>
        </p:nvSpPr>
        <p:spPr>
          <a:xfrm>
            <a:off x="642366" y="4019235"/>
            <a:ext cx="517883" cy="517883"/>
          </a:xfrm>
          <a:prstGeom prst="ellipse">
            <a:avLst/>
          </a:prstGeom>
          <a:solidFill>
            <a:srgbClr val="FF89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bg1"/>
                </a:solidFill>
              </a:rPr>
              <a:t>4</a:t>
            </a:r>
          </a:p>
        </p:txBody>
      </p:sp>
      <p:pic>
        <p:nvPicPr>
          <p:cNvPr id="8" name="Picture 7">
            <a:extLst>
              <a:ext uri="{FF2B5EF4-FFF2-40B4-BE49-F238E27FC236}">
                <a16:creationId xmlns:a16="http://schemas.microsoft.com/office/drawing/2014/main" id="{EA34231E-2169-4E07-96DE-0A502CD996CF}"/>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9344817" y="309076"/>
            <a:ext cx="2068693" cy="951598"/>
          </a:xfrm>
          <a:prstGeom prst="rect">
            <a:avLst/>
          </a:prstGeom>
        </p:spPr>
      </p:pic>
      <p:sp>
        <p:nvSpPr>
          <p:cNvPr id="37" name="TextBox 36">
            <a:extLst>
              <a:ext uri="{FF2B5EF4-FFF2-40B4-BE49-F238E27FC236}">
                <a16:creationId xmlns:a16="http://schemas.microsoft.com/office/drawing/2014/main" id="{1E6987D3-BAE5-44C7-B382-E57F0EECECD2}"/>
              </a:ext>
            </a:extLst>
          </p:cNvPr>
          <p:cNvSpPr txBox="1"/>
          <p:nvPr/>
        </p:nvSpPr>
        <p:spPr>
          <a:xfrm>
            <a:off x="1357419" y="3873547"/>
            <a:ext cx="5867400" cy="555280"/>
          </a:xfrm>
          <a:prstGeom prst="rect">
            <a:avLst/>
          </a:prstGeom>
          <a:noFill/>
        </p:spPr>
        <p:txBody>
          <a:bodyPr wrap="square" lIns="91440" tIns="45720" rIns="91440" bIns="45720" rtlCol="0" anchor="t">
            <a:spAutoFit/>
          </a:bodyPr>
          <a:lstStyle/>
          <a:p>
            <a:pPr>
              <a:lnSpc>
                <a:spcPct val="200000"/>
              </a:lnSpc>
            </a:pPr>
            <a:r>
              <a:rPr lang="en-US" sz="1800" b="1" dirty="0">
                <a:solidFill>
                  <a:schemeClr val="tx1"/>
                </a:solidFill>
                <a:latin typeface="Tahoma"/>
                <a:ea typeface="Tahoma"/>
                <a:cs typeface="Tahoma"/>
              </a:rPr>
              <a:t>Reference</a:t>
            </a:r>
          </a:p>
        </p:txBody>
      </p:sp>
    </p:spTree>
    <p:extLst>
      <p:ext uri="{BB962C8B-B14F-4D97-AF65-F5344CB8AC3E}">
        <p14:creationId xmlns:p14="http://schemas.microsoft.com/office/powerpoint/2010/main" val="3195871388"/>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sunset in the background&#10;&#10;Description automatically generated">
            <a:extLst>
              <a:ext uri="{FF2B5EF4-FFF2-40B4-BE49-F238E27FC236}">
                <a16:creationId xmlns:a16="http://schemas.microsoft.com/office/drawing/2014/main" id="{A4AD9C81-E986-4050-B8F3-9EF31E305B11}"/>
              </a:ext>
            </a:extLst>
          </p:cNvPr>
          <p:cNvPicPr>
            <a:picLocks noChangeAspect="1"/>
          </p:cNvPicPr>
          <p:nvPr/>
        </p:nvPicPr>
        <p:blipFill>
          <a:blip r:embed="rId3" cstate="print">
            <a:alphaModFix amt="87000"/>
            <a:extLst>
              <a:ext uri="{28A0092B-C50C-407E-A947-70E740481C1C}">
                <a14:useLocalDpi xmlns:a14="http://schemas.microsoft.com/office/drawing/2010/main" val="0"/>
              </a:ext>
            </a:extLst>
          </a:blip>
          <a:stretch>
            <a:fillRect/>
          </a:stretch>
        </p:blipFill>
        <p:spPr>
          <a:xfrm>
            <a:off x="0" y="1"/>
            <a:ext cx="12191999" cy="6868880"/>
          </a:xfrm>
          <a:prstGeom prst="rect">
            <a:avLst/>
          </a:prstGeom>
        </p:spPr>
      </p:pic>
      <p:sp>
        <p:nvSpPr>
          <p:cNvPr id="3" name="Title 2">
            <a:extLst>
              <a:ext uri="{FF2B5EF4-FFF2-40B4-BE49-F238E27FC236}">
                <a16:creationId xmlns:a16="http://schemas.microsoft.com/office/drawing/2014/main" id="{3B215AE9-C2E1-49DE-9583-A7490850E100}"/>
              </a:ext>
            </a:extLst>
          </p:cNvPr>
          <p:cNvSpPr>
            <a:spLocks noGrp="1"/>
          </p:cNvSpPr>
          <p:nvPr>
            <p:ph type="ctrTitle"/>
          </p:nvPr>
        </p:nvSpPr>
        <p:spPr>
          <a:xfrm>
            <a:off x="0" y="1653266"/>
            <a:ext cx="8631264" cy="3362325"/>
          </a:xfrm>
        </p:spPr>
        <p:txBody>
          <a:bodyPr/>
          <a:lstStyle/>
          <a:p>
            <a:pPr algn="ctr"/>
            <a:r>
              <a:rPr lang="en-US" b="1" dirty="0">
                <a:solidFill>
                  <a:schemeClr val="bg1"/>
                </a:solidFill>
                <a:latin typeface="Tahoma"/>
                <a:ea typeface="Tahoma"/>
                <a:cs typeface="Tahoma"/>
              </a:rPr>
              <a:t>Introduction about Tomcat</a:t>
            </a:r>
          </a:p>
        </p:txBody>
      </p:sp>
      <p:pic>
        <p:nvPicPr>
          <p:cNvPr id="4" name="Picture 3" descr="A close up of a computer&#10;&#10;Description automatically generated">
            <a:extLst>
              <a:ext uri="{FF2B5EF4-FFF2-40B4-BE49-F238E27FC236}">
                <a16:creationId xmlns:a16="http://schemas.microsoft.com/office/drawing/2014/main" id="{2900F485-6722-4A11-91E6-443B24A6D5FC}"/>
              </a:ext>
            </a:extLst>
          </p:cNvPr>
          <p:cNvPicPr>
            <a:picLocks noChangeAspect="1"/>
          </p:cNvPicPr>
          <p:nvPr/>
        </p:nvPicPr>
        <p:blipFill>
          <a:blip r:embed="rId4"/>
          <a:stretch>
            <a:fillRect/>
          </a:stretch>
        </p:blipFill>
        <p:spPr>
          <a:xfrm>
            <a:off x="7620000" y="2160811"/>
            <a:ext cx="4367758" cy="3781425"/>
          </a:xfrm>
          <a:prstGeom prst="rect">
            <a:avLst/>
          </a:prstGeom>
        </p:spPr>
      </p:pic>
    </p:spTree>
    <p:extLst>
      <p:ext uri="{BB962C8B-B14F-4D97-AF65-F5344CB8AC3E}">
        <p14:creationId xmlns:p14="http://schemas.microsoft.com/office/powerpoint/2010/main" val="1775000939"/>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C53033A-B33A-4189-B3B0-2B8011177FDA}"/>
              </a:ext>
            </a:extLst>
          </p:cNvPr>
          <p:cNvSpPr txBox="1"/>
          <p:nvPr/>
        </p:nvSpPr>
        <p:spPr>
          <a:xfrm>
            <a:off x="-5749" y="109268"/>
            <a:ext cx="12160368" cy="67351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sz="2000" b="1" dirty="0"/>
              <a:t>What is tomcat server?</a:t>
            </a:r>
            <a:endParaRPr lang="en-US" sz="2000" b="1" dirty="0">
              <a:cs typeface="Arial"/>
            </a:endParaRPr>
          </a:p>
          <a:p>
            <a:pPr>
              <a:lnSpc>
                <a:spcPct val="150000"/>
              </a:lnSpc>
            </a:pPr>
            <a:r>
              <a:rPr lang="en-US" dirty="0">
                <a:ea typeface="+mn-lt"/>
                <a:cs typeface="+mn-lt"/>
              </a:rPr>
              <a:t>Apache Tomcat, also known as Tomcat Server, proves to be a popular choice for web developers building and maintaining dynamic websites and applications based on the Java software platform. It’s reportedly called 'Tomcat' web server.</a:t>
            </a:r>
          </a:p>
          <a:p>
            <a:pPr>
              <a:lnSpc>
                <a:spcPct val="150000"/>
              </a:lnSpc>
            </a:pPr>
            <a:r>
              <a:rPr lang="en-US" b="1" dirty="0">
                <a:cs typeface="Arial"/>
              </a:rPr>
              <a:t>Advantages of Tomcat:</a:t>
            </a:r>
            <a:endParaRPr lang="en-US" b="1" dirty="0">
              <a:ea typeface="+mn-lt"/>
              <a:cs typeface="+mn-lt"/>
            </a:endParaRPr>
          </a:p>
          <a:p>
            <a:pPr marL="285750" indent="-285750">
              <a:lnSpc>
                <a:spcPct val="150000"/>
              </a:lnSpc>
              <a:buFont typeface="Arial"/>
              <a:buChar char="•"/>
            </a:pPr>
            <a:r>
              <a:rPr lang="en-US" b="1" dirty="0">
                <a:cs typeface="Arial"/>
              </a:rPr>
              <a:t>It is open-source</a:t>
            </a:r>
            <a:endParaRPr lang="en-US" b="1">
              <a:ea typeface="+mn-lt"/>
              <a:cs typeface="+mn-lt"/>
            </a:endParaRPr>
          </a:p>
          <a:p>
            <a:pPr>
              <a:lnSpc>
                <a:spcPct val="150000"/>
              </a:lnSpc>
            </a:pPr>
            <a:r>
              <a:rPr lang="en-US" dirty="0">
                <a:cs typeface="Arial"/>
              </a:rPr>
              <a:t>It means anyone from anywhere can download, install, and use it free of cost, which makes it the first choice among the new developers and new users.</a:t>
            </a:r>
            <a:endParaRPr lang="en-US" dirty="0">
              <a:ea typeface="+mn-lt"/>
              <a:cs typeface="+mn-lt"/>
            </a:endParaRPr>
          </a:p>
          <a:p>
            <a:pPr marL="285750" indent="-285750">
              <a:lnSpc>
                <a:spcPct val="150000"/>
              </a:lnSpc>
              <a:buFont typeface="Arial"/>
              <a:buChar char="•"/>
            </a:pPr>
            <a:r>
              <a:rPr lang="en-US" b="1" dirty="0">
                <a:cs typeface="Arial"/>
              </a:rPr>
              <a:t>Incredibly Lightweight</a:t>
            </a:r>
            <a:endParaRPr lang="en-US" b="1">
              <a:ea typeface="+mn-lt"/>
              <a:cs typeface="+mn-lt"/>
            </a:endParaRPr>
          </a:p>
          <a:p>
            <a:pPr>
              <a:lnSpc>
                <a:spcPct val="150000"/>
              </a:lnSpc>
            </a:pPr>
            <a:r>
              <a:rPr lang="en-US" dirty="0">
                <a:cs typeface="Arial"/>
              </a:rPr>
              <a:t>It is actually a very light application, even with the </a:t>
            </a:r>
            <a:r>
              <a:rPr lang="en-US" dirty="0" err="1">
                <a:cs typeface="Arial"/>
              </a:rPr>
              <a:t>JavaEE's</a:t>
            </a:r>
            <a:r>
              <a:rPr lang="en-US" dirty="0">
                <a:cs typeface="Arial"/>
              </a:rPr>
              <a:t> certification. However, it provides all necessary and standard functionalities required to operate a server, which means it gives very fast load and redeploys as compared to its various alternatives.</a:t>
            </a:r>
            <a:endParaRPr lang="en-US" dirty="0">
              <a:ea typeface="+mn-lt"/>
              <a:cs typeface="+mn-lt"/>
            </a:endParaRPr>
          </a:p>
          <a:p>
            <a:pPr marL="285750" indent="-285750">
              <a:lnSpc>
                <a:spcPct val="150000"/>
              </a:lnSpc>
              <a:buFont typeface="Arial"/>
              <a:buChar char="•"/>
            </a:pPr>
            <a:r>
              <a:rPr lang="en-US" b="1" dirty="0">
                <a:cs typeface="Arial"/>
              </a:rPr>
              <a:t>Highly flexible</a:t>
            </a:r>
            <a:endParaRPr lang="en-US" b="1">
              <a:ea typeface="+mn-lt"/>
              <a:cs typeface="+mn-lt"/>
            </a:endParaRPr>
          </a:p>
          <a:p>
            <a:pPr>
              <a:lnSpc>
                <a:spcPct val="150000"/>
              </a:lnSpc>
            </a:pPr>
            <a:r>
              <a:rPr lang="en-US" dirty="0">
                <a:cs typeface="Arial"/>
              </a:rPr>
              <a:t>Due to its built-in customization options, extensive and lightweight nature, it offers high flexibility, a user can run it in any fashion he wants, and it will still work as fine without any issues.</a:t>
            </a:r>
          </a:p>
          <a:p>
            <a:pPr marL="285750" indent="-285750">
              <a:lnSpc>
                <a:spcPct val="150000"/>
              </a:lnSpc>
              <a:buFont typeface="Arial,Sans-Serif"/>
              <a:buChar char="•"/>
            </a:pPr>
            <a:endParaRPr lang="en-US" dirty="0">
              <a:ea typeface="+mn-lt"/>
              <a:cs typeface="+mn-lt"/>
            </a:endParaRPr>
          </a:p>
        </p:txBody>
      </p:sp>
    </p:spTree>
    <p:extLst>
      <p:ext uri="{BB962C8B-B14F-4D97-AF65-F5344CB8AC3E}">
        <p14:creationId xmlns:p14="http://schemas.microsoft.com/office/powerpoint/2010/main" val="1619453699"/>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C53033A-B33A-4189-B3B0-2B8011177FDA}"/>
              </a:ext>
            </a:extLst>
          </p:cNvPr>
          <p:cNvSpPr txBox="1"/>
          <p:nvPr/>
        </p:nvSpPr>
        <p:spPr>
          <a:xfrm>
            <a:off x="123647" y="-5751"/>
            <a:ext cx="12074103" cy="668901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nSpc>
                <a:spcPct val="150000"/>
              </a:lnSpc>
              <a:buFont typeface="Arial,Sans-Serif"/>
              <a:buChar char="•"/>
            </a:pPr>
            <a:r>
              <a:rPr lang="en-US" b="1" dirty="0">
                <a:ea typeface="+mn-lt"/>
                <a:cs typeface="+mn-lt"/>
              </a:rPr>
              <a:t>Stability</a:t>
            </a:r>
            <a:endParaRPr lang="en-US" dirty="0">
              <a:ea typeface="+mn-lt"/>
              <a:cs typeface="+mn-lt"/>
            </a:endParaRPr>
          </a:p>
          <a:p>
            <a:pPr>
              <a:lnSpc>
                <a:spcPct val="150000"/>
              </a:lnSpc>
            </a:pPr>
            <a:r>
              <a:rPr lang="en-US" dirty="0">
                <a:ea typeface="+mn-lt"/>
                <a:cs typeface="+mn-lt"/>
              </a:rPr>
              <a:t>It is one of the most stable platforms available today to build on and using it to run our applications. It is incredibly stable because it runs independently of our Apache installation.</a:t>
            </a:r>
          </a:p>
          <a:p>
            <a:pPr marL="342900" indent="-342900">
              <a:lnSpc>
                <a:spcPct val="150000"/>
              </a:lnSpc>
              <a:buFont typeface="Arial"/>
              <a:buChar char="•"/>
            </a:pPr>
            <a:r>
              <a:rPr lang="en-US" b="1" dirty="0">
                <a:ea typeface="+mn-lt"/>
                <a:cs typeface="+mn-lt"/>
              </a:rPr>
              <a:t>It provides us an extra level of security</a:t>
            </a:r>
            <a:endParaRPr lang="en-US" b="1" dirty="0">
              <a:cs typeface="Arial"/>
            </a:endParaRPr>
          </a:p>
          <a:p>
            <a:pPr>
              <a:lnSpc>
                <a:spcPct val="150000"/>
              </a:lnSpc>
            </a:pPr>
            <a:r>
              <a:rPr lang="en-US" dirty="0">
                <a:ea typeface="+mn-lt"/>
                <a:cs typeface="+mn-lt"/>
              </a:rPr>
              <a:t>As the several organizations usually like to position their Tomcat's installation behind the protection of an extra firewall which can be accessible only from the Apache installation.</a:t>
            </a:r>
          </a:p>
          <a:p>
            <a:pPr marL="342900" indent="-342900">
              <a:lnSpc>
                <a:spcPct val="150000"/>
              </a:lnSpc>
              <a:buFont typeface="Arial"/>
              <a:buChar char="•"/>
            </a:pPr>
            <a:r>
              <a:rPr lang="en-US" b="1" dirty="0">
                <a:ea typeface="+mn-lt"/>
                <a:cs typeface="+mn-lt"/>
              </a:rPr>
              <a:t>It is well documented</a:t>
            </a:r>
          </a:p>
          <a:p>
            <a:pPr>
              <a:lnSpc>
                <a:spcPct val="150000"/>
              </a:lnSpc>
            </a:pPr>
            <a:r>
              <a:rPr lang="en-US" dirty="0">
                <a:ea typeface="+mn-lt"/>
                <a:cs typeface="+mn-lt"/>
              </a:rPr>
              <a:t>It has several excellent documentation available, including a vast range of freely available online tutorials that can be downloaded or viewed directly online by the user.</a:t>
            </a:r>
          </a:p>
          <a:p>
            <a:pPr marL="285750" indent="-285750">
              <a:lnSpc>
                <a:spcPct val="150000"/>
              </a:lnSpc>
              <a:buFont typeface="Arial"/>
              <a:buChar char="•"/>
            </a:pPr>
            <a:r>
              <a:rPr lang="en-US" b="1" dirty="0">
                <a:ea typeface="+mn-lt"/>
                <a:cs typeface="+mn-lt"/>
              </a:rPr>
              <a:t>It is one of the most widely used application servers</a:t>
            </a:r>
            <a:endParaRPr lang="en-US" dirty="0">
              <a:cs typeface="Arial"/>
            </a:endParaRPr>
          </a:p>
          <a:p>
            <a:pPr>
              <a:lnSpc>
                <a:spcPct val="150000"/>
              </a:lnSpc>
            </a:pPr>
            <a:r>
              <a:rPr lang="en-US" dirty="0">
                <a:ea typeface="+mn-lt"/>
                <a:cs typeface="+mn-lt"/>
              </a:rPr>
              <a:t>According to an estimation, it holds almost 60 percent of the market share almost all java application server deployments, which makes it one of the most popular application servers used for java web-based applications. </a:t>
            </a:r>
          </a:p>
          <a:p>
            <a:pPr marL="342900" indent="-342900">
              <a:lnSpc>
                <a:spcPct val="150000"/>
              </a:lnSpc>
              <a:buFont typeface="Arial"/>
              <a:buChar char="•"/>
            </a:pPr>
            <a:r>
              <a:rPr lang="en-US" b="1" dirty="0">
                <a:ea typeface="+mn-lt"/>
                <a:cs typeface="+mn-lt"/>
              </a:rPr>
              <a:t>It's mature</a:t>
            </a:r>
          </a:p>
          <a:p>
            <a:pPr>
              <a:lnSpc>
                <a:spcPct val="150000"/>
              </a:lnSpc>
            </a:pPr>
            <a:r>
              <a:rPr lang="en-US" dirty="0">
                <a:ea typeface="+mn-lt"/>
                <a:cs typeface="+mn-lt"/>
              </a:rPr>
              <a:t>We take a look back in the past; we will find that it has existed for almost 20 years, which is quite a significant time, in which it gets mature over time passage.</a:t>
            </a:r>
          </a:p>
          <a:p>
            <a:pPr>
              <a:lnSpc>
                <a:spcPct val="150000"/>
              </a:lnSpc>
            </a:pPr>
            <a:endParaRPr lang="en-US" dirty="0">
              <a:ea typeface="+mn-lt"/>
              <a:cs typeface="+mn-lt"/>
            </a:endParaRPr>
          </a:p>
        </p:txBody>
      </p:sp>
    </p:spTree>
    <p:extLst>
      <p:ext uri="{BB962C8B-B14F-4D97-AF65-F5344CB8AC3E}">
        <p14:creationId xmlns:p14="http://schemas.microsoft.com/office/powerpoint/2010/main" val="3740856463"/>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C53033A-B33A-4189-B3B0-2B8011177FDA}"/>
              </a:ext>
            </a:extLst>
          </p:cNvPr>
          <p:cNvSpPr txBox="1"/>
          <p:nvPr/>
        </p:nvSpPr>
        <p:spPr>
          <a:xfrm>
            <a:off x="713118" y="540589"/>
            <a:ext cx="10923916" cy="188199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sz="2000" b="1" dirty="0">
                <a:ea typeface="+mn-lt"/>
                <a:cs typeface="+mn-lt"/>
              </a:rPr>
              <a:t>Tomcat Setup Details</a:t>
            </a:r>
            <a:endParaRPr lang="en-US" dirty="0">
              <a:ea typeface="+mn-lt"/>
              <a:cs typeface="+mn-lt"/>
            </a:endParaRPr>
          </a:p>
          <a:p>
            <a:pPr>
              <a:lnSpc>
                <a:spcPct val="150000"/>
              </a:lnSpc>
            </a:pPr>
            <a:r>
              <a:rPr lang="en-US" sz="2000" dirty="0">
                <a:ea typeface="+mn-lt"/>
                <a:cs typeface="+mn-lt"/>
                <a:hlinkClick r:id="rId3"/>
              </a:rPr>
              <a:t>https://ideapoketech.sharepoint.com/:w:/s/DevelopmentTeam/ESuFpwhEai9Mp41oL8pePMUBX8HjkelOsVKtPqHsEeDa_w?e=J4VyJB</a:t>
            </a:r>
            <a:endParaRPr lang="en-US">
              <a:ea typeface="+mn-lt"/>
              <a:cs typeface="+mn-lt"/>
            </a:endParaRPr>
          </a:p>
          <a:p>
            <a:pPr>
              <a:lnSpc>
                <a:spcPct val="150000"/>
              </a:lnSpc>
            </a:pPr>
            <a:endParaRPr lang="en-US" sz="2000" dirty="0">
              <a:cs typeface="Arial"/>
            </a:endParaRPr>
          </a:p>
        </p:txBody>
      </p:sp>
    </p:spTree>
    <p:extLst>
      <p:ext uri="{BB962C8B-B14F-4D97-AF65-F5344CB8AC3E}">
        <p14:creationId xmlns:p14="http://schemas.microsoft.com/office/powerpoint/2010/main" val="4259638406"/>
      </p:ext>
    </p:extLst>
  </p:cSld>
  <p:clrMapOvr>
    <a:masterClrMapping/>
  </p:clrMapOvr>
  <p:transition spd="slow">
    <p:push dir="u"/>
  </p:transition>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Template">
  <a:themeElements>
    <a:clrScheme name="Custom3">
      <a:dk1>
        <a:srgbClr val="262626"/>
      </a:dk1>
      <a:lt1>
        <a:srgbClr val="FFFFFF"/>
      </a:lt1>
      <a:dk2>
        <a:srgbClr val="262626"/>
      </a:dk2>
      <a:lt2>
        <a:srgbClr val="FFFFFF"/>
      </a:lt2>
      <a:accent1>
        <a:srgbClr val="4DB3C7"/>
      </a:accent1>
      <a:accent2>
        <a:srgbClr val="85CA46"/>
      </a:accent2>
      <a:accent3>
        <a:srgbClr val="F49D00"/>
      </a:accent3>
      <a:accent4>
        <a:srgbClr val="D2326B"/>
      </a:accent4>
      <a:accent5>
        <a:srgbClr val="1D6E9B"/>
      </a:accent5>
      <a:accent6>
        <a:srgbClr val="6F4EA4"/>
      </a:accent6>
      <a:hlink>
        <a:srgbClr val="FF7C33"/>
      </a:hlink>
      <a:folHlink>
        <a:srgbClr val="00B0F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C8335A5849C044099C792589D4C5056" ma:contentTypeVersion="13" ma:contentTypeDescription="Create a new document." ma:contentTypeScope="" ma:versionID="36cdea1f44b3628a1bb7b008e16ea539">
  <xsd:schema xmlns:xsd="http://www.w3.org/2001/XMLSchema" xmlns:xs="http://www.w3.org/2001/XMLSchema" xmlns:p="http://schemas.microsoft.com/office/2006/metadata/properties" xmlns:ns2="5732e9e7-c39f-4fd2-935b-db0ef4cc05ef" xmlns:ns3="9be44d7f-b386-41a8-bebc-852a8bd54d18" targetNamespace="http://schemas.microsoft.com/office/2006/metadata/properties" ma:root="true" ma:fieldsID="19c0a27e000c778b81c889d70a54e44e" ns2:_="" ns3:_="">
    <xsd:import namespace="5732e9e7-c39f-4fd2-935b-db0ef4cc05ef"/>
    <xsd:import namespace="9be44d7f-b386-41a8-bebc-852a8bd54d18"/>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732e9e7-c39f-4fd2-935b-db0ef4cc05e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9be44d7f-b386-41a8-bebc-852a8bd54d18"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0F2C569-FCCB-4F61-A1EC-929989681952}">
  <ds:schemaRefs>
    <ds:schemaRef ds:uri="http://schemas.microsoft.com/sharepoint/v3/contenttype/forms"/>
  </ds:schemaRefs>
</ds:datastoreItem>
</file>

<file path=customXml/itemProps2.xml><?xml version="1.0" encoding="utf-8"?>
<ds:datastoreItem xmlns:ds="http://schemas.openxmlformats.org/officeDocument/2006/customXml" ds:itemID="{1F976C3E-C39C-445C-9EAB-CD3880E2C734}">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807335EA-54D7-42A5-9D71-CB4137E3249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732e9e7-c39f-4fd2-935b-db0ef4cc05ef"/>
    <ds:schemaRef ds:uri="9be44d7f-b386-41a8-bebc-852a8bd54d1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153</TotalTime>
  <Words>408</Words>
  <Application>Microsoft Office PowerPoint</Application>
  <PresentationFormat>Widescreen</PresentationFormat>
  <Paragraphs>32</Paragraphs>
  <Slides>6</Slides>
  <Notes>6</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6</vt:i4>
      </vt:variant>
    </vt:vector>
  </HeadingPairs>
  <TitlesOfParts>
    <vt:vector size="15" baseType="lpstr">
      <vt:lpstr>Arial</vt:lpstr>
      <vt:lpstr>Arial,Sans-Serif</vt:lpstr>
      <vt:lpstr>Barlow</vt:lpstr>
      <vt:lpstr>Calibri</vt:lpstr>
      <vt:lpstr>Calibri Light</vt:lpstr>
      <vt:lpstr>Montserrat Light</vt:lpstr>
      <vt:lpstr>Tahoma</vt:lpstr>
      <vt:lpstr>office theme</vt:lpstr>
      <vt:lpstr>1_Template</vt:lpstr>
      <vt:lpstr>APACHE  TOMCAT</vt:lpstr>
      <vt:lpstr>Table of Contents</vt:lpstr>
      <vt:lpstr>Introduction about Tomcat</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Manjunath C</cp:lastModifiedBy>
  <cp:revision>68</cp:revision>
  <dcterms:created xsi:type="dcterms:W3CDTF">2021-10-09T12:54:59Z</dcterms:created>
  <dcterms:modified xsi:type="dcterms:W3CDTF">2021-10-18T08:35:30Z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0x010100CC8335A5849C044099C792589D4C5056</vt:lpwstr>
  </property>
</Properties>
</file>