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6"/>
  </p:notesMasterIdLst>
  <p:sldIdLst>
    <p:sldId id="256" r:id="rId2"/>
    <p:sldId id="258" r:id="rId3"/>
    <p:sldId id="257" r:id="rId4"/>
    <p:sldId id="263" r:id="rId5"/>
    <p:sldId id="259" r:id="rId6"/>
    <p:sldId id="261" r:id="rId7"/>
    <p:sldId id="262" r:id="rId8"/>
    <p:sldId id="266" r:id="rId9"/>
    <p:sldId id="264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61843-FC8D-44A0-A4A0-D9EAB19C484D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FCA2D-2779-49E1-BA4D-993C9C7CF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50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5B47-A88C-67D2-BE1B-D7875FF24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6ADF1-3BD5-0D02-C8D9-45F69119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535C-809D-7CE8-0E8E-433858E7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F9F7-85BA-42B9-BADB-067457544344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56CB-6CCE-E741-E310-DA4E06A2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0CEE5-00D9-8A73-C408-006D16A1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E7B1-4337-4CB4-A502-A4EBEB07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1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D626-35B0-10B0-E3FC-B06E95D0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110C5-CD00-F8D9-C419-971D915F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16F0-0412-D623-30A6-4E170932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F9F7-85BA-42B9-BADB-067457544344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D6EB-1052-BA7D-187B-E279719B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77A1A-DAE6-359E-F15C-05EFEEE9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E7B1-4337-4CB4-A502-A4EBEB07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13263-40E4-E52F-6E4B-6DAF0B88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4CC5F-49F2-02FF-EE71-EF825ABEA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CBC53-8981-9629-861C-CC97D6BF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F9F7-85BA-42B9-BADB-067457544344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8A1E2-20B9-BE5D-B869-2E281337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AD23-18EE-907B-A6D3-DCDCDFC0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E7B1-4337-4CB4-A502-A4EBEB07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0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6966-F471-F374-A96C-0EE26D74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FE8B-13DB-74E6-55DB-3BD9F6AE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CFFFF-A3BC-D478-B4B4-7892E2CE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F9F7-85BA-42B9-BADB-067457544344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8DF8-26FE-7E70-0ACA-2763D575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19AAB-CDBE-26D8-3CE2-0218D580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E7B1-4337-4CB4-A502-A4EBEB07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1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E5A3-9533-68D3-038D-1E328846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662AF-7C06-37CD-AB22-4327DEB3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9B7D-FBA3-B481-3D56-4873F876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F9F7-85BA-42B9-BADB-067457544344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0292-8FDC-35F2-4197-C8FDC65C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0823-7944-B434-0411-E5C3EDFD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E7B1-4337-4CB4-A502-A4EBEB07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7D84-F473-9BF4-07DF-B0FE0655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7A9B-D540-7065-4FDC-74E031921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4EBD3-3EAB-C2B7-E60E-4809296AA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F9F74-47D0-B471-5364-42F40C49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F9F7-85BA-42B9-BADB-067457544344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FA46A-25B7-E142-C5F3-0C3557B2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027A6-661C-B912-E80D-BCFD5AFB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E7B1-4337-4CB4-A502-A4EBEB07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2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3E8F-F430-1A21-C6A7-760A2B2F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C0BFC-DA68-D079-50C0-50A47A08E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83806-66A9-20DC-6648-E09766A6C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684C2-E237-65A9-FB58-7925C428A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527C6-F2DD-FDA9-967B-E47F79301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291E4-80E4-9482-67D0-D5D9CE3A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F9F7-85BA-42B9-BADB-067457544344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86429-B92A-498C-7429-EEEBA2BC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DDCE7-24DE-F61C-DB67-E1BB9DF0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E7B1-4337-4CB4-A502-A4EBEB07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33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9F6A-A669-9FE7-BDC5-6D9EC867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F8913-247E-F6F9-56E4-8F3BBA68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F9F7-85BA-42B9-BADB-067457544344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ED5C-17EE-91C3-EA05-3C46EB35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BE1AB-85EB-50CB-41DA-00FF46F8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E7B1-4337-4CB4-A502-A4EBEB07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7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D049C-A0C1-D446-F26A-BC5459C7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F9F7-85BA-42B9-BADB-067457544344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78BE6-AF82-79A4-341C-CFEAD75F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5082D-B70D-2514-A973-E5857250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E7B1-4337-4CB4-A502-A4EBEB07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25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8ED0-52D8-B8EF-0B77-018E1C1F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7E94-E4CD-B9C9-9A63-A8221EDA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79800-401A-884A-D8F9-A5145723D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42393-0D06-BADB-3AC5-965BDDE0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F9F7-85BA-42B9-BADB-067457544344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354D6-FAD0-3FA4-6E69-BCBAB7DC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2C043-F31C-49C2-DCBF-42D84688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E7B1-4337-4CB4-A502-A4EBEB07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8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01FA-AE1A-4D0F-8F7C-5FF44653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97EBC-4C71-EFE0-FEA5-9D3B1E916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2025E-83D6-4058-6E14-576F9674B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53EBC-DE83-34E2-5830-5C7FE465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F9F7-85BA-42B9-BADB-067457544344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2FD91-151D-16FB-2365-0A8D329E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F25EB-D555-E8A8-928E-5F3EB64F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E7B1-4337-4CB4-A502-A4EBEB07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3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35413-7BFC-040F-377F-66524E79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CFA82-5FBF-49E8-D105-72EB17116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A8A1E-3E00-10C3-0C26-C7D01CC69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AF9F7-85BA-42B9-BADB-067457544344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5ABE-1401-AAE3-F74D-0D3346798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F8C0-8AA3-EE9A-6F7E-0C59B6E37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E7B1-4337-4CB4-A502-A4EBEB07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8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spring-boot/" TargetMode="External"/><Relationship Id="rId7" Type="http://schemas.openxmlformats.org/officeDocument/2006/relationships/hyperlink" Target="https://www.quicksprout.com/create-ecommerce-website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igcommerce.com/blog/build-an-ecommerce-website/" TargetMode="Externa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s://angular.i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7DAB3F-58BF-204D-7538-397655BB2932}"/>
              </a:ext>
            </a:extLst>
          </p:cNvPr>
          <p:cNvSpPr txBox="1"/>
          <p:nvPr/>
        </p:nvSpPr>
        <p:spPr>
          <a:xfrm>
            <a:off x="6702642" y="2286733"/>
            <a:ext cx="478506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GROUP MEMBERS:-</a:t>
            </a:r>
          </a:p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MOHIT KUMAR</a:t>
            </a:r>
          </a:p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NEERAJ CHAUHAN</a:t>
            </a:r>
          </a:p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SYED AMAAN ALI</a:t>
            </a:r>
          </a:p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ADITI SAHU</a:t>
            </a:r>
          </a:p>
          <a:p>
            <a:pPr marL="0" indent="0">
              <a:buNone/>
            </a:pPr>
            <a:r>
              <a:rPr lang="en-IN" sz="3200" b="1" dirty="0">
                <a:solidFill>
                  <a:srgbClr val="FF0000"/>
                </a:solidFill>
              </a:rPr>
              <a:t>PROJECT MENTOR:-</a:t>
            </a:r>
          </a:p>
          <a:p>
            <a:pPr marL="0" indent="0">
              <a:buNone/>
            </a:pPr>
            <a:r>
              <a:rPr lang="en-IN" sz="3200" dirty="0"/>
              <a:t>Mr. Santosh </a:t>
            </a:r>
            <a:r>
              <a:rPr lang="en-IN" sz="3200" dirty="0" err="1"/>
              <a:t>Santhu</a:t>
            </a:r>
            <a:endParaRPr lang="en-IN" sz="3200" dirty="0"/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E442C6-100F-B927-FA3D-CF3A8FF32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37" y="2219417"/>
            <a:ext cx="3956480" cy="43056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0ED92A-999C-C82D-CC52-673D7C761F95}"/>
              </a:ext>
            </a:extLst>
          </p:cNvPr>
          <p:cNvSpPr/>
          <p:nvPr/>
        </p:nvSpPr>
        <p:spPr>
          <a:xfrm>
            <a:off x="3623458" y="163744"/>
            <a:ext cx="478528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Online Selling 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And Buying App</a:t>
            </a:r>
            <a:endParaRPr lang="en-IN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794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C7755-2963-48B0-0BDD-3453FBC160A8}"/>
              </a:ext>
            </a:extLst>
          </p:cNvPr>
          <p:cNvSpPr/>
          <p:nvPr/>
        </p:nvSpPr>
        <p:spPr>
          <a:xfrm>
            <a:off x="4071126" y="0"/>
            <a:ext cx="3641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SNAPSHOTS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2B792-442D-591C-E96B-C85782CD6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" y="762000"/>
            <a:ext cx="5320145" cy="5763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42A80F-BC91-A09C-8701-D3EDB4C35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16" y="762000"/>
            <a:ext cx="5860473" cy="5763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AD3445-CBCA-6F85-A6A1-B30916E13D8B}"/>
              </a:ext>
            </a:extLst>
          </p:cNvPr>
          <p:cNvSpPr txBox="1"/>
          <p:nvPr/>
        </p:nvSpPr>
        <p:spPr>
          <a:xfrm>
            <a:off x="1399309" y="6525491"/>
            <a:ext cx="23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Default landing Page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B10F-7BB3-2E99-83E2-4FB4D82A0FE8}"/>
              </a:ext>
            </a:extLst>
          </p:cNvPr>
          <p:cNvSpPr txBox="1"/>
          <p:nvPr/>
        </p:nvSpPr>
        <p:spPr>
          <a:xfrm>
            <a:off x="7855527" y="6525491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Registration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92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BA37F3-0F45-ED05-FA9E-A6D0D7FFF2B8}"/>
              </a:ext>
            </a:extLst>
          </p:cNvPr>
          <p:cNvSpPr/>
          <p:nvPr/>
        </p:nvSpPr>
        <p:spPr>
          <a:xfrm>
            <a:off x="4559397" y="0"/>
            <a:ext cx="3641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SNAPSHOTS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F9CF0-FD7F-E39B-E5D6-EA140F5FC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564"/>
            <a:ext cx="5832764" cy="5749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DDEB58-4530-BD3E-FADB-665AD82E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3564"/>
            <a:ext cx="6096000" cy="5749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5A44A3-F775-5E1B-FD25-F956FD7BFB70}"/>
              </a:ext>
            </a:extLst>
          </p:cNvPr>
          <p:cNvSpPr txBox="1"/>
          <p:nvPr/>
        </p:nvSpPr>
        <p:spPr>
          <a:xfrm>
            <a:off x="2148706" y="6553200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 Page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1E99A-168E-594E-C5ED-3AE68DFF0324}"/>
              </a:ext>
            </a:extLst>
          </p:cNvPr>
          <p:cNvSpPr txBox="1"/>
          <p:nvPr/>
        </p:nvSpPr>
        <p:spPr>
          <a:xfrm>
            <a:off x="8200778" y="6553200"/>
            <a:ext cx="39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 recommendation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30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844623-3755-F9D1-303D-8D1489D0C82F}"/>
              </a:ext>
            </a:extLst>
          </p:cNvPr>
          <p:cNvSpPr/>
          <p:nvPr/>
        </p:nvSpPr>
        <p:spPr>
          <a:xfrm>
            <a:off x="4473577" y="44335"/>
            <a:ext cx="3641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B38F6-6B39-3DE9-C0AD-13FD6A95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982"/>
            <a:ext cx="6096000" cy="5680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555CCD-1A58-EBA6-B5DB-F2D778E38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8982"/>
            <a:ext cx="6096000" cy="5569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DA8BCD-9F59-9ADE-658B-81D8124FA2F1}"/>
              </a:ext>
            </a:extLst>
          </p:cNvPr>
          <p:cNvSpPr txBox="1"/>
          <p:nvPr/>
        </p:nvSpPr>
        <p:spPr>
          <a:xfrm>
            <a:off x="1482436" y="6539345"/>
            <a:ext cx="313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 registration dashboard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AEC2D-EE83-3992-30CE-4C0B2CAA6BDB}"/>
              </a:ext>
            </a:extLst>
          </p:cNvPr>
          <p:cNvSpPr txBox="1"/>
          <p:nvPr/>
        </p:nvSpPr>
        <p:spPr>
          <a:xfrm>
            <a:off x="8423563" y="6488668"/>
            <a:ext cx="34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9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628BB8-EC8B-C0F1-94BC-54516DBB8479}"/>
              </a:ext>
            </a:extLst>
          </p:cNvPr>
          <p:cNvSpPr txBox="1"/>
          <p:nvPr/>
        </p:nvSpPr>
        <p:spPr>
          <a:xfrm>
            <a:off x="540327" y="235527"/>
            <a:ext cx="601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REFERENCES:-</a:t>
            </a:r>
            <a:endParaRPr lang="en-IN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91AF7-0B5E-88CF-4C06-4651EF45ECC1}"/>
              </a:ext>
            </a:extLst>
          </p:cNvPr>
          <p:cNvSpPr txBox="1"/>
          <p:nvPr/>
        </p:nvSpPr>
        <p:spPr>
          <a:xfrm>
            <a:off x="540327" y="1828800"/>
            <a:ext cx="9933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https://getbootstrap.com/</a:t>
            </a:r>
            <a:r>
              <a:rPr lang="en-IN" dirty="0"/>
              <a:t> 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https://spring.io/guides/gs/spring-boot/</a:t>
            </a:r>
            <a:r>
              <a:rPr lang="en-IN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https://angular.io/</a:t>
            </a:r>
            <a:r>
              <a:rPr lang="en-IN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https://www.youtube.com/</a:t>
            </a:r>
            <a:r>
              <a:rPr lang="en-IN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https://www.bigcommerce.com/blog/build-an-ecommerce-website/</a:t>
            </a:r>
            <a:r>
              <a:rPr lang="en-IN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https://www.quicksprout.com/create-ecommerce-website/</a:t>
            </a:r>
            <a:r>
              <a:rPr lang="en-IN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85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BB882A-CE3A-6059-CF0B-978E3951481B}"/>
              </a:ext>
            </a:extLst>
          </p:cNvPr>
          <p:cNvSpPr txBox="1"/>
          <p:nvPr/>
        </p:nvSpPr>
        <p:spPr>
          <a:xfrm>
            <a:off x="3411245" y="2690790"/>
            <a:ext cx="60945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6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 !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6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7D71F7C-7192-A4B8-3040-E1D8A6B53CF6}"/>
              </a:ext>
            </a:extLst>
          </p:cNvPr>
          <p:cNvSpPr txBox="1"/>
          <p:nvPr/>
        </p:nvSpPr>
        <p:spPr>
          <a:xfrm>
            <a:off x="1482572" y="1979720"/>
            <a:ext cx="905522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PROBLEM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MODEL FLOW FOR BUYING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MODEL FLOW FOR SELLING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SNAPSHOTS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1F462-4862-70BC-9FD9-014D742041EA}"/>
              </a:ext>
            </a:extLst>
          </p:cNvPr>
          <p:cNvSpPr/>
          <p:nvPr/>
        </p:nvSpPr>
        <p:spPr>
          <a:xfrm>
            <a:off x="4640313" y="419443"/>
            <a:ext cx="2911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OUTLINE:</a:t>
            </a:r>
          </a:p>
        </p:txBody>
      </p:sp>
    </p:spTree>
    <p:extLst>
      <p:ext uri="{BB962C8B-B14F-4D97-AF65-F5344CB8AC3E}">
        <p14:creationId xmlns:p14="http://schemas.microsoft.com/office/powerpoint/2010/main" val="104363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DE3048-A025-82A0-1279-27FD35967478}"/>
              </a:ext>
            </a:extLst>
          </p:cNvPr>
          <p:cNvSpPr/>
          <p:nvPr/>
        </p:nvSpPr>
        <p:spPr>
          <a:xfrm>
            <a:off x="1824360" y="685773"/>
            <a:ext cx="872674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 STATEMENT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C7ADC-8E1C-1102-8046-57BC877605DC}"/>
              </a:ext>
            </a:extLst>
          </p:cNvPr>
          <p:cNvSpPr txBox="1"/>
          <p:nvPr/>
        </p:nvSpPr>
        <p:spPr>
          <a:xfrm>
            <a:off x="825622" y="2440099"/>
            <a:ext cx="1072422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To Build a system to sell and buy any products like </a:t>
            </a:r>
            <a:r>
              <a:rPr lang="en-IN" sz="4000" dirty="0" err="1"/>
              <a:t>olx</a:t>
            </a:r>
            <a:r>
              <a:rPr lang="en-IN" sz="4000" dirty="0"/>
              <a:t> system. The user can directly buy from the owner. It will increase the reach of the seller worldwide and customers can have variety of products at a single place</a:t>
            </a:r>
            <a:r>
              <a:rPr lang="en-IN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55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1401-9957-86A5-00F3-FAD3C572D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517"/>
            <a:ext cx="6725575" cy="4037445"/>
          </a:xfrm>
        </p:spPr>
        <p:txBody>
          <a:bodyPr/>
          <a:lstStyle/>
          <a:p>
            <a:r>
              <a:rPr lang="en-IN" dirty="0"/>
              <a:t>An Online Marketplace website where people buy and sell a wide variety of  goods, products and services under different categories over Internet.</a:t>
            </a:r>
          </a:p>
          <a:p>
            <a:r>
              <a:rPr lang="en-IN" dirty="0"/>
              <a:t>It also pertains to “any form of business transaction in which the parties interact electronically rather than by physical exchanges or direct physical contacts.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0B4E3-C9F1-8DFD-08D7-DFF89D766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44" y="2139517"/>
            <a:ext cx="4514850" cy="1885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6400ED-323F-17DA-6378-0DF6C45CD1DA}"/>
              </a:ext>
            </a:extLst>
          </p:cNvPr>
          <p:cNvSpPr/>
          <p:nvPr/>
        </p:nvSpPr>
        <p:spPr>
          <a:xfrm>
            <a:off x="1365345" y="472710"/>
            <a:ext cx="4730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8061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C9A547-98AC-FBDD-EC80-B1780B7039EC}"/>
              </a:ext>
            </a:extLst>
          </p:cNvPr>
          <p:cNvSpPr/>
          <p:nvPr/>
        </p:nvSpPr>
        <p:spPr>
          <a:xfrm>
            <a:off x="1999978" y="73215"/>
            <a:ext cx="81920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PROJECT OVERVIEW OF SELLER/USER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103A7-D23F-3DEB-817A-0B514A9F7158}"/>
              </a:ext>
            </a:extLst>
          </p:cNvPr>
          <p:cNvSpPr/>
          <p:nvPr/>
        </p:nvSpPr>
        <p:spPr>
          <a:xfrm>
            <a:off x="1065320" y="1384917"/>
            <a:ext cx="1961965" cy="102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LANDING PAGE OF </a:t>
            </a:r>
          </a:p>
          <a:p>
            <a:pPr algn="ctr"/>
            <a:r>
              <a:rPr lang="en-IN" dirty="0"/>
              <a:t>SELLX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E160A9-12AF-7188-0832-46B3D11B2FBF}"/>
              </a:ext>
            </a:extLst>
          </p:cNvPr>
          <p:cNvSpPr/>
          <p:nvPr/>
        </p:nvSpPr>
        <p:spPr>
          <a:xfrm>
            <a:off x="3482209" y="1766656"/>
            <a:ext cx="619274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79854F-BBFD-B1C8-20EC-310140644A4B}"/>
              </a:ext>
            </a:extLst>
          </p:cNvPr>
          <p:cNvSpPr/>
          <p:nvPr/>
        </p:nvSpPr>
        <p:spPr>
          <a:xfrm>
            <a:off x="4556407" y="1384917"/>
            <a:ext cx="1961965" cy="1029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USER/SELLER WILL REGISTER TO CREATE ACCOUNT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7F06B-1EAD-6FCF-43C5-371998B2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51" y="1730406"/>
            <a:ext cx="640135" cy="329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715003-3D4B-D4E3-4AEA-9B22BDFC27FC}"/>
              </a:ext>
            </a:extLst>
          </p:cNvPr>
          <p:cNvSpPr/>
          <p:nvPr/>
        </p:nvSpPr>
        <p:spPr>
          <a:xfrm>
            <a:off x="8461217" y="1349035"/>
            <a:ext cx="2665463" cy="1091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IS REGISTERED</a:t>
            </a:r>
          </a:p>
          <a:p>
            <a:pPr algn="ctr"/>
            <a:r>
              <a:rPr lang="en-IN" dirty="0"/>
              <a:t>CONFIRM ALERT AND HE GETS BALANCE OF 50 RUPEES FOR REGISTERING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CB20F12-E414-E06D-24F2-1052DE9CB78C}"/>
              </a:ext>
            </a:extLst>
          </p:cNvPr>
          <p:cNvSpPr/>
          <p:nvPr/>
        </p:nvSpPr>
        <p:spPr>
          <a:xfrm>
            <a:off x="9662120" y="2616918"/>
            <a:ext cx="279249" cy="497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126912-351A-03FA-88BF-96A2094E15AB}"/>
              </a:ext>
            </a:extLst>
          </p:cNvPr>
          <p:cNvSpPr/>
          <p:nvPr/>
        </p:nvSpPr>
        <p:spPr>
          <a:xfrm>
            <a:off x="8945049" y="3289997"/>
            <a:ext cx="1713390" cy="896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IS REDIRECTED TO LOGIN PAGE 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B074771-9073-62DA-59F2-24194D0CFB42}"/>
              </a:ext>
            </a:extLst>
          </p:cNvPr>
          <p:cNvSpPr/>
          <p:nvPr/>
        </p:nvSpPr>
        <p:spPr>
          <a:xfrm>
            <a:off x="7872492" y="3506258"/>
            <a:ext cx="559293" cy="3292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02506-8958-0BF0-C88A-0886E7BA050E}"/>
              </a:ext>
            </a:extLst>
          </p:cNvPr>
          <p:cNvSpPr/>
          <p:nvPr/>
        </p:nvSpPr>
        <p:spPr>
          <a:xfrm>
            <a:off x="4830007" y="3208331"/>
            <a:ext cx="2613320" cy="96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PRODUCT DASHBOARD</a:t>
            </a:r>
          </a:p>
          <a:p>
            <a:pPr algn="ctr"/>
            <a:r>
              <a:rPr lang="en-IN" dirty="0"/>
              <a:t>CONTAINING CATEGORY OF PRODUCTS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59868B86-498A-6BC1-E9E2-78298E3EDA24}"/>
              </a:ext>
            </a:extLst>
          </p:cNvPr>
          <p:cNvSpPr/>
          <p:nvPr/>
        </p:nvSpPr>
        <p:spPr>
          <a:xfrm>
            <a:off x="3697469" y="3460522"/>
            <a:ext cx="619274" cy="3292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042237-7174-C08D-901C-B81ECEF1F520}"/>
              </a:ext>
            </a:extLst>
          </p:cNvPr>
          <p:cNvSpPr/>
          <p:nvPr/>
        </p:nvSpPr>
        <p:spPr>
          <a:xfrm>
            <a:off x="559293" y="3209200"/>
            <a:ext cx="278758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SELLER CAN REGISTER PRODUCTS WHICH HE WANTS TO SELL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5A6FCFB-EA01-2F5C-0BDA-4FC5044E5458}"/>
              </a:ext>
            </a:extLst>
          </p:cNvPr>
          <p:cNvSpPr/>
          <p:nvPr/>
        </p:nvSpPr>
        <p:spPr>
          <a:xfrm>
            <a:off x="2188345" y="4367708"/>
            <a:ext cx="266330" cy="337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ED007B-61B4-7685-59EE-87DD78A7EBAC}"/>
              </a:ext>
            </a:extLst>
          </p:cNvPr>
          <p:cNvSpPr/>
          <p:nvPr/>
        </p:nvSpPr>
        <p:spPr>
          <a:xfrm>
            <a:off x="7780480" y="4834233"/>
            <a:ext cx="3733858" cy="1349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PRODUCT POSTED SUCCESS ALERT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AC50A-4FAD-5754-2D88-C7C74DAE91A8}"/>
              </a:ext>
            </a:extLst>
          </p:cNvPr>
          <p:cNvSpPr/>
          <p:nvPr/>
        </p:nvSpPr>
        <p:spPr>
          <a:xfrm>
            <a:off x="221943" y="4898962"/>
            <a:ext cx="4403324" cy="1349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GIVES PRODUCT NAME,PURCHASE DATE,DESCRIPTION CHOOSES CATEGORY AND CHOOSES TO BUY OR EXCHANGE,UPLOADS PHOTO OF THE PRODUCT  THEN GIVES EMAIL AND LOCATION 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56A0C7D-1DCF-5613-9936-93F4A704C9B5}"/>
              </a:ext>
            </a:extLst>
          </p:cNvPr>
          <p:cNvSpPr/>
          <p:nvPr/>
        </p:nvSpPr>
        <p:spPr>
          <a:xfrm>
            <a:off x="5887375" y="5322517"/>
            <a:ext cx="630997" cy="372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2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40B753-1944-EF8C-25CA-A67EF58B1EF2}"/>
              </a:ext>
            </a:extLst>
          </p:cNvPr>
          <p:cNvSpPr/>
          <p:nvPr/>
        </p:nvSpPr>
        <p:spPr>
          <a:xfrm>
            <a:off x="3927250" y="126481"/>
            <a:ext cx="40534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 FLOW FOR</a:t>
            </a:r>
          </a:p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BUYING PRODUCTS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5DEF4-AD29-A1BA-C5F3-9E16B9E5D903}"/>
              </a:ext>
            </a:extLst>
          </p:cNvPr>
          <p:cNvSpPr/>
          <p:nvPr/>
        </p:nvSpPr>
        <p:spPr>
          <a:xfrm>
            <a:off x="834501" y="1677880"/>
            <a:ext cx="2272683" cy="985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BUYER IS RECOMMENDED PRODUCTS TO BUY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2E1A874-2131-FFEA-E868-E5BA05AB5D62}"/>
              </a:ext>
            </a:extLst>
          </p:cNvPr>
          <p:cNvSpPr/>
          <p:nvPr/>
        </p:nvSpPr>
        <p:spPr>
          <a:xfrm>
            <a:off x="3462291" y="2024109"/>
            <a:ext cx="372862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9AA54-DF95-5B18-99ED-E04FBC54358B}"/>
              </a:ext>
            </a:extLst>
          </p:cNvPr>
          <p:cNvSpPr/>
          <p:nvPr/>
        </p:nvSpPr>
        <p:spPr>
          <a:xfrm>
            <a:off x="4394447" y="1677880"/>
            <a:ext cx="1926454" cy="985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BUYER THEN CLICKS ON PRODUCT IMAGE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55353E-4A45-0188-26F2-6B94F25BA1EB}"/>
              </a:ext>
            </a:extLst>
          </p:cNvPr>
          <p:cNvSpPr/>
          <p:nvPr/>
        </p:nvSpPr>
        <p:spPr>
          <a:xfrm>
            <a:off x="6964532" y="1975282"/>
            <a:ext cx="399496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A2209-B083-0638-4A9B-D420124FD539}"/>
              </a:ext>
            </a:extLst>
          </p:cNvPr>
          <p:cNvSpPr/>
          <p:nvPr/>
        </p:nvSpPr>
        <p:spPr>
          <a:xfrm>
            <a:off x="7910003" y="1597981"/>
            <a:ext cx="39239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PRODUCT DESCRIPTION ABOUT PRODUCT OWNER DATE OF POSTING,LOCATION AND YEAR OF PURCHASE IS DISPLAYED AND BUYER CAN CHAT WITH OWNER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735F280-B9C1-0544-B119-DFCC5E921A6B}"/>
              </a:ext>
            </a:extLst>
          </p:cNvPr>
          <p:cNvSpPr/>
          <p:nvPr/>
        </p:nvSpPr>
        <p:spPr>
          <a:xfrm>
            <a:off x="10196004" y="2860855"/>
            <a:ext cx="230819" cy="417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4E729-6709-64B0-637C-F6A27C698A12}"/>
              </a:ext>
            </a:extLst>
          </p:cNvPr>
          <p:cNvSpPr/>
          <p:nvPr/>
        </p:nvSpPr>
        <p:spPr>
          <a:xfrm>
            <a:off x="8788894" y="3429000"/>
            <a:ext cx="3045040" cy="949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BUYER CLICKS ON BUY BUTTON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01058DB-CA7C-D3E8-608B-7B4415FEF658}"/>
              </a:ext>
            </a:extLst>
          </p:cNvPr>
          <p:cNvSpPr/>
          <p:nvPr/>
        </p:nvSpPr>
        <p:spPr>
          <a:xfrm>
            <a:off x="8169854" y="3730842"/>
            <a:ext cx="399496" cy="1953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5DD36-0433-A32A-2638-2CD73B058BC9}"/>
              </a:ext>
            </a:extLst>
          </p:cNvPr>
          <p:cNvSpPr/>
          <p:nvPr/>
        </p:nvSpPr>
        <p:spPr>
          <a:xfrm>
            <a:off x="3941684" y="3266984"/>
            <a:ext cx="4128117" cy="1278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 PAYMENT MODAL IS DISPLAYED SHOWING BUYER BALANCE,MODE OF PAYMENT AND OPTION TO REQUEST PURCHASE OR ADD MORE MONEY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0725566-7593-FDF1-E8A9-F2CB2B1A8681}"/>
              </a:ext>
            </a:extLst>
          </p:cNvPr>
          <p:cNvSpPr/>
          <p:nvPr/>
        </p:nvSpPr>
        <p:spPr>
          <a:xfrm rot="16200000">
            <a:off x="5452540" y="4938373"/>
            <a:ext cx="623858" cy="223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50B213-2155-CB1A-6602-EBDA19A577CD}"/>
              </a:ext>
            </a:extLst>
          </p:cNvPr>
          <p:cNvSpPr/>
          <p:nvPr/>
        </p:nvSpPr>
        <p:spPr>
          <a:xfrm>
            <a:off x="4391144" y="5453136"/>
            <a:ext cx="2746650" cy="1278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BUYER CLICKS ON REQUEST PURCHASE AND IS ALERTED THAT TRANSACTION IS SUCCESS</a:t>
            </a:r>
          </a:p>
        </p:txBody>
      </p:sp>
    </p:spTree>
    <p:extLst>
      <p:ext uri="{BB962C8B-B14F-4D97-AF65-F5344CB8AC3E}">
        <p14:creationId xmlns:p14="http://schemas.microsoft.com/office/powerpoint/2010/main" val="200464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4428D8-B3A2-5B9B-C089-93DD071C8C7B}"/>
              </a:ext>
            </a:extLst>
          </p:cNvPr>
          <p:cNvSpPr/>
          <p:nvPr/>
        </p:nvSpPr>
        <p:spPr>
          <a:xfrm>
            <a:off x="3113541" y="0"/>
            <a:ext cx="5663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ARCHITECTURE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4EBCD-981A-B3B5-25E1-9B5E496B4146}"/>
              </a:ext>
            </a:extLst>
          </p:cNvPr>
          <p:cNvSpPr/>
          <p:nvPr/>
        </p:nvSpPr>
        <p:spPr>
          <a:xfrm>
            <a:off x="2627773" y="1265178"/>
            <a:ext cx="1873188" cy="1198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REGISTERS AND LOGIN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7F1C44-0729-36B3-02B4-E396EC21092F}"/>
              </a:ext>
            </a:extLst>
          </p:cNvPr>
          <p:cNvSpPr/>
          <p:nvPr/>
        </p:nvSpPr>
        <p:spPr>
          <a:xfrm>
            <a:off x="4690548" y="1674635"/>
            <a:ext cx="628095" cy="38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6E079-D689-BE19-4CC4-907736FE2BC4}"/>
              </a:ext>
            </a:extLst>
          </p:cNvPr>
          <p:cNvSpPr/>
          <p:nvPr/>
        </p:nvSpPr>
        <p:spPr>
          <a:xfrm>
            <a:off x="5628407" y="1186215"/>
            <a:ext cx="2077375" cy="1260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USING AUTHENTICATION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90675E-7531-3C25-7E99-2D94A50451DA}"/>
              </a:ext>
            </a:extLst>
          </p:cNvPr>
          <p:cNvSpPr/>
          <p:nvPr/>
        </p:nvSpPr>
        <p:spPr>
          <a:xfrm>
            <a:off x="9476911" y="1178092"/>
            <a:ext cx="2325951" cy="1179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65F26-2E5B-BBBF-F44A-83CE9CD14896}"/>
              </a:ext>
            </a:extLst>
          </p:cNvPr>
          <p:cNvSpPr txBox="1"/>
          <p:nvPr/>
        </p:nvSpPr>
        <p:spPr>
          <a:xfrm>
            <a:off x="8083987" y="1343419"/>
            <a:ext cx="156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THROUGH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892C70-0C72-C95B-C0C4-E00D2485B676}"/>
              </a:ext>
            </a:extLst>
          </p:cNvPr>
          <p:cNvSpPr/>
          <p:nvPr/>
        </p:nvSpPr>
        <p:spPr>
          <a:xfrm>
            <a:off x="8325309" y="1696954"/>
            <a:ext cx="660278" cy="377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145A5C-34B4-3D73-9CD8-7AB38FFBA173}"/>
              </a:ext>
            </a:extLst>
          </p:cNvPr>
          <p:cNvSpPr/>
          <p:nvPr/>
        </p:nvSpPr>
        <p:spPr>
          <a:xfrm>
            <a:off x="10435700" y="2686997"/>
            <a:ext cx="346229" cy="457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668782A-55C0-99B3-2DA9-95B5B4683475}"/>
              </a:ext>
            </a:extLst>
          </p:cNvPr>
          <p:cNvSpPr/>
          <p:nvPr/>
        </p:nvSpPr>
        <p:spPr>
          <a:xfrm>
            <a:off x="2256502" y="2738584"/>
            <a:ext cx="408373" cy="612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9DD4F8-7641-23DB-20A5-B1662306EB09}"/>
              </a:ext>
            </a:extLst>
          </p:cNvPr>
          <p:cNvSpPr/>
          <p:nvPr/>
        </p:nvSpPr>
        <p:spPr>
          <a:xfrm>
            <a:off x="1136342" y="3562808"/>
            <a:ext cx="2216828" cy="905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OF USER IN USER SERVICE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73E596-2BE5-824B-0727-FCB06AA66150}"/>
              </a:ext>
            </a:extLst>
          </p:cNvPr>
          <p:cNvSpPr txBox="1"/>
          <p:nvPr/>
        </p:nvSpPr>
        <p:spPr>
          <a:xfrm>
            <a:off x="1682553" y="4627941"/>
            <a:ext cx="187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STORED IN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A533EF1-1806-1162-1154-5E5D7727AD59}"/>
              </a:ext>
            </a:extLst>
          </p:cNvPr>
          <p:cNvSpPr/>
          <p:nvPr/>
        </p:nvSpPr>
        <p:spPr>
          <a:xfrm>
            <a:off x="1976856" y="5021918"/>
            <a:ext cx="27964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612D607-88CA-00A7-CD8D-4647410CDB8B}"/>
              </a:ext>
            </a:extLst>
          </p:cNvPr>
          <p:cNvSpPr/>
          <p:nvPr/>
        </p:nvSpPr>
        <p:spPr>
          <a:xfrm>
            <a:off x="6313113" y="2521547"/>
            <a:ext cx="408373" cy="612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8C7874-F113-41D0-FC65-D1C409548D7C}"/>
              </a:ext>
            </a:extLst>
          </p:cNvPr>
          <p:cNvSpPr/>
          <p:nvPr/>
        </p:nvSpPr>
        <p:spPr>
          <a:xfrm>
            <a:off x="4145904" y="5377470"/>
            <a:ext cx="2376255" cy="1055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RECOMMENDATION SERVICE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F4301430-3237-5D5D-E27F-529DBE043E63}"/>
              </a:ext>
            </a:extLst>
          </p:cNvPr>
          <p:cNvSpPr/>
          <p:nvPr/>
        </p:nvSpPr>
        <p:spPr>
          <a:xfrm>
            <a:off x="3264215" y="5705876"/>
            <a:ext cx="628094" cy="3862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423D31-F5C3-BCAB-0052-062B3A4C4727}"/>
              </a:ext>
            </a:extLst>
          </p:cNvPr>
          <p:cNvSpPr/>
          <p:nvPr/>
        </p:nvSpPr>
        <p:spPr>
          <a:xfrm>
            <a:off x="4383349" y="3429000"/>
            <a:ext cx="3253309" cy="983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PRODUCT DASHBOARD</a:t>
            </a:r>
          </a:p>
          <a:p>
            <a:pPr algn="ctr"/>
            <a:r>
              <a:rPr lang="en-IN" dirty="0"/>
              <a:t>ADDING PRODUCTS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70E6EC6-ED4B-B122-AF2A-7611EE168361}"/>
              </a:ext>
            </a:extLst>
          </p:cNvPr>
          <p:cNvSpPr/>
          <p:nvPr/>
        </p:nvSpPr>
        <p:spPr>
          <a:xfrm>
            <a:off x="8194266" y="3731863"/>
            <a:ext cx="725036" cy="377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FB1369E-3A24-E1F8-A6EC-90E618667923}"/>
              </a:ext>
            </a:extLst>
          </p:cNvPr>
          <p:cNvSpPr/>
          <p:nvPr/>
        </p:nvSpPr>
        <p:spPr>
          <a:xfrm>
            <a:off x="5277036" y="4662642"/>
            <a:ext cx="408373" cy="464320"/>
          </a:xfrm>
          <a:prstGeom prst="downArrow">
            <a:avLst>
              <a:gd name="adj1" fmla="val 50000"/>
              <a:gd name="adj2" fmla="val 26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6D31F8-3EAA-6AB0-B797-B9E48C8A056D}"/>
              </a:ext>
            </a:extLst>
          </p:cNvPr>
          <p:cNvSpPr txBox="1"/>
          <p:nvPr/>
        </p:nvSpPr>
        <p:spPr>
          <a:xfrm>
            <a:off x="8007096" y="3379457"/>
            <a:ext cx="135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GOES TO</a:t>
            </a:r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9A1E54F8-3CA4-B92D-824B-4FFFA2CE41A2}"/>
              </a:ext>
            </a:extLst>
          </p:cNvPr>
          <p:cNvSpPr/>
          <p:nvPr/>
        </p:nvSpPr>
        <p:spPr>
          <a:xfrm>
            <a:off x="6313113" y="4533227"/>
            <a:ext cx="487532" cy="6473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21007-BE97-B7D6-A065-DBF3B538CC36}"/>
              </a:ext>
            </a:extLst>
          </p:cNvPr>
          <p:cNvSpPr/>
          <p:nvPr/>
        </p:nvSpPr>
        <p:spPr>
          <a:xfrm>
            <a:off x="6948427" y="4781637"/>
            <a:ext cx="2042601" cy="1624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 SHOWS ALL MICROSERVICES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A1D52EB-2871-4ED1-A8E1-109BB9A46B8D}"/>
              </a:ext>
            </a:extLst>
          </p:cNvPr>
          <p:cNvSpPr/>
          <p:nvPr/>
        </p:nvSpPr>
        <p:spPr>
          <a:xfrm>
            <a:off x="9181475" y="5475430"/>
            <a:ext cx="471641" cy="29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9BEA44-4321-0E4F-B225-63E50F18BB02}"/>
              </a:ext>
            </a:extLst>
          </p:cNvPr>
          <p:cNvSpPr/>
          <p:nvPr/>
        </p:nvSpPr>
        <p:spPr>
          <a:xfrm>
            <a:off x="9762863" y="4781637"/>
            <a:ext cx="1840252" cy="161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CONTAINERIZES IMAGES USING DOCKER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F87689-65B6-DA96-8318-FB54FEB8EF64}"/>
              </a:ext>
            </a:extLst>
          </p:cNvPr>
          <p:cNvSpPr/>
          <p:nvPr/>
        </p:nvSpPr>
        <p:spPr>
          <a:xfrm>
            <a:off x="304736" y="1265762"/>
            <a:ext cx="1384917" cy="119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  <a:p>
            <a:pPr algn="ctr"/>
            <a:r>
              <a:rPr lang="en-IN" dirty="0"/>
              <a:t>PAGE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A1ECE12-ECA8-8780-E795-F5D1BA117761}"/>
              </a:ext>
            </a:extLst>
          </p:cNvPr>
          <p:cNvSpPr/>
          <p:nvPr/>
        </p:nvSpPr>
        <p:spPr>
          <a:xfrm>
            <a:off x="1883878" y="1723680"/>
            <a:ext cx="559259" cy="281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9E0F1AC5-F31D-1C59-0917-CC53092EC3A9}"/>
              </a:ext>
            </a:extLst>
          </p:cNvPr>
          <p:cNvSpPr/>
          <p:nvPr/>
        </p:nvSpPr>
        <p:spPr>
          <a:xfrm>
            <a:off x="1305017" y="5540889"/>
            <a:ext cx="1633492" cy="8075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F35B7BF7-1153-FE94-982A-77B0E2C9F137}"/>
              </a:ext>
            </a:extLst>
          </p:cNvPr>
          <p:cNvSpPr/>
          <p:nvPr/>
        </p:nvSpPr>
        <p:spPr>
          <a:xfrm>
            <a:off x="9845336" y="3351144"/>
            <a:ext cx="1526959" cy="1060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65913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11225-FE18-FAAC-FB2F-0BBB4BCDD8B8}"/>
              </a:ext>
            </a:extLst>
          </p:cNvPr>
          <p:cNvSpPr/>
          <p:nvPr/>
        </p:nvSpPr>
        <p:spPr>
          <a:xfrm>
            <a:off x="3469762" y="161991"/>
            <a:ext cx="511043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TECHNOLOGIES</a:t>
            </a:r>
            <a:endParaRPr 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4" descr="SEO Guide to Angular: Everything You Need to Know">
            <a:extLst>
              <a:ext uri="{FF2B5EF4-FFF2-40B4-BE49-F238E27FC236}">
                <a16:creationId xmlns:a16="http://schemas.microsoft.com/office/drawing/2014/main" id="{A03D5795-D502-0B93-8141-E44DB26C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66" y="1549998"/>
            <a:ext cx="2162807" cy="142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Spring Boot Tutorial">
            <a:extLst>
              <a:ext uri="{FF2B5EF4-FFF2-40B4-BE49-F238E27FC236}">
                <a16:creationId xmlns:a16="http://schemas.microsoft.com/office/drawing/2014/main" id="{E6EE5166-D4A7-20EC-5FCD-2F76B128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47" y="1693869"/>
            <a:ext cx="2236991" cy="134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MySQL | Most Popular Open Source Relational Database | AWS">
            <a:extLst>
              <a:ext uri="{FF2B5EF4-FFF2-40B4-BE49-F238E27FC236}">
                <a16:creationId xmlns:a16="http://schemas.microsoft.com/office/drawing/2014/main" id="{5293396F-CB84-B63E-3EFD-91DA4F02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720" y="1328056"/>
            <a:ext cx="2295329" cy="142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Microservices Training Courses | ExitCertified">
            <a:extLst>
              <a:ext uri="{FF2B5EF4-FFF2-40B4-BE49-F238E27FC236}">
                <a16:creationId xmlns:a16="http://schemas.microsoft.com/office/drawing/2014/main" id="{ABBA6E4C-ED5B-7D1A-783C-5EAD7B4E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1" y="4176172"/>
            <a:ext cx="2814524" cy="13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ull Stack Developer">
            <a:extLst>
              <a:ext uri="{FF2B5EF4-FFF2-40B4-BE49-F238E27FC236}">
                <a16:creationId xmlns:a16="http://schemas.microsoft.com/office/drawing/2014/main" id="{FAA79ACD-AC5C-1214-7918-6B928ACFF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25" y="3557815"/>
            <a:ext cx="4189445" cy="313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MongoDB: The Developer Data Platform | MongoDB | MongoDB">
            <a:extLst>
              <a:ext uri="{FF2B5EF4-FFF2-40B4-BE49-F238E27FC236}">
                <a16:creationId xmlns:a16="http://schemas.microsoft.com/office/drawing/2014/main" id="{A6FD36BD-EE3F-E70E-9306-E89C560C8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720" y="4176172"/>
            <a:ext cx="2491275" cy="143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7F1D78-312A-326E-1E03-93631DCEDF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63" y="1271084"/>
            <a:ext cx="2295329" cy="19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1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 Advantages Of Hiring Full Stack Developer Over Front End And Back End  Developer">
            <a:extLst>
              <a:ext uri="{FF2B5EF4-FFF2-40B4-BE49-F238E27FC236}">
                <a16:creationId xmlns:a16="http://schemas.microsoft.com/office/drawing/2014/main" id="{D808B91C-DA06-43F1-8D9E-AB9294188B5F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42" y="1706636"/>
            <a:ext cx="5645458" cy="425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609E376-E3C3-4935-9EC8-D3662380DDCB}"/>
              </a:ext>
            </a:extLst>
          </p:cNvPr>
          <p:cNvSpPr>
            <a:spLocks noGrp="1"/>
          </p:cNvSpPr>
          <p:nvPr/>
        </p:nvSpPr>
        <p:spPr>
          <a:xfrm>
            <a:off x="978309" y="2161343"/>
            <a:ext cx="3932237" cy="2819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/>
              <a:t>This Application in whole encompasses these elements.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F3A6DE-9CFB-1391-95D7-A3CAE0D0EBC0}"/>
              </a:ext>
            </a:extLst>
          </p:cNvPr>
          <p:cNvSpPr/>
          <p:nvPr/>
        </p:nvSpPr>
        <p:spPr>
          <a:xfrm>
            <a:off x="1084737" y="348422"/>
            <a:ext cx="4003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949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435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SAHU</dc:creator>
  <cp:lastModifiedBy>Neeraj Chauhan</cp:lastModifiedBy>
  <cp:revision>53</cp:revision>
  <dcterms:created xsi:type="dcterms:W3CDTF">2022-10-25T04:20:02Z</dcterms:created>
  <dcterms:modified xsi:type="dcterms:W3CDTF">2022-10-26T06:34:11Z</dcterms:modified>
</cp:coreProperties>
</file>