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5B3E-42D3-4471-B5D2-4EC97CC971F8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4A93-82F8-46DD-B118-4D7F4C1F8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98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5B3E-42D3-4471-B5D2-4EC97CC971F8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4A93-82F8-46DD-B118-4D7F4C1F8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87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5B3E-42D3-4471-B5D2-4EC97CC971F8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4A93-82F8-46DD-B118-4D7F4C1F8EB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429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5B3E-42D3-4471-B5D2-4EC97CC971F8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4A93-82F8-46DD-B118-4D7F4C1F8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300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5B3E-42D3-4471-B5D2-4EC97CC971F8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4A93-82F8-46DD-B118-4D7F4C1F8EB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3858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5B3E-42D3-4471-B5D2-4EC97CC971F8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4A93-82F8-46DD-B118-4D7F4C1F8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16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5B3E-42D3-4471-B5D2-4EC97CC971F8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4A93-82F8-46DD-B118-4D7F4C1F8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847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5B3E-42D3-4471-B5D2-4EC97CC971F8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4A93-82F8-46DD-B118-4D7F4C1F8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2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5B3E-42D3-4471-B5D2-4EC97CC971F8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4A93-82F8-46DD-B118-4D7F4C1F8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33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5B3E-42D3-4471-B5D2-4EC97CC971F8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4A93-82F8-46DD-B118-4D7F4C1F8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25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5B3E-42D3-4471-B5D2-4EC97CC971F8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4A93-82F8-46DD-B118-4D7F4C1F8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95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5B3E-42D3-4471-B5D2-4EC97CC971F8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4A93-82F8-46DD-B118-4D7F4C1F8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75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5B3E-42D3-4471-B5D2-4EC97CC971F8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4A93-82F8-46DD-B118-4D7F4C1F8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24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5B3E-42D3-4471-B5D2-4EC97CC971F8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4A93-82F8-46DD-B118-4D7F4C1F8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91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5B3E-42D3-4471-B5D2-4EC97CC971F8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4A93-82F8-46DD-B118-4D7F4C1F8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50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5B3E-42D3-4471-B5D2-4EC97CC971F8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4A93-82F8-46DD-B118-4D7F4C1F8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54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65B3E-42D3-4471-B5D2-4EC97CC971F8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014A93-82F8-46DD-B118-4D7F4C1F8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13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FD04-8E9B-88D3-CC98-3B425A710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6" y="1004358"/>
            <a:ext cx="10770659" cy="3777192"/>
          </a:xfrm>
        </p:spPr>
        <p:txBody>
          <a:bodyPr anchor="t"/>
          <a:lstStyle/>
          <a:p>
            <a:pPr algn="l"/>
            <a:r>
              <a:rPr lang="en-IN" sz="4000" dirty="0"/>
              <a:t>Syed </a:t>
            </a:r>
            <a:r>
              <a:rPr lang="en-IN" sz="4000" dirty="0" err="1"/>
              <a:t>Ikramuddin</a:t>
            </a:r>
            <a:br>
              <a:rPr lang="en-IN" sz="4000" dirty="0"/>
            </a:br>
            <a:r>
              <a:rPr lang="en-IN" sz="4000" dirty="0"/>
              <a:t>Student Id-301318212</a:t>
            </a:r>
            <a:br>
              <a:rPr lang="en-IN" sz="4000" dirty="0"/>
            </a:br>
            <a:r>
              <a:rPr lang="en-IN" sz="4000" dirty="0"/>
              <a:t>COMP229-003</a:t>
            </a:r>
            <a:br>
              <a:rPr lang="en-IN" sz="4000" dirty="0"/>
            </a:br>
            <a:r>
              <a:rPr lang="en-IN" sz="4000" dirty="0"/>
              <a:t>Web Application Development</a:t>
            </a:r>
            <a:br>
              <a:rPr lang="en-IN" sz="4000" dirty="0"/>
            </a:br>
            <a:r>
              <a:rPr lang="en-IN" sz="4000" dirty="0"/>
              <a:t>Assignment 2</a:t>
            </a:r>
            <a:br>
              <a:rPr lang="en-IN" sz="4000" dirty="0"/>
            </a:br>
            <a:r>
              <a:rPr lang="en-IN" sz="4000" dirty="0"/>
              <a:t>(Express Portfolio – Authentication) </a:t>
            </a:r>
            <a:br>
              <a:rPr lang="en-IN" sz="3200" dirty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4924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22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Syed Ikramuddin Student Id-301318212 COMP229-003 Web Application Development Assignment 2 (Express Portfolio – Authentication)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Syed Ikramuddin Student Id-301318212 COMP229-003 Web Application Development Assignment 2 (Express Portfolio – Authentication)  </dc:title>
  <dc:creator>syed.khaja.ikramuddin9@gmail.com</dc:creator>
  <cp:lastModifiedBy>syed.khaja.ikramuddin9@gmail.com</cp:lastModifiedBy>
  <cp:revision>1</cp:revision>
  <dcterms:created xsi:type="dcterms:W3CDTF">2023-02-28T03:16:56Z</dcterms:created>
  <dcterms:modified xsi:type="dcterms:W3CDTF">2023-02-28T03:19:53Z</dcterms:modified>
</cp:coreProperties>
</file>