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p:cViewPr>
        <p:scale>
          <a:sx n="100" d="100"/>
          <a:sy n="100" d="100"/>
        </p:scale>
        <p:origin x="29"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Syed Masood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693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11</cp:revision>
  <dcterms:created xsi:type="dcterms:W3CDTF">2024-04-03T16:02:42Z</dcterms:created>
  <dcterms:modified xsi:type="dcterms:W3CDTF">2024-04-04T14:59:22Z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