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2" r:id="rId10"/>
    <p:sldId id="265" r:id="rId11"/>
    <p:sldId id="270" r:id="rId12"/>
    <p:sldId id="271"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83" d="100"/>
          <a:sy n="83" d="100"/>
        </p:scale>
        <p:origin x="70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09114"/>
          </a:xfrm>
          <a:prstGeom prst="rect">
            <a:avLst/>
          </a:prstGeom>
        </p:spPr>
        <p:txBody>
          <a:bodyPr vert="horz" wrap="square" lIns="0" tIns="16510" rIns="0" bIns="0" rtlCol="0">
            <a:spAutoFit/>
          </a:bodyPr>
          <a:lstStyle/>
          <a:p>
            <a:pPr marL="12700">
              <a:lnSpc>
                <a:spcPct val="100000"/>
              </a:lnSpc>
              <a:spcBef>
                <a:spcPts val="130"/>
              </a:spcBef>
            </a:pPr>
            <a:r>
              <a:rPr lang="en-GB" sz="3200" dirty="0" smtClean="0">
                <a:latin typeface="Trebuchet MS"/>
                <a:cs typeface="Trebuchet MS"/>
              </a:rPr>
              <a:t>Syed Masood 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smtClean="0">
                <a:solidFill>
                  <a:srgbClr val="2D936B"/>
                </a:solidFill>
                <a:latin typeface="Trebuchet MS"/>
                <a:cs typeface="Trebuchet MS"/>
              </a:rPr>
              <a:t>Final</a:t>
            </a:r>
            <a:r>
              <a:rPr sz="2400" b="1" spc="-40" dirty="0" smtClean="0">
                <a:solidFill>
                  <a:srgbClr val="2D936B"/>
                </a:solidFill>
                <a:latin typeface="Trebuchet MS"/>
                <a:cs typeface="Trebuchet MS"/>
              </a:rPr>
              <a:t> </a:t>
            </a:r>
            <a:r>
              <a:rPr sz="2400" b="1" spc="-10"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smtClean="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smtClean="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smtClean="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
        <p:nvSpPr>
          <p:cNvPr id="24" name="TextBox 23"/>
          <p:cNvSpPr txBox="1"/>
          <p:nvPr/>
        </p:nvSpPr>
        <p:spPr>
          <a:xfrm>
            <a:off x="534352" y="5567470"/>
            <a:ext cx="6752273" cy="646331"/>
          </a:xfrm>
          <a:prstGeom prst="rect">
            <a:avLst/>
          </a:prstGeom>
          <a:noFill/>
        </p:spPr>
        <p:txBody>
          <a:bodyPr wrap="square" rtlCol="0">
            <a:spAutoFit/>
          </a:bodyPr>
          <a:lstStyle/>
          <a:p>
            <a:r>
              <a:rPr lang="en-GB" dirty="0" smtClean="0">
                <a:solidFill>
                  <a:schemeClr val="tx2">
                    <a:lumMod val="60000"/>
                    <a:lumOff val="40000"/>
                  </a:schemeClr>
                </a:solidFill>
              </a:rPr>
              <a:t>Presented By:         </a:t>
            </a:r>
            <a:r>
              <a:rPr lang="en-GB" dirty="0" smtClean="0"/>
              <a:t>Syed Masood S</a:t>
            </a:r>
          </a:p>
          <a:p>
            <a:r>
              <a:rPr lang="en-GB" dirty="0" smtClean="0">
                <a:solidFill>
                  <a:schemeClr val="tx2">
                    <a:lumMod val="60000"/>
                    <a:lumOff val="40000"/>
                  </a:schemeClr>
                </a:solidFill>
              </a:rPr>
              <a:t>Register Number:</a:t>
            </a:r>
            <a:r>
              <a:rPr lang="en-GB" dirty="0" smtClean="0"/>
              <a:t>   813821104108</a:t>
            </a:r>
          </a:p>
        </p:txBody>
      </p:sp>
      <p:sp>
        <p:nvSpPr>
          <p:cNvPr id="25" name="TextBox 24"/>
          <p:cNvSpPr txBox="1"/>
          <p:nvPr/>
        </p:nvSpPr>
        <p:spPr>
          <a:xfrm>
            <a:off x="1971631" y="3187269"/>
            <a:ext cx="6827747" cy="646331"/>
          </a:xfrm>
          <a:prstGeom prst="rect">
            <a:avLst/>
          </a:prstGeom>
          <a:noFill/>
        </p:spPr>
        <p:txBody>
          <a:bodyPr wrap="square" rtlCol="0">
            <a:spAutoFit/>
          </a:bodyPr>
          <a:lstStyle/>
          <a:p>
            <a:r>
              <a:rPr lang="en-GB" b="1" dirty="0" smtClean="0">
                <a:solidFill>
                  <a:schemeClr val="tx2">
                    <a:lumMod val="60000"/>
                    <a:lumOff val="40000"/>
                  </a:schemeClr>
                </a:solidFill>
                <a:effectLst>
                  <a:outerShdw blurRad="38100" dist="38100" dir="2700000" algn="tl">
                    <a:srgbClr val="000000">
                      <a:alpha val="43137"/>
                    </a:srgbClr>
                  </a:outerShdw>
                </a:effectLst>
              </a:rPr>
              <a:t>DEPARTMENT OF COMPUTERSCIENCE AND ENGINEERING</a:t>
            </a:r>
            <a:endParaRPr lang="en-IN" b="1" dirty="0" smtClean="0">
              <a:solidFill>
                <a:schemeClr val="tx2">
                  <a:lumMod val="60000"/>
                  <a:lumOff val="40000"/>
                </a:schemeClr>
              </a:solidFill>
              <a:effectLst>
                <a:outerShdw blurRad="38100" dist="38100" dir="2700000" algn="tl">
                  <a:srgbClr val="000000">
                    <a:alpha val="43137"/>
                  </a:srgbClr>
                </a:outerShdw>
              </a:effectLst>
            </a:endParaRPr>
          </a:p>
          <a:p>
            <a:endParaRPr lang="en-IN" b="1" dirty="0">
              <a:solidFill>
                <a:schemeClr val="tx2">
                  <a:lumMod val="60000"/>
                  <a:lumOff val="40000"/>
                </a:schemeClr>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smtClean="0">
                <a:latin typeface="+mn-lt"/>
              </a:rPr>
              <a:t>The agenda for the "Deep Learning CIFAR-10 Image Classifier with </a:t>
            </a:r>
            <a:r>
              <a:rPr lang="en-GB" sz="2000" cap="small" dirty="0" err="1" smtClean="0">
                <a:latin typeface="+mn-lt"/>
              </a:rPr>
              <a:t>TensorFlow</a:t>
            </a:r>
            <a:r>
              <a:rPr lang="en-GB" sz="2000" cap="small" dirty="0" smtClean="0">
                <a:latin typeface="+mn-lt"/>
              </a:rPr>
              <a:t>" project includes introducing the CIFAR-10 dataset and its significance in image classification tasks. </a:t>
            </a:r>
          </a:p>
          <a:p>
            <a:pPr marL="457200" indent="-457200">
              <a:buFont typeface="+mj-lt"/>
              <a:buAutoNum type="arabicPeriod"/>
            </a:pPr>
            <a:r>
              <a:rPr lang="en-GB" sz="2000" cap="small" dirty="0" smtClean="0">
                <a:latin typeface="+mn-lt"/>
              </a:rPr>
              <a:t>We'll discuss the implementation of a convolutional neural network (CNN) architecture using </a:t>
            </a:r>
            <a:r>
              <a:rPr lang="en-GB" sz="2000" cap="small" dirty="0" err="1" smtClean="0">
                <a:latin typeface="+mn-lt"/>
              </a:rPr>
              <a:t>TensorFlow</a:t>
            </a:r>
            <a:r>
              <a:rPr lang="en-GB" sz="2000" cap="small" dirty="0" smtClean="0">
                <a:latin typeface="+mn-lt"/>
              </a:rPr>
              <a:t> and </a:t>
            </a:r>
            <a:r>
              <a:rPr lang="en-GB" sz="2000" cap="small" dirty="0" err="1" smtClean="0">
                <a:latin typeface="+mn-lt"/>
              </a:rPr>
              <a:t>Keras</a:t>
            </a:r>
            <a:r>
              <a:rPr lang="en-GB" sz="2000" cap="small" dirty="0" smtClean="0">
                <a:latin typeface="+mn-lt"/>
              </a:rPr>
              <a:t>, covering model training, evaluation, and visualization of results. </a:t>
            </a:r>
          </a:p>
          <a:p>
            <a:pPr marL="457200" indent="-457200">
              <a:buFont typeface="+mj-lt"/>
              <a:buAutoNum type="arabicPeriod"/>
            </a:pPr>
            <a:r>
              <a:rPr lang="en-GB" sz="2000" cap="small" dirty="0" smtClean="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smtClean="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a:t>
            </a:r>
            <a:r>
              <a:rPr lang="en-GB" sz="2400" cap="small" dirty="0" smtClean="0">
                <a:latin typeface="+mn-lt"/>
              </a:rPr>
              <a:t>The </a:t>
            </a:r>
            <a:r>
              <a:rPr lang="en-GB" sz="2400" cap="small" dirty="0">
                <a:latin typeface="+mn-lt"/>
              </a:rPr>
              <a:t>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smtClean="0">
                <a:ln>
                  <a:noFill/>
                </a:ln>
                <a:solidFill>
                  <a:schemeClr val="tx1"/>
                </a:solidFill>
                <a:effectLst/>
                <a:latin typeface="Arial" panose="020B0604020202020204" pitchFamily="34" charset="0"/>
              </a:rPr>
              <a:t> </a:t>
            </a:r>
            <a:r>
              <a:rPr kumimoji="0" lang="en-US" sz="2000" b="0" i="0" u="none" strike="noStrike" cap="small" normalizeH="0" baseline="0" dirty="0" smtClean="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It involves several </a:t>
            </a:r>
            <a:r>
              <a:rPr kumimoji="0" lang="en-US" sz="2000" b="1" i="0" u="none" strike="noStrike" cap="small" normalizeH="0" baseline="0" dirty="0" smtClean="0">
                <a:ln>
                  <a:noFill/>
                </a:ln>
                <a:solidFill>
                  <a:schemeClr val="tx1"/>
                </a:solidFill>
                <a:effectLst/>
                <a:latin typeface="Arial" panose="020B0604020202020204" pitchFamily="34" charset="0"/>
              </a:rPr>
              <a:t>key components</a:t>
            </a:r>
            <a:r>
              <a:rPr kumimoji="0" lang="en-US" sz="2000" b="0" i="0" u="none" strike="noStrike" cap="small" normalizeH="0" baseline="0" dirty="0" smtClean="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smtClean="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smtClean="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GB" sz="4250" dirty="0" smtClean="0"/>
              <a:t>MODELLING:</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752475" y="1459574"/>
            <a:ext cx="4505325" cy="400110"/>
          </a:xfrm>
          <a:prstGeom prst="rect">
            <a:avLst/>
          </a:prstGeom>
          <a:noFill/>
        </p:spPr>
        <p:txBody>
          <a:bodyPr wrap="square" rtlCol="0">
            <a:spAutoFit/>
          </a:bodyPr>
          <a:lstStyle/>
          <a:p>
            <a:r>
              <a:rPr lang="en-IN" sz="2000" dirty="0">
                <a:solidFill>
                  <a:schemeClr val="tx2">
                    <a:lumMod val="60000"/>
                    <a:lumOff val="40000"/>
                  </a:schemeClr>
                </a:solidFill>
              </a:rPr>
              <a:t>Convolutional Neural Network (CNN) </a:t>
            </a:r>
          </a:p>
        </p:txBody>
      </p:sp>
      <p:sp>
        <p:nvSpPr>
          <p:cNvPr id="12" name="Rectangle 2"/>
          <p:cNvSpPr>
            <a:spLocks noChangeArrowheads="1"/>
          </p:cNvSpPr>
          <p:nvPr/>
        </p:nvSpPr>
        <p:spPr bwMode="auto">
          <a:xfrm>
            <a:off x="0" y="0"/>
            <a:ext cx="4133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752475" y="2059686"/>
            <a:ext cx="6334125" cy="2862322"/>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strike="noStrike" kern="400" cap="none" spc="40" normalizeH="0" dirty="0" smtClean="0">
                <a:ln>
                  <a:noFill/>
                </a:ln>
                <a:solidFill>
                  <a:schemeClr val="tx1"/>
                </a:solidFill>
                <a:effectLst/>
                <a:latin typeface="Arial" panose="020B0604020202020204" pitchFamily="34" charset="0"/>
              </a:rPr>
              <a:t>The Convolutional Neural Network (CNN) model employed in this project for CIFAR-10 image classification consists of multiple convolutional layers followed by max-pooling layers, enabling the extraction of hierarchical features from input images.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1800" b="0" i="0" u="none" strike="noStrike" kern="400" cap="none" spc="40" normalizeH="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strike="noStrike" kern="400" cap="none" spc="40" normalizeH="0" dirty="0" smtClean="0">
                <a:ln>
                  <a:noFill/>
                </a:ln>
                <a:solidFill>
                  <a:schemeClr val="tx1"/>
                </a:solidFill>
                <a:effectLst/>
                <a:latin typeface="Arial" panose="020B0604020202020204" pitchFamily="34" charset="0"/>
              </a:rPr>
              <a:t>The model architecture includes convolutional filters to detect patterns and dense layers for classification, achieving high accuracy on image recognition </a:t>
            </a:r>
            <a:r>
              <a:rPr kumimoji="0" lang="en-US" sz="1800" b="0" i="0" strike="noStrike" kern="400" cap="none" spc="40" normalizeH="0" dirty="0" smtClean="0">
                <a:ln>
                  <a:noFill/>
                </a:ln>
                <a:solidFill>
                  <a:schemeClr val="tx1"/>
                </a:solidFill>
                <a:effectLst/>
                <a:latin typeface="Arial" panose="020B0604020202020204" pitchFamily="34" charset="0"/>
              </a:rPr>
              <a:t>tasks</a:t>
            </a:r>
            <a:r>
              <a:rPr kumimoji="0" lang="en-US" sz="1800" b="0" i="0" u="none" strike="noStrike" kern="400" cap="none" spc="40" normalizeH="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kern="400" cap="none" spc="40" normalizeH="0" dirty="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026" y="1713709"/>
            <a:ext cx="4286997" cy="2816727"/>
          </a:xfrm>
          <a:prstGeom prst="rect">
            <a:avLst/>
          </a:prstGeom>
        </p:spPr>
      </p:pic>
    </p:spTree>
    <p:extLst>
      <p:ext uri="{BB962C8B-B14F-4D97-AF65-F5344CB8AC3E}">
        <p14:creationId xmlns:p14="http://schemas.microsoft.com/office/powerpoint/2010/main" val="2736523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TotalTime>
  <Words>779</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Microsoft account</cp:lastModifiedBy>
  <cp:revision>18</cp:revision>
  <dcterms:created xsi:type="dcterms:W3CDTF">2024-04-03T16:02:42Z</dcterms:created>
  <dcterms:modified xsi:type="dcterms:W3CDTF">2024-04-05T05:05:39Z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