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87E20D7A-6BBE-4E64-B054-FDD2F32852D5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0701-A2F2-448A-B3BF-0A07EE0C7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20D7A-6BBE-4E64-B054-FDD2F32852D5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0701-A2F2-448A-B3BF-0A07EE0C7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20D7A-6BBE-4E64-B054-FDD2F32852D5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0701-A2F2-448A-B3BF-0A07EE0C7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20D7A-6BBE-4E64-B054-FDD2F32852D5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0701-A2F2-448A-B3BF-0A07EE0C732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20D7A-6BBE-4E64-B054-FDD2F32852D5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0701-A2F2-448A-B3BF-0A07EE0C732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20D7A-6BBE-4E64-B054-FDD2F32852D5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0701-A2F2-448A-B3BF-0A07EE0C732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20D7A-6BBE-4E64-B054-FDD2F32852D5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0701-A2F2-448A-B3BF-0A07EE0C7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20D7A-6BBE-4E64-B054-FDD2F32852D5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0701-A2F2-448A-B3BF-0A07EE0C732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20D7A-6BBE-4E64-B054-FDD2F32852D5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0701-A2F2-448A-B3BF-0A07EE0C7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20D7A-6BBE-4E64-B054-FDD2F32852D5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0701-A2F2-448A-B3BF-0A07EE0C732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20D7A-6BBE-4E64-B054-FDD2F32852D5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0701-A2F2-448A-B3BF-0A07EE0C7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87E20D7A-6BBE-4E64-B054-FDD2F32852D5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CF420701-A2F2-448A-B3BF-0A07EE0C732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Welcome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Tittle = polymorphism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723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Definition of </a:t>
            </a:r>
            <a:r>
              <a:rPr lang="en-US" sz="2400" dirty="0" smtClean="0"/>
              <a:t>Polymorphism?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 mean many</a:t>
            </a:r>
          </a:p>
          <a:p>
            <a:r>
              <a:rPr lang="en-US" dirty="0" smtClean="0"/>
              <a:t>Morphism mean forms</a:t>
            </a:r>
          </a:p>
          <a:p>
            <a:r>
              <a:rPr lang="en-US" dirty="0" smtClean="0"/>
              <a:t>It is an </a:t>
            </a:r>
            <a:r>
              <a:rPr lang="en-US" dirty="0" err="1" smtClean="0"/>
              <a:t>greak</a:t>
            </a:r>
            <a:r>
              <a:rPr lang="en-US" dirty="0" smtClean="0"/>
              <a:t> word mean same object having different behavior</a:t>
            </a:r>
          </a:p>
          <a:p>
            <a:r>
              <a:rPr lang="en-US" dirty="0" smtClean="0"/>
              <a:t>Ex:</a:t>
            </a:r>
          </a:p>
          <a:p>
            <a:pPr indent="0">
              <a:buNone/>
            </a:pPr>
            <a:r>
              <a:rPr lang="en-US" dirty="0"/>
              <a:t> </a:t>
            </a:r>
            <a:r>
              <a:rPr lang="en-US" dirty="0" smtClean="0"/>
              <a:t>         person ;;;;; student;;;;</a:t>
            </a:r>
            <a:r>
              <a:rPr lang="en-US" dirty="0" err="1" smtClean="0"/>
              <a:t>frnd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91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09800"/>
            <a:ext cx="6400800" cy="3352800"/>
          </a:xfrm>
        </p:spPr>
        <p:txBody>
          <a:bodyPr/>
          <a:lstStyle/>
          <a:p>
            <a:r>
              <a:rPr lang="en-US" dirty="0"/>
              <a:t>class</a:t>
            </a:r>
            <a:r>
              <a:rPr lang="en-US" dirty="0"/>
              <a:t> </a:t>
            </a:r>
            <a:r>
              <a:rPr lang="en-US" dirty="0"/>
              <a:t>Animal</a:t>
            </a:r>
            <a:r>
              <a:rPr lang="en-US" dirty="0"/>
              <a:t> </a:t>
            </a:r>
            <a:r>
              <a:rPr lang="en-US" dirty="0" smtClean="0"/>
              <a:t>{ </a:t>
            </a:r>
            <a:r>
              <a:rPr lang="en-US" dirty="0"/>
              <a:t>public</a:t>
            </a:r>
            <a:r>
              <a:rPr lang="en-US" dirty="0"/>
              <a:t> </a:t>
            </a:r>
            <a:r>
              <a:rPr lang="en-US" dirty="0"/>
              <a:t>void</a:t>
            </a:r>
            <a:r>
              <a:rPr lang="en-US" dirty="0"/>
              <a:t> </a:t>
            </a:r>
            <a:r>
              <a:rPr lang="en-US" dirty="0" smtClean="0"/>
              <a:t>animal   Sound</a:t>
            </a:r>
            <a:r>
              <a:rPr lang="en-US" dirty="0"/>
              <a:t>()</a:t>
            </a:r>
            <a:r>
              <a:rPr lang="en-US" dirty="0"/>
              <a:t> </a:t>
            </a:r>
            <a:r>
              <a:rPr lang="en-US" dirty="0"/>
              <a:t>{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System out print ln</a:t>
            </a:r>
            <a:r>
              <a:rPr lang="en-US" dirty="0"/>
              <a:t>("The animal makes a sound");</a:t>
            </a:r>
            <a:r>
              <a:rPr lang="en-US" dirty="0"/>
              <a:t> </a:t>
            </a:r>
            <a:r>
              <a:rPr lang="en-US" dirty="0" smtClean="0"/>
              <a:t>} </a:t>
            </a:r>
            <a:r>
              <a:rPr lang="en-US" dirty="0"/>
              <a:t>}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/>
              <a:t>Pig</a:t>
            </a:r>
            <a:r>
              <a:rPr lang="en-US" dirty="0"/>
              <a:t> </a:t>
            </a:r>
            <a:r>
              <a:rPr lang="en-US" dirty="0"/>
              <a:t>extends</a:t>
            </a:r>
            <a:r>
              <a:rPr lang="en-US" dirty="0"/>
              <a:t> </a:t>
            </a:r>
            <a:r>
              <a:rPr lang="en-US" dirty="0"/>
              <a:t>Animal</a:t>
            </a:r>
            <a:r>
              <a:rPr lang="en-US" dirty="0"/>
              <a:t> </a:t>
            </a:r>
            <a:r>
              <a:rPr lang="en-US" dirty="0"/>
              <a:t>{</a:t>
            </a:r>
            <a:r>
              <a:rPr lang="en-US" dirty="0"/>
              <a:t> </a:t>
            </a:r>
            <a:r>
              <a:rPr lang="en-US" dirty="0"/>
              <a:t>public</a:t>
            </a:r>
            <a:r>
              <a:rPr lang="en-US" dirty="0"/>
              <a:t> </a:t>
            </a:r>
            <a:r>
              <a:rPr lang="en-US" dirty="0"/>
              <a:t>void</a:t>
            </a:r>
            <a:r>
              <a:rPr lang="en-US" dirty="0"/>
              <a:t> </a:t>
            </a:r>
            <a:r>
              <a:rPr lang="en-US" dirty="0" smtClean="0"/>
              <a:t>animal Sound</a:t>
            </a:r>
            <a:r>
              <a:rPr lang="en-US" dirty="0"/>
              <a:t>()</a:t>
            </a:r>
            <a:r>
              <a:rPr lang="en-US" dirty="0"/>
              <a:t> </a:t>
            </a:r>
            <a:r>
              <a:rPr lang="en-US" dirty="0"/>
              <a:t>{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System out print ln</a:t>
            </a:r>
            <a:r>
              <a:rPr lang="en-US" dirty="0"/>
              <a:t>("The pig says: wee wee");</a:t>
            </a:r>
            <a:r>
              <a:rPr lang="en-US" dirty="0"/>
              <a:t> </a:t>
            </a:r>
            <a:r>
              <a:rPr lang="en-US" dirty="0"/>
              <a:t>}</a:t>
            </a:r>
            <a:r>
              <a:rPr lang="en-US" dirty="0"/>
              <a:t> </a:t>
            </a:r>
            <a:r>
              <a:rPr lang="en-US" dirty="0"/>
              <a:t>}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/>
              <a:t>Dog</a:t>
            </a:r>
            <a:r>
              <a:rPr lang="en-US" dirty="0"/>
              <a:t> </a:t>
            </a:r>
            <a:r>
              <a:rPr lang="en-US" dirty="0"/>
              <a:t>extends</a:t>
            </a:r>
            <a:r>
              <a:rPr lang="en-US" dirty="0"/>
              <a:t> </a:t>
            </a:r>
            <a:r>
              <a:rPr lang="en-US" dirty="0"/>
              <a:t>Animal</a:t>
            </a:r>
            <a:r>
              <a:rPr lang="en-US" dirty="0"/>
              <a:t> </a:t>
            </a:r>
            <a:r>
              <a:rPr lang="en-US" dirty="0"/>
              <a:t>{</a:t>
            </a:r>
            <a:r>
              <a:rPr lang="en-US" dirty="0"/>
              <a:t> </a:t>
            </a:r>
            <a:r>
              <a:rPr lang="en-US" dirty="0"/>
              <a:t>public</a:t>
            </a:r>
            <a:r>
              <a:rPr lang="en-US" dirty="0"/>
              <a:t> </a:t>
            </a:r>
            <a:r>
              <a:rPr lang="en-US" dirty="0"/>
              <a:t>void</a:t>
            </a:r>
            <a:r>
              <a:rPr lang="en-US" dirty="0"/>
              <a:t> </a:t>
            </a:r>
            <a:r>
              <a:rPr lang="en-US" dirty="0" smtClean="0"/>
              <a:t>animal Sound</a:t>
            </a:r>
            <a:r>
              <a:rPr lang="en-US" dirty="0"/>
              <a:t>()</a:t>
            </a:r>
            <a:r>
              <a:rPr lang="en-US" dirty="0"/>
              <a:t> </a:t>
            </a:r>
            <a:r>
              <a:rPr lang="en-US" dirty="0"/>
              <a:t>{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System out print ln ("</a:t>
            </a:r>
            <a:r>
              <a:rPr lang="en-US" dirty="0"/>
              <a:t>The dog says: bow wow");</a:t>
            </a:r>
            <a:r>
              <a:rPr lang="en-US" dirty="0"/>
              <a:t> </a:t>
            </a:r>
            <a:r>
              <a:rPr lang="en-US" dirty="0"/>
              <a:t>}</a:t>
            </a:r>
            <a:r>
              <a:rPr lang="en-US" dirty="0"/>
              <a:t> </a:t>
            </a:r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67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 of polymorphism?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type of polymorphism:</a:t>
            </a:r>
          </a:p>
          <a:p>
            <a:r>
              <a:rPr lang="en-US" dirty="0" smtClean="0"/>
              <a:t>Compile time polymorphism(static)</a:t>
            </a:r>
          </a:p>
          <a:p>
            <a:r>
              <a:rPr lang="en-US" dirty="0" smtClean="0"/>
              <a:t>Run time polymorphism(dynamic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25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exist at a tine of compilation is called </a:t>
            </a:r>
            <a:r>
              <a:rPr lang="en-US" dirty="0"/>
              <a:t>Static </a:t>
            </a:r>
            <a:r>
              <a:rPr lang="en-US" dirty="0" smtClean="0"/>
              <a:t>polymorphism</a:t>
            </a:r>
          </a:p>
          <a:p>
            <a:r>
              <a:rPr lang="en-US" dirty="0" smtClean="0"/>
              <a:t>There are also two type :</a:t>
            </a:r>
          </a:p>
          <a:p>
            <a:pPr indent="0">
              <a:buNone/>
            </a:pPr>
            <a:r>
              <a:rPr lang="en-US" dirty="0" smtClean="0"/>
              <a:t>        method overloading</a:t>
            </a:r>
          </a:p>
          <a:p>
            <a:pPr indent="0">
              <a:buNone/>
            </a:pPr>
            <a:r>
              <a:rPr lang="en-US" dirty="0"/>
              <a:t> </a:t>
            </a:r>
            <a:r>
              <a:rPr lang="en-US" dirty="0" smtClean="0"/>
              <a:t>       operator</a:t>
            </a:r>
            <a:r>
              <a:rPr lang="en-US" dirty="0"/>
              <a:t> overloading</a:t>
            </a:r>
          </a:p>
        </p:txBody>
      </p:sp>
    </p:spTree>
    <p:extLst>
      <p:ext uri="{BB962C8B-B14F-4D97-AF65-F5344CB8AC3E}">
        <p14:creationId xmlns:p14="http://schemas.microsoft.com/office/powerpoint/2010/main" val="3782955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Dynamic </a:t>
            </a:r>
            <a:r>
              <a:rPr lang="en-US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which exist at a time of execution of program is called polymorphism</a:t>
            </a:r>
          </a:p>
          <a:p>
            <a:r>
              <a:rPr lang="en-US" dirty="0" smtClean="0"/>
              <a:t>There are two type of dynamic polymorphism</a:t>
            </a:r>
          </a:p>
          <a:p>
            <a:pPr indent="0">
              <a:buNone/>
            </a:pPr>
            <a:r>
              <a:rPr lang="en-US" dirty="0" smtClean="0"/>
              <a:t>           method </a:t>
            </a:r>
            <a:r>
              <a:rPr lang="en-US" dirty="0"/>
              <a:t>overloading</a:t>
            </a:r>
          </a:p>
          <a:p>
            <a:pPr indent="0">
              <a:buNone/>
            </a:pPr>
            <a:r>
              <a:rPr lang="en-US" dirty="0"/>
              <a:t>        </a:t>
            </a:r>
            <a:r>
              <a:rPr lang="en-US" dirty="0" smtClean="0"/>
              <a:t>   operator </a:t>
            </a:r>
            <a:r>
              <a:rPr lang="en-US" dirty="0"/>
              <a:t>overloading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800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Benefits of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057400"/>
            <a:ext cx="6400800" cy="3048001"/>
          </a:xfrm>
        </p:spPr>
        <p:txBody>
          <a:bodyPr/>
          <a:lstStyle/>
          <a:p>
            <a:pPr indent="0">
              <a:buNone/>
            </a:pPr>
            <a:endParaRPr lang="en-US" dirty="0" smtClean="0"/>
          </a:p>
          <a:p>
            <a:r>
              <a:rPr lang="en-US" dirty="0"/>
              <a:t>Code reusability: Writing flexible code that can work with multiple types without repeating logic.</a:t>
            </a:r>
          </a:p>
          <a:p>
            <a:r>
              <a:rPr lang="en-US" dirty="0"/>
              <a:t>Extensibility: Adding new classes without modifying existing code.</a:t>
            </a:r>
          </a:p>
          <a:p>
            <a:r>
              <a:rPr lang="en-US" dirty="0"/>
              <a:t>Simplicity: Writing cleaner, more organized code by using a common interface.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17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90600"/>
            <a:ext cx="6400800" cy="1066800"/>
          </a:xfrm>
        </p:spPr>
        <p:txBody>
          <a:bodyPr>
            <a:noAutofit/>
          </a:bodyPr>
          <a:lstStyle/>
          <a:p>
            <a:r>
              <a:rPr lang="en-US" sz="1600" dirty="0"/>
              <a:t>Use of polymorphism in software </a:t>
            </a:r>
            <a:r>
              <a:rPr lang="en-US" sz="1600" dirty="0" smtClean="0"/>
              <a:t>development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/>
              <a:t>GUI </a:t>
            </a:r>
            <a:r>
              <a:rPr lang="en-US" sz="2400" dirty="0"/>
              <a:t>frameworks</a:t>
            </a:r>
          </a:p>
          <a:p>
            <a:pPr lvl="1"/>
            <a:r>
              <a:rPr lang="en-US" sz="2400" dirty="0"/>
              <a:t>Shape drawing applications</a:t>
            </a:r>
          </a:p>
          <a:p>
            <a:pPr lvl="1"/>
            <a:r>
              <a:rPr lang="en-US" sz="2400" dirty="0"/>
              <a:t>Employee payroll </a:t>
            </a:r>
            <a:r>
              <a:rPr lang="en-US" sz="2400" dirty="0" smtClean="0"/>
              <a:t>systems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7471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thanks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Made by: </a:t>
            </a:r>
            <a:r>
              <a:rPr lang="en-US" sz="2800" dirty="0"/>
              <a:t>S</a:t>
            </a:r>
            <a:r>
              <a:rPr lang="en-US" sz="2800" dirty="0" smtClean="0"/>
              <a:t>yed Muhammad Hasnain Rizvi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3594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32</TotalTime>
  <Words>243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Couture</vt:lpstr>
      <vt:lpstr>Welcome</vt:lpstr>
      <vt:lpstr>Definition of Polymorphism?</vt:lpstr>
      <vt:lpstr>syntax</vt:lpstr>
      <vt:lpstr>Type of polymorphism?</vt:lpstr>
      <vt:lpstr>Static polymorphism</vt:lpstr>
      <vt:lpstr>Dynamic polymorphism</vt:lpstr>
      <vt:lpstr>Benefits of Polymorphism</vt:lpstr>
      <vt:lpstr>Use of polymorphism in software development 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Windows User</dc:creator>
  <cp:lastModifiedBy>Windows User</cp:lastModifiedBy>
  <cp:revision>4</cp:revision>
  <dcterms:created xsi:type="dcterms:W3CDTF">2023-12-29T20:34:05Z</dcterms:created>
  <dcterms:modified xsi:type="dcterms:W3CDTF">2023-12-29T21:06:45Z</dcterms:modified>
</cp:coreProperties>
</file>