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</p:sldMasterIdLst>
  <p:notesMasterIdLst>
    <p:notesMasterId r:id="rId46"/>
  </p:notesMasterIdLst>
  <p:sldIdLst>
    <p:sldId id="256" r:id="rId34"/>
    <p:sldId id="258" r:id="rId35"/>
    <p:sldId id="257" r:id="rId36"/>
    <p:sldId id="268" r:id="rId37"/>
    <p:sldId id="259" r:id="rId38"/>
    <p:sldId id="260" r:id="rId39"/>
    <p:sldId id="261" r:id="rId40"/>
    <p:sldId id="262" r:id="rId41"/>
    <p:sldId id="263" r:id="rId42"/>
    <p:sldId id="265" r:id="rId43"/>
    <p:sldId id="264" r:id="rId44"/>
    <p:sldId id="266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10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09B4-2B62-47E9-985A-722D0FD176A1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136D0-53A1-40CF-8531-1D06753120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136D0-53A1-40CF-8531-1D06753120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160" y="630720"/>
            <a:ext cx="4142160" cy="219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9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8" name="Google Shape;11;p2"/>
          <p:cNvGrpSpPr/>
          <p:nvPr/>
        </p:nvGrpSpPr>
        <p:grpSpPr>
          <a:xfrm>
            <a:off x="-1986120" y="-2678040"/>
            <a:ext cx="12760920" cy="9508680"/>
            <a:chOff x="-1986120" y="-2678040"/>
            <a:chExt cx="12760920" cy="95086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-1557720" y="332748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4323000">
              <a:off x="6893280" y="-257472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" name="Google Shape;14;p2"/>
          <p:cNvGrpSpPr/>
          <p:nvPr/>
        </p:nvGrpSpPr>
        <p:grpSpPr>
          <a:xfrm>
            <a:off x="3044520" y="444960"/>
            <a:ext cx="5522040" cy="4257720"/>
            <a:chOff x="3044520" y="444960"/>
            <a:chExt cx="5522040" cy="4257720"/>
          </a:xfrm>
        </p:grpSpPr>
        <p:grpSp>
          <p:nvGrpSpPr>
            <p:cNvPr id="5" name="Google Shape;15;p2"/>
            <p:cNvGrpSpPr/>
            <p:nvPr/>
          </p:nvGrpSpPr>
          <p:grpSpPr>
            <a:xfrm>
              <a:off x="4441320" y="444960"/>
              <a:ext cx="188280" cy="188640"/>
              <a:chOff x="4441320" y="444960"/>
              <a:chExt cx="188280" cy="188640"/>
            </a:xfrm>
          </p:grpSpPr>
          <p:sp>
            <p:nvSpPr>
              <p:cNvPr id="6" name="Google Shape;16;p2"/>
              <p:cNvSpPr/>
              <p:nvPr/>
            </p:nvSpPr>
            <p:spPr>
              <a:xfrm>
                <a:off x="451152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>
                <a:off x="458064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>
                <a:off x="444132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>
                <a:off x="452844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" name="Google Shape;20;p2"/>
              <p:cNvSpPr/>
              <p:nvPr/>
            </p:nvSpPr>
            <p:spPr>
              <a:xfrm>
                <a:off x="452844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>
                <a:off x="452844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" name="Google Shape;22;p2"/>
            <p:cNvGrpSpPr/>
            <p:nvPr/>
          </p:nvGrpSpPr>
          <p:grpSpPr>
            <a:xfrm>
              <a:off x="8378280" y="851040"/>
              <a:ext cx="188280" cy="188640"/>
              <a:chOff x="8378280" y="851040"/>
              <a:chExt cx="188280" cy="188640"/>
            </a:xfrm>
          </p:grpSpPr>
          <p:sp>
            <p:nvSpPr>
              <p:cNvPr id="13" name="Google Shape;23;p2"/>
              <p:cNvSpPr/>
              <p:nvPr/>
            </p:nvSpPr>
            <p:spPr>
              <a:xfrm>
                <a:off x="8448840" y="93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>
                <a:off x="8517600" y="93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>
                <a:off x="8378280" y="939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>
                <a:off x="8465400" y="922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8465400" y="991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>
                <a:off x="8465400" y="851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" name="Google Shape;29;p2"/>
            <p:cNvGrpSpPr/>
            <p:nvPr/>
          </p:nvGrpSpPr>
          <p:grpSpPr>
            <a:xfrm>
              <a:off x="3044520" y="4514040"/>
              <a:ext cx="187920" cy="188640"/>
              <a:chOff x="3044520" y="4514040"/>
              <a:chExt cx="187920" cy="188640"/>
            </a:xfrm>
          </p:grpSpPr>
          <p:sp>
            <p:nvSpPr>
              <p:cNvPr id="20" name="Google Shape;30;p2"/>
              <p:cNvSpPr/>
              <p:nvPr/>
            </p:nvSpPr>
            <p:spPr>
              <a:xfrm>
                <a:off x="31147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>
                <a:off x="31834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>
                <a:off x="30445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3;p2"/>
              <p:cNvSpPr/>
              <p:nvPr/>
            </p:nvSpPr>
            <p:spPr>
              <a:xfrm>
                <a:off x="313164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34;p2"/>
              <p:cNvSpPr/>
              <p:nvPr/>
            </p:nvSpPr>
            <p:spPr>
              <a:xfrm>
                <a:off x="313164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35;p2"/>
              <p:cNvSpPr/>
              <p:nvPr/>
            </p:nvSpPr>
            <p:spPr>
              <a:xfrm>
                <a:off x="313164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60760" y="1550160"/>
            <a:ext cx="2838240" cy="108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5" name="Google Shape;558;p19"/>
          <p:cNvGrpSpPr/>
          <p:nvPr/>
        </p:nvGrpSpPr>
        <p:grpSpPr>
          <a:xfrm>
            <a:off x="-1251000" y="-1383480"/>
            <a:ext cx="12123360" cy="8462880"/>
            <a:chOff x="-1251000" y="-1383480"/>
            <a:chExt cx="12123360" cy="8462880"/>
          </a:xfrm>
        </p:grpSpPr>
        <p:sp>
          <p:nvSpPr>
            <p:cNvPr id="256" name="Google Shape;559;p19"/>
            <p:cNvSpPr/>
            <p:nvPr/>
          </p:nvSpPr>
          <p:spPr>
            <a:xfrm rot="8640000" flipH="1">
              <a:off x="-672120" y="39643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60;p19"/>
            <p:cNvSpPr/>
            <p:nvPr/>
          </p:nvSpPr>
          <p:spPr>
            <a:xfrm rot="2215800" flipH="1">
              <a:off x="8221680" y="-460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561;p19"/>
            <p:cNvSpPr/>
            <p:nvPr/>
          </p:nvSpPr>
          <p:spPr>
            <a:xfrm rot="1717800">
              <a:off x="6779880" y="-6224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562;p19"/>
            <p:cNvSpPr/>
            <p:nvPr/>
          </p:nvSpPr>
          <p:spPr>
            <a:xfrm rot="9868200">
              <a:off x="-1029600" y="4459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0" name="Google Shape;563;p19"/>
          <p:cNvGrpSpPr/>
          <p:nvPr/>
        </p:nvGrpSpPr>
        <p:grpSpPr>
          <a:xfrm>
            <a:off x="417960" y="539640"/>
            <a:ext cx="7449480" cy="4068720"/>
            <a:chOff x="417960" y="539640"/>
            <a:chExt cx="7449480" cy="4068720"/>
          </a:xfrm>
        </p:grpSpPr>
        <p:grpSp>
          <p:nvGrpSpPr>
            <p:cNvPr id="261" name="Google Shape;564;p19"/>
            <p:cNvGrpSpPr/>
            <p:nvPr/>
          </p:nvGrpSpPr>
          <p:grpSpPr>
            <a:xfrm>
              <a:off x="417960" y="3939120"/>
              <a:ext cx="187920" cy="188640"/>
              <a:chOff x="417960" y="3939120"/>
              <a:chExt cx="187920" cy="188640"/>
            </a:xfrm>
          </p:grpSpPr>
          <p:sp>
            <p:nvSpPr>
              <p:cNvPr id="262" name="Google Shape;565;p19"/>
              <p:cNvSpPr/>
              <p:nvPr/>
            </p:nvSpPr>
            <p:spPr>
              <a:xfrm>
                <a:off x="488160" y="4027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566;p19"/>
              <p:cNvSpPr/>
              <p:nvPr/>
            </p:nvSpPr>
            <p:spPr>
              <a:xfrm>
                <a:off x="556920" y="4027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4" name="Google Shape;567;p19"/>
              <p:cNvSpPr/>
              <p:nvPr/>
            </p:nvSpPr>
            <p:spPr>
              <a:xfrm>
                <a:off x="417960" y="4027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" name="Google Shape;568;p19"/>
              <p:cNvSpPr/>
              <p:nvPr/>
            </p:nvSpPr>
            <p:spPr>
              <a:xfrm>
                <a:off x="505080" y="4010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69;p19"/>
              <p:cNvSpPr/>
              <p:nvPr/>
            </p:nvSpPr>
            <p:spPr>
              <a:xfrm>
                <a:off x="505080" y="4079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70;p19"/>
              <p:cNvSpPr/>
              <p:nvPr/>
            </p:nvSpPr>
            <p:spPr>
              <a:xfrm>
                <a:off x="505080" y="3939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8" name="Google Shape;571;p19"/>
            <p:cNvGrpSpPr/>
            <p:nvPr/>
          </p:nvGrpSpPr>
          <p:grpSpPr>
            <a:xfrm>
              <a:off x="1356120" y="4419720"/>
              <a:ext cx="188280" cy="188640"/>
              <a:chOff x="1356120" y="4419720"/>
              <a:chExt cx="188280" cy="188640"/>
            </a:xfrm>
          </p:grpSpPr>
          <p:sp>
            <p:nvSpPr>
              <p:cNvPr id="269" name="Google Shape;572;p19"/>
              <p:cNvSpPr/>
              <p:nvPr/>
            </p:nvSpPr>
            <p:spPr>
              <a:xfrm>
                <a:off x="142632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" name="Google Shape;573;p19"/>
              <p:cNvSpPr/>
              <p:nvPr/>
            </p:nvSpPr>
            <p:spPr>
              <a:xfrm>
                <a:off x="149544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74;p19"/>
              <p:cNvSpPr/>
              <p:nvPr/>
            </p:nvSpPr>
            <p:spPr>
              <a:xfrm>
                <a:off x="1356120" y="4508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2" name="Google Shape;575;p19"/>
              <p:cNvSpPr/>
              <p:nvPr/>
            </p:nvSpPr>
            <p:spPr>
              <a:xfrm>
                <a:off x="1443240" y="4491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3" name="Google Shape;576;p19"/>
              <p:cNvSpPr/>
              <p:nvPr/>
            </p:nvSpPr>
            <p:spPr>
              <a:xfrm>
                <a:off x="1443240" y="4560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77;p19"/>
              <p:cNvSpPr/>
              <p:nvPr/>
            </p:nvSpPr>
            <p:spPr>
              <a:xfrm>
                <a:off x="1443240" y="4419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5" name="Google Shape;578;p19"/>
            <p:cNvGrpSpPr/>
            <p:nvPr/>
          </p:nvGrpSpPr>
          <p:grpSpPr>
            <a:xfrm>
              <a:off x="6841440" y="539640"/>
              <a:ext cx="187920" cy="188280"/>
              <a:chOff x="6841440" y="539640"/>
              <a:chExt cx="187920" cy="188280"/>
            </a:xfrm>
          </p:grpSpPr>
          <p:sp>
            <p:nvSpPr>
              <p:cNvPr id="276" name="Google Shape;579;p19"/>
              <p:cNvSpPr/>
              <p:nvPr/>
            </p:nvSpPr>
            <p:spPr>
              <a:xfrm>
                <a:off x="6911640" y="628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80;p19"/>
              <p:cNvSpPr/>
              <p:nvPr/>
            </p:nvSpPr>
            <p:spPr>
              <a:xfrm>
                <a:off x="6980400" y="628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81;p19"/>
              <p:cNvSpPr/>
              <p:nvPr/>
            </p:nvSpPr>
            <p:spPr>
              <a:xfrm>
                <a:off x="6841440" y="628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82;p19"/>
              <p:cNvSpPr/>
              <p:nvPr/>
            </p:nvSpPr>
            <p:spPr>
              <a:xfrm>
                <a:off x="6928560" y="610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0" name="Google Shape;583;p19"/>
              <p:cNvSpPr/>
              <p:nvPr/>
            </p:nvSpPr>
            <p:spPr>
              <a:xfrm>
                <a:off x="6928560" y="680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" name="Google Shape;584;p19"/>
              <p:cNvSpPr/>
              <p:nvPr/>
            </p:nvSpPr>
            <p:spPr>
              <a:xfrm>
                <a:off x="6928560" y="53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2" name="Google Shape;585;p19"/>
            <p:cNvGrpSpPr/>
            <p:nvPr/>
          </p:nvGrpSpPr>
          <p:grpSpPr>
            <a:xfrm>
              <a:off x="7679520" y="912240"/>
              <a:ext cx="187920" cy="188640"/>
              <a:chOff x="7679520" y="912240"/>
              <a:chExt cx="187920" cy="188640"/>
            </a:xfrm>
          </p:grpSpPr>
          <p:sp>
            <p:nvSpPr>
              <p:cNvPr id="283" name="Google Shape;586;p19"/>
              <p:cNvSpPr/>
              <p:nvPr/>
            </p:nvSpPr>
            <p:spPr>
              <a:xfrm>
                <a:off x="7749720" y="100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4" name="Google Shape;587;p19"/>
              <p:cNvSpPr/>
              <p:nvPr/>
            </p:nvSpPr>
            <p:spPr>
              <a:xfrm>
                <a:off x="7818480" y="100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5" name="Google Shape;588;p19"/>
              <p:cNvSpPr/>
              <p:nvPr/>
            </p:nvSpPr>
            <p:spPr>
              <a:xfrm>
                <a:off x="7679520" y="1000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89;p19"/>
              <p:cNvSpPr/>
              <p:nvPr/>
            </p:nvSpPr>
            <p:spPr>
              <a:xfrm>
                <a:off x="7766640" y="983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90;p19"/>
              <p:cNvSpPr/>
              <p:nvPr/>
            </p:nvSpPr>
            <p:spPr>
              <a:xfrm>
                <a:off x="7766640" y="1053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91;p19"/>
              <p:cNvSpPr/>
              <p:nvPr/>
            </p:nvSpPr>
            <p:spPr>
              <a:xfrm>
                <a:off x="7766640" y="912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0" name="Google Shape;595;p20"/>
          <p:cNvGrpSpPr/>
          <p:nvPr/>
        </p:nvGrpSpPr>
        <p:grpSpPr>
          <a:xfrm>
            <a:off x="1601640" y="828360"/>
            <a:ext cx="6996600" cy="4123080"/>
            <a:chOff x="1601640" y="828360"/>
            <a:chExt cx="6996600" cy="4123080"/>
          </a:xfrm>
        </p:grpSpPr>
        <p:grpSp>
          <p:nvGrpSpPr>
            <p:cNvPr id="291" name="Google Shape;596;p20"/>
            <p:cNvGrpSpPr/>
            <p:nvPr/>
          </p:nvGrpSpPr>
          <p:grpSpPr>
            <a:xfrm>
              <a:off x="8410320" y="1617480"/>
              <a:ext cx="187920" cy="188640"/>
              <a:chOff x="8410320" y="1617480"/>
              <a:chExt cx="187920" cy="188640"/>
            </a:xfrm>
          </p:grpSpPr>
          <p:sp>
            <p:nvSpPr>
              <p:cNvPr id="292" name="Google Shape;597;p20"/>
              <p:cNvSpPr/>
              <p:nvPr/>
            </p:nvSpPr>
            <p:spPr>
              <a:xfrm>
                <a:off x="848052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98;p20"/>
              <p:cNvSpPr/>
              <p:nvPr/>
            </p:nvSpPr>
            <p:spPr>
              <a:xfrm>
                <a:off x="854928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" name="Google Shape;599;p20"/>
              <p:cNvSpPr/>
              <p:nvPr/>
            </p:nvSpPr>
            <p:spPr>
              <a:xfrm>
                <a:off x="8410320" y="1706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600;p20"/>
              <p:cNvSpPr/>
              <p:nvPr/>
            </p:nvSpPr>
            <p:spPr>
              <a:xfrm>
                <a:off x="8497440" y="1688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601;p20"/>
              <p:cNvSpPr/>
              <p:nvPr/>
            </p:nvSpPr>
            <p:spPr>
              <a:xfrm>
                <a:off x="8497440" y="1758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602;p20"/>
              <p:cNvSpPr/>
              <p:nvPr/>
            </p:nvSpPr>
            <p:spPr>
              <a:xfrm>
                <a:off x="8497440" y="161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8" name="Google Shape;603;p20"/>
            <p:cNvGrpSpPr/>
            <p:nvPr/>
          </p:nvGrpSpPr>
          <p:grpSpPr>
            <a:xfrm>
              <a:off x="2103840" y="4763160"/>
              <a:ext cx="187920" cy="188280"/>
              <a:chOff x="2103840" y="4763160"/>
              <a:chExt cx="187920" cy="188280"/>
            </a:xfrm>
          </p:grpSpPr>
          <p:sp>
            <p:nvSpPr>
              <p:cNvPr id="299" name="Google Shape;604;p20"/>
              <p:cNvSpPr/>
              <p:nvPr/>
            </p:nvSpPr>
            <p:spPr>
              <a:xfrm>
                <a:off x="2174040" y="4851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605;p20"/>
              <p:cNvSpPr/>
              <p:nvPr/>
            </p:nvSpPr>
            <p:spPr>
              <a:xfrm>
                <a:off x="2242800" y="4851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" name="Google Shape;606;p20"/>
              <p:cNvSpPr/>
              <p:nvPr/>
            </p:nvSpPr>
            <p:spPr>
              <a:xfrm>
                <a:off x="2103840" y="4851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2" name="Google Shape;607;p20"/>
              <p:cNvSpPr/>
              <p:nvPr/>
            </p:nvSpPr>
            <p:spPr>
              <a:xfrm>
                <a:off x="2190960" y="4834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608;p20"/>
              <p:cNvSpPr/>
              <p:nvPr/>
            </p:nvSpPr>
            <p:spPr>
              <a:xfrm>
                <a:off x="2190960" y="49035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609;p20"/>
              <p:cNvSpPr/>
              <p:nvPr/>
            </p:nvSpPr>
            <p:spPr>
              <a:xfrm>
                <a:off x="2190960" y="4763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5" name="Google Shape;610;p20"/>
            <p:cNvGrpSpPr/>
            <p:nvPr/>
          </p:nvGrpSpPr>
          <p:grpSpPr>
            <a:xfrm>
              <a:off x="1601640" y="4608720"/>
              <a:ext cx="188280" cy="188280"/>
              <a:chOff x="1601640" y="4608720"/>
              <a:chExt cx="188280" cy="188280"/>
            </a:xfrm>
          </p:grpSpPr>
          <p:sp>
            <p:nvSpPr>
              <p:cNvPr id="306" name="Google Shape;611;p20"/>
              <p:cNvSpPr/>
              <p:nvPr/>
            </p:nvSpPr>
            <p:spPr>
              <a:xfrm>
                <a:off x="167220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612;p20"/>
              <p:cNvSpPr/>
              <p:nvPr/>
            </p:nvSpPr>
            <p:spPr>
              <a:xfrm>
                <a:off x="174096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613;p20"/>
              <p:cNvSpPr/>
              <p:nvPr/>
            </p:nvSpPr>
            <p:spPr>
              <a:xfrm>
                <a:off x="160164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614;p20"/>
              <p:cNvSpPr/>
              <p:nvPr/>
            </p:nvSpPr>
            <p:spPr>
              <a:xfrm>
                <a:off x="168912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615;p20"/>
              <p:cNvSpPr/>
              <p:nvPr/>
            </p:nvSpPr>
            <p:spPr>
              <a:xfrm>
                <a:off x="168912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" name="Google Shape;616;p20"/>
              <p:cNvSpPr/>
              <p:nvPr/>
            </p:nvSpPr>
            <p:spPr>
              <a:xfrm>
                <a:off x="168912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617;p20"/>
            <p:cNvGrpSpPr/>
            <p:nvPr/>
          </p:nvGrpSpPr>
          <p:grpSpPr>
            <a:xfrm>
              <a:off x="7931880" y="828360"/>
              <a:ext cx="188280" cy="188640"/>
              <a:chOff x="7931880" y="828360"/>
              <a:chExt cx="188280" cy="188640"/>
            </a:xfrm>
          </p:grpSpPr>
          <p:sp>
            <p:nvSpPr>
              <p:cNvPr id="313" name="Google Shape;618;p20"/>
              <p:cNvSpPr/>
              <p:nvPr/>
            </p:nvSpPr>
            <p:spPr>
              <a:xfrm>
                <a:off x="800244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" name="Google Shape;619;p20"/>
              <p:cNvSpPr/>
              <p:nvPr/>
            </p:nvSpPr>
            <p:spPr>
              <a:xfrm>
                <a:off x="807120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620;p20"/>
              <p:cNvSpPr/>
              <p:nvPr/>
            </p:nvSpPr>
            <p:spPr>
              <a:xfrm>
                <a:off x="7931880" y="916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621;p20"/>
              <p:cNvSpPr/>
              <p:nvPr/>
            </p:nvSpPr>
            <p:spPr>
              <a:xfrm>
                <a:off x="8019000" y="89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" name="Google Shape;622;p20"/>
              <p:cNvSpPr/>
              <p:nvPr/>
            </p:nvSpPr>
            <p:spPr>
              <a:xfrm>
                <a:off x="8019000" y="96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" name="Google Shape;623;p20"/>
              <p:cNvSpPr/>
              <p:nvPr/>
            </p:nvSpPr>
            <p:spPr>
              <a:xfrm>
                <a:off x="8019000" y="828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19" name="Google Shape;624;p20"/>
          <p:cNvGrpSpPr/>
          <p:nvPr/>
        </p:nvGrpSpPr>
        <p:grpSpPr>
          <a:xfrm>
            <a:off x="-1311480" y="-1987560"/>
            <a:ext cx="11986560" cy="9746280"/>
            <a:chOff x="-1311480" y="-1987560"/>
            <a:chExt cx="11986560" cy="9746280"/>
          </a:xfrm>
        </p:grpSpPr>
        <p:sp>
          <p:nvSpPr>
            <p:cNvPr id="320" name="Google Shape;625;p20"/>
            <p:cNvSpPr/>
            <p:nvPr/>
          </p:nvSpPr>
          <p:spPr>
            <a:xfrm rot="20028600" flipH="1">
              <a:off x="8133480" y="-7804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1" name="Google Shape;626;p20"/>
            <p:cNvSpPr/>
            <p:nvPr/>
          </p:nvSpPr>
          <p:spPr>
            <a:xfrm rot="12402600">
              <a:off x="6073920" y="-1265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2" name="Google Shape;627;p20"/>
            <p:cNvSpPr/>
            <p:nvPr/>
          </p:nvSpPr>
          <p:spPr>
            <a:xfrm rot="2474400">
              <a:off x="-183960" y="4637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3" name="Google Shape;628;p20"/>
            <p:cNvSpPr/>
            <p:nvPr/>
          </p:nvSpPr>
          <p:spPr>
            <a:xfrm rot="8752800" flipH="1">
              <a:off x="-748800" y="41119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645080" y="3025800"/>
            <a:ext cx="3785400" cy="1229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7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4645080" y="2373120"/>
            <a:ext cx="1621440" cy="65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7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7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26" name="Google Shape;40;p3"/>
          <p:cNvGrpSpPr/>
          <p:nvPr/>
        </p:nvGrpSpPr>
        <p:grpSpPr>
          <a:xfrm>
            <a:off x="-1506960" y="-2240280"/>
            <a:ext cx="12706920" cy="10474920"/>
            <a:chOff x="-1506960" y="-2240280"/>
            <a:chExt cx="12706920" cy="10474920"/>
          </a:xfrm>
        </p:grpSpPr>
        <p:sp>
          <p:nvSpPr>
            <p:cNvPr id="327" name="Google Shape;41;p3"/>
            <p:cNvSpPr/>
            <p:nvPr/>
          </p:nvSpPr>
          <p:spPr>
            <a:xfrm rot="953400">
              <a:off x="6283080" y="-1026720"/>
              <a:ext cx="4294440" cy="2322720"/>
            </a:xfrm>
            <a:custGeom>
              <a:avLst/>
              <a:gdLst>
                <a:gd name="textAreaLeft" fmla="*/ 0 w 4294440"/>
                <a:gd name="textAreaRight" fmla="*/ 4294800 w 4294440"/>
                <a:gd name="textAreaTop" fmla="*/ 0 h 2322720"/>
                <a:gd name="textAreaBottom" fmla="*/ 2323080 h 232272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42;p3"/>
            <p:cNvSpPr/>
            <p:nvPr/>
          </p:nvSpPr>
          <p:spPr>
            <a:xfrm rot="20984400" flipH="1">
              <a:off x="7799760" y="-1997640"/>
              <a:ext cx="3074760" cy="3931560"/>
            </a:xfrm>
            <a:custGeom>
              <a:avLst/>
              <a:gdLst>
                <a:gd name="textAreaLeft" fmla="*/ -360 w 3074760"/>
                <a:gd name="textAreaRight" fmla="*/ 3074760 w 3074760"/>
                <a:gd name="textAreaTop" fmla="*/ 0 h 3931560"/>
                <a:gd name="textAreaBottom" fmla="*/ 3931920 h 393156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43;p3"/>
            <p:cNvSpPr/>
            <p:nvPr/>
          </p:nvSpPr>
          <p:spPr>
            <a:xfrm rot="9311400" flipH="1">
              <a:off x="-824760" y="3840120"/>
              <a:ext cx="3074760" cy="3930840"/>
            </a:xfrm>
            <a:custGeom>
              <a:avLst/>
              <a:gdLst>
                <a:gd name="textAreaLeft" fmla="*/ -360 w 3074760"/>
                <a:gd name="textAreaRight" fmla="*/ 3074760 w 3074760"/>
                <a:gd name="textAreaTop" fmla="*/ 0 h 3930840"/>
                <a:gd name="textAreaBottom" fmla="*/ 3931200 h 39308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0" name="Google Shape;44;p3"/>
          <p:cNvGrpSpPr/>
          <p:nvPr/>
        </p:nvGrpSpPr>
        <p:grpSpPr>
          <a:xfrm>
            <a:off x="1060200" y="653760"/>
            <a:ext cx="7558920" cy="3928680"/>
            <a:chOff x="1060200" y="653760"/>
            <a:chExt cx="7558920" cy="3928680"/>
          </a:xfrm>
        </p:grpSpPr>
        <p:grpSp>
          <p:nvGrpSpPr>
            <p:cNvPr id="331" name="Google Shape;45;p3"/>
            <p:cNvGrpSpPr/>
            <p:nvPr/>
          </p:nvGrpSpPr>
          <p:grpSpPr>
            <a:xfrm>
              <a:off x="6834960" y="653760"/>
              <a:ext cx="188280" cy="188640"/>
              <a:chOff x="6834960" y="653760"/>
              <a:chExt cx="188280" cy="188640"/>
            </a:xfrm>
          </p:grpSpPr>
          <p:sp>
            <p:nvSpPr>
              <p:cNvPr id="332" name="Google Shape;46;p3"/>
              <p:cNvSpPr/>
              <p:nvPr/>
            </p:nvSpPr>
            <p:spPr>
              <a:xfrm>
                <a:off x="6905160" y="742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" name="Google Shape;47;p3"/>
              <p:cNvSpPr/>
              <p:nvPr/>
            </p:nvSpPr>
            <p:spPr>
              <a:xfrm>
                <a:off x="6974280" y="742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" name="Google Shape;48;p3"/>
              <p:cNvSpPr/>
              <p:nvPr/>
            </p:nvSpPr>
            <p:spPr>
              <a:xfrm>
                <a:off x="6834960" y="742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" name="Google Shape;49;p3"/>
              <p:cNvSpPr/>
              <p:nvPr/>
            </p:nvSpPr>
            <p:spPr>
              <a:xfrm>
                <a:off x="6922080" y="725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0;p3"/>
              <p:cNvSpPr/>
              <p:nvPr/>
            </p:nvSpPr>
            <p:spPr>
              <a:xfrm>
                <a:off x="6922080" y="7945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1;p3"/>
              <p:cNvSpPr/>
              <p:nvPr/>
            </p:nvSpPr>
            <p:spPr>
              <a:xfrm>
                <a:off x="6922080" y="653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38" name="Google Shape;52;p3"/>
            <p:cNvGrpSpPr/>
            <p:nvPr/>
          </p:nvGrpSpPr>
          <p:grpSpPr>
            <a:xfrm>
              <a:off x="2989440" y="4393800"/>
              <a:ext cx="188280" cy="188640"/>
              <a:chOff x="2989440" y="4393800"/>
              <a:chExt cx="188280" cy="188640"/>
            </a:xfrm>
          </p:grpSpPr>
          <p:sp>
            <p:nvSpPr>
              <p:cNvPr id="339" name="Google Shape;53;p3"/>
              <p:cNvSpPr/>
              <p:nvPr/>
            </p:nvSpPr>
            <p:spPr>
              <a:xfrm>
                <a:off x="3059640" y="448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" name="Google Shape;54;p3"/>
              <p:cNvSpPr/>
              <p:nvPr/>
            </p:nvSpPr>
            <p:spPr>
              <a:xfrm>
                <a:off x="3128760" y="448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" name="Google Shape;55;p3"/>
              <p:cNvSpPr/>
              <p:nvPr/>
            </p:nvSpPr>
            <p:spPr>
              <a:xfrm>
                <a:off x="2989440" y="4482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" name="Google Shape;56;p3"/>
              <p:cNvSpPr/>
              <p:nvPr/>
            </p:nvSpPr>
            <p:spPr>
              <a:xfrm>
                <a:off x="3076560" y="446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;p3"/>
              <p:cNvSpPr/>
              <p:nvPr/>
            </p:nvSpPr>
            <p:spPr>
              <a:xfrm>
                <a:off x="3076560" y="45345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8;p3"/>
              <p:cNvSpPr/>
              <p:nvPr/>
            </p:nvSpPr>
            <p:spPr>
              <a:xfrm>
                <a:off x="3076560" y="4393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9;p3"/>
            <p:cNvGrpSpPr/>
            <p:nvPr/>
          </p:nvGrpSpPr>
          <p:grpSpPr>
            <a:xfrm>
              <a:off x="1060200" y="4077720"/>
              <a:ext cx="326520" cy="327960"/>
              <a:chOff x="1060200" y="4077720"/>
              <a:chExt cx="326520" cy="327960"/>
            </a:xfrm>
          </p:grpSpPr>
          <p:sp>
            <p:nvSpPr>
              <p:cNvPr id="346" name="Google Shape;60;p3"/>
              <p:cNvSpPr/>
              <p:nvPr/>
            </p:nvSpPr>
            <p:spPr>
              <a:xfrm>
                <a:off x="1201320" y="4236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61;p3"/>
              <p:cNvSpPr/>
              <p:nvPr/>
            </p:nvSpPr>
            <p:spPr>
              <a:xfrm>
                <a:off x="1270080" y="4236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62;p3"/>
              <p:cNvSpPr/>
              <p:nvPr/>
            </p:nvSpPr>
            <p:spPr>
              <a:xfrm>
                <a:off x="1338840" y="4236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" name="Google Shape;63;p3"/>
              <p:cNvSpPr/>
              <p:nvPr/>
            </p:nvSpPr>
            <p:spPr>
              <a:xfrm>
                <a:off x="1130760" y="4236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" name="Google Shape;64;p3"/>
              <p:cNvSpPr/>
              <p:nvPr/>
            </p:nvSpPr>
            <p:spPr>
              <a:xfrm>
                <a:off x="1060200" y="4236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" name="Google Shape;65;p3"/>
              <p:cNvSpPr/>
              <p:nvPr/>
            </p:nvSpPr>
            <p:spPr>
              <a:xfrm>
                <a:off x="1218600" y="4219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" name="Google Shape;66;p3"/>
              <p:cNvSpPr/>
              <p:nvPr/>
            </p:nvSpPr>
            <p:spPr>
              <a:xfrm>
                <a:off x="1218600" y="4288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" name="Google Shape;67;p3"/>
              <p:cNvSpPr/>
              <p:nvPr/>
            </p:nvSpPr>
            <p:spPr>
              <a:xfrm>
                <a:off x="1218600" y="4356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" name="Google Shape;68;p3"/>
              <p:cNvSpPr/>
              <p:nvPr/>
            </p:nvSpPr>
            <p:spPr>
              <a:xfrm>
                <a:off x="1218600" y="4147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" name="Google Shape;69;p3"/>
              <p:cNvSpPr/>
              <p:nvPr/>
            </p:nvSpPr>
            <p:spPr>
              <a:xfrm>
                <a:off x="1218600" y="4077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56" name="Google Shape;70;p3"/>
            <p:cNvGrpSpPr/>
            <p:nvPr/>
          </p:nvGrpSpPr>
          <p:grpSpPr>
            <a:xfrm>
              <a:off x="8430840" y="1758240"/>
              <a:ext cx="188280" cy="188640"/>
              <a:chOff x="8430840" y="1758240"/>
              <a:chExt cx="188280" cy="188640"/>
            </a:xfrm>
          </p:grpSpPr>
          <p:sp>
            <p:nvSpPr>
              <p:cNvPr id="357" name="Google Shape;71;p3"/>
              <p:cNvSpPr/>
              <p:nvPr/>
            </p:nvSpPr>
            <p:spPr>
              <a:xfrm>
                <a:off x="8501040" y="1846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" name="Google Shape;72;p3"/>
              <p:cNvSpPr/>
              <p:nvPr/>
            </p:nvSpPr>
            <p:spPr>
              <a:xfrm>
                <a:off x="8570160" y="1846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9" name="Google Shape;73;p3"/>
              <p:cNvSpPr/>
              <p:nvPr/>
            </p:nvSpPr>
            <p:spPr>
              <a:xfrm>
                <a:off x="8430840" y="1846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74;p3"/>
              <p:cNvSpPr/>
              <p:nvPr/>
            </p:nvSpPr>
            <p:spPr>
              <a:xfrm>
                <a:off x="8517960" y="1829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75;p3"/>
              <p:cNvSpPr/>
              <p:nvPr/>
            </p:nvSpPr>
            <p:spPr>
              <a:xfrm>
                <a:off x="8517960" y="1899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76;p3"/>
              <p:cNvSpPr/>
              <p:nvPr/>
            </p:nvSpPr>
            <p:spPr>
              <a:xfrm>
                <a:off x="8517960" y="1758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5" name="Google Shape;635;p21"/>
          <p:cNvGrpSpPr/>
          <p:nvPr/>
        </p:nvGrpSpPr>
        <p:grpSpPr>
          <a:xfrm>
            <a:off x="-1741680" y="-1866960"/>
            <a:ext cx="12732120" cy="9139320"/>
            <a:chOff x="-1741680" y="-1866960"/>
            <a:chExt cx="12732120" cy="9139320"/>
          </a:xfrm>
        </p:grpSpPr>
        <p:sp>
          <p:nvSpPr>
            <p:cNvPr id="366" name="Google Shape;636;p21"/>
            <p:cNvSpPr/>
            <p:nvPr/>
          </p:nvSpPr>
          <p:spPr>
            <a:xfrm rot="11505600">
              <a:off x="-140400" y="4174560"/>
              <a:ext cx="2320560" cy="1498320"/>
            </a:xfrm>
            <a:custGeom>
              <a:avLst/>
              <a:gdLst>
                <a:gd name="textAreaLeft" fmla="*/ 0 w 2320560"/>
                <a:gd name="textAreaRight" fmla="*/ 2320920 w 2320560"/>
                <a:gd name="textAreaTop" fmla="*/ 0 h 1498320"/>
                <a:gd name="textAreaBottom" fmla="*/ 1498680 h 1498320"/>
              </a:gdLst>
              <a:ahLst/>
              <a:cxn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7" name="Google Shape;637;p21"/>
            <p:cNvSpPr/>
            <p:nvPr/>
          </p:nvSpPr>
          <p:spPr>
            <a:xfrm rot="19943400">
              <a:off x="-1181160" y="4006080"/>
              <a:ext cx="2127600" cy="2940480"/>
            </a:xfrm>
            <a:custGeom>
              <a:avLst/>
              <a:gdLst>
                <a:gd name="textAreaLeft" fmla="*/ 0 w 2127600"/>
                <a:gd name="textAreaRight" fmla="*/ 2127960 w 2127600"/>
                <a:gd name="textAreaTop" fmla="*/ 0 h 2940480"/>
                <a:gd name="textAreaBottom" fmla="*/ 2940840 h 2940480"/>
              </a:gdLst>
              <a:ahLst/>
              <a:cxnLst/>
              <a:rect l="textAreaLeft" t="textAreaTop" r="textAreaRight" b="textAreaBottom"/>
              <a:pathLst>
                <a:path w="618" h="852">
                  <a:moveTo>
                    <a:pt x="599" y="289"/>
                  </a:moveTo>
                  <a:cubicBezTo>
                    <a:pt x="573" y="233"/>
                    <a:pt x="552" y="244"/>
                    <a:pt x="558" y="157"/>
                  </a:cubicBezTo>
                  <a:cubicBezTo>
                    <a:pt x="561" y="115"/>
                    <a:pt x="547" y="16"/>
                    <a:pt x="475" y="8"/>
                  </a:cubicBezTo>
                  <a:cubicBezTo>
                    <a:pt x="411" y="0"/>
                    <a:pt x="371" y="71"/>
                    <a:pt x="337" y="124"/>
                  </a:cubicBezTo>
                  <a:cubicBezTo>
                    <a:pt x="303" y="178"/>
                    <a:pt x="261" y="140"/>
                    <a:pt x="234" y="216"/>
                  </a:cubicBezTo>
                  <a:cubicBezTo>
                    <a:pt x="207" y="292"/>
                    <a:pt x="163" y="315"/>
                    <a:pt x="125" y="323"/>
                  </a:cubicBezTo>
                  <a:cubicBezTo>
                    <a:pt x="39" y="340"/>
                    <a:pt x="13" y="363"/>
                    <a:pt x="0" y="426"/>
                  </a:cubicBezTo>
                  <a:cubicBezTo>
                    <a:pt x="13" y="489"/>
                    <a:pt x="39" y="512"/>
                    <a:pt x="125" y="529"/>
                  </a:cubicBezTo>
                  <a:cubicBezTo>
                    <a:pt x="163" y="537"/>
                    <a:pt x="207" y="560"/>
                    <a:pt x="234" y="636"/>
                  </a:cubicBezTo>
                  <a:cubicBezTo>
                    <a:pt x="261" y="712"/>
                    <a:pt x="303" y="674"/>
                    <a:pt x="337" y="728"/>
                  </a:cubicBezTo>
                  <a:cubicBezTo>
                    <a:pt x="371" y="781"/>
                    <a:pt x="411" y="852"/>
                    <a:pt x="475" y="844"/>
                  </a:cubicBezTo>
                  <a:cubicBezTo>
                    <a:pt x="547" y="836"/>
                    <a:pt x="561" y="737"/>
                    <a:pt x="558" y="695"/>
                  </a:cubicBezTo>
                  <a:cubicBezTo>
                    <a:pt x="552" y="608"/>
                    <a:pt x="573" y="619"/>
                    <a:pt x="599" y="562"/>
                  </a:cubicBezTo>
                  <a:cubicBezTo>
                    <a:pt x="618" y="520"/>
                    <a:pt x="606" y="456"/>
                    <a:pt x="598" y="426"/>
                  </a:cubicBezTo>
                  <a:cubicBezTo>
                    <a:pt x="606" y="396"/>
                    <a:pt x="618" y="332"/>
                    <a:pt x="599" y="2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8" name="Google Shape;638;p21"/>
            <p:cNvSpPr/>
            <p:nvPr/>
          </p:nvSpPr>
          <p:spPr>
            <a:xfrm rot="3758400">
              <a:off x="7667280" y="-1029960"/>
              <a:ext cx="2997000" cy="2557440"/>
            </a:xfrm>
            <a:custGeom>
              <a:avLst/>
              <a:gdLst>
                <a:gd name="textAreaLeft" fmla="*/ 0 w 2997000"/>
                <a:gd name="textAreaRight" fmla="*/ 2997360 w 299700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639;p21"/>
            <p:cNvSpPr/>
            <p:nvPr/>
          </p:nvSpPr>
          <p:spPr>
            <a:xfrm rot="14340000">
              <a:off x="7357680" y="-1361880"/>
              <a:ext cx="2304360" cy="1990800"/>
            </a:xfrm>
            <a:custGeom>
              <a:avLst/>
              <a:gdLst>
                <a:gd name="textAreaLeft" fmla="*/ 0 w 2304360"/>
                <a:gd name="textAreaRight" fmla="*/ 2304720 w 2304360"/>
                <a:gd name="textAreaTop" fmla="*/ 0 h 1990800"/>
                <a:gd name="textAreaBottom" fmla="*/ 1991160 h 1990800"/>
              </a:gdLst>
              <a:ahLst/>
              <a:cxnLst/>
              <a:rect l="textAreaLeft" t="textAreaTop" r="textAreaRight" b="textAreaBottom"/>
              <a:pathLst>
                <a:path w="1751996" h="1513753">
                  <a:moveTo>
                    <a:pt x="366302" y="1483642"/>
                  </a:moveTo>
                  <a:cubicBezTo>
                    <a:pt x="179132" y="1417587"/>
                    <a:pt x="34968" y="1242798"/>
                    <a:pt x="5646" y="1046587"/>
                  </a:cubicBezTo>
                  <a:cubicBezTo>
                    <a:pt x="-23676" y="850295"/>
                    <a:pt x="63068" y="641053"/>
                    <a:pt x="222626" y="523115"/>
                  </a:cubicBezTo>
                  <a:cubicBezTo>
                    <a:pt x="354492" y="425620"/>
                    <a:pt x="525209" y="390272"/>
                    <a:pt x="653491" y="288216"/>
                  </a:cubicBezTo>
                  <a:cubicBezTo>
                    <a:pt x="732741" y="225175"/>
                    <a:pt x="792280" y="139327"/>
                    <a:pt x="875195" y="81254"/>
                  </a:cubicBezTo>
                  <a:cubicBezTo>
                    <a:pt x="1003640" y="-8584"/>
                    <a:pt x="1176393" y="-19824"/>
                    <a:pt x="1325852" y="27417"/>
                  </a:cubicBezTo>
                  <a:cubicBezTo>
                    <a:pt x="1461220" y="70096"/>
                    <a:pt x="1582416" y="158875"/>
                    <a:pt x="1659793" y="277872"/>
                  </a:cubicBezTo>
                  <a:cubicBezTo>
                    <a:pt x="1737169" y="396787"/>
                    <a:pt x="1769260" y="545513"/>
                    <a:pt x="1742952" y="684954"/>
                  </a:cubicBezTo>
                  <a:cubicBezTo>
                    <a:pt x="1708336" y="867970"/>
                    <a:pt x="1578588" y="1021745"/>
                    <a:pt x="1424405" y="1126163"/>
                  </a:cubicBezTo>
                  <a:cubicBezTo>
                    <a:pt x="1261263" y="1236689"/>
                    <a:pt x="1041839" y="1267232"/>
                    <a:pt x="896453" y="1390872"/>
                  </a:cubicBezTo>
                  <a:cubicBezTo>
                    <a:pt x="754569" y="1511416"/>
                    <a:pt x="540603" y="1545217"/>
                    <a:pt x="366302" y="148364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70" name="Google Shape;640;p21"/>
          <p:cNvGrpSpPr/>
          <p:nvPr/>
        </p:nvGrpSpPr>
        <p:grpSpPr>
          <a:xfrm>
            <a:off x="372240" y="1030320"/>
            <a:ext cx="8321400" cy="3379680"/>
            <a:chOff x="372240" y="1030320"/>
            <a:chExt cx="8321400" cy="3379680"/>
          </a:xfrm>
        </p:grpSpPr>
        <p:grpSp>
          <p:nvGrpSpPr>
            <p:cNvPr id="371" name="Google Shape;641;p21"/>
            <p:cNvGrpSpPr/>
            <p:nvPr/>
          </p:nvGrpSpPr>
          <p:grpSpPr>
            <a:xfrm>
              <a:off x="372240" y="3536640"/>
              <a:ext cx="187920" cy="188640"/>
              <a:chOff x="372240" y="3536640"/>
              <a:chExt cx="187920" cy="188640"/>
            </a:xfrm>
          </p:grpSpPr>
          <p:sp>
            <p:nvSpPr>
              <p:cNvPr id="372" name="Google Shape;642;p21"/>
              <p:cNvSpPr/>
              <p:nvPr/>
            </p:nvSpPr>
            <p:spPr>
              <a:xfrm>
                <a:off x="442440" y="362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3" name="Google Shape;643;p21"/>
              <p:cNvSpPr/>
              <p:nvPr/>
            </p:nvSpPr>
            <p:spPr>
              <a:xfrm>
                <a:off x="511200" y="362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4" name="Google Shape;644;p21"/>
              <p:cNvSpPr/>
              <p:nvPr/>
            </p:nvSpPr>
            <p:spPr>
              <a:xfrm>
                <a:off x="372240" y="3625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5" name="Google Shape;645;p21"/>
              <p:cNvSpPr/>
              <p:nvPr/>
            </p:nvSpPr>
            <p:spPr>
              <a:xfrm>
                <a:off x="459360" y="3607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6" name="Google Shape;646;p21"/>
              <p:cNvSpPr/>
              <p:nvPr/>
            </p:nvSpPr>
            <p:spPr>
              <a:xfrm>
                <a:off x="459360" y="3677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7" name="Google Shape;647;p21"/>
              <p:cNvSpPr/>
              <p:nvPr/>
            </p:nvSpPr>
            <p:spPr>
              <a:xfrm>
                <a:off x="459360" y="3536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78" name="Google Shape;648;p21"/>
            <p:cNvGrpSpPr/>
            <p:nvPr/>
          </p:nvGrpSpPr>
          <p:grpSpPr>
            <a:xfrm>
              <a:off x="1219680" y="4221720"/>
              <a:ext cx="188280" cy="188280"/>
              <a:chOff x="1219680" y="4221720"/>
              <a:chExt cx="188280" cy="188280"/>
            </a:xfrm>
          </p:grpSpPr>
          <p:sp>
            <p:nvSpPr>
              <p:cNvPr id="379" name="Google Shape;649;p21"/>
              <p:cNvSpPr/>
              <p:nvPr/>
            </p:nvSpPr>
            <p:spPr>
              <a:xfrm>
                <a:off x="1289880" y="4310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0" name="Google Shape;650;p21"/>
              <p:cNvSpPr/>
              <p:nvPr/>
            </p:nvSpPr>
            <p:spPr>
              <a:xfrm>
                <a:off x="1359000" y="4310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1" name="Google Shape;651;p21"/>
              <p:cNvSpPr/>
              <p:nvPr/>
            </p:nvSpPr>
            <p:spPr>
              <a:xfrm>
                <a:off x="1219680" y="4310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2" name="Google Shape;652;p21"/>
              <p:cNvSpPr/>
              <p:nvPr/>
            </p:nvSpPr>
            <p:spPr>
              <a:xfrm>
                <a:off x="1306800" y="4293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3" name="Google Shape;653;p21"/>
              <p:cNvSpPr/>
              <p:nvPr/>
            </p:nvSpPr>
            <p:spPr>
              <a:xfrm>
                <a:off x="1306800" y="4362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4" name="Google Shape;654;p21"/>
              <p:cNvSpPr/>
              <p:nvPr/>
            </p:nvSpPr>
            <p:spPr>
              <a:xfrm>
                <a:off x="1306800" y="4221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85" name="Google Shape;655;p21"/>
            <p:cNvGrpSpPr/>
            <p:nvPr/>
          </p:nvGrpSpPr>
          <p:grpSpPr>
            <a:xfrm>
              <a:off x="8265240" y="1030320"/>
              <a:ext cx="187920" cy="188640"/>
              <a:chOff x="8265240" y="1030320"/>
              <a:chExt cx="187920" cy="188640"/>
            </a:xfrm>
          </p:grpSpPr>
          <p:sp>
            <p:nvSpPr>
              <p:cNvPr id="386" name="Google Shape;656;p21"/>
              <p:cNvSpPr/>
              <p:nvPr/>
            </p:nvSpPr>
            <p:spPr>
              <a:xfrm>
                <a:off x="833544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7" name="Google Shape;657;p21"/>
              <p:cNvSpPr/>
              <p:nvPr/>
            </p:nvSpPr>
            <p:spPr>
              <a:xfrm>
                <a:off x="840420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8" name="Google Shape;658;p21"/>
              <p:cNvSpPr/>
              <p:nvPr/>
            </p:nvSpPr>
            <p:spPr>
              <a:xfrm>
                <a:off x="8265240" y="111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9" name="Google Shape;659;p21"/>
              <p:cNvSpPr/>
              <p:nvPr/>
            </p:nvSpPr>
            <p:spPr>
              <a:xfrm>
                <a:off x="8352360" y="110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0" name="Google Shape;660;p21"/>
              <p:cNvSpPr/>
              <p:nvPr/>
            </p:nvSpPr>
            <p:spPr>
              <a:xfrm>
                <a:off x="8352360" y="117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1" name="Google Shape;661;p21"/>
              <p:cNvSpPr/>
              <p:nvPr/>
            </p:nvSpPr>
            <p:spPr>
              <a:xfrm>
                <a:off x="8352360" y="103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92" name="Google Shape;662;p21"/>
            <p:cNvGrpSpPr/>
            <p:nvPr/>
          </p:nvGrpSpPr>
          <p:grpSpPr>
            <a:xfrm>
              <a:off x="8505720" y="1722240"/>
              <a:ext cx="187920" cy="188640"/>
              <a:chOff x="8505720" y="1722240"/>
              <a:chExt cx="187920" cy="188640"/>
            </a:xfrm>
          </p:grpSpPr>
          <p:sp>
            <p:nvSpPr>
              <p:cNvPr id="393" name="Google Shape;663;p21"/>
              <p:cNvSpPr/>
              <p:nvPr/>
            </p:nvSpPr>
            <p:spPr>
              <a:xfrm>
                <a:off x="8575920" y="181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4" name="Google Shape;664;p21"/>
              <p:cNvSpPr/>
              <p:nvPr/>
            </p:nvSpPr>
            <p:spPr>
              <a:xfrm>
                <a:off x="8644680" y="181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5" name="Google Shape;665;p21"/>
              <p:cNvSpPr/>
              <p:nvPr/>
            </p:nvSpPr>
            <p:spPr>
              <a:xfrm>
                <a:off x="8505720" y="1810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6" name="Google Shape;666;p21"/>
              <p:cNvSpPr/>
              <p:nvPr/>
            </p:nvSpPr>
            <p:spPr>
              <a:xfrm>
                <a:off x="8592840" y="1793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7" name="Google Shape;667;p21"/>
              <p:cNvSpPr/>
              <p:nvPr/>
            </p:nvSpPr>
            <p:spPr>
              <a:xfrm>
                <a:off x="8592840" y="1863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8" name="Google Shape;668;p21"/>
              <p:cNvSpPr/>
              <p:nvPr/>
            </p:nvSpPr>
            <p:spPr>
              <a:xfrm>
                <a:off x="8592840" y="1722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0" name="Google Shape;673;p22"/>
          <p:cNvGrpSpPr/>
          <p:nvPr/>
        </p:nvGrpSpPr>
        <p:grpSpPr>
          <a:xfrm>
            <a:off x="372240" y="350640"/>
            <a:ext cx="8385840" cy="4364280"/>
            <a:chOff x="372240" y="350640"/>
            <a:chExt cx="8385840" cy="4364280"/>
          </a:xfrm>
        </p:grpSpPr>
        <p:grpSp>
          <p:nvGrpSpPr>
            <p:cNvPr id="401" name="Google Shape;674;p22"/>
            <p:cNvGrpSpPr/>
            <p:nvPr/>
          </p:nvGrpSpPr>
          <p:grpSpPr>
            <a:xfrm>
              <a:off x="372240" y="3765240"/>
              <a:ext cx="187920" cy="188640"/>
              <a:chOff x="372240" y="3765240"/>
              <a:chExt cx="187920" cy="188640"/>
            </a:xfrm>
          </p:grpSpPr>
          <p:sp>
            <p:nvSpPr>
              <p:cNvPr id="402" name="Google Shape;675;p22"/>
              <p:cNvSpPr/>
              <p:nvPr/>
            </p:nvSpPr>
            <p:spPr>
              <a:xfrm>
                <a:off x="44244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3" name="Google Shape;676;p22"/>
              <p:cNvSpPr/>
              <p:nvPr/>
            </p:nvSpPr>
            <p:spPr>
              <a:xfrm>
                <a:off x="51120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4" name="Google Shape;677;p22"/>
              <p:cNvSpPr/>
              <p:nvPr/>
            </p:nvSpPr>
            <p:spPr>
              <a:xfrm>
                <a:off x="372240" y="3853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5" name="Google Shape;678;p22"/>
              <p:cNvSpPr/>
              <p:nvPr/>
            </p:nvSpPr>
            <p:spPr>
              <a:xfrm>
                <a:off x="459360" y="383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79;p22"/>
              <p:cNvSpPr/>
              <p:nvPr/>
            </p:nvSpPr>
            <p:spPr>
              <a:xfrm>
                <a:off x="459360" y="3906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80;p22"/>
              <p:cNvSpPr/>
              <p:nvPr/>
            </p:nvSpPr>
            <p:spPr>
              <a:xfrm>
                <a:off x="459360" y="3765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08" name="Google Shape;681;p22"/>
            <p:cNvGrpSpPr/>
            <p:nvPr/>
          </p:nvGrpSpPr>
          <p:grpSpPr>
            <a:xfrm>
              <a:off x="1219680" y="4526280"/>
              <a:ext cx="188280" cy="188640"/>
              <a:chOff x="1219680" y="4526280"/>
              <a:chExt cx="188280" cy="188640"/>
            </a:xfrm>
          </p:grpSpPr>
          <p:sp>
            <p:nvSpPr>
              <p:cNvPr id="409" name="Google Shape;682;p22"/>
              <p:cNvSpPr/>
              <p:nvPr/>
            </p:nvSpPr>
            <p:spPr>
              <a:xfrm>
                <a:off x="1289880" y="461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83;p22"/>
              <p:cNvSpPr/>
              <p:nvPr/>
            </p:nvSpPr>
            <p:spPr>
              <a:xfrm>
                <a:off x="1359000" y="461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84;p22"/>
              <p:cNvSpPr/>
              <p:nvPr/>
            </p:nvSpPr>
            <p:spPr>
              <a:xfrm>
                <a:off x="1219680" y="4615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85;p22"/>
              <p:cNvSpPr/>
              <p:nvPr/>
            </p:nvSpPr>
            <p:spPr>
              <a:xfrm>
                <a:off x="1306800" y="4597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86;p22"/>
              <p:cNvSpPr/>
              <p:nvPr/>
            </p:nvSpPr>
            <p:spPr>
              <a:xfrm>
                <a:off x="1306800" y="4667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4" name="Google Shape;687;p22"/>
              <p:cNvSpPr/>
              <p:nvPr/>
            </p:nvSpPr>
            <p:spPr>
              <a:xfrm>
                <a:off x="1306800" y="4526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5" name="Google Shape;688;p22"/>
            <p:cNvGrpSpPr/>
            <p:nvPr/>
          </p:nvGrpSpPr>
          <p:grpSpPr>
            <a:xfrm>
              <a:off x="8569800" y="1030320"/>
              <a:ext cx="188280" cy="188640"/>
              <a:chOff x="8569800" y="1030320"/>
              <a:chExt cx="188280" cy="188640"/>
            </a:xfrm>
          </p:grpSpPr>
          <p:sp>
            <p:nvSpPr>
              <p:cNvPr id="416" name="Google Shape;689;p22"/>
              <p:cNvSpPr/>
              <p:nvPr/>
            </p:nvSpPr>
            <p:spPr>
              <a:xfrm>
                <a:off x="864036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90;p22"/>
              <p:cNvSpPr/>
              <p:nvPr/>
            </p:nvSpPr>
            <p:spPr>
              <a:xfrm>
                <a:off x="870912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91;p22"/>
              <p:cNvSpPr/>
              <p:nvPr/>
            </p:nvSpPr>
            <p:spPr>
              <a:xfrm>
                <a:off x="8569800" y="111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92;p22"/>
              <p:cNvSpPr/>
              <p:nvPr/>
            </p:nvSpPr>
            <p:spPr>
              <a:xfrm>
                <a:off x="8656920" y="110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93;p22"/>
              <p:cNvSpPr/>
              <p:nvPr/>
            </p:nvSpPr>
            <p:spPr>
              <a:xfrm>
                <a:off x="8656920" y="117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94;p22"/>
              <p:cNvSpPr/>
              <p:nvPr/>
            </p:nvSpPr>
            <p:spPr>
              <a:xfrm>
                <a:off x="8656920" y="103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95;p22"/>
            <p:cNvGrpSpPr/>
            <p:nvPr/>
          </p:nvGrpSpPr>
          <p:grpSpPr>
            <a:xfrm>
              <a:off x="7743600" y="350640"/>
              <a:ext cx="188280" cy="188640"/>
              <a:chOff x="7743600" y="350640"/>
              <a:chExt cx="188280" cy="188640"/>
            </a:xfrm>
          </p:grpSpPr>
          <p:sp>
            <p:nvSpPr>
              <p:cNvPr id="423" name="Google Shape;696;p22"/>
              <p:cNvSpPr/>
              <p:nvPr/>
            </p:nvSpPr>
            <p:spPr>
              <a:xfrm>
                <a:off x="78138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97;p22"/>
              <p:cNvSpPr/>
              <p:nvPr/>
            </p:nvSpPr>
            <p:spPr>
              <a:xfrm>
                <a:off x="788292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98;p22"/>
              <p:cNvSpPr/>
              <p:nvPr/>
            </p:nvSpPr>
            <p:spPr>
              <a:xfrm>
                <a:off x="774360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6" name="Google Shape;699;p22"/>
              <p:cNvSpPr/>
              <p:nvPr/>
            </p:nvSpPr>
            <p:spPr>
              <a:xfrm>
                <a:off x="783072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7" name="Google Shape;700;p22"/>
              <p:cNvSpPr/>
              <p:nvPr/>
            </p:nvSpPr>
            <p:spPr>
              <a:xfrm>
                <a:off x="783072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8" name="Google Shape;701;p22"/>
              <p:cNvSpPr/>
              <p:nvPr/>
            </p:nvSpPr>
            <p:spPr>
              <a:xfrm>
                <a:off x="783072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29" name="Google Shape;702;p22"/>
          <p:cNvGrpSpPr/>
          <p:nvPr/>
        </p:nvGrpSpPr>
        <p:grpSpPr>
          <a:xfrm>
            <a:off x="-954360" y="-1722240"/>
            <a:ext cx="11946960" cy="8173080"/>
            <a:chOff x="-954360" y="-1722240"/>
            <a:chExt cx="11946960" cy="8173080"/>
          </a:xfrm>
        </p:grpSpPr>
        <p:sp>
          <p:nvSpPr>
            <p:cNvPr id="430" name="Google Shape;703;p22"/>
            <p:cNvSpPr/>
            <p:nvPr/>
          </p:nvSpPr>
          <p:spPr>
            <a:xfrm rot="3835800">
              <a:off x="7193520" y="-907920"/>
              <a:ext cx="2042640" cy="1801080"/>
            </a:xfrm>
            <a:custGeom>
              <a:avLst/>
              <a:gdLst>
                <a:gd name="textAreaLeft" fmla="*/ 0 w 2042640"/>
                <a:gd name="textAreaRight" fmla="*/ 2043000 w 2042640"/>
                <a:gd name="textAreaTop" fmla="*/ 0 h 1801080"/>
                <a:gd name="textAreaBottom" fmla="*/ 1801440 h 180108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1" name="Google Shape;704;p22"/>
            <p:cNvSpPr/>
            <p:nvPr/>
          </p:nvSpPr>
          <p:spPr>
            <a:xfrm rot="11733600">
              <a:off x="-771840" y="4399920"/>
              <a:ext cx="2670120" cy="1724040"/>
            </a:xfrm>
            <a:custGeom>
              <a:avLst/>
              <a:gdLst>
                <a:gd name="textAreaLeft" fmla="*/ 0 w 2670120"/>
                <a:gd name="textAreaRight" fmla="*/ 2670480 w 2670120"/>
                <a:gd name="textAreaTop" fmla="*/ 0 h 1724040"/>
                <a:gd name="textAreaBottom" fmla="*/ 1724400 h 1724040"/>
              </a:gdLst>
              <a:ahLst/>
              <a:cxn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705;p22"/>
            <p:cNvSpPr/>
            <p:nvPr/>
          </p:nvSpPr>
          <p:spPr>
            <a:xfrm rot="4376400">
              <a:off x="-98640" y="4515840"/>
              <a:ext cx="1836360" cy="1634400"/>
            </a:xfrm>
            <a:custGeom>
              <a:avLst/>
              <a:gdLst>
                <a:gd name="textAreaLeft" fmla="*/ 0 w 1836360"/>
                <a:gd name="textAreaRight" fmla="*/ 1836720 w 1836360"/>
                <a:gd name="textAreaTop" fmla="*/ 0 h 1634400"/>
                <a:gd name="textAreaBottom" fmla="*/ 1634760 h 1634400"/>
              </a:gdLst>
              <a:ahLst/>
              <a:cxnLst/>
              <a:rect l="textAreaLeft" t="textAreaTop" r="textAreaRight" b="textAreaBottom"/>
              <a:pathLst>
                <a:path w="1507068" h="1341597">
                  <a:moveTo>
                    <a:pt x="1165897" y="65085"/>
                  </a:moveTo>
                  <a:cubicBezTo>
                    <a:pt x="1137390" y="47085"/>
                    <a:pt x="1108801" y="29085"/>
                    <a:pt x="1080294" y="11085"/>
                  </a:cubicBezTo>
                  <a:cubicBezTo>
                    <a:pt x="1016275" y="-29314"/>
                    <a:pt x="886364" y="49529"/>
                    <a:pt x="836029" y="106054"/>
                  </a:cubicBezTo>
                  <a:cubicBezTo>
                    <a:pt x="785693" y="162580"/>
                    <a:pt x="745539" y="229694"/>
                    <a:pt x="684127" y="273839"/>
                  </a:cubicBezTo>
                  <a:cubicBezTo>
                    <a:pt x="559184" y="363514"/>
                    <a:pt x="384232" y="334355"/>
                    <a:pt x="242592" y="394302"/>
                  </a:cubicBezTo>
                  <a:cubicBezTo>
                    <a:pt x="102581" y="453515"/>
                    <a:pt x="9159" y="601427"/>
                    <a:pt x="689" y="753247"/>
                  </a:cubicBezTo>
                  <a:cubicBezTo>
                    <a:pt x="-7782" y="905068"/>
                    <a:pt x="62590" y="1055993"/>
                    <a:pt x="174093" y="1159352"/>
                  </a:cubicBezTo>
                  <a:cubicBezTo>
                    <a:pt x="285597" y="1262711"/>
                    <a:pt x="434648" y="1320702"/>
                    <a:pt x="585818" y="1336666"/>
                  </a:cubicBezTo>
                  <a:cubicBezTo>
                    <a:pt x="736987" y="1352630"/>
                    <a:pt x="890437" y="1328521"/>
                    <a:pt x="1035660" y="1283317"/>
                  </a:cubicBezTo>
                  <a:cubicBezTo>
                    <a:pt x="1193427" y="1234285"/>
                    <a:pt x="1351356" y="1153243"/>
                    <a:pt x="1437529" y="1012255"/>
                  </a:cubicBezTo>
                  <a:cubicBezTo>
                    <a:pt x="1530137" y="860841"/>
                    <a:pt x="1522481" y="664631"/>
                    <a:pt x="1460091" y="498475"/>
                  </a:cubicBezTo>
                  <a:cubicBezTo>
                    <a:pt x="1397701" y="332319"/>
                    <a:pt x="1316007" y="159810"/>
                    <a:pt x="1165897" y="650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706;p22"/>
            <p:cNvSpPr/>
            <p:nvPr/>
          </p:nvSpPr>
          <p:spPr>
            <a:xfrm rot="4191600">
              <a:off x="7695720" y="-1096560"/>
              <a:ext cx="3118680" cy="2557440"/>
            </a:xfrm>
            <a:custGeom>
              <a:avLst/>
              <a:gdLst>
                <a:gd name="textAreaLeft" fmla="*/ 0 w 3118680"/>
                <a:gd name="textAreaRight" fmla="*/ 3119040 w 311868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35" name="Google Shape;711;p23"/>
          <p:cNvGrpSpPr/>
          <p:nvPr/>
        </p:nvGrpSpPr>
        <p:grpSpPr>
          <a:xfrm>
            <a:off x="366120" y="256320"/>
            <a:ext cx="8399880" cy="4540680"/>
            <a:chOff x="366120" y="256320"/>
            <a:chExt cx="8399880" cy="4540680"/>
          </a:xfrm>
        </p:grpSpPr>
        <p:grpSp>
          <p:nvGrpSpPr>
            <p:cNvPr id="436" name="Google Shape;712;p23"/>
            <p:cNvGrpSpPr/>
            <p:nvPr/>
          </p:nvGrpSpPr>
          <p:grpSpPr>
            <a:xfrm>
              <a:off x="8577720" y="3009600"/>
              <a:ext cx="188280" cy="188640"/>
              <a:chOff x="8577720" y="3009600"/>
              <a:chExt cx="188280" cy="188640"/>
            </a:xfrm>
          </p:grpSpPr>
          <p:sp>
            <p:nvSpPr>
              <p:cNvPr id="437" name="Google Shape;713;p23"/>
              <p:cNvSpPr/>
              <p:nvPr/>
            </p:nvSpPr>
            <p:spPr>
              <a:xfrm>
                <a:off x="864792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8" name="Google Shape;714;p23"/>
              <p:cNvSpPr/>
              <p:nvPr/>
            </p:nvSpPr>
            <p:spPr>
              <a:xfrm>
                <a:off x="871704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9" name="Google Shape;715;p23"/>
              <p:cNvSpPr/>
              <p:nvPr/>
            </p:nvSpPr>
            <p:spPr>
              <a:xfrm>
                <a:off x="8577720" y="3098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0" name="Google Shape;716;p23"/>
              <p:cNvSpPr/>
              <p:nvPr/>
            </p:nvSpPr>
            <p:spPr>
              <a:xfrm>
                <a:off x="8664840" y="3080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1" name="Google Shape;717;p23"/>
              <p:cNvSpPr/>
              <p:nvPr/>
            </p:nvSpPr>
            <p:spPr>
              <a:xfrm>
                <a:off x="8664840" y="3150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2" name="Google Shape;718;p23"/>
              <p:cNvSpPr/>
              <p:nvPr/>
            </p:nvSpPr>
            <p:spPr>
              <a:xfrm>
                <a:off x="8664840" y="3009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3" name="Google Shape;719;p23"/>
            <p:cNvGrpSpPr/>
            <p:nvPr/>
          </p:nvGrpSpPr>
          <p:grpSpPr>
            <a:xfrm>
              <a:off x="366120" y="984600"/>
              <a:ext cx="188280" cy="188280"/>
              <a:chOff x="366120" y="984600"/>
              <a:chExt cx="188280" cy="188280"/>
            </a:xfrm>
          </p:grpSpPr>
          <p:sp>
            <p:nvSpPr>
              <p:cNvPr id="444" name="Google Shape;720;p23"/>
              <p:cNvSpPr/>
              <p:nvPr/>
            </p:nvSpPr>
            <p:spPr>
              <a:xfrm>
                <a:off x="43668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5" name="Google Shape;721;p23"/>
              <p:cNvSpPr/>
              <p:nvPr/>
            </p:nvSpPr>
            <p:spPr>
              <a:xfrm>
                <a:off x="50544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6" name="Google Shape;722;p23"/>
              <p:cNvSpPr/>
              <p:nvPr/>
            </p:nvSpPr>
            <p:spPr>
              <a:xfrm>
                <a:off x="366120" y="1073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723;p23"/>
              <p:cNvSpPr/>
              <p:nvPr/>
            </p:nvSpPr>
            <p:spPr>
              <a:xfrm>
                <a:off x="453600" y="1055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8" name="Google Shape;724;p23"/>
              <p:cNvSpPr/>
              <p:nvPr/>
            </p:nvSpPr>
            <p:spPr>
              <a:xfrm>
                <a:off x="453600" y="1125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9" name="Google Shape;725;p23"/>
              <p:cNvSpPr/>
              <p:nvPr/>
            </p:nvSpPr>
            <p:spPr>
              <a:xfrm>
                <a:off x="453600" y="984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0" name="Google Shape;726;p23"/>
            <p:cNvGrpSpPr/>
            <p:nvPr/>
          </p:nvGrpSpPr>
          <p:grpSpPr>
            <a:xfrm>
              <a:off x="1832040" y="256320"/>
              <a:ext cx="188280" cy="188280"/>
              <a:chOff x="1832040" y="256320"/>
              <a:chExt cx="188280" cy="188280"/>
            </a:xfrm>
          </p:grpSpPr>
          <p:sp>
            <p:nvSpPr>
              <p:cNvPr id="451" name="Google Shape;727;p23"/>
              <p:cNvSpPr/>
              <p:nvPr/>
            </p:nvSpPr>
            <p:spPr>
              <a:xfrm>
                <a:off x="190224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2" name="Google Shape;728;p23"/>
              <p:cNvSpPr/>
              <p:nvPr/>
            </p:nvSpPr>
            <p:spPr>
              <a:xfrm>
                <a:off x="197136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729;p23"/>
              <p:cNvSpPr/>
              <p:nvPr/>
            </p:nvSpPr>
            <p:spPr>
              <a:xfrm>
                <a:off x="1832040" y="34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4" name="Google Shape;730;p23"/>
              <p:cNvSpPr/>
              <p:nvPr/>
            </p:nvSpPr>
            <p:spPr>
              <a:xfrm>
                <a:off x="1919160" y="32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5" name="Google Shape;731;p23"/>
              <p:cNvSpPr/>
              <p:nvPr/>
            </p:nvSpPr>
            <p:spPr>
              <a:xfrm>
                <a:off x="1919160" y="396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6" name="Google Shape;732;p23"/>
              <p:cNvSpPr/>
              <p:nvPr/>
            </p:nvSpPr>
            <p:spPr>
              <a:xfrm>
                <a:off x="1919160" y="25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7" name="Google Shape;733;p23"/>
            <p:cNvGrpSpPr/>
            <p:nvPr/>
          </p:nvGrpSpPr>
          <p:grpSpPr>
            <a:xfrm>
              <a:off x="7743600" y="4608720"/>
              <a:ext cx="188280" cy="188280"/>
              <a:chOff x="7743600" y="4608720"/>
              <a:chExt cx="188280" cy="188280"/>
            </a:xfrm>
          </p:grpSpPr>
          <p:sp>
            <p:nvSpPr>
              <p:cNvPr id="458" name="Google Shape;734;p23"/>
              <p:cNvSpPr/>
              <p:nvPr/>
            </p:nvSpPr>
            <p:spPr>
              <a:xfrm>
                <a:off x="781380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9" name="Google Shape;735;p23"/>
              <p:cNvSpPr/>
              <p:nvPr/>
            </p:nvSpPr>
            <p:spPr>
              <a:xfrm>
                <a:off x="788292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0" name="Google Shape;736;p23"/>
              <p:cNvSpPr/>
              <p:nvPr/>
            </p:nvSpPr>
            <p:spPr>
              <a:xfrm>
                <a:off x="774360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1" name="Google Shape;737;p23"/>
              <p:cNvSpPr/>
              <p:nvPr/>
            </p:nvSpPr>
            <p:spPr>
              <a:xfrm>
                <a:off x="783072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2" name="Google Shape;738;p23"/>
              <p:cNvSpPr/>
              <p:nvPr/>
            </p:nvSpPr>
            <p:spPr>
              <a:xfrm>
                <a:off x="783072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3" name="Google Shape;739;p23"/>
              <p:cNvSpPr/>
              <p:nvPr/>
            </p:nvSpPr>
            <p:spPr>
              <a:xfrm>
                <a:off x="783072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64" name="Google Shape;740;p23"/>
          <p:cNvGrpSpPr/>
          <p:nvPr/>
        </p:nvGrpSpPr>
        <p:grpSpPr>
          <a:xfrm>
            <a:off x="-2462760" y="-2042640"/>
            <a:ext cx="13584600" cy="8850600"/>
            <a:chOff x="-2462760" y="-2042640"/>
            <a:chExt cx="13584600" cy="8850600"/>
          </a:xfrm>
        </p:grpSpPr>
        <p:sp>
          <p:nvSpPr>
            <p:cNvPr id="465" name="Google Shape;741;p23"/>
            <p:cNvSpPr/>
            <p:nvPr/>
          </p:nvSpPr>
          <p:spPr>
            <a:xfrm rot="20028600" flipH="1">
              <a:off x="-386640" y="-17222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742;p23"/>
            <p:cNvSpPr/>
            <p:nvPr/>
          </p:nvSpPr>
          <p:spPr>
            <a:xfrm rot="8445000">
              <a:off x="-2199600" y="-732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743;p23"/>
            <p:cNvSpPr/>
            <p:nvPr/>
          </p:nvSpPr>
          <p:spPr>
            <a:xfrm rot="20060400">
              <a:off x="6882840" y="3947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744;p23"/>
            <p:cNvSpPr/>
            <p:nvPr/>
          </p:nvSpPr>
          <p:spPr>
            <a:xfrm rot="8752800" flipH="1">
              <a:off x="8494200" y="31921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70" name="Google Shape;753;p24"/>
          <p:cNvGrpSpPr/>
          <p:nvPr/>
        </p:nvGrpSpPr>
        <p:grpSpPr>
          <a:xfrm>
            <a:off x="387720" y="829080"/>
            <a:ext cx="8458560" cy="3575880"/>
            <a:chOff x="387720" y="829080"/>
            <a:chExt cx="8458560" cy="3575880"/>
          </a:xfrm>
        </p:grpSpPr>
        <p:grpSp>
          <p:nvGrpSpPr>
            <p:cNvPr id="471" name="Google Shape;754;p24"/>
            <p:cNvGrpSpPr/>
            <p:nvPr/>
          </p:nvGrpSpPr>
          <p:grpSpPr>
            <a:xfrm>
              <a:off x="713160" y="829080"/>
              <a:ext cx="188280" cy="188280"/>
              <a:chOff x="713160" y="829080"/>
              <a:chExt cx="188280" cy="188280"/>
            </a:xfrm>
          </p:grpSpPr>
          <p:sp>
            <p:nvSpPr>
              <p:cNvPr id="472" name="Google Shape;755;p24"/>
              <p:cNvSpPr/>
              <p:nvPr/>
            </p:nvSpPr>
            <p:spPr>
              <a:xfrm>
                <a:off x="783720" y="917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3" name="Google Shape;756;p24"/>
              <p:cNvSpPr/>
              <p:nvPr/>
            </p:nvSpPr>
            <p:spPr>
              <a:xfrm>
                <a:off x="852480" y="917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4" name="Google Shape;757;p24"/>
              <p:cNvSpPr/>
              <p:nvPr/>
            </p:nvSpPr>
            <p:spPr>
              <a:xfrm>
                <a:off x="713160" y="917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5" name="Google Shape;758;p24"/>
              <p:cNvSpPr/>
              <p:nvPr/>
            </p:nvSpPr>
            <p:spPr>
              <a:xfrm>
                <a:off x="800280" y="900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6" name="Google Shape;759;p24"/>
              <p:cNvSpPr/>
              <p:nvPr/>
            </p:nvSpPr>
            <p:spPr>
              <a:xfrm>
                <a:off x="800280" y="969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7" name="Google Shape;760;p24"/>
              <p:cNvSpPr/>
              <p:nvPr/>
            </p:nvSpPr>
            <p:spPr>
              <a:xfrm>
                <a:off x="800280" y="829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78" name="Google Shape;761;p24"/>
            <p:cNvGrpSpPr/>
            <p:nvPr/>
          </p:nvGrpSpPr>
          <p:grpSpPr>
            <a:xfrm>
              <a:off x="387720" y="1754280"/>
              <a:ext cx="187920" cy="188640"/>
              <a:chOff x="387720" y="1754280"/>
              <a:chExt cx="187920" cy="188640"/>
            </a:xfrm>
          </p:grpSpPr>
          <p:sp>
            <p:nvSpPr>
              <p:cNvPr id="479" name="Google Shape;762;p24"/>
              <p:cNvSpPr/>
              <p:nvPr/>
            </p:nvSpPr>
            <p:spPr>
              <a:xfrm>
                <a:off x="457920" y="184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0" name="Google Shape;763;p24"/>
              <p:cNvSpPr/>
              <p:nvPr/>
            </p:nvSpPr>
            <p:spPr>
              <a:xfrm>
                <a:off x="526680" y="184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1" name="Google Shape;764;p24"/>
              <p:cNvSpPr/>
              <p:nvPr/>
            </p:nvSpPr>
            <p:spPr>
              <a:xfrm>
                <a:off x="387720" y="1842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2" name="Google Shape;765;p24"/>
              <p:cNvSpPr/>
              <p:nvPr/>
            </p:nvSpPr>
            <p:spPr>
              <a:xfrm>
                <a:off x="474840" y="1825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3" name="Google Shape;766;p24"/>
              <p:cNvSpPr/>
              <p:nvPr/>
            </p:nvSpPr>
            <p:spPr>
              <a:xfrm>
                <a:off x="474840" y="1895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4" name="Google Shape;767;p24"/>
              <p:cNvSpPr/>
              <p:nvPr/>
            </p:nvSpPr>
            <p:spPr>
              <a:xfrm>
                <a:off x="474840" y="1754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85" name="Google Shape;768;p24"/>
            <p:cNvGrpSpPr/>
            <p:nvPr/>
          </p:nvGrpSpPr>
          <p:grpSpPr>
            <a:xfrm>
              <a:off x="8164800" y="4216320"/>
              <a:ext cx="188280" cy="188640"/>
              <a:chOff x="8164800" y="4216320"/>
              <a:chExt cx="188280" cy="188640"/>
            </a:xfrm>
          </p:grpSpPr>
          <p:sp>
            <p:nvSpPr>
              <p:cNvPr id="486" name="Google Shape;769;p24"/>
              <p:cNvSpPr/>
              <p:nvPr/>
            </p:nvSpPr>
            <p:spPr>
              <a:xfrm>
                <a:off x="8235000" y="430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7" name="Google Shape;770;p24"/>
              <p:cNvSpPr/>
              <p:nvPr/>
            </p:nvSpPr>
            <p:spPr>
              <a:xfrm>
                <a:off x="8304120" y="430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8" name="Google Shape;771;p24"/>
              <p:cNvSpPr/>
              <p:nvPr/>
            </p:nvSpPr>
            <p:spPr>
              <a:xfrm>
                <a:off x="8164800" y="430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9" name="Google Shape;772;p24"/>
              <p:cNvSpPr/>
              <p:nvPr/>
            </p:nvSpPr>
            <p:spPr>
              <a:xfrm>
                <a:off x="8251920" y="428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0" name="Google Shape;773;p24"/>
              <p:cNvSpPr/>
              <p:nvPr/>
            </p:nvSpPr>
            <p:spPr>
              <a:xfrm>
                <a:off x="8251920" y="4357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1" name="Google Shape;774;p24"/>
              <p:cNvSpPr/>
              <p:nvPr/>
            </p:nvSpPr>
            <p:spPr>
              <a:xfrm>
                <a:off x="8251920" y="421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92" name="Google Shape;775;p24"/>
            <p:cNvGrpSpPr/>
            <p:nvPr/>
          </p:nvGrpSpPr>
          <p:grpSpPr>
            <a:xfrm>
              <a:off x="8658000" y="3322440"/>
              <a:ext cx="188280" cy="188640"/>
              <a:chOff x="8658000" y="3322440"/>
              <a:chExt cx="188280" cy="188640"/>
            </a:xfrm>
          </p:grpSpPr>
          <p:sp>
            <p:nvSpPr>
              <p:cNvPr id="493" name="Google Shape;776;p24"/>
              <p:cNvSpPr/>
              <p:nvPr/>
            </p:nvSpPr>
            <p:spPr>
              <a:xfrm>
                <a:off x="8728200" y="3411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4" name="Google Shape;777;p24"/>
              <p:cNvSpPr/>
              <p:nvPr/>
            </p:nvSpPr>
            <p:spPr>
              <a:xfrm>
                <a:off x="8797320" y="3411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5" name="Google Shape;778;p24"/>
              <p:cNvSpPr/>
              <p:nvPr/>
            </p:nvSpPr>
            <p:spPr>
              <a:xfrm>
                <a:off x="8658000" y="34110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6" name="Google Shape;779;p24"/>
              <p:cNvSpPr/>
              <p:nvPr/>
            </p:nvSpPr>
            <p:spPr>
              <a:xfrm>
                <a:off x="8745120" y="3393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7" name="Google Shape;780;p24"/>
              <p:cNvSpPr/>
              <p:nvPr/>
            </p:nvSpPr>
            <p:spPr>
              <a:xfrm>
                <a:off x="8745120" y="3463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8" name="Google Shape;781;p24"/>
              <p:cNvSpPr/>
              <p:nvPr/>
            </p:nvSpPr>
            <p:spPr>
              <a:xfrm>
                <a:off x="8745120" y="3322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99" name="Google Shape;782;p24"/>
          <p:cNvGrpSpPr/>
          <p:nvPr/>
        </p:nvGrpSpPr>
        <p:grpSpPr>
          <a:xfrm>
            <a:off x="-1274040" y="-1424880"/>
            <a:ext cx="11046240" cy="7740720"/>
            <a:chOff x="-1274040" y="-1424880"/>
            <a:chExt cx="11046240" cy="7740720"/>
          </a:xfrm>
        </p:grpSpPr>
        <p:sp>
          <p:nvSpPr>
            <p:cNvPr id="500" name="Google Shape;783;p24"/>
            <p:cNvSpPr/>
            <p:nvPr/>
          </p:nvSpPr>
          <p:spPr>
            <a:xfrm rot="20503200">
              <a:off x="-1013760" y="-219960"/>
              <a:ext cx="2301120" cy="2028960"/>
            </a:xfrm>
            <a:custGeom>
              <a:avLst/>
              <a:gdLst>
                <a:gd name="textAreaLeft" fmla="*/ 0 w 2301120"/>
                <a:gd name="textAreaRight" fmla="*/ 2301480 w 2301120"/>
                <a:gd name="textAreaTop" fmla="*/ 0 h 2028960"/>
                <a:gd name="textAreaBottom" fmla="*/ 2029320 h 202896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1" name="Google Shape;784;p24"/>
            <p:cNvSpPr/>
            <p:nvPr/>
          </p:nvSpPr>
          <p:spPr>
            <a:xfrm rot="12146400">
              <a:off x="6343920" y="4313520"/>
              <a:ext cx="1978560" cy="1688400"/>
            </a:xfrm>
            <a:custGeom>
              <a:avLst/>
              <a:gdLst>
                <a:gd name="textAreaLeft" fmla="*/ 0 w 1978560"/>
                <a:gd name="textAreaRight" fmla="*/ 1978920 w 1978560"/>
                <a:gd name="textAreaTop" fmla="*/ 0 h 1688400"/>
                <a:gd name="textAreaBottom" fmla="*/ 1688760 h 168840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2" name="Google Shape;785;p24"/>
            <p:cNvSpPr/>
            <p:nvPr/>
          </p:nvSpPr>
          <p:spPr>
            <a:xfrm rot="10800000">
              <a:off x="7200720" y="3895560"/>
              <a:ext cx="2571480" cy="2267280"/>
            </a:xfrm>
            <a:custGeom>
              <a:avLst/>
              <a:gdLst>
                <a:gd name="textAreaLeft" fmla="*/ 0 w 2571480"/>
                <a:gd name="textAreaRight" fmla="*/ 2571840 w 2571480"/>
                <a:gd name="textAreaTop" fmla="*/ 0 h 2267280"/>
                <a:gd name="textAreaBottom" fmla="*/ 2267640 h 226728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3" name="Google Shape;786;p24"/>
            <p:cNvSpPr/>
            <p:nvPr/>
          </p:nvSpPr>
          <p:spPr>
            <a:xfrm rot="20177400" flipH="1">
              <a:off x="-195840" y="-1021320"/>
              <a:ext cx="2349720" cy="1635480"/>
            </a:xfrm>
            <a:custGeom>
              <a:avLst/>
              <a:gdLst>
                <a:gd name="textAreaLeft" fmla="*/ -360 w 2349720"/>
                <a:gd name="textAreaRight" fmla="*/ 2349720 w 2349720"/>
                <a:gd name="textAreaTop" fmla="*/ 0 h 1635480"/>
                <a:gd name="textAreaBottom" fmla="*/ 1635840 h 163548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05" name="Google Shape;797;p25"/>
          <p:cNvGrpSpPr/>
          <p:nvPr/>
        </p:nvGrpSpPr>
        <p:grpSpPr>
          <a:xfrm>
            <a:off x="600840" y="350640"/>
            <a:ext cx="8157240" cy="4440600"/>
            <a:chOff x="600840" y="350640"/>
            <a:chExt cx="8157240" cy="4440600"/>
          </a:xfrm>
        </p:grpSpPr>
        <p:grpSp>
          <p:nvGrpSpPr>
            <p:cNvPr id="506" name="Google Shape;798;p25"/>
            <p:cNvGrpSpPr/>
            <p:nvPr/>
          </p:nvGrpSpPr>
          <p:grpSpPr>
            <a:xfrm>
              <a:off x="600840" y="3612960"/>
              <a:ext cx="187920" cy="188280"/>
              <a:chOff x="600840" y="3612960"/>
              <a:chExt cx="187920" cy="188280"/>
            </a:xfrm>
          </p:grpSpPr>
          <p:sp>
            <p:nvSpPr>
              <p:cNvPr id="507" name="Google Shape;799;p25"/>
              <p:cNvSpPr/>
              <p:nvPr/>
            </p:nvSpPr>
            <p:spPr>
              <a:xfrm>
                <a:off x="671040" y="3701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8" name="Google Shape;800;p25"/>
              <p:cNvSpPr/>
              <p:nvPr/>
            </p:nvSpPr>
            <p:spPr>
              <a:xfrm>
                <a:off x="739800" y="3701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9" name="Google Shape;801;p25"/>
              <p:cNvSpPr/>
              <p:nvPr/>
            </p:nvSpPr>
            <p:spPr>
              <a:xfrm>
                <a:off x="600840" y="3701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0" name="Google Shape;802;p25"/>
              <p:cNvSpPr/>
              <p:nvPr/>
            </p:nvSpPr>
            <p:spPr>
              <a:xfrm>
                <a:off x="687960" y="3684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1" name="Google Shape;803;p25"/>
              <p:cNvSpPr/>
              <p:nvPr/>
            </p:nvSpPr>
            <p:spPr>
              <a:xfrm>
                <a:off x="687960" y="3753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2" name="Google Shape;804;p25"/>
              <p:cNvSpPr/>
              <p:nvPr/>
            </p:nvSpPr>
            <p:spPr>
              <a:xfrm>
                <a:off x="687960" y="3612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13" name="Google Shape;805;p25"/>
            <p:cNvGrpSpPr/>
            <p:nvPr/>
          </p:nvGrpSpPr>
          <p:grpSpPr>
            <a:xfrm>
              <a:off x="1981800" y="4602600"/>
              <a:ext cx="187920" cy="188640"/>
              <a:chOff x="1981800" y="4602600"/>
              <a:chExt cx="187920" cy="188640"/>
            </a:xfrm>
          </p:grpSpPr>
          <p:sp>
            <p:nvSpPr>
              <p:cNvPr id="514" name="Google Shape;806;p25"/>
              <p:cNvSpPr/>
              <p:nvPr/>
            </p:nvSpPr>
            <p:spPr>
              <a:xfrm>
                <a:off x="2052000" y="4691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5" name="Google Shape;807;p25"/>
              <p:cNvSpPr/>
              <p:nvPr/>
            </p:nvSpPr>
            <p:spPr>
              <a:xfrm>
                <a:off x="2120760" y="4691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6" name="Google Shape;808;p25"/>
              <p:cNvSpPr/>
              <p:nvPr/>
            </p:nvSpPr>
            <p:spPr>
              <a:xfrm>
                <a:off x="1981800" y="4691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7" name="Google Shape;809;p25"/>
              <p:cNvSpPr/>
              <p:nvPr/>
            </p:nvSpPr>
            <p:spPr>
              <a:xfrm>
                <a:off x="2068920" y="467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8" name="Google Shape;810;p25"/>
              <p:cNvSpPr/>
              <p:nvPr/>
            </p:nvSpPr>
            <p:spPr>
              <a:xfrm>
                <a:off x="2068920" y="4743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9" name="Google Shape;811;p25"/>
              <p:cNvSpPr/>
              <p:nvPr/>
            </p:nvSpPr>
            <p:spPr>
              <a:xfrm>
                <a:off x="2068920" y="4602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20" name="Google Shape;812;p25"/>
            <p:cNvGrpSpPr/>
            <p:nvPr/>
          </p:nvGrpSpPr>
          <p:grpSpPr>
            <a:xfrm>
              <a:off x="8569800" y="1716120"/>
              <a:ext cx="188280" cy="188640"/>
              <a:chOff x="8569800" y="1716120"/>
              <a:chExt cx="188280" cy="188640"/>
            </a:xfrm>
          </p:grpSpPr>
          <p:sp>
            <p:nvSpPr>
              <p:cNvPr id="521" name="Google Shape;813;p25"/>
              <p:cNvSpPr/>
              <p:nvPr/>
            </p:nvSpPr>
            <p:spPr>
              <a:xfrm>
                <a:off x="8640360" y="180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814;p25"/>
              <p:cNvSpPr/>
              <p:nvPr/>
            </p:nvSpPr>
            <p:spPr>
              <a:xfrm>
                <a:off x="8709120" y="180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3" name="Google Shape;815;p25"/>
              <p:cNvSpPr/>
              <p:nvPr/>
            </p:nvSpPr>
            <p:spPr>
              <a:xfrm>
                <a:off x="8569800" y="1805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4" name="Google Shape;816;p25"/>
              <p:cNvSpPr/>
              <p:nvPr/>
            </p:nvSpPr>
            <p:spPr>
              <a:xfrm>
                <a:off x="8656920" y="178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5" name="Google Shape;817;p25"/>
              <p:cNvSpPr/>
              <p:nvPr/>
            </p:nvSpPr>
            <p:spPr>
              <a:xfrm>
                <a:off x="8656920" y="185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6" name="Google Shape;818;p25"/>
              <p:cNvSpPr/>
              <p:nvPr/>
            </p:nvSpPr>
            <p:spPr>
              <a:xfrm>
                <a:off x="8656920" y="171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27" name="Google Shape;819;p25"/>
            <p:cNvGrpSpPr/>
            <p:nvPr/>
          </p:nvGrpSpPr>
          <p:grpSpPr>
            <a:xfrm>
              <a:off x="7743600" y="350640"/>
              <a:ext cx="188280" cy="188640"/>
              <a:chOff x="7743600" y="350640"/>
              <a:chExt cx="188280" cy="188640"/>
            </a:xfrm>
          </p:grpSpPr>
          <p:sp>
            <p:nvSpPr>
              <p:cNvPr id="528" name="Google Shape;820;p25"/>
              <p:cNvSpPr/>
              <p:nvPr/>
            </p:nvSpPr>
            <p:spPr>
              <a:xfrm>
                <a:off x="78138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9" name="Google Shape;821;p25"/>
              <p:cNvSpPr/>
              <p:nvPr/>
            </p:nvSpPr>
            <p:spPr>
              <a:xfrm>
                <a:off x="788292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0" name="Google Shape;822;p25"/>
              <p:cNvSpPr/>
              <p:nvPr/>
            </p:nvSpPr>
            <p:spPr>
              <a:xfrm>
                <a:off x="774360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1" name="Google Shape;823;p25"/>
              <p:cNvSpPr/>
              <p:nvPr/>
            </p:nvSpPr>
            <p:spPr>
              <a:xfrm>
                <a:off x="783072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2" name="Google Shape;824;p25"/>
              <p:cNvSpPr/>
              <p:nvPr/>
            </p:nvSpPr>
            <p:spPr>
              <a:xfrm>
                <a:off x="783072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3" name="Google Shape;825;p25"/>
              <p:cNvSpPr/>
              <p:nvPr/>
            </p:nvSpPr>
            <p:spPr>
              <a:xfrm>
                <a:off x="783072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34" name="Google Shape;826;p25"/>
          <p:cNvGrpSpPr/>
          <p:nvPr/>
        </p:nvGrpSpPr>
        <p:grpSpPr>
          <a:xfrm>
            <a:off x="-1748520" y="-1207800"/>
            <a:ext cx="12684600" cy="8172000"/>
            <a:chOff x="-1748520" y="-1207800"/>
            <a:chExt cx="12684600" cy="8172000"/>
          </a:xfrm>
        </p:grpSpPr>
        <p:sp>
          <p:nvSpPr>
            <p:cNvPr id="535" name="Google Shape;827;p25"/>
            <p:cNvSpPr/>
            <p:nvPr/>
          </p:nvSpPr>
          <p:spPr>
            <a:xfrm rot="4066200">
              <a:off x="7409520" y="-794520"/>
              <a:ext cx="2042280" cy="1800720"/>
            </a:xfrm>
            <a:custGeom>
              <a:avLst/>
              <a:gdLst>
                <a:gd name="textAreaLeft" fmla="*/ 0 w 2042280"/>
                <a:gd name="textAreaRight" fmla="*/ 2042640 w 2042280"/>
                <a:gd name="textAreaTop" fmla="*/ 0 h 1800720"/>
                <a:gd name="textAreaBottom" fmla="*/ 1801080 h 180072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6" name="Google Shape;828;p25"/>
            <p:cNvSpPr/>
            <p:nvPr/>
          </p:nvSpPr>
          <p:spPr>
            <a:xfrm rot="14643600">
              <a:off x="7684920" y="-447480"/>
              <a:ext cx="3106800" cy="2263680"/>
            </a:xfrm>
            <a:custGeom>
              <a:avLst/>
              <a:gdLst>
                <a:gd name="textAreaLeft" fmla="*/ 0 w 3106800"/>
                <a:gd name="textAreaRight" fmla="*/ 3107160 w 3106800"/>
                <a:gd name="textAreaTop" fmla="*/ 0 h 2263680"/>
                <a:gd name="textAreaBottom" fmla="*/ 2264040 h 226368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829;p25"/>
            <p:cNvSpPr/>
            <p:nvPr/>
          </p:nvSpPr>
          <p:spPr>
            <a:xfrm rot="13500000">
              <a:off x="-67680" y="4482000"/>
              <a:ext cx="2436120" cy="1899000"/>
            </a:xfrm>
            <a:custGeom>
              <a:avLst/>
              <a:gdLst>
                <a:gd name="textAreaLeft" fmla="*/ 0 w 2436120"/>
                <a:gd name="textAreaRight" fmla="*/ 2436480 w 2436120"/>
                <a:gd name="textAreaTop" fmla="*/ 0 h 1899000"/>
                <a:gd name="textAreaBottom" fmla="*/ 1899360 h 1899000"/>
              </a:gdLst>
              <a:ahLst/>
              <a:cxn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30;p25"/>
            <p:cNvSpPr/>
            <p:nvPr/>
          </p:nvSpPr>
          <p:spPr>
            <a:xfrm rot="12961800">
              <a:off x="-1441800" y="4110120"/>
              <a:ext cx="3250800" cy="2098800"/>
            </a:xfrm>
            <a:custGeom>
              <a:avLst/>
              <a:gdLst>
                <a:gd name="textAreaLeft" fmla="*/ 0 w 3250800"/>
                <a:gd name="textAreaRight" fmla="*/ 3251160 w 3250800"/>
                <a:gd name="textAreaTop" fmla="*/ 0 h 2098800"/>
                <a:gd name="textAreaBottom" fmla="*/ 2099160 h 2098800"/>
              </a:gdLst>
              <a:ahLst/>
              <a:cxn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40" name="Google Shape;845;p26"/>
          <p:cNvGrpSpPr/>
          <p:nvPr/>
        </p:nvGrpSpPr>
        <p:grpSpPr>
          <a:xfrm>
            <a:off x="512640" y="882000"/>
            <a:ext cx="8137800" cy="3847320"/>
            <a:chOff x="512640" y="882000"/>
            <a:chExt cx="8137800" cy="3847320"/>
          </a:xfrm>
        </p:grpSpPr>
        <p:grpSp>
          <p:nvGrpSpPr>
            <p:cNvPr id="541" name="Google Shape;846;p26"/>
            <p:cNvGrpSpPr/>
            <p:nvPr/>
          </p:nvGrpSpPr>
          <p:grpSpPr>
            <a:xfrm>
              <a:off x="512640" y="3785400"/>
              <a:ext cx="188280" cy="188640"/>
              <a:chOff x="512640" y="3785400"/>
              <a:chExt cx="188280" cy="188640"/>
            </a:xfrm>
          </p:grpSpPr>
          <p:sp>
            <p:nvSpPr>
              <p:cNvPr id="542" name="Google Shape;847;p26"/>
              <p:cNvSpPr/>
              <p:nvPr/>
            </p:nvSpPr>
            <p:spPr>
              <a:xfrm>
                <a:off x="582840" y="3873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3" name="Google Shape;848;p26"/>
              <p:cNvSpPr/>
              <p:nvPr/>
            </p:nvSpPr>
            <p:spPr>
              <a:xfrm>
                <a:off x="651960" y="3873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4" name="Google Shape;849;p26"/>
              <p:cNvSpPr/>
              <p:nvPr/>
            </p:nvSpPr>
            <p:spPr>
              <a:xfrm>
                <a:off x="512640" y="3873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5" name="Google Shape;850;p26"/>
              <p:cNvSpPr/>
              <p:nvPr/>
            </p:nvSpPr>
            <p:spPr>
              <a:xfrm>
                <a:off x="599760" y="3856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6" name="Google Shape;851;p26"/>
              <p:cNvSpPr/>
              <p:nvPr/>
            </p:nvSpPr>
            <p:spPr>
              <a:xfrm>
                <a:off x="599760" y="3926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7" name="Google Shape;852;p26"/>
              <p:cNvSpPr/>
              <p:nvPr/>
            </p:nvSpPr>
            <p:spPr>
              <a:xfrm>
                <a:off x="599760" y="3785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48" name="Google Shape;853;p26"/>
            <p:cNvGrpSpPr/>
            <p:nvPr/>
          </p:nvGrpSpPr>
          <p:grpSpPr>
            <a:xfrm>
              <a:off x="1322280" y="4540680"/>
              <a:ext cx="188280" cy="188640"/>
              <a:chOff x="1322280" y="4540680"/>
              <a:chExt cx="188280" cy="188640"/>
            </a:xfrm>
          </p:grpSpPr>
          <p:sp>
            <p:nvSpPr>
              <p:cNvPr id="549" name="Google Shape;854;p26"/>
              <p:cNvSpPr/>
              <p:nvPr/>
            </p:nvSpPr>
            <p:spPr>
              <a:xfrm>
                <a:off x="1392840" y="462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855;p26"/>
              <p:cNvSpPr/>
              <p:nvPr/>
            </p:nvSpPr>
            <p:spPr>
              <a:xfrm>
                <a:off x="1461600" y="462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856;p26"/>
              <p:cNvSpPr/>
              <p:nvPr/>
            </p:nvSpPr>
            <p:spPr>
              <a:xfrm>
                <a:off x="1322280" y="4629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857;p26"/>
              <p:cNvSpPr/>
              <p:nvPr/>
            </p:nvSpPr>
            <p:spPr>
              <a:xfrm>
                <a:off x="1409400" y="4612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3" name="Google Shape;858;p26"/>
              <p:cNvSpPr/>
              <p:nvPr/>
            </p:nvSpPr>
            <p:spPr>
              <a:xfrm>
                <a:off x="1409400" y="46814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4" name="Google Shape;859;p26"/>
              <p:cNvSpPr/>
              <p:nvPr/>
            </p:nvSpPr>
            <p:spPr>
              <a:xfrm>
                <a:off x="1409400" y="454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5" name="Google Shape;860;p26"/>
            <p:cNvGrpSpPr/>
            <p:nvPr/>
          </p:nvGrpSpPr>
          <p:grpSpPr>
            <a:xfrm>
              <a:off x="8462160" y="882000"/>
              <a:ext cx="188280" cy="188640"/>
              <a:chOff x="8462160" y="882000"/>
              <a:chExt cx="188280" cy="188640"/>
            </a:xfrm>
          </p:grpSpPr>
          <p:sp>
            <p:nvSpPr>
              <p:cNvPr id="556" name="Google Shape;861;p26"/>
              <p:cNvSpPr/>
              <p:nvPr/>
            </p:nvSpPr>
            <p:spPr>
              <a:xfrm>
                <a:off x="8532720" y="970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862;p26"/>
              <p:cNvSpPr/>
              <p:nvPr/>
            </p:nvSpPr>
            <p:spPr>
              <a:xfrm>
                <a:off x="8601480" y="970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8" name="Google Shape;863;p26"/>
              <p:cNvSpPr/>
              <p:nvPr/>
            </p:nvSpPr>
            <p:spPr>
              <a:xfrm>
                <a:off x="8462160" y="970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9" name="Google Shape;864;p26"/>
              <p:cNvSpPr/>
              <p:nvPr/>
            </p:nvSpPr>
            <p:spPr>
              <a:xfrm>
                <a:off x="8549280" y="953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0" name="Google Shape;865;p26"/>
              <p:cNvSpPr/>
              <p:nvPr/>
            </p:nvSpPr>
            <p:spPr>
              <a:xfrm>
                <a:off x="8549280" y="1022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1" name="Google Shape;866;p26"/>
              <p:cNvSpPr/>
              <p:nvPr/>
            </p:nvSpPr>
            <p:spPr>
              <a:xfrm>
                <a:off x="8549280" y="882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62" name="Google Shape;867;p26"/>
            <p:cNvGrpSpPr/>
            <p:nvPr/>
          </p:nvGrpSpPr>
          <p:grpSpPr>
            <a:xfrm>
              <a:off x="8336520" y="1497240"/>
              <a:ext cx="188280" cy="188640"/>
              <a:chOff x="8336520" y="1497240"/>
              <a:chExt cx="188280" cy="188640"/>
            </a:xfrm>
          </p:grpSpPr>
          <p:sp>
            <p:nvSpPr>
              <p:cNvPr id="563" name="Google Shape;868;p26"/>
              <p:cNvSpPr/>
              <p:nvPr/>
            </p:nvSpPr>
            <p:spPr>
              <a:xfrm>
                <a:off x="8407080" y="1586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4" name="Google Shape;869;p26"/>
              <p:cNvSpPr/>
              <p:nvPr/>
            </p:nvSpPr>
            <p:spPr>
              <a:xfrm>
                <a:off x="8475840" y="1586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5" name="Google Shape;870;p26"/>
              <p:cNvSpPr/>
              <p:nvPr/>
            </p:nvSpPr>
            <p:spPr>
              <a:xfrm>
                <a:off x="8336520" y="1586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6" name="Google Shape;871;p26"/>
              <p:cNvSpPr/>
              <p:nvPr/>
            </p:nvSpPr>
            <p:spPr>
              <a:xfrm>
                <a:off x="8423640" y="1568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7" name="Google Shape;872;p26"/>
              <p:cNvSpPr/>
              <p:nvPr/>
            </p:nvSpPr>
            <p:spPr>
              <a:xfrm>
                <a:off x="8423640" y="1638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873;p26"/>
              <p:cNvSpPr/>
              <p:nvPr/>
            </p:nvSpPr>
            <p:spPr>
              <a:xfrm>
                <a:off x="8423640" y="1497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69" name="Google Shape;874;p26"/>
          <p:cNvGrpSpPr/>
          <p:nvPr/>
        </p:nvGrpSpPr>
        <p:grpSpPr>
          <a:xfrm>
            <a:off x="-1535400" y="-2144160"/>
            <a:ext cx="12569400" cy="8617680"/>
            <a:chOff x="-1535400" y="-2144160"/>
            <a:chExt cx="12569400" cy="8617680"/>
          </a:xfrm>
        </p:grpSpPr>
        <p:sp>
          <p:nvSpPr>
            <p:cNvPr id="570" name="Google Shape;875;p26"/>
            <p:cNvSpPr/>
            <p:nvPr/>
          </p:nvSpPr>
          <p:spPr>
            <a:xfrm rot="340800" flipH="1">
              <a:off x="-1104840" y="413388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1" name="Google Shape;876;p26"/>
            <p:cNvSpPr/>
            <p:nvPr/>
          </p:nvSpPr>
          <p:spPr>
            <a:xfrm rot="16200000">
              <a:off x="-1247400" y="366804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2" name="Google Shape;877;p26"/>
            <p:cNvSpPr/>
            <p:nvPr/>
          </p:nvSpPr>
          <p:spPr>
            <a:xfrm rot="1512000" flipH="1">
              <a:off x="6377760" y="-145332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878;p26"/>
            <p:cNvSpPr/>
            <p:nvPr/>
          </p:nvSpPr>
          <p:spPr>
            <a:xfrm rot="7022400">
              <a:off x="8356680" y="-97092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713160" y="63468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title"/>
          </p:nvPr>
        </p:nvSpPr>
        <p:spPr>
          <a:xfrm>
            <a:off x="713160" y="189252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title"/>
          </p:nvPr>
        </p:nvSpPr>
        <p:spPr>
          <a:xfrm>
            <a:off x="713160" y="315036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77" name="Google Shape;886;p27"/>
          <p:cNvGrpSpPr/>
          <p:nvPr/>
        </p:nvGrpSpPr>
        <p:grpSpPr>
          <a:xfrm>
            <a:off x="-1563840" y="-1800360"/>
            <a:ext cx="12517920" cy="10093680"/>
            <a:chOff x="-1563840" y="-1800360"/>
            <a:chExt cx="12517920" cy="10093680"/>
          </a:xfrm>
        </p:grpSpPr>
        <p:sp>
          <p:nvSpPr>
            <p:cNvPr id="578" name="Google Shape;887;p27"/>
            <p:cNvSpPr/>
            <p:nvPr/>
          </p:nvSpPr>
          <p:spPr>
            <a:xfrm rot="2700000">
              <a:off x="7008840" y="-7988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9" name="Google Shape;888;p27"/>
            <p:cNvSpPr/>
            <p:nvPr/>
          </p:nvSpPr>
          <p:spPr>
            <a:xfrm rot="9441600" flipH="1">
              <a:off x="-896040" y="3718080"/>
              <a:ext cx="3217680" cy="4114440"/>
            </a:xfrm>
            <a:custGeom>
              <a:avLst/>
              <a:gdLst>
                <a:gd name="textAreaLeft" fmla="*/ 360 w 3217680"/>
                <a:gd name="textAreaRight" fmla="*/ 3218400 w 321768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80" name="Google Shape;889;p27"/>
          <p:cNvGrpSpPr/>
          <p:nvPr/>
        </p:nvGrpSpPr>
        <p:grpSpPr>
          <a:xfrm>
            <a:off x="3712320" y="380160"/>
            <a:ext cx="5008320" cy="4322520"/>
            <a:chOff x="3712320" y="380160"/>
            <a:chExt cx="5008320" cy="4322520"/>
          </a:xfrm>
        </p:grpSpPr>
        <p:grpSp>
          <p:nvGrpSpPr>
            <p:cNvPr id="581" name="Google Shape;890;p27"/>
            <p:cNvGrpSpPr/>
            <p:nvPr/>
          </p:nvGrpSpPr>
          <p:grpSpPr>
            <a:xfrm>
              <a:off x="7806960" y="380160"/>
              <a:ext cx="187920" cy="188640"/>
              <a:chOff x="7806960" y="380160"/>
              <a:chExt cx="187920" cy="188640"/>
            </a:xfrm>
          </p:grpSpPr>
          <p:sp>
            <p:nvSpPr>
              <p:cNvPr id="582" name="Google Shape;891;p27"/>
              <p:cNvSpPr/>
              <p:nvPr/>
            </p:nvSpPr>
            <p:spPr>
              <a:xfrm>
                <a:off x="7877160" y="469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3" name="Google Shape;892;p27"/>
              <p:cNvSpPr/>
              <p:nvPr/>
            </p:nvSpPr>
            <p:spPr>
              <a:xfrm>
                <a:off x="7945920" y="469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4" name="Google Shape;893;p27"/>
              <p:cNvSpPr/>
              <p:nvPr/>
            </p:nvSpPr>
            <p:spPr>
              <a:xfrm>
                <a:off x="7806960" y="469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5" name="Google Shape;894;p27"/>
              <p:cNvSpPr/>
              <p:nvPr/>
            </p:nvSpPr>
            <p:spPr>
              <a:xfrm>
                <a:off x="7894080" y="451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895;p27"/>
              <p:cNvSpPr/>
              <p:nvPr/>
            </p:nvSpPr>
            <p:spPr>
              <a:xfrm>
                <a:off x="7894080" y="520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896;p27"/>
              <p:cNvSpPr/>
              <p:nvPr/>
            </p:nvSpPr>
            <p:spPr>
              <a:xfrm>
                <a:off x="7894080" y="380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88" name="Google Shape;897;p27"/>
            <p:cNvGrpSpPr/>
            <p:nvPr/>
          </p:nvGrpSpPr>
          <p:grpSpPr>
            <a:xfrm>
              <a:off x="3712320" y="4514040"/>
              <a:ext cx="187920" cy="188640"/>
              <a:chOff x="3712320" y="4514040"/>
              <a:chExt cx="187920" cy="188640"/>
            </a:xfrm>
          </p:grpSpPr>
          <p:sp>
            <p:nvSpPr>
              <p:cNvPr id="589" name="Google Shape;898;p27"/>
              <p:cNvSpPr/>
              <p:nvPr/>
            </p:nvSpPr>
            <p:spPr>
              <a:xfrm>
                <a:off x="37825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0" name="Google Shape;899;p27"/>
              <p:cNvSpPr/>
              <p:nvPr/>
            </p:nvSpPr>
            <p:spPr>
              <a:xfrm>
                <a:off x="38512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1" name="Google Shape;900;p27"/>
              <p:cNvSpPr/>
              <p:nvPr/>
            </p:nvSpPr>
            <p:spPr>
              <a:xfrm>
                <a:off x="37123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2" name="Google Shape;901;p27"/>
              <p:cNvSpPr/>
              <p:nvPr/>
            </p:nvSpPr>
            <p:spPr>
              <a:xfrm>
                <a:off x="379944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02;p27"/>
              <p:cNvSpPr/>
              <p:nvPr/>
            </p:nvSpPr>
            <p:spPr>
              <a:xfrm>
                <a:off x="379944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903;p27"/>
              <p:cNvSpPr/>
              <p:nvPr/>
            </p:nvSpPr>
            <p:spPr>
              <a:xfrm>
                <a:off x="379944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5" name="Google Shape;904;p27"/>
            <p:cNvGrpSpPr/>
            <p:nvPr/>
          </p:nvGrpSpPr>
          <p:grpSpPr>
            <a:xfrm>
              <a:off x="8532720" y="3919320"/>
              <a:ext cx="187920" cy="188280"/>
              <a:chOff x="8532720" y="3919320"/>
              <a:chExt cx="187920" cy="188280"/>
            </a:xfrm>
          </p:grpSpPr>
          <p:sp>
            <p:nvSpPr>
              <p:cNvPr id="596" name="Google Shape;905;p27"/>
              <p:cNvSpPr/>
              <p:nvPr/>
            </p:nvSpPr>
            <p:spPr>
              <a:xfrm>
                <a:off x="8602920" y="4007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7" name="Google Shape;906;p27"/>
              <p:cNvSpPr/>
              <p:nvPr/>
            </p:nvSpPr>
            <p:spPr>
              <a:xfrm>
                <a:off x="8671680" y="4007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907;p27"/>
              <p:cNvSpPr/>
              <p:nvPr/>
            </p:nvSpPr>
            <p:spPr>
              <a:xfrm>
                <a:off x="8532720" y="4007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9" name="Google Shape;908;p27"/>
              <p:cNvSpPr/>
              <p:nvPr/>
            </p:nvSpPr>
            <p:spPr>
              <a:xfrm>
                <a:off x="8619840" y="3990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0" name="Google Shape;909;p27"/>
              <p:cNvSpPr/>
              <p:nvPr/>
            </p:nvSpPr>
            <p:spPr>
              <a:xfrm>
                <a:off x="8619840" y="4059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910;p27"/>
              <p:cNvSpPr/>
              <p:nvPr/>
            </p:nvSpPr>
            <p:spPr>
              <a:xfrm>
                <a:off x="8619840" y="3919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9720" y="2072520"/>
            <a:ext cx="4146480" cy="77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46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" name="Google Shape;308;p11"/>
          <p:cNvGrpSpPr/>
          <p:nvPr/>
        </p:nvGrpSpPr>
        <p:grpSpPr>
          <a:xfrm>
            <a:off x="-1251000" y="-2027160"/>
            <a:ext cx="12666600" cy="8681760"/>
            <a:chOff x="-1251000" y="-2027160"/>
            <a:chExt cx="12666600" cy="8681760"/>
          </a:xfrm>
        </p:grpSpPr>
        <p:sp>
          <p:nvSpPr>
            <p:cNvPr id="31" name="Google Shape;309;p11"/>
            <p:cNvSpPr/>
            <p:nvPr/>
          </p:nvSpPr>
          <p:spPr>
            <a:xfrm rot="4934400" flipH="1">
              <a:off x="7550640" y="2725560"/>
              <a:ext cx="3217680" cy="4114440"/>
            </a:xfrm>
            <a:custGeom>
              <a:avLst/>
              <a:gdLst>
                <a:gd name="textAreaLeft" fmla="*/ 360 w 3217680"/>
                <a:gd name="textAreaRight" fmla="*/ 3218400 w 321768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" name="Google Shape;310;p11"/>
            <p:cNvSpPr/>
            <p:nvPr/>
          </p:nvSpPr>
          <p:spPr>
            <a:xfrm rot="20088000">
              <a:off x="-968400" y="-1336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" name="Google Shape;311;p11"/>
          <p:cNvGrpSpPr/>
          <p:nvPr/>
        </p:nvGrpSpPr>
        <p:grpSpPr>
          <a:xfrm>
            <a:off x="5585760" y="186840"/>
            <a:ext cx="2809080" cy="1255320"/>
            <a:chOff x="5585760" y="186840"/>
            <a:chExt cx="2809080" cy="1255320"/>
          </a:xfrm>
        </p:grpSpPr>
        <p:grpSp>
          <p:nvGrpSpPr>
            <p:cNvPr id="34" name="Google Shape;312;p11"/>
            <p:cNvGrpSpPr/>
            <p:nvPr/>
          </p:nvGrpSpPr>
          <p:grpSpPr>
            <a:xfrm>
              <a:off x="5585760" y="186840"/>
              <a:ext cx="187920" cy="188640"/>
              <a:chOff x="5585760" y="186840"/>
              <a:chExt cx="187920" cy="188640"/>
            </a:xfrm>
          </p:grpSpPr>
          <p:sp>
            <p:nvSpPr>
              <p:cNvPr id="35" name="Google Shape;313;p11"/>
              <p:cNvSpPr/>
              <p:nvPr/>
            </p:nvSpPr>
            <p:spPr>
              <a:xfrm>
                <a:off x="5655960" y="275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" name="Google Shape;314;p11"/>
              <p:cNvSpPr/>
              <p:nvPr/>
            </p:nvSpPr>
            <p:spPr>
              <a:xfrm>
                <a:off x="5724720" y="275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" name="Google Shape;315;p11"/>
              <p:cNvSpPr/>
              <p:nvPr/>
            </p:nvSpPr>
            <p:spPr>
              <a:xfrm>
                <a:off x="5585760" y="275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" name="Google Shape;316;p11"/>
              <p:cNvSpPr/>
              <p:nvPr/>
            </p:nvSpPr>
            <p:spPr>
              <a:xfrm>
                <a:off x="5672880" y="25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" name="Google Shape;317;p11"/>
              <p:cNvSpPr/>
              <p:nvPr/>
            </p:nvSpPr>
            <p:spPr>
              <a:xfrm>
                <a:off x="5672880" y="327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" name="Google Shape;318;p11"/>
              <p:cNvSpPr/>
              <p:nvPr/>
            </p:nvSpPr>
            <p:spPr>
              <a:xfrm>
                <a:off x="5672880" y="186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" name="Google Shape;319;p11"/>
            <p:cNvGrpSpPr/>
            <p:nvPr/>
          </p:nvGrpSpPr>
          <p:grpSpPr>
            <a:xfrm>
              <a:off x="8206560" y="1253880"/>
              <a:ext cx="188280" cy="188280"/>
              <a:chOff x="8206560" y="1253880"/>
              <a:chExt cx="188280" cy="188280"/>
            </a:xfrm>
          </p:grpSpPr>
          <p:sp>
            <p:nvSpPr>
              <p:cNvPr id="42" name="Google Shape;320;p11"/>
              <p:cNvSpPr/>
              <p:nvPr/>
            </p:nvSpPr>
            <p:spPr>
              <a:xfrm>
                <a:off x="8277120" y="134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321;p11"/>
              <p:cNvSpPr/>
              <p:nvPr/>
            </p:nvSpPr>
            <p:spPr>
              <a:xfrm>
                <a:off x="8345880" y="134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322;p11"/>
              <p:cNvSpPr/>
              <p:nvPr/>
            </p:nvSpPr>
            <p:spPr>
              <a:xfrm>
                <a:off x="8206560" y="13424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323;p11"/>
              <p:cNvSpPr/>
              <p:nvPr/>
            </p:nvSpPr>
            <p:spPr>
              <a:xfrm>
                <a:off x="8294040" y="1325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324;p11"/>
              <p:cNvSpPr/>
              <p:nvPr/>
            </p:nvSpPr>
            <p:spPr>
              <a:xfrm>
                <a:off x="8294040" y="13942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325;p11"/>
              <p:cNvSpPr/>
              <p:nvPr/>
            </p:nvSpPr>
            <p:spPr>
              <a:xfrm>
                <a:off x="8294040" y="125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03" name="Google Shape;913;p28"/>
          <p:cNvGrpSpPr/>
          <p:nvPr/>
        </p:nvGrpSpPr>
        <p:grpSpPr>
          <a:xfrm>
            <a:off x="403200" y="350640"/>
            <a:ext cx="8429400" cy="4490280"/>
            <a:chOff x="403200" y="350640"/>
            <a:chExt cx="8429400" cy="4490280"/>
          </a:xfrm>
        </p:grpSpPr>
        <p:grpSp>
          <p:nvGrpSpPr>
            <p:cNvPr id="604" name="Google Shape;914;p28"/>
            <p:cNvGrpSpPr/>
            <p:nvPr/>
          </p:nvGrpSpPr>
          <p:grpSpPr>
            <a:xfrm>
              <a:off x="1219680" y="350640"/>
              <a:ext cx="188280" cy="188640"/>
              <a:chOff x="1219680" y="350640"/>
              <a:chExt cx="188280" cy="188640"/>
            </a:xfrm>
          </p:grpSpPr>
          <p:sp>
            <p:nvSpPr>
              <p:cNvPr id="605" name="Google Shape;915;p28"/>
              <p:cNvSpPr/>
              <p:nvPr/>
            </p:nvSpPr>
            <p:spPr>
              <a:xfrm>
                <a:off x="128988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916;p28"/>
              <p:cNvSpPr/>
              <p:nvPr/>
            </p:nvSpPr>
            <p:spPr>
              <a:xfrm>
                <a:off x="13590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7" name="Google Shape;917;p28"/>
              <p:cNvSpPr/>
              <p:nvPr/>
            </p:nvSpPr>
            <p:spPr>
              <a:xfrm>
                <a:off x="121968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8" name="Google Shape;918;p28"/>
              <p:cNvSpPr/>
              <p:nvPr/>
            </p:nvSpPr>
            <p:spPr>
              <a:xfrm>
                <a:off x="130680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919;p28"/>
              <p:cNvSpPr/>
              <p:nvPr/>
            </p:nvSpPr>
            <p:spPr>
              <a:xfrm>
                <a:off x="130680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920;p28"/>
              <p:cNvSpPr/>
              <p:nvPr/>
            </p:nvSpPr>
            <p:spPr>
              <a:xfrm>
                <a:off x="130680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921;p28"/>
            <p:cNvGrpSpPr/>
            <p:nvPr/>
          </p:nvGrpSpPr>
          <p:grpSpPr>
            <a:xfrm>
              <a:off x="8644680" y="3715200"/>
              <a:ext cx="187920" cy="188280"/>
              <a:chOff x="8644680" y="3715200"/>
              <a:chExt cx="187920" cy="188280"/>
            </a:xfrm>
          </p:grpSpPr>
          <p:sp>
            <p:nvSpPr>
              <p:cNvPr id="612" name="Google Shape;922;p28"/>
              <p:cNvSpPr/>
              <p:nvPr/>
            </p:nvSpPr>
            <p:spPr>
              <a:xfrm>
                <a:off x="871488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923;p28"/>
              <p:cNvSpPr/>
              <p:nvPr/>
            </p:nvSpPr>
            <p:spPr>
              <a:xfrm>
                <a:off x="878364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924;p28"/>
              <p:cNvSpPr/>
              <p:nvPr/>
            </p:nvSpPr>
            <p:spPr>
              <a:xfrm>
                <a:off x="8644680" y="3803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925;p28"/>
              <p:cNvSpPr/>
              <p:nvPr/>
            </p:nvSpPr>
            <p:spPr>
              <a:xfrm>
                <a:off x="8731800" y="378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926;p28"/>
              <p:cNvSpPr/>
              <p:nvPr/>
            </p:nvSpPr>
            <p:spPr>
              <a:xfrm>
                <a:off x="8731800" y="385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927;p28"/>
              <p:cNvSpPr/>
              <p:nvPr/>
            </p:nvSpPr>
            <p:spPr>
              <a:xfrm>
                <a:off x="8731800" y="3715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8" name="Google Shape;928;p28"/>
            <p:cNvGrpSpPr/>
            <p:nvPr/>
          </p:nvGrpSpPr>
          <p:grpSpPr>
            <a:xfrm>
              <a:off x="403200" y="1607400"/>
              <a:ext cx="188280" cy="188280"/>
              <a:chOff x="403200" y="1607400"/>
              <a:chExt cx="188280" cy="188280"/>
            </a:xfrm>
          </p:grpSpPr>
          <p:sp>
            <p:nvSpPr>
              <p:cNvPr id="619" name="Google Shape;929;p28"/>
              <p:cNvSpPr/>
              <p:nvPr/>
            </p:nvSpPr>
            <p:spPr>
              <a:xfrm>
                <a:off x="473400" y="1695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930;p28"/>
              <p:cNvSpPr/>
              <p:nvPr/>
            </p:nvSpPr>
            <p:spPr>
              <a:xfrm>
                <a:off x="542520" y="1695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1" name="Google Shape;931;p28"/>
              <p:cNvSpPr/>
              <p:nvPr/>
            </p:nvSpPr>
            <p:spPr>
              <a:xfrm>
                <a:off x="403200" y="1695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2" name="Google Shape;932;p28"/>
              <p:cNvSpPr/>
              <p:nvPr/>
            </p:nvSpPr>
            <p:spPr>
              <a:xfrm>
                <a:off x="490320" y="1678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3" name="Google Shape;933;p28"/>
              <p:cNvSpPr/>
              <p:nvPr/>
            </p:nvSpPr>
            <p:spPr>
              <a:xfrm>
                <a:off x="490320" y="1747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4" name="Google Shape;934;p28"/>
              <p:cNvSpPr/>
              <p:nvPr/>
            </p:nvSpPr>
            <p:spPr>
              <a:xfrm>
                <a:off x="490320" y="160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5" name="Google Shape;935;p28"/>
            <p:cNvGrpSpPr/>
            <p:nvPr/>
          </p:nvGrpSpPr>
          <p:grpSpPr>
            <a:xfrm>
              <a:off x="7466040" y="4652280"/>
              <a:ext cx="188280" cy="188640"/>
              <a:chOff x="7466040" y="4652280"/>
              <a:chExt cx="188280" cy="188640"/>
            </a:xfrm>
          </p:grpSpPr>
          <p:sp>
            <p:nvSpPr>
              <p:cNvPr id="626" name="Google Shape;936;p28"/>
              <p:cNvSpPr/>
              <p:nvPr/>
            </p:nvSpPr>
            <p:spPr>
              <a:xfrm>
                <a:off x="7536600" y="4740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7" name="Google Shape;937;p28"/>
              <p:cNvSpPr/>
              <p:nvPr/>
            </p:nvSpPr>
            <p:spPr>
              <a:xfrm>
                <a:off x="7605360" y="4740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8" name="Google Shape;938;p28"/>
              <p:cNvSpPr/>
              <p:nvPr/>
            </p:nvSpPr>
            <p:spPr>
              <a:xfrm>
                <a:off x="7466040" y="4740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9" name="Google Shape;939;p28"/>
              <p:cNvSpPr/>
              <p:nvPr/>
            </p:nvSpPr>
            <p:spPr>
              <a:xfrm>
                <a:off x="7553520" y="4723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0" name="Google Shape;940;p28"/>
              <p:cNvSpPr/>
              <p:nvPr/>
            </p:nvSpPr>
            <p:spPr>
              <a:xfrm>
                <a:off x="7553520" y="4793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941;p28"/>
              <p:cNvSpPr/>
              <p:nvPr/>
            </p:nvSpPr>
            <p:spPr>
              <a:xfrm>
                <a:off x="7553520" y="4652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2" name="Google Shape;942;p28"/>
          <p:cNvGrpSpPr/>
          <p:nvPr/>
        </p:nvGrpSpPr>
        <p:grpSpPr>
          <a:xfrm>
            <a:off x="-1811160" y="-1570320"/>
            <a:ext cx="12765240" cy="8363880"/>
            <a:chOff x="-1811160" y="-1570320"/>
            <a:chExt cx="12765240" cy="8363880"/>
          </a:xfrm>
        </p:grpSpPr>
        <p:sp>
          <p:nvSpPr>
            <p:cNvPr id="633" name="Google Shape;943;p28"/>
            <p:cNvSpPr/>
            <p:nvPr/>
          </p:nvSpPr>
          <p:spPr>
            <a:xfrm rot="15062400" flipH="1">
              <a:off x="-1259640" y="-42228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4" name="Google Shape;944;p28"/>
            <p:cNvSpPr/>
            <p:nvPr/>
          </p:nvSpPr>
          <p:spPr>
            <a:xfrm rot="4900800" flipH="1">
              <a:off x="8021160" y="35874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5" name="Google Shape;945;p28"/>
            <p:cNvSpPr/>
            <p:nvPr/>
          </p:nvSpPr>
          <p:spPr>
            <a:xfrm rot="20605800">
              <a:off x="6996240" y="41464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946;p28"/>
            <p:cNvSpPr/>
            <p:nvPr/>
          </p:nvSpPr>
          <p:spPr>
            <a:xfrm rot="9868200">
              <a:off x="-1396800" y="-1110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38" name="Google Shape;949;p29"/>
          <p:cNvGrpSpPr/>
          <p:nvPr/>
        </p:nvGrpSpPr>
        <p:grpSpPr>
          <a:xfrm>
            <a:off x="316080" y="1028160"/>
            <a:ext cx="8640720" cy="3524400"/>
            <a:chOff x="316080" y="1028160"/>
            <a:chExt cx="8640720" cy="3524400"/>
          </a:xfrm>
        </p:grpSpPr>
        <p:grpSp>
          <p:nvGrpSpPr>
            <p:cNvPr id="639" name="Google Shape;950;p29"/>
            <p:cNvGrpSpPr/>
            <p:nvPr/>
          </p:nvGrpSpPr>
          <p:grpSpPr>
            <a:xfrm>
              <a:off x="1264320" y="4364280"/>
              <a:ext cx="188280" cy="188280"/>
              <a:chOff x="1264320" y="4364280"/>
              <a:chExt cx="188280" cy="188280"/>
            </a:xfrm>
          </p:grpSpPr>
          <p:sp>
            <p:nvSpPr>
              <p:cNvPr id="640" name="Google Shape;951;p29"/>
              <p:cNvSpPr/>
              <p:nvPr/>
            </p:nvSpPr>
            <p:spPr>
              <a:xfrm>
                <a:off x="1334880" y="445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952;p29"/>
              <p:cNvSpPr/>
              <p:nvPr/>
            </p:nvSpPr>
            <p:spPr>
              <a:xfrm>
                <a:off x="1403640" y="445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953;p29"/>
              <p:cNvSpPr/>
              <p:nvPr/>
            </p:nvSpPr>
            <p:spPr>
              <a:xfrm>
                <a:off x="1264320" y="4452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3" name="Google Shape;954;p29"/>
              <p:cNvSpPr/>
              <p:nvPr/>
            </p:nvSpPr>
            <p:spPr>
              <a:xfrm>
                <a:off x="1351440" y="4435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4" name="Google Shape;955;p29"/>
              <p:cNvSpPr/>
              <p:nvPr/>
            </p:nvSpPr>
            <p:spPr>
              <a:xfrm>
                <a:off x="1351440" y="45046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5" name="Google Shape;956;p29"/>
              <p:cNvSpPr/>
              <p:nvPr/>
            </p:nvSpPr>
            <p:spPr>
              <a:xfrm>
                <a:off x="1351440" y="4364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46" name="Google Shape;957;p29"/>
            <p:cNvGrpSpPr/>
            <p:nvPr/>
          </p:nvGrpSpPr>
          <p:grpSpPr>
            <a:xfrm>
              <a:off x="316080" y="3715200"/>
              <a:ext cx="188280" cy="188280"/>
              <a:chOff x="316080" y="3715200"/>
              <a:chExt cx="188280" cy="188280"/>
            </a:xfrm>
          </p:grpSpPr>
          <p:sp>
            <p:nvSpPr>
              <p:cNvPr id="647" name="Google Shape;958;p29"/>
              <p:cNvSpPr/>
              <p:nvPr/>
            </p:nvSpPr>
            <p:spPr>
              <a:xfrm>
                <a:off x="38628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8" name="Google Shape;959;p29"/>
              <p:cNvSpPr/>
              <p:nvPr/>
            </p:nvSpPr>
            <p:spPr>
              <a:xfrm>
                <a:off x="45540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9" name="Google Shape;960;p29"/>
              <p:cNvSpPr/>
              <p:nvPr/>
            </p:nvSpPr>
            <p:spPr>
              <a:xfrm>
                <a:off x="316080" y="3803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0" name="Google Shape;961;p29"/>
              <p:cNvSpPr/>
              <p:nvPr/>
            </p:nvSpPr>
            <p:spPr>
              <a:xfrm>
                <a:off x="403200" y="378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1" name="Google Shape;962;p29"/>
              <p:cNvSpPr/>
              <p:nvPr/>
            </p:nvSpPr>
            <p:spPr>
              <a:xfrm>
                <a:off x="403200" y="385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2" name="Google Shape;963;p29"/>
              <p:cNvSpPr/>
              <p:nvPr/>
            </p:nvSpPr>
            <p:spPr>
              <a:xfrm>
                <a:off x="403200" y="3715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3" name="Google Shape;964;p29"/>
            <p:cNvGrpSpPr/>
            <p:nvPr/>
          </p:nvGrpSpPr>
          <p:grpSpPr>
            <a:xfrm>
              <a:off x="8499600" y="1028160"/>
              <a:ext cx="187920" cy="188640"/>
              <a:chOff x="8499600" y="1028160"/>
              <a:chExt cx="187920" cy="188640"/>
            </a:xfrm>
          </p:grpSpPr>
          <p:sp>
            <p:nvSpPr>
              <p:cNvPr id="654" name="Google Shape;965;p29"/>
              <p:cNvSpPr/>
              <p:nvPr/>
            </p:nvSpPr>
            <p:spPr>
              <a:xfrm>
                <a:off x="8569800" y="1117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5" name="Google Shape;966;p29"/>
              <p:cNvSpPr/>
              <p:nvPr/>
            </p:nvSpPr>
            <p:spPr>
              <a:xfrm>
                <a:off x="8638560" y="1117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967;p29"/>
              <p:cNvSpPr/>
              <p:nvPr/>
            </p:nvSpPr>
            <p:spPr>
              <a:xfrm>
                <a:off x="8499600" y="1117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968;p29"/>
              <p:cNvSpPr/>
              <p:nvPr/>
            </p:nvSpPr>
            <p:spPr>
              <a:xfrm>
                <a:off x="8586720" y="1099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8" name="Google Shape;969;p29"/>
              <p:cNvSpPr/>
              <p:nvPr/>
            </p:nvSpPr>
            <p:spPr>
              <a:xfrm>
                <a:off x="8586720" y="1168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70;p29"/>
              <p:cNvSpPr/>
              <p:nvPr/>
            </p:nvSpPr>
            <p:spPr>
              <a:xfrm>
                <a:off x="8586720" y="1028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60" name="Google Shape;971;p29"/>
            <p:cNvGrpSpPr/>
            <p:nvPr/>
          </p:nvGrpSpPr>
          <p:grpSpPr>
            <a:xfrm>
              <a:off x="8768880" y="1769400"/>
              <a:ext cx="187920" cy="188280"/>
              <a:chOff x="8768880" y="1769400"/>
              <a:chExt cx="187920" cy="188280"/>
            </a:xfrm>
          </p:grpSpPr>
          <p:sp>
            <p:nvSpPr>
              <p:cNvPr id="661" name="Google Shape;972;p29"/>
              <p:cNvSpPr/>
              <p:nvPr/>
            </p:nvSpPr>
            <p:spPr>
              <a:xfrm>
                <a:off x="8839080" y="1857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2" name="Google Shape;973;p29"/>
              <p:cNvSpPr/>
              <p:nvPr/>
            </p:nvSpPr>
            <p:spPr>
              <a:xfrm>
                <a:off x="8907840" y="1857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3" name="Google Shape;974;p29"/>
              <p:cNvSpPr/>
              <p:nvPr/>
            </p:nvSpPr>
            <p:spPr>
              <a:xfrm>
                <a:off x="8768880" y="1857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4" name="Google Shape;975;p29"/>
              <p:cNvSpPr/>
              <p:nvPr/>
            </p:nvSpPr>
            <p:spPr>
              <a:xfrm>
                <a:off x="8856000" y="184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5" name="Google Shape;976;p29"/>
              <p:cNvSpPr/>
              <p:nvPr/>
            </p:nvSpPr>
            <p:spPr>
              <a:xfrm>
                <a:off x="8856000" y="1909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6" name="Google Shape;977;p29"/>
              <p:cNvSpPr/>
              <p:nvPr/>
            </p:nvSpPr>
            <p:spPr>
              <a:xfrm>
                <a:off x="8856000" y="176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67" name="Google Shape;978;p29"/>
          <p:cNvGrpSpPr/>
          <p:nvPr/>
        </p:nvGrpSpPr>
        <p:grpSpPr>
          <a:xfrm>
            <a:off x="-1902960" y="-2131560"/>
            <a:ext cx="12695040" cy="9487800"/>
            <a:chOff x="-1902960" y="-2131560"/>
            <a:chExt cx="12695040" cy="9487800"/>
          </a:xfrm>
        </p:grpSpPr>
        <p:sp>
          <p:nvSpPr>
            <p:cNvPr id="668" name="Google Shape;979;p29"/>
            <p:cNvSpPr/>
            <p:nvPr/>
          </p:nvSpPr>
          <p:spPr>
            <a:xfrm rot="19392000" flipH="1">
              <a:off x="7179480" y="-17758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9" name="Google Shape;980;p29"/>
            <p:cNvSpPr/>
            <p:nvPr/>
          </p:nvSpPr>
          <p:spPr>
            <a:xfrm rot="1809600">
              <a:off x="-725040" y="44056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0" name="Google Shape;981;p29"/>
            <p:cNvSpPr/>
            <p:nvPr/>
          </p:nvSpPr>
          <p:spPr>
            <a:xfrm rot="14749200">
              <a:off x="7179840" y="-10684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1" name="Google Shape;982;p29"/>
            <p:cNvSpPr/>
            <p:nvPr/>
          </p:nvSpPr>
          <p:spPr>
            <a:xfrm rot="15062400" flipH="1">
              <a:off x="-1351440" y="36295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73" name="Google Shape;985;p30"/>
          <p:cNvGrpSpPr/>
          <p:nvPr/>
        </p:nvGrpSpPr>
        <p:grpSpPr>
          <a:xfrm>
            <a:off x="504360" y="444960"/>
            <a:ext cx="7615800" cy="4409280"/>
            <a:chOff x="504360" y="444960"/>
            <a:chExt cx="7615800" cy="4409280"/>
          </a:xfrm>
        </p:grpSpPr>
        <p:grpSp>
          <p:nvGrpSpPr>
            <p:cNvPr id="674" name="Google Shape;986;p30"/>
            <p:cNvGrpSpPr/>
            <p:nvPr/>
          </p:nvGrpSpPr>
          <p:grpSpPr>
            <a:xfrm>
              <a:off x="6505200" y="4665600"/>
              <a:ext cx="188280" cy="188640"/>
              <a:chOff x="6505200" y="4665600"/>
              <a:chExt cx="188280" cy="188640"/>
            </a:xfrm>
          </p:grpSpPr>
          <p:sp>
            <p:nvSpPr>
              <p:cNvPr id="675" name="Google Shape;987;p30"/>
              <p:cNvSpPr/>
              <p:nvPr/>
            </p:nvSpPr>
            <p:spPr>
              <a:xfrm>
                <a:off x="6575400" y="4754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988;p30"/>
              <p:cNvSpPr/>
              <p:nvPr/>
            </p:nvSpPr>
            <p:spPr>
              <a:xfrm>
                <a:off x="6644520" y="4754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989;p30"/>
              <p:cNvSpPr/>
              <p:nvPr/>
            </p:nvSpPr>
            <p:spPr>
              <a:xfrm>
                <a:off x="6505200" y="4754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990;p30"/>
              <p:cNvSpPr/>
              <p:nvPr/>
            </p:nvSpPr>
            <p:spPr>
              <a:xfrm>
                <a:off x="6592320" y="4736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991;p30"/>
              <p:cNvSpPr/>
              <p:nvPr/>
            </p:nvSpPr>
            <p:spPr>
              <a:xfrm>
                <a:off x="6592320" y="4806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0" name="Google Shape;992;p30"/>
              <p:cNvSpPr/>
              <p:nvPr/>
            </p:nvSpPr>
            <p:spPr>
              <a:xfrm>
                <a:off x="6592320" y="4665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1" name="Google Shape;993;p30"/>
            <p:cNvGrpSpPr/>
            <p:nvPr/>
          </p:nvGrpSpPr>
          <p:grpSpPr>
            <a:xfrm>
              <a:off x="504360" y="1017720"/>
              <a:ext cx="188280" cy="188640"/>
              <a:chOff x="504360" y="1017720"/>
              <a:chExt cx="188280" cy="188640"/>
            </a:xfrm>
          </p:grpSpPr>
          <p:sp>
            <p:nvSpPr>
              <p:cNvPr id="682" name="Google Shape;994;p30"/>
              <p:cNvSpPr/>
              <p:nvPr/>
            </p:nvSpPr>
            <p:spPr>
              <a:xfrm>
                <a:off x="574560" y="1106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995;p30"/>
              <p:cNvSpPr/>
              <p:nvPr/>
            </p:nvSpPr>
            <p:spPr>
              <a:xfrm>
                <a:off x="643680" y="1106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4" name="Google Shape;996;p30"/>
              <p:cNvSpPr/>
              <p:nvPr/>
            </p:nvSpPr>
            <p:spPr>
              <a:xfrm>
                <a:off x="504360" y="1106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5" name="Google Shape;997;p30"/>
              <p:cNvSpPr/>
              <p:nvPr/>
            </p:nvSpPr>
            <p:spPr>
              <a:xfrm>
                <a:off x="591480" y="1089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6" name="Google Shape;998;p30"/>
              <p:cNvSpPr/>
              <p:nvPr/>
            </p:nvSpPr>
            <p:spPr>
              <a:xfrm>
                <a:off x="591480" y="1158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7" name="Google Shape;999;p30"/>
              <p:cNvSpPr/>
              <p:nvPr/>
            </p:nvSpPr>
            <p:spPr>
              <a:xfrm>
                <a:off x="591480" y="1017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8" name="Google Shape;1000;p30"/>
            <p:cNvGrpSpPr/>
            <p:nvPr/>
          </p:nvGrpSpPr>
          <p:grpSpPr>
            <a:xfrm>
              <a:off x="1157040" y="444960"/>
              <a:ext cx="188280" cy="188640"/>
              <a:chOff x="1157040" y="444960"/>
              <a:chExt cx="188280" cy="188640"/>
            </a:xfrm>
          </p:grpSpPr>
          <p:sp>
            <p:nvSpPr>
              <p:cNvPr id="689" name="Google Shape;1001;p30"/>
              <p:cNvSpPr/>
              <p:nvPr/>
            </p:nvSpPr>
            <p:spPr>
              <a:xfrm>
                <a:off x="122760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0" name="Google Shape;1002;p30"/>
              <p:cNvSpPr/>
              <p:nvPr/>
            </p:nvSpPr>
            <p:spPr>
              <a:xfrm>
                <a:off x="129636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1" name="Google Shape;1003;p30"/>
              <p:cNvSpPr/>
              <p:nvPr/>
            </p:nvSpPr>
            <p:spPr>
              <a:xfrm>
                <a:off x="115704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2" name="Google Shape;1004;p30"/>
              <p:cNvSpPr/>
              <p:nvPr/>
            </p:nvSpPr>
            <p:spPr>
              <a:xfrm>
                <a:off x="124452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3" name="Google Shape;1005;p30"/>
              <p:cNvSpPr/>
              <p:nvPr/>
            </p:nvSpPr>
            <p:spPr>
              <a:xfrm>
                <a:off x="124452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4" name="Google Shape;1006;p30"/>
              <p:cNvSpPr/>
              <p:nvPr/>
            </p:nvSpPr>
            <p:spPr>
              <a:xfrm>
                <a:off x="124452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95" name="Google Shape;1007;p30"/>
            <p:cNvGrpSpPr/>
            <p:nvPr/>
          </p:nvGrpSpPr>
          <p:grpSpPr>
            <a:xfrm>
              <a:off x="7931880" y="4410000"/>
              <a:ext cx="188280" cy="188280"/>
              <a:chOff x="7931880" y="4410000"/>
              <a:chExt cx="188280" cy="188280"/>
            </a:xfrm>
          </p:grpSpPr>
          <p:sp>
            <p:nvSpPr>
              <p:cNvPr id="696" name="Google Shape;1008;p30"/>
              <p:cNvSpPr/>
              <p:nvPr/>
            </p:nvSpPr>
            <p:spPr>
              <a:xfrm>
                <a:off x="8002440" y="4498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7" name="Google Shape;1009;p30"/>
              <p:cNvSpPr/>
              <p:nvPr/>
            </p:nvSpPr>
            <p:spPr>
              <a:xfrm>
                <a:off x="8071200" y="4498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8" name="Google Shape;1010;p30"/>
              <p:cNvSpPr/>
              <p:nvPr/>
            </p:nvSpPr>
            <p:spPr>
              <a:xfrm>
                <a:off x="7931880" y="4498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9" name="Google Shape;1011;p30"/>
              <p:cNvSpPr/>
              <p:nvPr/>
            </p:nvSpPr>
            <p:spPr>
              <a:xfrm>
                <a:off x="8019000" y="4481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0" name="Google Shape;1012;p30"/>
              <p:cNvSpPr/>
              <p:nvPr/>
            </p:nvSpPr>
            <p:spPr>
              <a:xfrm>
                <a:off x="8019000" y="4550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1" name="Google Shape;1013;p30"/>
              <p:cNvSpPr/>
              <p:nvPr/>
            </p:nvSpPr>
            <p:spPr>
              <a:xfrm>
                <a:off x="8019000" y="441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02" name="Google Shape;1014;p30"/>
          <p:cNvGrpSpPr/>
          <p:nvPr/>
        </p:nvGrpSpPr>
        <p:grpSpPr>
          <a:xfrm>
            <a:off x="-1977120" y="-2183760"/>
            <a:ext cx="12523680" cy="9183960"/>
            <a:chOff x="-1977120" y="-2183760"/>
            <a:chExt cx="12523680" cy="9183960"/>
          </a:xfrm>
        </p:grpSpPr>
        <p:sp>
          <p:nvSpPr>
            <p:cNvPr id="703" name="Google Shape;1015;p30"/>
            <p:cNvSpPr/>
            <p:nvPr/>
          </p:nvSpPr>
          <p:spPr>
            <a:xfrm rot="19736400">
              <a:off x="-675360" y="-13770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016;p30"/>
            <p:cNvSpPr/>
            <p:nvPr/>
          </p:nvSpPr>
          <p:spPr>
            <a:xfrm rot="21010200">
              <a:off x="6662160" y="40676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017;p30"/>
            <p:cNvSpPr/>
            <p:nvPr/>
          </p:nvSpPr>
          <p:spPr>
            <a:xfrm rot="14967000" flipH="1">
              <a:off x="-1411560" y="-4255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1018;p30"/>
            <p:cNvSpPr/>
            <p:nvPr/>
          </p:nvSpPr>
          <p:spPr>
            <a:xfrm rot="6348000" flipH="1">
              <a:off x="6559920" y="43272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720000" y="1183320"/>
            <a:ext cx="7703640" cy="40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09" name="Google Shape;80;p4"/>
          <p:cNvGrpSpPr/>
          <p:nvPr/>
        </p:nvGrpSpPr>
        <p:grpSpPr>
          <a:xfrm>
            <a:off x="-1419480" y="-2247480"/>
            <a:ext cx="11783520" cy="8991000"/>
            <a:chOff x="-1419480" y="-2247480"/>
            <a:chExt cx="11783520" cy="8991000"/>
          </a:xfrm>
        </p:grpSpPr>
        <p:sp>
          <p:nvSpPr>
            <p:cNvPr id="710" name="Google Shape;81;p4"/>
            <p:cNvSpPr/>
            <p:nvPr/>
          </p:nvSpPr>
          <p:spPr>
            <a:xfrm rot="21259200">
              <a:off x="6206760" y="44035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82;p4"/>
            <p:cNvSpPr/>
            <p:nvPr/>
          </p:nvSpPr>
          <p:spPr>
            <a:xfrm rot="16200000" flipH="1">
              <a:off x="-1080360" y="-1884240"/>
              <a:ext cx="2436480" cy="3115080"/>
            </a:xfrm>
            <a:custGeom>
              <a:avLst/>
              <a:gdLst>
                <a:gd name="textAreaLeft" fmla="*/ 360 w 2436480"/>
                <a:gd name="textAreaRight" fmla="*/ 243720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83;p4"/>
            <p:cNvSpPr/>
            <p:nvPr/>
          </p:nvSpPr>
          <p:spPr>
            <a:xfrm rot="20038200">
              <a:off x="-1071000" y="-153936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3" name="Google Shape;84;p4"/>
            <p:cNvSpPr/>
            <p:nvPr/>
          </p:nvSpPr>
          <p:spPr>
            <a:xfrm rot="5400000" flipH="1">
              <a:off x="8011440" y="39376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14" name="Google Shape;85;p4"/>
          <p:cNvGrpSpPr/>
          <p:nvPr/>
        </p:nvGrpSpPr>
        <p:grpSpPr>
          <a:xfrm>
            <a:off x="524880" y="317160"/>
            <a:ext cx="8284320" cy="4377600"/>
            <a:chOff x="524880" y="317160"/>
            <a:chExt cx="8284320" cy="4377600"/>
          </a:xfrm>
        </p:grpSpPr>
        <p:grpSp>
          <p:nvGrpSpPr>
            <p:cNvPr id="715" name="Google Shape;86;p4"/>
            <p:cNvGrpSpPr/>
            <p:nvPr/>
          </p:nvGrpSpPr>
          <p:grpSpPr>
            <a:xfrm>
              <a:off x="524880" y="878040"/>
              <a:ext cx="188280" cy="188640"/>
              <a:chOff x="524880" y="878040"/>
              <a:chExt cx="188280" cy="188640"/>
            </a:xfrm>
          </p:grpSpPr>
          <p:sp>
            <p:nvSpPr>
              <p:cNvPr id="716" name="Google Shape;87;p4"/>
              <p:cNvSpPr/>
              <p:nvPr/>
            </p:nvSpPr>
            <p:spPr>
              <a:xfrm>
                <a:off x="595080" y="966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7" name="Google Shape;88;p4"/>
              <p:cNvSpPr/>
              <p:nvPr/>
            </p:nvSpPr>
            <p:spPr>
              <a:xfrm>
                <a:off x="664200" y="966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8" name="Google Shape;89;p4"/>
              <p:cNvSpPr/>
              <p:nvPr/>
            </p:nvSpPr>
            <p:spPr>
              <a:xfrm>
                <a:off x="524880" y="966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9" name="Google Shape;90;p4"/>
              <p:cNvSpPr/>
              <p:nvPr/>
            </p:nvSpPr>
            <p:spPr>
              <a:xfrm>
                <a:off x="612000" y="949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0" name="Google Shape;91;p4"/>
              <p:cNvSpPr/>
              <p:nvPr/>
            </p:nvSpPr>
            <p:spPr>
              <a:xfrm>
                <a:off x="612000" y="1018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1" name="Google Shape;92;p4"/>
              <p:cNvSpPr/>
              <p:nvPr/>
            </p:nvSpPr>
            <p:spPr>
              <a:xfrm>
                <a:off x="612000" y="878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22" name="Google Shape;93;p4"/>
            <p:cNvGrpSpPr/>
            <p:nvPr/>
          </p:nvGrpSpPr>
          <p:grpSpPr>
            <a:xfrm>
              <a:off x="956160" y="317160"/>
              <a:ext cx="188280" cy="188640"/>
              <a:chOff x="956160" y="317160"/>
              <a:chExt cx="188280" cy="188640"/>
            </a:xfrm>
          </p:grpSpPr>
          <p:sp>
            <p:nvSpPr>
              <p:cNvPr id="723" name="Google Shape;94;p4"/>
              <p:cNvSpPr/>
              <p:nvPr/>
            </p:nvSpPr>
            <p:spPr>
              <a:xfrm>
                <a:off x="1026720" y="405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4" name="Google Shape;95;p4"/>
              <p:cNvSpPr/>
              <p:nvPr/>
            </p:nvSpPr>
            <p:spPr>
              <a:xfrm>
                <a:off x="1095480" y="405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5" name="Google Shape;96;p4"/>
              <p:cNvSpPr/>
              <p:nvPr/>
            </p:nvSpPr>
            <p:spPr>
              <a:xfrm>
                <a:off x="956160" y="405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6" name="Google Shape;97;p4"/>
              <p:cNvSpPr/>
              <p:nvPr/>
            </p:nvSpPr>
            <p:spPr>
              <a:xfrm>
                <a:off x="1043640" y="388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98;p4"/>
              <p:cNvSpPr/>
              <p:nvPr/>
            </p:nvSpPr>
            <p:spPr>
              <a:xfrm>
                <a:off x="1043640" y="457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99;p4"/>
              <p:cNvSpPr/>
              <p:nvPr/>
            </p:nvSpPr>
            <p:spPr>
              <a:xfrm>
                <a:off x="1043640" y="317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29" name="Google Shape;100;p4"/>
            <p:cNvGrpSpPr/>
            <p:nvPr/>
          </p:nvGrpSpPr>
          <p:grpSpPr>
            <a:xfrm>
              <a:off x="8620920" y="3925080"/>
              <a:ext cx="188280" cy="188280"/>
              <a:chOff x="8620920" y="3925080"/>
              <a:chExt cx="188280" cy="188280"/>
            </a:xfrm>
          </p:grpSpPr>
          <p:sp>
            <p:nvSpPr>
              <p:cNvPr id="730" name="Google Shape;101;p4"/>
              <p:cNvSpPr/>
              <p:nvPr/>
            </p:nvSpPr>
            <p:spPr>
              <a:xfrm>
                <a:off x="8691120" y="4013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1" name="Google Shape;102;p4"/>
              <p:cNvSpPr/>
              <p:nvPr/>
            </p:nvSpPr>
            <p:spPr>
              <a:xfrm>
                <a:off x="8760240" y="4013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2" name="Google Shape;103;p4"/>
              <p:cNvSpPr/>
              <p:nvPr/>
            </p:nvSpPr>
            <p:spPr>
              <a:xfrm>
                <a:off x="8620920" y="4013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3" name="Google Shape;104;p4"/>
              <p:cNvSpPr/>
              <p:nvPr/>
            </p:nvSpPr>
            <p:spPr>
              <a:xfrm>
                <a:off x="8708040" y="3996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105;p4"/>
              <p:cNvSpPr/>
              <p:nvPr/>
            </p:nvSpPr>
            <p:spPr>
              <a:xfrm>
                <a:off x="8708040" y="4065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106;p4"/>
              <p:cNvSpPr/>
              <p:nvPr/>
            </p:nvSpPr>
            <p:spPr>
              <a:xfrm>
                <a:off x="8708040" y="392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6" name="Google Shape;107;p4"/>
            <p:cNvGrpSpPr/>
            <p:nvPr/>
          </p:nvGrpSpPr>
          <p:grpSpPr>
            <a:xfrm>
              <a:off x="7646760" y="4506120"/>
              <a:ext cx="188280" cy="188640"/>
              <a:chOff x="7646760" y="4506120"/>
              <a:chExt cx="188280" cy="188640"/>
            </a:xfrm>
          </p:grpSpPr>
          <p:sp>
            <p:nvSpPr>
              <p:cNvPr id="737" name="Google Shape;108;p4"/>
              <p:cNvSpPr/>
              <p:nvPr/>
            </p:nvSpPr>
            <p:spPr>
              <a:xfrm>
                <a:off x="7716960" y="4594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8" name="Google Shape;109;p4"/>
              <p:cNvSpPr/>
              <p:nvPr/>
            </p:nvSpPr>
            <p:spPr>
              <a:xfrm>
                <a:off x="7786080" y="4594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9" name="Google Shape;110;p4"/>
              <p:cNvSpPr/>
              <p:nvPr/>
            </p:nvSpPr>
            <p:spPr>
              <a:xfrm>
                <a:off x="7646760" y="4594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0" name="Google Shape;111;p4"/>
              <p:cNvSpPr/>
              <p:nvPr/>
            </p:nvSpPr>
            <p:spPr>
              <a:xfrm>
                <a:off x="7733880" y="457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1" name="Google Shape;112;p4"/>
              <p:cNvSpPr/>
              <p:nvPr/>
            </p:nvSpPr>
            <p:spPr>
              <a:xfrm>
                <a:off x="7733880" y="464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2" name="Google Shape;113;p4"/>
              <p:cNvSpPr/>
              <p:nvPr/>
            </p:nvSpPr>
            <p:spPr>
              <a:xfrm>
                <a:off x="7733880" y="450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1053;p32"/>
          <p:cNvGrpSpPr/>
          <p:nvPr/>
        </p:nvGrpSpPr>
        <p:grpSpPr>
          <a:xfrm>
            <a:off x="312840" y="256320"/>
            <a:ext cx="7979040" cy="4540680"/>
            <a:chOff x="312840" y="256320"/>
            <a:chExt cx="7979040" cy="4540680"/>
          </a:xfrm>
        </p:grpSpPr>
        <p:grpSp>
          <p:nvGrpSpPr>
            <p:cNvPr id="778" name="Google Shape;1054;p32"/>
            <p:cNvGrpSpPr/>
            <p:nvPr/>
          </p:nvGrpSpPr>
          <p:grpSpPr>
            <a:xfrm>
              <a:off x="312840" y="3009600"/>
              <a:ext cx="187560" cy="188640"/>
              <a:chOff x="312840" y="3009600"/>
              <a:chExt cx="187560" cy="188640"/>
            </a:xfrm>
          </p:grpSpPr>
          <p:sp>
            <p:nvSpPr>
              <p:cNvPr id="779" name="Google Shape;1055;p32"/>
              <p:cNvSpPr/>
              <p:nvPr/>
            </p:nvSpPr>
            <p:spPr>
              <a:xfrm flipH="1">
                <a:off x="38160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0" name="Google Shape;1056;p32"/>
              <p:cNvSpPr/>
              <p:nvPr/>
            </p:nvSpPr>
            <p:spPr>
              <a:xfrm flipH="1">
                <a:off x="31284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1" name="Google Shape;1057;p32"/>
              <p:cNvSpPr/>
              <p:nvPr/>
            </p:nvSpPr>
            <p:spPr>
              <a:xfrm flipH="1">
                <a:off x="450720" y="3098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2" name="Google Shape;1058;p32"/>
              <p:cNvSpPr/>
              <p:nvPr/>
            </p:nvSpPr>
            <p:spPr>
              <a:xfrm flipH="1">
                <a:off x="400320" y="3080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3" name="Google Shape;1059;p32"/>
              <p:cNvSpPr/>
              <p:nvPr/>
            </p:nvSpPr>
            <p:spPr>
              <a:xfrm flipH="1">
                <a:off x="400320" y="3150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4" name="Google Shape;1060;p32"/>
              <p:cNvSpPr/>
              <p:nvPr/>
            </p:nvSpPr>
            <p:spPr>
              <a:xfrm flipH="1">
                <a:off x="400320" y="3009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85" name="Google Shape;1061;p32"/>
            <p:cNvGrpSpPr/>
            <p:nvPr/>
          </p:nvGrpSpPr>
          <p:grpSpPr>
            <a:xfrm>
              <a:off x="8104320" y="984600"/>
              <a:ext cx="187560" cy="188280"/>
              <a:chOff x="8104320" y="984600"/>
              <a:chExt cx="187560" cy="188280"/>
            </a:xfrm>
          </p:grpSpPr>
          <p:sp>
            <p:nvSpPr>
              <p:cNvPr id="786" name="Google Shape;1062;p32"/>
              <p:cNvSpPr/>
              <p:nvPr/>
            </p:nvSpPr>
            <p:spPr>
              <a:xfrm flipH="1">
                <a:off x="817308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7" name="Google Shape;1063;p32"/>
              <p:cNvSpPr/>
              <p:nvPr/>
            </p:nvSpPr>
            <p:spPr>
              <a:xfrm flipH="1">
                <a:off x="810432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8" name="Google Shape;1064;p32"/>
              <p:cNvSpPr/>
              <p:nvPr/>
            </p:nvSpPr>
            <p:spPr>
              <a:xfrm flipH="1">
                <a:off x="8242200" y="1073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9" name="Google Shape;1065;p32"/>
              <p:cNvSpPr/>
              <p:nvPr/>
            </p:nvSpPr>
            <p:spPr>
              <a:xfrm flipH="1">
                <a:off x="8191800" y="1055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0" name="Google Shape;1066;p32"/>
              <p:cNvSpPr/>
              <p:nvPr/>
            </p:nvSpPr>
            <p:spPr>
              <a:xfrm flipH="1">
                <a:off x="8191800" y="1125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1" name="Google Shape;1067;p32"/>
              <p:cNvSpPr/>
              <p:nvPr/>
            </p:nvSpPr>
            <p:spPr>
              <a:xfrm flipH="1">
                <a:off x="8191800" y="984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92" name="Google Shape;1068;p32"/>
            <p:cNvGrpSpPr/>
            <p:nvPr/>
          </p:nvGrpSpPr>
          <p:grpSpPr>
            <a:xfrm>
              <a:off x="6638400" y="256320"/>
              <a:ext cx="187920" cy="188280"/>
              <a:chOff x="6638400" y="256320"/>
              <a:chExt cx="187920" cy="188280"/>
            </a:xfrm>
          </p:grpSpPr>
          <p:sp>
            <p:nvSpPr>
              <p:cNvPr id="793" name="Google Shape;1069;p32"/>
              <p:cNvSpPr/>
              <p:nvPr/>
            </p:nvSpPr>
            <p:spPr>
              <a:xfrm flipH="1">
                <a:off x="670752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4" name="Google Shape;1070;p32"/>
              <p:cNvSpPr/>
              <p:nvPr/>
            </p:nvSpPr>
            <p:spPr>
              <a:xfrm flipH="1">
                <a:off x="663840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5" name="Google Shape;1071;p32"/>
              <p:cNvSpPr/>
              <p:nvPr/>
            </p:nvSpPr>
            <p:spPr>
              <a:xfrm flipH="1">
                <a:off x="6776640" y="34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6" name="Google Shape;1072;p32"/>
              <p:cNvSpPr/>
              <p:nvPr/>
            </p:nvSpPr>
            <p:spPr>
              <a:xfrm flipH="1">
                <a:off x="6725880" y="32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7" name="Google Shape;1073;p32"/>
              <p:cNvSpPr/>
              <p:nvPr/>
            </p:nvSpPr>
            <p:spPr>
              <a:xfrm flipH="1">
                <a:off x="6725880" y="396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8" name="Google Shape;1074;p32"/>
              <p:cNvSpPr/>
              <p:nvPr/>
            </p:nvSpPr>
            <p:spPr>
              <a:xfrm flipH="1">
                <a:off x="6725880" y="25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99" name="Google Shape;1075;p32"/>
            <p:cNvGrpSpPr/>
            <p:nvPr/>
          </p:nvGrpSpPr>
          <p:grpSpPr>
            <a:xfrm>
              <a:off x="1300320" y="4608720"/>
              <a:ext cx="187920" cy="188280"/>
              <a:chOff x="1300320" y="4608720"/>
              <a:chExt cx="187920" cy="188280"/>
            </a:xfrm>
          </p:grpSpPr>
          <p:sp>
            <p:nvSpPr>
              <p:cNvPr id="800" name="Google Shape;1076;p32"/>
              <p:cNvSpPr/>
              <p:nvPr/>
            </p:nvSpPr>
            <p:spPr>
              <a:xfrm flipH="1">
                <a:off x="136944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1" name="Google Shape;1077;p32"/>
              <p:cNvSpPr/>
              <p:nvPr/>
            </p:nvSpPr>
            <p:spPr>
              <a:xfrm flipH="1">
                <a:off x="130032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2" name="Google Shape;1078;p32"/>
              <p:cNvSpPr/>
              <p:nvPr/>
            </p:nvSpPr>
            <p:spPr>
              <a:xfrm flipH="1">
                <a:off x="143856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3" name="Google Shape;1079;p32"/>
              <p:cNvSpPr/>
              <p:nvPr/>
            </p:nvSpPr>
            <p:spPr>
              <a:xfrm flipH="1">
                <a:off x="138780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4" name="Google Shape;1080;p32"/>
              <p:cNvSpPr/>
              <p:nvPr/>
            </p:nvSpPr>
            <p:spPr>
              <a:xfrm flipH="1">
                <a:off x="138780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5" name="Google Shape;1081;p32"/>
              <p:cNvSpPr/>
              <p:nvPr/>
            </p:nvSpPr>
            <p:spPr>
              <a:xfrm flipH="1">
                <a:off x="138780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06" name="Google Shape;1082;p32"/>
          <p:cNvGrpSpPr/>
          <p:nvPr/>
        </p:nvGrpSpPr>
        <p:grpSpPr>
          <a:xfrm>
            <a:off x="-2145600" y="-2042640"/>
            <a:ext cx="13267800" cy="8850600"/>
            <a:chOff x="-2145600" y="-2042640"/>
            <a:chExt cx="13267800" cy="8850600"/>
          </a:xfrm>
        </p:grpSpPr>
        <p:sp>
          <p:nvSpPr>
            <p:cNvPr id="807" name="Google Shape;1083;p32"/>
            <p:cNvSpPr/>
            <p:nvPr/>
          </p:nvSpPr>
          <p:spPr>
            <a:xfrm rot="1571400">
              <a:off x="6980760" y="-172224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8" name="Google Shape;1084;p32"/>
            <p:cNvSpPr/>
            <p:nvPr/>
          </p:nvSpPr>
          <p:spPr>
            <a:xfrm rot="13155000" flipH="1">
              <a:off x="7131960" y="-73260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9" name="Google Shape;1085;p32"/>
            <p:cNvSpPr/>
            <p:nvPr/>
          </p:nvSpPr>
          <p:spPr>
            <a:xfrm rot="1539600" flipH="1">
              <a:off x="-1635120" y="394704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0" name="Google Shape;1086;p32"/>
            <p:cNvSpPr/>
            <p:nvPr/>
          </p:nvSpPr>
          <p:spPr>
            <a:xfrm rot="12847200">
              <a:off x="-1582560" y="319212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1088;p33"/>
          <p:cNvGrpSpPr/>
          <p:nvPr/>
        </p:nvGrpSpPr>
        <p:grpSpPr>
          <a:xfrm>
            <a:off x="1922760" y="310320"/>
            <a:ext cx="6880680" cy="4500720"/>
            <a:chOff x="1922760" y="310320"/>
            <a:chExt cx="6880680" cy="4500720"/>
          </a:xfrm>
        </p:grpSpPr>
        <p:grpSp>
          <p:nvGrpSpPr>
            <p:cNvPr id="812" name="Google Shape;1089;p33"/>
            <p:cNvGrpSpPr/>
            <p:nvPr/>
          </p:nvGrpSpPr>
          <p:grpSpPr>
            <a:xfrm>
              <a:off x="8304480" y="792720"/>
              <a:ext cx="326520" cy="327960"/>
              <a:chOff x="8304480" y="792720"/>
              <a:chExt cx="326520" cy="327960"/>
            </a:xfrm>
          </p:grpSpPr>
          <p:sp>
            <p:nvSpPr>
              <p:cNvPr id="813" name="Google Shape;1090;p33"/>
              <p:cNvSpPr/>
              <p:nvPr/>
            </p:nvSpPr>
            <p:spPr>
              <a:xfrm>
                <a:off x="8445600" y="951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4" name="Google Shape;1091;p33"/>
              <p:cNvSpPr/>
              <p:nvPr/>
            </p:nvSpPr>
            <p:spPr>
              <a:xfrm>
                <a:off x="8514360" y="951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5" name="Google Shape;1092;p33"/>
              <p:cNvSpPr/>
              <p:nvPr/>
            </p:nvSpPr>
            <p:spPr>
              <a:xfrm>
                <a:off x="8583120" y="951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6" name="Google Shape;1093;p33"/>
              <p:cNvSpPr/>
              <p:nvPr/>
            </p:nvSpPr>
            <p:spPr>
              <a:xfrm>
                <a:off x="8375400" y="951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7" name="Google Shape;1094;p33"/>
              <p:cNvSpPr/>
              <p:nvPr/>
            </p:nvSpPr>
            <p:spPr>
              <a:xfrm>
                <a:off x="8304480" y="951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8" name="Google Shape;1095;p33"/>
              <p:cNvSpPr/>
              <p:nvPr/>
            </p:nvSpPr>
            <p:spPr>
              <a:xfrm>
                <a:off x="8462880" y="934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1096;p33"/>
              <p:cNvSpPr/>
              <p:nvPr/>
            </p:nvSpPr>
            <p:spPr>
              <a:xfrm>
                <a:off x="8462880" y="1003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1097;p33"/>
              <p:cNvSpPr/>
              <p:nvPr/>
            </p:nvSpPr>
            <p:spPr>
              <a:xfrm>
                <a:off x="8462880" y="1071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1098;p33"/>
              <p:cNvSpPr/>
              <p:nvPr/>
            </p:nvSpPr>
            <p:spPr>
              <a:xfrm>
                <a:off x="8462880" y="862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2" name="Google Shape;1099;p33"/>
              <p:cNvSpPr/>
              <p:nvPr/>
            </p:nvSpPr>
            <p:spPr>
              <a:xfrm>
                <a:off x="8462880" y="792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23" name="Google Shape;1100;p33"/>
            <p:cNvGrpSpPr/>
            <p:nvPr/>
          </p:nvGrpSpPr>
          <p:grpSpPr>
            <a:xfrm>
              <a:off x="1922760" y="4622400"/>
              <a:ext cx="187920" cy="188640"/>
              <a:chOff x="1922760" y="4622400"/>
              <a:chExt cx="187920" cy="188640"/>
            </a:xfrm>
          </p:grpSpPr>
          <p:sp>
            <p:nvSpPr>
              <p:cNvPr id="824" name="Google Shape;1101;p33"/>
              <p:cNvSpPr/>
              <p:nvPr/>
            </p:nvSpPr>
            <p:spPr>
              <a:xfrm>
                <a:off x="1992960" y="4710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5" name="Google Shape;1102;p33"/>
              <p:cNvSpPr/>
              <p:nvPr/>
            </p:nvSpPr>
            <p:spPr>
              <a:xfrm>
                <a:off x="2061720" y="4710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6" name="Google Shape;1103;p33"/>
              <p:cNvSpPr/>
              <p:nvPr/>
            </p:nvSpPr>
            <p:spPr>
              <a:xfrm>
                <a:off x="1922760" y="4710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7" name="Google Shape;1104;p33"/>
              <p:cNvSpPr/>
              <p:nvPr/>
            </p:nvSpPr>
            <p:spPr>
              <a:xfrm>
                <a:off x="2009880" y="4693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8" name="Google Shape;1105;p33"/>
              <p:cNvSpPr/>
              <p:nvPr/>
            </p:nvSpPr>
            <p:spPr>
              <a:xfrm>
                <a:off x="2009880" y="4763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9" name="Google Shape;1106;p33"/>
              <p:cNvSpPr/>
              <p:nvPr/>
            </p:nvSpPr>
            <p:spPr>
              <a:xfrm>
                <a:off x="2009880" y="4622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30" name="Google Shape;1107;p33"/>
            <p:cNvGrpSpPr/>
            <p:nvPr/>
          </p:nvGrpSpPr>
          <p:grpSpPr>
            <a:xfrm>
              <a:off x="8476560" y="4254120"/>
              <a:ext cx="326880" cy="328320"/>
              <a:chOff x="8476560" y="4254120"/>
              <a:chExt cx="326880" cy="328320"/>
            </a:xfrm>
          </p:grpSpPr>
          <p:sp>
            <p:nvSpPr>
              <p:cNvPr id="831" name="Google Shape;1108;p33"/>
              <p:cNvSpPr/>
              <p:nvPr/>
            </p:nvSpPr>
            <p:spPr>
              <a:xfrm>
                <a:off x="8617680" y="4413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2" name="Google Shape;1109;p33"/>
              <p:cNvSpPr/>
              <p:nvPr/>
            </p:nvSpPr>
            <p:spPr>
              <a:xfrm>
                <a:off x="8686440" y="4413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3" name="Google Shape;1110;p33"/>
              <p:cNvSpPr/>
              <p:nvPr/>
            </p:nvSpPr>
            <p:spPr>
              <a:xfrm>
                <a:off x="8755560" y="441324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4" name="Google Shape;1111;p33"/>
              <p:cNvSpPr/>
              <p:nvPr/>
            </p:nvSpPr>
            <p:spPr>
              <a:xfrm>
                <a:off x="8547480" y="441324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5" name="Google Shape;1112;p33"/>
              <p:cNvSpPr/>
              <p:nvPr/>
            </p:nvSpPr>
            <p:spPr>
              <a:xfrm>
                <a:off x="8476560" y="4413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6" name="Google Shape;1113;p33"/>
              <p:cNvSpPr/>
              <p:nvPr/>
            </p:nvSpPr>
            <p:spPr>
              <a:xfrm>
                <a:off x="8634960" y="4395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7" name="Google Shape;1114;p33"/>
              <p:cNvSpPr/>
              <p:nvPr/>
            </p:nvSpPr>
            <p:spPr>
              <a:xfrm>
                <a:off x="8634960" y="44650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8" name="Google Shape;1115;p33"/>
              <p:cNvSpPr/>
              <p:nvPr/>
            </p:nvSpPr>
            <p:spPr>
              <a:xfrm>
                <a:off x="8634960" y="4533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9" name="Google Shape;1116;p33"/>
              <p:cNvSpPr/>
              <p:nvPr/>
            </p:nvSpPr>
            <p:spPr>
              <a:xfrm>
                <a:off x="8634960" y="43243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0" name="Google Shape;1117;p33"/>
              <p:cNvSpPr/>
              <p:nvPr/>
            </p:nvSpPr>
            <p:spPr>
              <a:xfrm>
                <a:off x="8634960" y="4254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41" name="Google Shape;1118;p33"/>
            <p:cNvGrpSpPr/>
            <p:nvPr/>
          </p:nvGrpSpPr>
          <p:grpSpPr>
            <a:xfrm>
              <a:off x="6068520" y="310320"/>
              <a:ext cx="188280" cy="188640"/>
              <a:chOff x="6068520" y="310320"/>
              <a:chExt cx="188280" cy="188640"/>
            </a:xfrm>
          </p:grpSpPr>
          <p:sp>
            <p:nvSpPr>
              <p:cNvPr id="842" name="Google Shape;1119;p33"/>
              <p:cNvSpPr/>
              <p:nvPr/>
            </p:nvSpPr>
            <p:spPr>
              <a:xfrm>
                <a:off x="613908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3" name="Google Shape;1120;p33"/>
              <p:cNvSpPr/>
              <p:nvPr/>
            </p:nvSpPr>
            <p:spPr>
              <a:xfrm>
                <a:off x="620784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4" name="Google Shape;1121;p33"/>
              <p:cNvSpPr/>
              <p:nvPr/>
            </p:nvSpPr>
            <p:spPr>
              <a:xfrm>
                <a:off x="6068520" y="39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5" name="Google Shape;1122;p33"/>
              <p:cNvSpPr/>
              <p:nvPr/>
            </p:nvSpPr>
            <p:spPr>
              <a:xfrm>
                <a:off x="6155640" y="38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6" name="Google Shape;1123;p33"/>
              <p:cNvSpPr/>
              <p:nvPr/>
            </p:nvSpPr>
            <p:spPr>
              <a:xfrm>
                <a:off x="6155640" y="45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7" name="Google Shape;1124;p33"/>
              <p:cNvSpPr/>
              <p:nvPr/>
            </p:nvSpPr>
            <p:spPr>
              <a:xfrm>
                <a:off x="6155640" y="31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48" name="Google Shape;1125;p33"/>
          <p:cNvGrpSpPr/>
          <p:nvPr/>
        </p:nvGrpSpPr>
        <p:grpSpPr>
          <a:xfrm>
            <a:off x="-2495160" y="-1793160"/>
            <a:ext cx="13991760" cy="8568360"/>
            <a:chOff x="-2495160" y="-1793160"/>
            <a:chExt cx="13991760" cy="8568360"/>
          </a:xfrm>
        </p:grpSpPr>
        <p:sp>
          <p:nvSpPr>
            <p:cNvPr id="849" name="Google Shape;1126;p33"/>
            <p:cNvSpPr/>
            <p:nvPr/>
          </p:nvSpPr>
          <p:spPr>
            <a:xfrm rot="2472600" flipH="1">
              <a:off x="7921800" y="-1082520"/>
              <a:ext cx="3117960" cy="2556720"/>
            </a:xfrm>
            <a:custGeom>
              <a:avLst/>
              <a:gdLst>
                <a:gd name="textAreaLeft" fmla="*/ -360 w 3117960"/>
                <a:gd name="textAreaRight" fmla="*/ 3117960 w 3117960"/>
                <a:gd name="textAreaTop" fmla="*/ 0 h 2556720"/>
                <a:gd name="textAreaBottom" fmla="*/ 2557080 h 255672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0" name="Google Shape;1127;p33"/>
            <p:cNvSpPr/>
            <p:nvPr/>
          </p:nvSpPr>
          <p:spPr>
            <a:xfrm rot="12951600" flipH="1">
              <a:off x="-2179440" y="3652200"/>
              <a:ext cx="3665160" cy="2263680"/>
            </a:xfrm>
            <a:custGeom>
              <a:avLst/>
              <a:gdLst>
                <a:gd name="textAreaLeft" fmla="*/ 360 w 3665160"/>
                <a:gd name="textAreaRight" fmla="*/ 3665880 w 3665160"/>
                <a:gd name="textAreaTop" fmla="*/ 0 h 2263680"/>
                <a:gd name="textAreaBottom" fmla="*/ 2264040 h 226368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51" name="Google Shape;1128;p33"/>
          <p:cNvGrpSpPr/>
          <p:nvPr/>
        </p:nvGrpSpPr>
        <p:grpSpPr>
          <a:xfrm>
            <a:off x="555840" y="624960"/>
            <a:ext cx="4032360" cy="3957120"/>
            <a:chOff x="555840" y="624960"/>
            <a:chExt cx="4032360" cy="3957120"/>
          </a:xfrm>
        </p:grpSpPr>
        <p:sp>
          <p:nvSpPr>
            <p:cNvPr id="852" name="Google Shape;1129;p33"/>
            <p:cNvSpPr/>
            <p:nvPr/>
          </p:nvSpPr>
          <p:spPr>
            <a:xfrm>
              <a:off x="856080" y="624960"/>
              <a:ext cx="3370680" cy="3669120"/>
            </a:xfrm>
            <a:custGeom>
              <a:avLst/>
              <a:gdLst>
                <a:gd name="textAreaLeft" fmla="*/ 0 w 3370680"/>
                <a:gd name="textAreaRight" fmla="*/ 3371040 w 3370680"/>
                <a:gd name="textAreaTop" fmla="*/ 0 h 3669120"/>
                <a:gd name="textAreaBottom" fmla="*/ 3669480 h 3669120"/>
              </a:gdLst>
              <a:ahLst/>
              <a:cxn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3" name="Google Shape;1130;p33"/>
            <p:cNvSpPr/>
            <p:nvPr/>
          </p:nvSpPr>
          <p:spPr>
            <a:xfrm>
              <a:off x="1001520" y="10425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4" name="Google Shape;1131;p33"/>
            <p:cNvSpPr/>
            <p:nvPr/>
          </p:nvSpPr>
          <p:spPr>
            <a:xfrm>
              <a:off x="1141920" y="173124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855" name="Google Shape;1132;p33"/>
            <p:cNvGrpSpPr/>
            <p:nvPr/>
          </p:nvGrpSpPr>
          <p:grpSpPr>
            <a:xfrm>
              <a:off x="1802160" y="1203840"/>
              <a:ext cx="2613240" cy="2604240"/>
              <a:chOff x="1802160" y="1203840"/>
              <a:chExt cx="2613240" cy="2604240"/>
            </a:xfrm>
          </p:grpSpPr>
          <p:sp>
            <p:nvSpPr>
              <p:cNvPr id="856" name="Google Shape;1133;p33"/>
              <p:cNvSpPr/>
              <p:nvPr/>
            </p:nvSpPr>
            <p:spPr>
              <a:xfrm>
                <a:off x="2236320" y="2000520"/>
                <a:ext cx="86400" cy="878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7" name="Google Shape;1134;p33"/>
              <p:cNvSpPr/>
              <p:nvPr/>
            </p:nvSpPr>
            <p:spPr>
              <a:xfrm>
                <a:off x="2754720" y="3043800"/>
                <a:ext cx="705600" cy="764280"/>
              </a:xfrm>
              <a:custGeom>
                <a:avLst/>
                <a:gdLst>
                  <a:gd name="textAreaLeft" fmla="*/ 0 w 705600"/>
                  <a:gd name="textAreaRight" fmla="*/ 705960 w 705600"/>
                  <a:gd name="textAreaTop" fmla="*/ 0 h 764280"/>
                  <a:gd name="textAreaBottom" fmla="*/ 764640 h 764280"/>
                </a:gdLst>
                <a:ahLst/>
                <a:cxn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8" name="Google Shape;1135;p33"/>
              <p:cNvSpPr/>
              <p:nvPr/>
            </p:nvSpPr>
            <p:spPr>
              <a:xfrm>
                <a:off x="1802160" y="1203840"/>
                <a:ext cx="2613240" cy="1863720"/>
              </a:xfrm>
              <a:custGeom>
                <a:avLst/>
                <a:gdLst>
                  <a:gd name="textAreaLeft" fmla="*/ 0 w 2613240"/>
                  <a:gd name="textAreaRight" fmla="*/ 2613600 w 2613240"/>
                  <a:gd name="textAreaTop" fmla="*/ 0 h 1863720"/>
                  <a:gd name="textAreaBottom" fmla="*/ 1864080 h 1863720"/>
                </a:gdLst>
                <a:ahLst/>
                <a:cxn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9" name="Google Shape;1136;p33"/>
              <p:cNvSpPr/>
              <p:nvPr/>
            </p:nvSpPr>
            <p:spPr>
              <a:xfrm>
                <a:off x="1895400" y="1280160"/>
                <a:ext cx="2420280" cy="16732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0" name="Google Shape;1137;p33"/>
              <p:cNvSpPr/>
              <p:nvPr/>
            </p:nvSpPr>
            <p:spPr>
              <a:xfrm>
                <a:off x="1897200" y="1298880"/>
                <a:ext cx="278280" cy="139320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1" name="Google Shape;1138;p33"/>
              <p:cNvSpPr/>
              <p:nvPr/>
            </p:nvSpPr>
            <p:spPr>
              <a:xfrm>
                <a:off x="1892160" y="1280160"/>
                <a:ext cx="2423880" cy="1245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2" name="Google Shape;1139;p33"/>
              <p:cNvSpPr/>
              <p:nvPr/>
            </p:nvSpPr>
            <p:spPr>
              <a:xfrm>
                <a:off x="2274120" y="1350720"/>
                <a:ext cx="281160" cy="20520"/>
              </a:xfrm>
              <a:custGeom>
                <a:avLst/>
                <a:gdLst>
                  <a:gd name="textAreaLeft" fmla="*/ 0 w 281160"/>
                  <a:gd name="textAreaRight" fmla="*/ 281520 w 28116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3" name="Google Shape;1140;p33"/>
              <p:cNvSpPr/>
              <p:nvPr/>
            </p:nvSpPr>
            <p:spPr>
              <a:xfrm>
                <a:off x="2659320" y="1350720"/>
                <a:ext cx="282600" cy="2052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4" name="Google Shape;1141;p33"/>
              <p:cNvSpPr/>
              <p:nvPr/>
            </p:nvSpPr>
            <p:spPr>
              <a:xfrm>
                <a:off x="3044520" y="1350720"/>
                <a:ext cx="282600" cy="2052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5" name="Google Shape;1142;p33"/>
              <p:cNvSpPr/>
              <p:nvPr/>
            </p:nvSpPr>
            <p:spPr>
              <a:xfrm>
                <a:off x="3429720" y="1350720"/>
                <a:ext cx="282600" cy="2052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6" name="Google Shape;1143;p33"/>
              <p:cNvSpPr/>
              <p:nvPr/>
            </p:nvSpPr>
            <p:spPr>
              <a:xfrm>
                <a:off x="3816360" y="1350720"/>
                <a:ext cx="281160" cy="20520"/>
              </a:xfrm>
              <a:custGeom>
                <a:avLst/>
                <a:gdLst>
                  <a:gd name="textAreaLeft" fmla="*/ 0 w 281160"/>
                  <a:gd name="textAreaRight" fmla="*/ 281520 w 28116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7" name="Google Shape;1144;p33"/>
              <p:cNvSpPr/>
              <p:nvPr/>
            </p:nvSpPr>
            <p:spPr>
              <a:xfrm>
                <a:off x="1953360" y="1350720"/>
                <a:ext cx="21960" cy="208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" bIns="7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8" name="Google Shape;1145;p33"/>
              <p:cNvSpPr/>
              <p:nvPr/>
            </p:nvSpPr>
            <p:spPr>
              <a:xfrm>
                <a:off x="2037600" y="1350720"/>
                <a:ext cx="21960" cy="208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" bIns="7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9" name="Google Shape;1146;p33"/>
              <p:cNvSpPr/>
              <p:nvPr/>
            </p:nvSpPr>
            <p:spPr>
              <a:xfrm>
                <a:off x="2121480" y="1350720"/>
                <a:ext cx="21960" cy="208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" bIns="7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870" name="Google Shape;1147;p33"/>
            <p:cNvSpPr/>
            <p:nvPr/>
          </p:nvSpPr>
          <p:spPr>
            <a:xfrm>
              <a:off x="2745720" y="3387240"/>
              <a:ext cx="1240200" cy="778320"/>
            </a:xfrm>
            <a:custGeom>
              <a:avLst/>
              <a:gdLst>
                <a:gd name="textAreaLeft" fmla="*/ 0 w 1240200"/>
                <a:gd name="textAreaRight" fmla="*/ 1240560 w 1240200"/>
                <a:gd name="textAreaTop" fmla="*/ 0 h 778320"/>
                <a:gd name="textAreaBottom" fmla="*/ 778680 h 778320"/>
              </a:gdLst>
              <a:ahLst/>
              <a:cxn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871" name="Google Shape;1148;p33"/>
            <p:cNvGrpSpPr/>
            <p:nvPr/>
          </p:nvGrpSpPr>
          <p:grpSpPr>
            <a:xfrm>
              <a:off x="4227120" y="1282680"/>
              <a:ext cx="188280" cy="188640"/>
              <a:chOff x="4227120" y="1282680"/>
              <a:chExt cx="188280" cy="188640"/>
            </a:xfrm>
          </p:grpSpPr>
          <p:sp>
            <p:nvSpPr>
              <p:cNvPr id="872" name="Google Shape;1149;p33"/>
              <p:cNvSpPr/>
              <p:nvPr/>
            </p:nvSpPr>
            <p:spPr>
              <a:xfrm>
                <a:off x="4297320" y="137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3" name="Google Shape;1150;p33"/>
              <p:cNvSpPr/>
              <p:nvPr/>
            </p:nvSpPr>
            <p:spPr>
              <a:xfrm>
                <a:off x="4366440" y="137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4" name="Google Shape;1151;p33"/>
              <p:cNvSpPr/>
              <p:nvPr/>
            </p:nvSpPr>
            <p:spPr>
              <a:xfrm>
                <a:off x="4227120" y="1371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5" name="Google Shape;1152;p33"/>
              <p:cNvSpPr/>
              <p:nvPr/>
            </p:nvSpPr>
            <p:spPr>
              <a:xfrm>
                <a:off x="4314240" y="1353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6" name="Google Shape;1153;p33"/>
              <p:cNvSpPr/>
              <p:nvPr/>
            </p:nvSpPr>
            <p:spPr>
              <a:xfrm>
                <a:off x="4314240" y="14234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7" name="Google Shape;1154;p33"/>
              <p:cNvSpPr/>
              <p:nvPr/>
            </p:nvSpPr>
            <p:spPr>
              <a:xfrm>
                <a:off x="4314240" y="1282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878" name="Google Shape;1155;p33"/>
            <p:cNvCxnSpPr/>
            <p:nvPr/>
          </p:nvCxnSpPr>
          <p:spPr>
            <a:xfrm>
              <a:off x="555840" y="4165560"/>
              <a:ext cx="403272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grpSp>
          <p:nvGrpSpPr>
            <p:cNvPr id="879" name="Google Shape;1156;p33"/>
            <p:cNvGrpSpPr/>
            <p:nvPr/>
          </p:nvGrpSpPr>
          <p:grpSpPr>
            <a:xfrm>
              <a:off x="713160" y="1943280"/>
              <a:ext cx="1549800" cy="2638800"/>
              <a:chOff x="713160" y="1943280"/>
              <a:chExt cx="1549800" cy="2638800"/>
            </a:xfrm>
          </p:grpSpPr>
          <p:sp>
            <p:nvSpPr>
              <p:cNvPr id="880" name="Google Shape;1157;p33"/>
              <p:cNvSpPr/>
              <p:nvPr/>
            </p:nvSpPr>
            <p:spPr>
              <a:xfrm>
                <a:off x="2097720" y="2051280"/>
                <a:ext cx="138960" cy="209520"/>
              </a:xfrm>
              <a:custGeom>
                <a:avLst/>
                <a:gdLst>
                  <a:gd name="textAreaLeft" fmla="*/ 0 w 138960"/>
                  <a:gd name="textAreaRight" fmla="*/ 139320 w 138960"/>
                  <a:gd name="textAreaTop" fmla="*/ 0 h 209520"/>
                  <a:gd name="textAreaBottom" fmla="*/ 209880 h 209520"/>
                </a:gdLst>
                <a:ahLst/>
                <a:cxnLst/>
                <a:rect l="textAreaLeft" t="textAreaTop" r="textAreaRight" b="textAreaBottom"/>
                <a:pathLst>
                  <a:path w="126" h="190">
                    <a:moveTo>
                      <a:pt x="14" y="190"/>
                    </a:moveTo>
                    <a:lnTo>
                      <a:pt x="0" y="181"/>
                    </a:lnTo>
                    <a:lnTo>
                      <a:pt x="112" y="0"/>
                    </a:lnTo>
                    <a:lnTo>
                      <a:pt x="126" y="12"/>
                    </a:lnTo>
                    <a:lnTo>
                      <a:pt x="14" y="19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1" name="Google Shape;1158;p33"/>
              <p:cNvSpPr/>
              <p:nvPr/>
            </p:nvSpPr>
            <p:spPr>
              <a:xfrm>
                <a:off x="2207880" y="2051280"/>
                <a:ext cx="28440" cy="30600"/>
              </a:xfrm>
              <a:custGeom>
                <a:avLst/>
                <a:gdLst>
                  <a:gd name="textAreaLeft" fmla="*/ 0 w 28440"/>
                  <a:gd name="textAreaRight" fmla="*/ 28800 w 2844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26" h="28">
                    <a:moveTo>
                      <a:pt x="17" y="2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26" y="12"/>
                    </a:lnTo>
                    <a:lnTo>
                      <a:pt x="17" y="2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480" bIns="15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2" name="Google Shape;1159;p33"/>
              <p:cNvSpPr/>
              <p:nvPr/>
            </p:nvSpPr>
            <p:spPr>
              <a:xfrm>
                <a:off x="2221200" y="2011680"/>
                <a:ext cx="41760" cy="52560"/>
              </a:xfrm>
              <a:custGeom>
                <a:avLst/>
                <a:gdLst>
                  <a:gd name="textAreaLeft" fmla="*/ 0 w 41760"/>
                  <a:gd name="textAreaRight" fmla="*/ 42120 w 417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16" h="20">
                    <a:moveTo>
                      <a:pt x="14" y="12"/>
                    </a:moveTo>
                    <a:cubicBezTo>
                      <a:pt x="16" y="7"/>
                      <a:pt x="14" y="0"/>
                      <a:pt x="14" y="0"/>
                    </a:cubicBezTo>
                    <a:cubicBezTo>
                      <a:pt x="14" y="0"/>
                      <a:pt x="7" y="2"/>
                      <a:pt x="4" y="6"/>
                    </a:cubicBezTo>
                    <a:cubicBezTo>
                      <a:pt x="0" y="10"/>
                      <a:pt x="0" y="15"/>
                      <a:pt x="0" y="1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11" y="17"/>
                      <a:pt x="14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3" name="Google Shape;1160;p33"/>
              <p:cNvSpPr/>
              <p:nvPr/>
            </p:nvSpPr>
            <p:spPr>
              <a:xfrm>
                <a:off x="1337400" y="3745080"/>
                <a:ext cx="400680" cy="837000"/>
              </a:xfrm>
              <a:custGeom>
                <a:avLst/>
                <a:gdLst>
                  <a:gd name="textAreaLeft" fmla="*/ 0 w 400680"/>
                  <a:gd name="textAreaRight" fmla="*/ 401040 w 400680"/>
                  <a:gd name="textAreaTop" fmla="*/ 0 h 837000"/>
                  <a:gd name="textAreaBottom" fmla="*/ 837360 h 837000"/>
                </a:gdLst>
                <a:ahLst/>
                <a:cxnLst/>
                <a:rect l="textAreaLeft" t="textAreaTop" r="textAreaRight" b="textAreaBottom"/>
                <a:pathLst>
                  <a:path w="153" h="319">
                    <a:moveTo>
                      <a:pt x="62" y="0"/>
                    </a:moveTo>
                    <a:cubicBezTo>
                      <a:pt x="98" y="257"/>
                      <a:pt x="98" y="257"/>
                      <a:pt x="98" y="257"/>
                    </a:cubicBezTo>
                    <a:cubicBezTo>
                      <a:pt x="98" y="257"/>
                      <a:pt x="120" y="294"/>
                      <a:pt x="153" y="316"/>
                    </a:cubicBezTo>
                    <a:cubicBezTo>
                      <a:pt x="153" y="316"/>
                      <a:pt x="116" y="319"/>
                      <a:pt x="97" y="310"/>
                    </a:cubicBezTo>
                    <a:cubicBezTo>
                      <a:pt x="78" y="301"/>
                      <a:pt x="70" y="284"/>
                      <a:pt x="70" y="284"/>
                    </a:cubicBezTo>
                    <a:cubicBezTo>
                      <a:pt x="70" y="317"/>
                      <a:pt x="70" y="317"/>
                      <a:pt x="70" y="317"/>
                    </a:cubicBezTo>
                    <a:cubicBezTo>
                      <a:pt x="62" y="317"/>
                      <a:pt x="62" y="317"/>
                      <a:pt x="62" y="317"/>
                    </a:cubicBezTo>
                    <a:cubicBezTo>
                      <a:pt x="62" y="317"/>
                      <a:pt x="52" y="281"/>
                      <a:pt x="64" y="258"/>
                    </a:cubicBezTo>
                    <a:cubicBezTo>
                      <a:pt x="77" y="235"/>
                      <a:pt x="51" y="187"/>
                      <a:pt x="35" y="148"/>
                    </a:cubicBezTo>
                    <a:cubicBezTo>
                      <a:pt x="0" y="65"/>
                      <a:pt x="21" y="0"/>
                      <a:pt x="21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4" name="Google Shape;1161;p33"/>
              <p:cNvSpPr/>
              <p:nvPr/>
            </p:nvSpPr>
            <p:spPr>
              <a:xfrm>
                <a:off x="713160" y="3745080"/>
                <a:ext cx="324360" cy="83700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837000"/>
                  <a:gd name="textAreaBottom" fmla="*/ 837360 h 837000"/>
                </a:gdLst>
                <a:ahLst/>
                <a:cxnLst/>
                <a:rect l="textAreaLeft" t="textAreaTop" r="textAreaRight" b="textAreaBottom"/>
                <a:pathLst>
                  <a:path w="124" h="319">
                    <a:moveTo>
                      <a:pt x="124" y="0"/>
                    </a:moveTo>
                    <a:cubicBezTo>
                      <a:pt x="46" y="257"/>
                      <a:pt x="46" y="257"/>
                      <a:pt x="46" y="257"/>
                    </a:cubicBezTo>
                    <a:cubicBezTo>
                      <a:pt x="46" y="257"/>
                      <a:pt x="68" y="294"/>
                      <a:pt x="101" y="316"/>
                    </a:cubicBezTo>
                    <a:cubicBezTo>
                      <a:pt x="101" y="316"/>
                      <a:pt x="64" y="319"/>
                      <a:pt x="45" y="310"/>
                    </a:cubicBezTo>
                    <a:cubicBezTo>
                      <a:pt x="26" y="301"/>
                      <a:pt x="18" y="284"/>
                      <a:pt x="18" y="284"/>
                    </a:cubicBezTo>
                    <a:cubicBezTo>
                      <a:pt x="18" y="317"/>
                      <a:pt x="18" y="317"/>
                      <a:pt x="18" y="317"/>
                    </a:cubicBezTo>
                    <a:cubicBezTo>
                      <a:pt x="10" y="317"/>
                      <a:pt x="10" y="317"/>
                      <a:pt x="10" y="317"/>
                    </a:cubicBezTo>
                    <a:cubicBezTo>
                      <a:pt x="10" y="317"/>
                      <a:pt x="0" y="281"/>
                      <a:pt x="12" y="258"/>
                    </a:cubicBezTo>
                    <a:cubicBezTo>
                      <a:pt x="25" y="235"/>
                      <a:pt x="26" y="212"/>
                      <a:pt x="30" y="151"/>
                    </a:cubicBezTo>
                    <a:cubicBezTo>
                      <a:pt x="37" y="48"/>
                      <a:pt x="84" y="0"/>
                      <a:pt x="84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5" name="Google Shape;1162;p33"/>
              <p:cNvSpPr/>
              <p:nvPr/>
            </p:nvSpPr>
            <p:spPr>
              <a:xfrm>
                <a:off x="1476720" y="4433400"/>
                <a:ext cx="261360" cy="148680"/>
              </a:xfrm>
              <a:custGeom>
                <a:avLst/>
                <a:gdLst>
                  <a:gd name="textAreaLeft" fmla="*/ 0 w 261360"/>
                  <a:gd name="textAreaRight" fmla="*/ 261720 w 261360"/>
                  <a:gd name="textAreaTop" fmla="*/ 0 h 148680"/>
                  <a:gd name="textAreaBottom" fmla="*/ 149040 h 148680"/>
                </a:gdLst>
                <a:ahLst/>
                <a:cxn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5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6" name="Google Shape;1163;p33"/>
              <p:cNvSpPr/>
              <p:nvPr/>
            </p:nvSpPr>
            <p:spPr>
              <a:xfrm>
                <a:off x="716400" y="4433400"/>
                <a:ext cx="261360" cy="148680"/>
              </a:xfrm>
              <a:custGeom>
                <a:avLst/>
                <a:gdLst>
                  <a:gd name="textAreaLeft" fmla="*/ 0 w 261360"/>
                  <a:gd name="textAreaRight" fmla="*/ 261720 w 261360"/>
                  <a:gd name="textAreaTop" fmla="*/ 0 h 148680"/>
                  <a:gd name="textAreaBottom" fmla="*/ 149040 h 148680"/>
                </a:gdLst>
                <a:ahLst/>
                <a:cxn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6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7" name="Google Shape;1164;p33"/>
              <p:cNvSpPr/>
              <p:nvPr/>
            </p:nvSpPr>
            <p:spPr>
              <a:xfrm>
                <a:off x="879120" y="2862360"/>
                <a:ext cx="662400" cy="918720"/>
              </a:xfrm>
              <a:custGeom>
                <a:avLst/>
                <a:gdLst>
                  <a:gd name="textAreaLeft" fmla="*/ 0 w 662400"/>
                  <a:gd name="textAreaRight" fmla="*/ 662760 w 662400"/>
                  <a:gd name="textAreaTop" fmla="*/ 0 h 918720"/>
                  <a:gd name="textAreaBottom" fmla="*/ 919080 h 918720"/>
                </a:gdLst>
                <a:ahLst/>
                <a:cxnLst/>
                <a:rect l="textAreaLeft" t="textAreaTop" r="textAreaRight" b="textAreaBottom"/>
                <a:pathLst>
                  <a:path w="253" h="350">
                    <a:moveTo>
                      <a:pt x="186" y="0"/>
                    </a:moveTo>
                    <a:cubicBezTo>
                      <a:pt x="186" y="0"/>
                      <a:pt x="226" y="211"/>
                      <a:pt x="253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36" y="263"/>
                      <a:pt x="36" y="204"/>
                    </a:cubicBezTo>
                    <a:cubicBezTo>
                      <a:pt x="36" y="145"/>
                      <a:pt x="31" y="62"/>
                      <a:pt x="73" y="15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8" name="Google Shape;1165;p33"/>
              <p:cNvSpPr/>
              <p:nvPr/>
            </p:nvSpPr>
            <p:spPr>
              <a:xfrm>
                <a:off x="1248120" y="2114280"/>
                <a:ext cx="967320" cy="393120"/>
              </a:xfrm>
              <a:custGeom>
                <a:avLst/>
                <a:gdLst>
                  <a:gd name="textAreaLeft" fmla="*/ 0 w 967320"/>
                  <a:gd name="textAreaRight" fmla="*/ 967680 w 967320"/>
                  <a:gd name="textAreaTop" fmla="*/ 0 h 393120"/>
                  <a:gd name="textAreaBottom" fmla="*/ 393480 h 393120"/>
                </a:gdLst>
                <a:ahLst/>
                <a:cxnLst/>
                <a:rect l="textAreaLeft" t="textAreaTop" r="textAreaRight" b="textAreaBottom"/>
                <a:pathLst>
                  <a:path w="369" h="150">
                    <a:moveTo>
                      <a:pt x="28" y="100"/>
                    </a:moveTo>
                    <a:cubicBezTo>
                      <a:pt x="158" y="100"/>
                      <a:pt x="158" y="100"/>
                      <a:pt x="158" y="100"/>
                    </a:cubicBezTo>
                    <a:cubicBezTo>
                      <a:pt x="298" y="38"/>
                      <a:pt x="298" y="38"/>
                      <a:pt x="298" y="38"/>
                    </a:cubicBezTo>
                    <a:cubicBezTo>
                      <a:pt x="298" y="38"/>
                      <a:pt x="313" y="16"/>
                      <a:pt x="337" y="5"/>
                    </a:cubicBezTo>
                    <a:cubicBezTo>
                      <a:pt x="346" y="1"/>
                      <a:pt x="363" y="0"/>
                      <a:pt x="365" y="1"/>
                    </a:cubicBezTo>
                    <a:cubicBezTo>
                      <a:pt x="367" y="3"/>
                      <a:pt x="349" y="6"/>
                      <a:pt x="341" y="12"/>
                    </a:cubicBezTo>
                    <a:cubicBezTo>
                      <a:pt x="341" y="12"/>
                      <a:pt x="365" y="8"/>
                      <a:pt x="367" y="12"/>
                    </a:cubicBezTo>
                    <a:cubicBezTo>
                      <a:pt x="369" y="15"/>
                      <a:pt x="355" y="16"/>
                      <a:pt x="349" y="19"/>
                    </a:cubicBezTo>
                    <a:cubicBezTo>
                      <a:pt x="349" y="19"/>
                      <a:pt x="357" y="21"/>
                      <a:pt x="355" y="26"/>
                    </a:cubicBezTo>
                    <a:cubicBezTo>
                      <a:pt x="354" y="30"/>
                      <a:pt x="349" y="30"/>
                      <a:pt x="349" y="34"/>
                    </a:cubicBezTo>
                    <a:cubicBezTo>
                      <a:pt x="348" y="38"/>
                      <a:pt x="349" y="42"/>
                      <a:pt x="344" y="46"/>
                    </a:cubicBezTo>
                    <a:cubicBezTo>
                      <a:pt x="340" y="50"/>
                      <a:pt x="324" y="54"/>
                      <a:pt x="310" y="54"/>
                    </a:cubicBezTo>
                    <a:cubicBezTo>
                      <a:pt x="310" y="54"/>
                      <a:pt x="201" y="150"/>
                      <a:pt x="145" y="150"/>
                    </a:cubicBezTo>
                    <a:cubicBezTo>
                      <a:pt x="99" y="150"/>
                      <a:pt x="30" y="150"/>
                      <a:pt x="30" y="150"/>
                    </a:cubicBezTo>
                    <a:cubicBezTo>
                      <a:pt x="30" y="150"/>
                      <a:pt x="0" y="126"/>
                      <a:pt x="28" y="100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9" name="Google Shape;1166;p33"/>
              <p:cNvSpPr/>
              <p:nvPr/>
            </p:nvSpPr>
            <p:spPr>
              <a:xfrm>
                <a:off x="718920" y="3426840"/>
                <a:ext cx="274680" cy="340920"/>
              </a:xfrm>
              <a:custGeom>
                <a:avLst/>
                <a:gdLst>
                  <a:gd name="textAreaLeft" fmla="*/ 0 w 274680"/>
                  <a:gd name="textAreaRight" fmla="*/ 275040 w 274680"/>
                  <a:gd name="textAreaTop" fmla="*/ 0 h 340920"/>
                  <a:gd name="textAreaBottom" fmla="*/ 341280 h 340920"/>
                </a:gdLst>
                <a:ahLst/>
                <a:cxnLst/>
                <a:rect l="textAreaLeft" t="textAreaTop" r="textAreaRight" b="textAreaBottom"/>
                <a:pathLst>
                  <a:path w="249" h="309">
                    <a:moveTo>
                      <a:pt x="230" y="309"/>
                    </a:moveTo>
                    <a:lnTo>
                      <a:pt x="17" y="309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30" y="309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0" name="Google Shape;1167;p33"/>
              <p:cNvSpPr/>
              <p:nvPr/>
            </p:nvSpPr>
            <p:spPr>
              <a:xfrm>
                <a:off x="724320" y="3291120"/>
                <a:ext cx="263520" cy="135360"/>
              </a:xfrm>
              <a:custGeom>
                <a:avLst/>
                <a:gdLst>
                  <a:gd name="textAreaLeft" fmla="*/ 0 w 263520"/>
                  <a:gd name="textAreaRight" fmla="*/ 263880 w 263520"/>
                  <a:gd name="textAreaTop" fmla="*/ 0 h 135360"/>
                  <a:gd name="textAreaBottom" fmla="*/ 135720 h 135360"/>
                </a:gdLst>
                <a:ahLst/>
                <a:cxnLst/>
                <a:rect l="textAreaLeft" t="textAreaTop" r="textAreaRight" b="textAreaBottom"/>
                <a:pathLst>
                  <a:path w="101" h="52">
                    <a:moveTo>
                      <a:pt x="101" y="52"/>
                    </a:move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7"/>
                      <a:pt x="69" y="0"/>
                      <a:pt x="5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20" y="7"/>
                      <a:pt x="15" y="18"/>
                    </a:cubicBez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1" name="Google Shape;1168;p33"/>
              <p:cNvSpPr/>
              <p:nvPr/>
            </p:nvSpPr>
            <p:spPr>
              <a:xfrm>
                <a:off x="718920" y="3409200"/>
                <a:ext cx="274680" cy="363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2960" bIns="12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2" name="Google Shape;1169;p33"/>
              <p:cNvSpPr/>
              <p:nvPr/>
            </p:nvSpPr>
            <p:spPr>
              <a:xfrm>
                <a:off x="787320" y="3443400"/>
                <a:ext cx="150840" cy="206280"/>
              </a:xfrm>
              <a:custGeom>
                <a:avLst/>
                <a:gdLst>
                  <a:gd name="textAreaLeft" fmla="*/ 0 w 150840"/>
                  <a:gd name="textAreaRight" fmla="*/ 151200 w 150840"/>
                  <a:gd name="textAreaTop" fmla="*/ 0 h 206280"/>
                  <a:gd name="textAreaBottom" fmla="*/ 206640 h 206280"/>
                </a:gdLst>
                <a:ahLst/>
                <a:cxnLst/>
                <a:rect l="textAreaLeft" t="textAreaTop" r="textAreaRight" b="textAreaBottom"/>
                <a:pathLst>
                  <a:path w="58" h="79">
                    <a:moveTo>
                      <a:pt x="26" y="1"/>
                    </a:moveTo>
                    <a:cubicBezTo>
                      <a:pt x="17" y="1"/>
                      <a:pt x="9" y="1"/>
                      <a:pt x="2" y="0"/>
                    </a:cubicBezTo>
                    <a:cubicBezTo>
                      <a:pt x="1" y="5"/>
                      <a:pt x="0" y="12"/>
                      <a:pt x="3" y="18"/>
                    </a:cubicBezTo>
                    <a:cubicBezTo>
                      <a:pt x="7" y="26"/>
                      <a:pt x="16" y="25"/>
                      <a:pt x="18" y="39"/>
                    </a:cubicBezTo>
                    <a:cubicBezTo>
                      <a:pt x="20" y="45"/>
                      <a:pt x="25" y="52"/>
                      <a:pt x="33" y="54"/>
                    </a:cubicBezTo>
                    <a:cubicBezTo>
                      <a:pt x="42" y="56"/>
                      <a:pt x="38" y="79"/>
                      <a:pt x="47" y="79"/>
                    </a:cubicBezTo>
                    <a:cubicBezTo>
                      <a:pt x="56" y="79"/>
                      <a:pt x="58" y="22"/>
                      <a:pt x="58" y="0"/>
                    </a:cubicBezTo>
                    <a:cubicBezTo>
                      <a:pt x="49" y="1"/>
                      <a:pt x="38" y="1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3" name="Google Shape;1170;p33"/>
              <p:cNvSpPr/>
              <p:nvPr/>
            </p:nvSpPr>
            <p:spPr>
              <a:xfrm>
                <a:off x="983880" y="2377440"/>
                <a:ext cx="426240" cy="524520"/>
              </a:xfrm>
              <a:custGeom>
                <a:avLst/>
                <a:gdLst>
                  <a:gd name="textAreaLeft" fmla="*/ 0 w 426240"/>
                  <a:gd name="textAreaRight" fmla="*/ 426600 w 426240"/>
                  <a:gd name="textAreaTop" fmla="*/ 0 h 524520"/>
                  <a:gd name="textAreaBottom" fmla="*/ 524880 h 524520"/>
                </a:gdLst>
                <a:ahLst/>
                <a:cxnLst/>
                <a:rect l="textAreaLeft" t="textAreaTop" r="textAreaRight" b="textAreaBottom"/>
                <a:pathLst>
                  <a:path w="163" h="200">
                    <a:moveTo>
                      <a:pt x="11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0"/>
                      <a:pt x="132" y="29"/>
                      <a:pt x="145" y="50"/>
                    </a:cubicBezTo>
                    <a:cubicBezTo>
                      <a:pt x="157" y="71"/>
                      <a:pt x="159" y="89"/>
                      <a:pt x="155" y="112"/>
                    </a:cubicBezTo>
                    <a:cubicBezTo>
                      <a:pt x="151" y="135"/>
                      <a:pt x="147" y="161"/>
                      <a:pt x="154" y="174"/>
                    </a:cubicBezTo>
                    <a:cubicBezTo>
                      <a:pt x="161" y="186"/>
                      <a:pt x="163" y="200"/>
                      <a:pt x="142" y="200"/>
                    </a:cubicBezTo>
                    <a:cubicBezTo>
                      <a:pt x="121" y="200"/>
                      <a:pt x="60" y="200"/>
                      <a:pt x="39" y="200"/>
                    </a:cubicBezTo>
                    <a:cubicBezTo>
                      <a:pt x="19" y="200"/>
                      <a:pt x="28" y="185"/>
                      <a:pt x="33" y="167"/>
                    </a:cubicBezTo>
                    <a:cubicBezTo>
                      <a:pt x="43" y="124"/>
                      <a:pt x="9" y="97"/>
                      <a:pt x="4" y="54"/>
                    </a:cubicBezTo>
                    <a:cubicBezTo>
                      <a:pt x="0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4" name="Google Shape;1171;p33"/>
              <p:cNvSpPr/>
              <p:nvPr/>
            </p:nvSpPr>
            <p:spPr>
              <a:xfrm>
                <a:off x="1028160" y="2629080"/>
                <a:ext cx="366480" cy="20520"/>
              </a:xfrm>
              <a:custGeom>
                <a:avLst/>
                <a:gdLst>
                  <a:gd name="textAreaLeft" fmla="*/ 0 w 366480"/>
                  <a:gd name="textAreaRight" fmla="*/ 366840 w 36648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40" h="8">
                    <a:moveTo>
                      <a:pt x="0" y="0"/>
                    </a:moveTo>
                    <a:cubicBezTo>
                      <a:pt x="2" y="3"/>
                      <a:pt x="3" y="5"/>
                      <a:pt x="4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5"/>
                      <a:pt x="140" y="3"/>
                      <a:pt x="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5" name="Google Shape;1172;p33"/>
              <p:cNvSpPr/>
              <p:nvPr/>
            </p:nvSpPr>
            <p:spPr>
              <a:xfrm>
                <a:off x="1064520" y="2713320"/>
                <a:ext cx="320040" cy="20520"/>
              </a:xfrm>
              <a:custGeom>
                <a:avLst/>
                <a:gdLst>
                  <a:gd name="textAreaLeft" fmla="*/ 0 w 320040"/>
                  <a:gd name="textAreaRight" fmla="*/ 320400 w 32004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22" h="8">
                    <a:moveTo>
                      <a:pt x="0" y="0"/>
                    </a:moveTo>
                    <a:cubicBezTo>
                      <a:pt x="1" y="3"/>
                      <a:pt x="2" y="5"/>
                      <a:pt x="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5"/>
                      <a:pt x="121" y="3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6" name="Google Shape;1173;p33"/>
              <p:cNvSpPr/>
              <p:nvPr/>
            </p:nvSpPr>
            <p:spPr>
              <a:xfrm>
                <a:off x="1069920" y="2797200"/>
                <a:ext cx="311040" cy="20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19" h="8">
                    <a:moveTo>
                      <a:pt x="119" y="8"/>
                    </a:moveTo>
                    <a:cubicBezTo>
                      <a:pt x="118" y="5"/>
                      <a:pt x="118" y="3"/>
                      <a:pt x="11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lnTo>
                      <a:pt x="119" y="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7" name="Google Shape;1174;p33"/>
              <p:cNvSpPr/>
              <p:nvPr/>
            </p:nvSpPr>
            <p:spPr>
              <a:xfrm>
                <a:off x="991800" y="2461320"/>
                <a:ext cx="356400" cy="20520"/>
              </a:xfrm>
              <a:custGeom>
                <a:avLst/>
                <a:gdLst>
                  <a:gd name="textAreaLeft" fmla="*/ 0 w 356400"/>
                  <a:gd name="textAreaRight" fmla="*/ 356760 w 3564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36" h="8">
                    <a:moveTo>
                      <a:pt x="0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35" y="5"/>
                      <a:pt x="134" y="3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8" name="Google Shape;1175;p33"/>
              <p:cNvSpPr/>
              <p:nvPr/>
            </p:nvSpPr>
            <p:spPr>
              <a:xfrm>
                <a:off x="999360" y="2545200"/>
                <a:ext cx="387360" cy="20520"/>
              </a:xfrm>
              <a:custGeom>
                <a:avLst/>
                <a:gdLst>
                  <a:gd name="textAreaLeft" fmla="*/ 0 w 387360"/>
                  <a:gd name="textAreaRight" fmla="*/ 387720 w 38736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48" h="8">
                    <a:moveTo>
                      <a:pt x="0" y="0"/>
                    </a:moveTo>
                    <a:cubicBezTo>
                      <a:pt x="0" y="3"/>
                      <a:pt x="1" y="5"/>
                      <a:pt x="2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5"/>
                      <a:pt x="147" y="3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9" name="Google Shape;1176;p33"/>
              <p:cNvSpPr/>
              <p:nvPr/>
            </p:nvSpPr>
            <p:spPr>
              <a:xfrm>
                <a:off x="776160" y="2476800"/>
                <a:ext cx="274680" cy="840600"/>
              </a:xfrm>
              <a:custGeom>
                <a:avLst/>
                <a:gdLst>
                  <a:gd name="textAreaLeft" fmla="*/ 0 w 274680"/>
                  <a:gd name="textAreaRight" fmla="*/ 275040 w 274680"/>
                  <a:gd name="textAreaTop" fmla="*/ 0 h 840600"/>
                  <a:gd name="textAreaBottom" fmla="*/ 840960 h 840600"/>
                </a:gdLst>
                <a:ahLst/>
                <a:cxnLst/>
                <a:rect l="textAreaLeft" t="textAreaTop" r="textAreaRight" b="textAreaBottom"/>
                <a:pathLst>
                  <a:path w="105" h="320">
                    <a:moveTo>
                      <a:pt x="105" y="38"/>
                    </a:moveTo>
                    <a:cubicBezTo>
                      <a:pt x="46" y="157"/>
                      <a:pt x="46" y="157"/>
                      <a:pt x="46" y="157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4" y="288"/>
                      <a:pt x="56" y="320"/>
                      <a:pt x="46" y="320"/>
                    </a:cubicBezTo>
                    <a:cubicBezTo>
                      <a:pt x="35" y="320"/>
                      <a:pt x="12" y="320"/>
                      <a:pt x="12" y="320"/>
                    </a:cubicBezTo>
                    <a:cubicBezTo>
                      <a:pt x="12" y="320"/>
                      <a:pt x="12" y="304"/>
                      <a:pt x="17" y="288"/>
                    </a:cubicBezTo>
                    <a:cubicBezTo>
                      <a:pt x="17" y="288"/>
                      <a:pt x="0" y="184"/>
                      <a:pt x="9" y="147"/>
                    </a:cubicBezTo>
                    <a:cubicBezTo>
                      <a:pt x="18" y="111"/>
                      <a:pt x="75" y="0"/>
                      <a:pt x="75" y="0"/>
                    </a:cubicBezTo>
                    <a:lnTo>
                      <a:pt x="105" y="3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00" name="Google Shape;1177;p33"/>
              <p:cNvSpPr/>
              <p:nvPr/>
            </p:nvSpPr>
            <p:spPr>
              <a:xfrm>
                <a:off x="1049040" y="1980720"/>
                <a:ext cx="290160" cy="396360"/>
              </a:xfrm>
              <a:custGeom>
                <a:avLst/>
                <a:gdLst>
                  <a:gd name="textAreaLeft" fmla="*/ 0 w 290160"/>
                  <a:gd name="textAreaRight" fmla="*/ 290520 w 290160"/>
                  <a:gd name="textAreaTop" fmla="*/ 0 h 396360"/>
                  <a:gd name="textAreaBottom" fmla="*/ 396720 h 396360"/>
                </a:gdLst>
                <a:ahLst/>
                <a:cxnLst/>
                <a:rect l="textAreaLeft" t="textAreaTop" r="textAreaRight" b="textAreaBottom"/>
                <a:pathLst>
                  <a:path w="111" h="151">
                    <a:moveTo>
                      <a:pt x="87" y="28"/>
                    </a:moveTo>
                    <a:cubicBezTo>
                      <a:pt x="90" y="33"/>
                      <a:pt x="95" y="43"/>
                      <a:pt x="97" y="50"/>
                    </a:cubicBezTo>
                    <a:cubicBezTo>
                      <a:pt x="98" y="58"/>
                      <a:pt x="111" y="66"/>
                      <a:pt x="111" y="66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3" y="99"/>
                      <a:pt x="96" y="105"/>
                    </a:cubicBezTo>
                    <a:cubicBezTo>
                      <a:pt x="89" y="111"/>
                      <a:pt x="80" y="106"/>
                      <a:pt x="76" y="116"/>
                    </a:cubicBezTo>
                    <a:cubicBezTo>
                      <a:pt x="73" y="125"/>
                      <a:pt x="76" y="151"/>
                      <a:pt x="76" y="151"/>
                    </a:cubicBezTo>
                    <a:cubicBezTo>
                      <a:pt x="36" y="151"/>
                      <a:pt x="36" y="151"/>
                      <a:pt x="36" y="151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0" y="81"/>
                      <a:pt x="10" y="44"/>
                    </a:cubicBezTo>
                    <a:cubicBezTo>
                      <a:pt x="19" y="7"/>
                      <a:pt x="66" y="0"/>
                      <a:pt x="87" y="28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01" name="Google Shape;1178;p33"/>
              <p:cNvSpPr/>
              <p:nvPr/>
            </p:nvSpPr>
            <p:spPr>
              <a:xfrm>
                <a:off x="883440" y="1943280"/>
                <a:ext cx="440640" cy="685800"/>
              </a:xfrm>
              <a:custGeom>
                <a:avLst/>
                <a:gdLst>
                  <a:gd name="textAreaLeft" fmla="*/ 0 w 440640"/>
                  <a:gd name="textAreaRight" fmla="*/ 441000 w 440640"/>
                  <a:gd name="textAreaTop" fmla="*/ 0 h 685800"/>
                  <a:gd name="textAreaBottom" fmla="*/ 686160 h 685800"/>
                </a:gdLst>
                <a:ahLst/>
                <a:cxnLst/>
                <a:rect l="textAreaLeft" t="textAreaTop" r="textAreaRight" b="textAreaBottom"/>
                <a:pathLst>
                  <a:path w="168" h="261">
                    <a:moveTo>
                      <a:pt x="159" y="62"/>
                    </a:moveTo>
                    <a:cubicBezTo>
                      <a:pt x="159" y="62"/>
                      <a:pt x="168" y="58"/>
                      <a:pt x="166" y="42"/>
                    </a:cubicBezTo>
                    <a:cubicBezTo>
                      <a:pt x="164" y="21"/>
                      <a:pt x="136" y="0"/>
                      <a:pt x="106" y="18"/>
                    </a:cubicBezTo>
                    <a:cubicBezTo>
                      <a:pt x="106" y="18"/>
                      <a:pt x="66" y="9"/>
                      <a:pt x="51" y="32"/>
                    </a:cubicBezTo>
                    <a:cubicBezTo>
                      <a:pt x="35" y="55"/>
                      <a:pt x="44" y="95"/>
                      <a:pt x="38" y="117"/>
                    </a:cubicBezTo>
                    <a:cubicBezTo>
                      <a:pt x="32" y="139"/>
                      <a:pt x="11" y="154"/>
                      <a:pt x="6" y="175"/>
                    </a:cubicBezTo>
                    <a:cubicBezTo>
                      <a:pt x="0" y="196"/>
                      <a:pt x="20" y="204"/>
                      <a:pt x="28" y="223"/>
                    </a:cubicBezTo>
                    <a:cubicBezTo>
                      <a:pt x="36" y="242"/>
                      <a:pt x="47" y="261"/>
                      <a:pt x="83" y="256"/>
                    </a:cubicBezTo>
                    <a:cubicBezTo>
                      <a:pt x="102" y="254"/>
                      <a:pt x="125" y="232"/>
                      <a:pt x="122" y="197"/>
                    </a:cubicBezTo>
                    <a:cubicBezTo>
                      <a:pt x="119" y="173"/>
                      <a:pt x="103" y="158"/>
                      <a:pt x="107" y="136"/>
                    </a:cubicBezTo>
                    <a:cubicBezTo>
                      <a:pt x="111" y="114"/>
                      <a:pt x="129" y="111"/>
                      <a:pt x="129" y="95"/>
                    </a:cubicBezTo>
                    <a:cubicBezTo>
                      <a:pt x="129" y="79"/>
                      <a:pt x="124" y="72"/>
                      <a:pt x="128" y="64"/>
                    </a:cubicBezTo>
                    <a:cubicBezTo>
                      <a:pt x="133" y="56"/>
                      <a:pt x="144" y="63"/>
                      <a:pt x="151" y="44"/>
                    </a:cubicBezTo>
                    <a:cubicBezTo>
                      <a:pt x="151" y="44"/>
                      <a:pt x="155" y="47"/>
                      <a:pt x="159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02" name="Google Shape;1179;p33"/>
            <p:cNvSpPr/>
            <p:nvPr/>
          </p:nvSpPr>
          <p:spPr>
            <a:xfrm>
              <a:off x="4056480" y="2647080"/>
              <a:ext cx="21600" cy="190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9" h="8">
                  <a:moveTo>
                    <a:pt x="5" y="2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3" name="Google Shape;1180;p33"/>
            <p:cNvSpPr/>
            <p:nvPr/>
          </p:nvSpPr>
          <p:spPr>
            <a:xfrm>
              <a:off x="2954520" y="2658600"/>
              <a:ext cx="1074240" cy="7560"/>
            </a:xfrm>
            <a:custGeom>
              <a:avLst/>
              <a:gdLst>
                <a:gd name="textAreaLeft" fmla="*/ 0 w 1074240"/>
                <a:gd name="textAreaRight" fmla="*/ 1074600 w 1074240"/>
                <a:gd name="textAreaTop" fmla="*/ 0 h 7560"/>
                <a:gd name="textAreaBottom" fmla="*/ 7920 h 7560"/>
              </a:gdLst>
              <a:ahLst/>
              <a:cxnLst/>
              <a:rect l="textAreaLeft" t="textAreaTop" r="textAreaRight" b="textAreaBottom"/>
              <a:pathLst>
                <a:path w="427" h="3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3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  <a:moveTo>
                    <a:pt x="3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3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lose/>
                  <a:moveTo>
                    <a:pt x="6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3"/>
                    <a:pt x="50" y="3"/>
                    <a:pt x="5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3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  <a:moveTo>
                    <a:pt x="8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3"/>
                    <a:pt x="74" y="3"/>
                    <a:pt x="7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3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lose/>
                  <a:moveTo>
                    <a:pt x="10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3"/>
                    <a:pt x="98" y="3"/>
                    <a:pt x="9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3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lose/>
                  <a:moveTo>
                    <a:pt x="133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3"/>
                    <a:pt x="123" y="3"/>
                    <a:pt x="124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3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lose/>
                  <a:moveTo>
                    <a:pt x="15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3"/>
                    <a:pt x="147" y="3"/>
                    <a:pt x="14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3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lose/>
                  <a:moveTo>
                    <a:pt x="18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3"/>
                    <a:pt x="171" y="3"/>
                    <a:pt x="17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3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lose/>
                  <a:moveTo>
                    <a:pt x="206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3"/>
                    <a:pt x="196" y="3"/>
                    <a:pt x="197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3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lose/>
                  <a:moveTo>
                    <a:pt x="231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3"/>
                    <a:pt x="220" y="3"/>
                    <a:pt x="221" y="3"/>
                  </a:cubicBez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3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lose/>
                  <a:moveTo>
                    <a:pt x="25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3"/>
                    <a:pt x="244" y="3"/>
                    <a:pt x="245" y="3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3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lose/>
                  <a:moveTo>
                    <a:pt x="279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3"/>
                    <a:pt x="269" y="3"/>
                    <a:pt x="270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3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lose/>
                  <a:moveTo>
                    <a:pt x="304" y="0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3"/>
                    <a:pt x="293" y="3"/>
                    <a:pt x="294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3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lose/>
                  <a:moveTo>
                    <a:pt x="32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3"/>
                    <a:pt x="317" y="3"/>
                    <a:pt x="318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3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lose/>
                  <a:moveTo>
                    <a:pt x="352" y="0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3"/>
                    <a:pt x="342" y="3"/>
                    <a:pt x="343" y="3"/>
                  </a:cubicBez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3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lose/>
                  <a:moveTo>
                    <a:pt x="377" y="0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3"/>
                    <a:pt x="366" y="3"/>
                    <a:pt x="367" y="3"/>
                  </a:cubicBez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3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lose/>
                  <a:moveTo>
                    <a:pt x="401" y="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3"/>
                    <a:pt x="390" y="3"/>
                    <a:pt x="391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3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lose/>
                  <a:moveTo>
                    <a:pt x="425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3"/>
                    <a:pt x="415" y="3"/>
                    <a:pt x="416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3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4" name="Google Shape;1181;p33"/>
            <p:cNvSpPr/>
            <p:nvPr/>
          </p:nvSpPr>
          <p:spPr>
            <a:xfrm>
              <a:off x="2906280" y="2647080"/>
              <a:ext cx="20520" cy="1908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8" h="8">
                  <a:moveTo>
                    <a:pt x="6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5" name="Google Shape;1182;p33"/>
            <p:cNvSpPr/>
            <p:nvPr/>
          </p:nvSpPr>
          <p:spPr>
            <a:xfrm>
              <a:off x="2906280" y="1644840"/>
              <a:ext cx="10080" cy="9756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975600"/>
                <a:gd name="textAreaBottom" fmla="*/ 975960 h 975600"/>
              </a:gdLst>
              <a:ahLst/>
              <a:cxnLst/>
              <a:rect l="textAreaLeft" t="textAreaTop" r="textAreaRight" b="textAreaBottom"/>
              <a:pathLst>
                <a:path w="4" h="387">
                  <a:moveTo>
                    <a:pt x="4" y="1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lose/>
                  <a:moveTo>
                    <a:pt x="4" y="3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lose/>
                  <a:moveTo>
                    <a:pt x="4" y="58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lose/>
                  <a:moveTo>
                    <a:pt x="4" y="81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lose/>
                  <a:moveTo>
                    <a:pt x="4" y="10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lose/>
                  <a:moveTo>
                    <a:pt x="4" y="128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lose/>
                  <a:moveTo>
                    <a:pt x="4" y="151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lose/>
                  <a:moveTo>
                    <a:pt x="4" y="175"/>
                  </a:move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lose/>
                  <a:moveTo>
                    <a:pt x="4" y="198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lose/>
                  <a:moveTo>
                    <a:pt x="4" y="221"/>
                  </a:move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lose/>
                  <a:moveTo>
                    <a:pt x="4" y="245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lose/>
                  <a:moveTo>
                    <a:pt x="4" y="268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lose/>
                  <a:moveTo>
                    <a:pt x="4" y="291"/>
                  </a:move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lose/>
                  <a:moveTo>
                    <a:pt x="4" y="315"/>
                  </a:move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lose/>
                  <a:moveTo>
                    <a:pt x="4" y="338"/>
                  </a:move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lose/>
                  <a:moveTo>
                    <a:pt x="4" y="361"/>
                  </a:move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lose/>
                  <a:moveTo>
                    <a:pt x="4" y="385"/>
                  </a:move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6" name="Google Shape;1183;p33"/>
            <p:cNvSpPr/>
            <p:nvPr/>
          </p:nvSpPr>
          <p:spPr>
            <a:xfrm>
              <a:off x="2906280" y="1599480"/>
              <a:ext cx="20520" cy="2052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20520"/>
                <a:gd name="textAreaBottom" fmla="*/ 20880 h 20520"/>
              </a:gdLst>
              <a:ahLst/>
              <a:cxnLst/>
              <a:rect l="textAreaLeft" t="textAreaTop" r="textAreaRight" b="textAreaBottom"/>
              <a:pathLst>
                <a:path w="8" h="8">
                  <a:moveTo>
                    <a:pt x="4" y="6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440" bIns="104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7" name="Google Shape;1184;p33"/>
            <p:cNvSpPr/>
            <p:nvPr/>
          </p:nvSpPr>
          <p:spPr>
            <a:xfrm>
              <a:off x="2954520" y="1599480"/>
              <a:ext cx="1074240" cy="7560"/>
            </a:xfrm>
            <a:custGeom>
              <a:avLst/>
              <a:gdLst>
                <a:gd name="textAreaLeft" fmla="*/ 0 w 1074240"/>
                <a:gd name="textAreaRight" fmla="*/ 1074600 w 1074240"/>
                <a:gd name="textAreaTop" fmla="*/ 0 h 7560"/>
                <a:gd name="textAreaBottom" fmla="*/ 7920 h 7560"/>
              </a:gdLst>
              <a:ahLst/>
              <a:cxnLst/>
              <a:rect l="textAreaLeft" t="textAreaTop" r="textAreaRight" b="textAreaBottom"/>
              <a:pathLst>
                <a:path w="427" h="3">
                  <a:moveTo>
                    <a:pt x="416" y="3"/>
                  </a:move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2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2"/>
                    <a:pt x="415" y="3"/>
                    <a:pt x="416" y="3"/>
                  </a:cubicBezTo>
                  <a:close/>
                  <a:moveTo>
                    <a:pt x="391" y="3"/>
                  </a:move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2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2"/>
                    <a:pt x="390" y="3"/>
                    <a:pt x="391" y="3"/>
                  </a:cubicBezTo>
                  <a:close/>
                  <a:moveTo>
                    <a:pt x="367" y="3"/>
                  </a:move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2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2"/>
                    <a:pt x="366" y="3"/>
                    <a:pt x="367" y="3"/>
                  </a:cubicBezTo>
                  <a:close/>
                  <a:moveTo>
                    <a:pt x="343" y="3"/>
                  </a:move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2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2"/>
                    <a:pt x="342" y="3"/>
                    <a:pt x="343" y="3"/>
                  </a:cubicBezTo>
                  <a:close/>
                  <a:moveTo>
                    <a:pt x="318" y="3"/>
                  </a:move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2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2"/>
                    <a:pt x="317" y="3"/>
                    <a:pt x="318" y="3"/>
                  </a:cubicBezTo>
                  <a:close/>
                  <a:moveTo>
                    <a:pt x="294" y="3"/>
                  </a:move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2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2"/>
                    <a:pt x="293" y="3"/>
                    <a:pt x="294" y="3"/>
                  </a:cubicBezTo>
                  <a:close/>
                  <a:moveTo>
                    <a:pt x="270" y="3"/>
                  </a:move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2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2"/>
                    <a:pt x="269" y="3"/>
                    <a:pt x="270" y="3"/>
                  </a:cubicBezTo>
                  <a:close/>
                  <a:moveTo>
                    <a:pt x="245" y="3"/>
                  </a:move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2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2"/>
                    <a:pt x="244" y="3"/>
                    <a:pt x="245" y="3"/>
                  </a:cubicBezTo>
                  <a:close/>
                  <a:moveTo>
                    <a:pt x="221" y="3"/>
                  </a:move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2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2"/>
                    <a:pt x="220" y="3"/>
                    <a:pt x="221" y="3"/>
                  </a:cubicBezTo>
                  <a:close/>
                  <a:moveTo>
                    <a:pt x="197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2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2"/>
                    <a:pt x="196" y="3"/>
                    <a:pt x="197" y="3"/>
                  </a:cubicBezTo>
                  <a:close/>
                  <a:moveTo>
                    <a:pt x="17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2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2"/>
                    <a:pt x="171" y="3"/>
                    <a:pt x="172" y="3"/>
                  </a:cubicBezTo>
                  <a:close/>
                  <a:moveTo>
                    <a:pt x="148" y="3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2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2"/>
                    <a:pt x="147" y="3"/>
                    <a:pt x="148" y="3"/>
                  </a:cubicBezTo>
                  <a:close/>
                  <a:moveTo>
                    <a:pt x="124" y="3"/>
                  </a:move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2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2"/>
                    <a:pt x="123" y="3"/>
                    <a:pt x="124" y="3"/>
                  </a:cubicBezTo>
                  <a:close/>
                  <a:moveTo>
                    <a:pt x="99" y="3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2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2"/>
                    <a:pt x="98" y="3"/>
                    <a:pt x="99" y="3"/>
                  </a:cubicBezTo>
                  <a:close/>
                  <a:moveTo>
                    <a:pt x="75" y="3"/>
                  </a:move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2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2"/>
                    <a:pt x="74" y="3"/>
                    <a:pt x="75" y="3"/>
                  </a:cubicBezTo>
                  <a:close/>
                  <a:moveTo>
                    <a:pt x="51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2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2"/>
                    <a:pt x="50" y="3"/>
                    <a:pt x="51" y="3"/>
                  </a:cubicBezTo>
                  <a:close/>
                  <a:moveTo>
                    <a:pt x="26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2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2"/>
                    <a:pt x="25" y="3"/>
                    <a:pt x="26" y="3"/>
                  </a:cubicBezTo>
                  <a:close/>
                  <a:moveTo>
                    <a:pt x="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8" name="Google Shape;1185;p33"/>
            <p:cNvSpPr/>
            <p:nvPr/>
          </p:nvSpPr>
          <p:spPr>
            <a:xfrm>
              <a:off x="4056480" y="1599480"/>
              <a:ext cx="21600" cy="2052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20520"/>
                <a:gd name="textAreaBottom" fmla="*/ 20880 h 20520"/>
              </a:gdLst>
              <a:ahLst/>
              <a:cxnLst/>
              <a:rect l="textAreaLeft" t="textAreaTop" r="textAreaRight" b="textAreaBottom"/>
              <a:pathLst>
                <a:path w="9" h="8">
                  <a:moveTo>
                    <a:pt x="2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8"/>
                    <a:pt x="7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440" bIns="104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9" name="Google Shape;1186;p33"/>
            <p:cNvSpPr/>
            <p:nvPr/>
          </p:nvSpPr>
          <p:spPr>
            <a:xfrm>
              <a:off x="4069440" y="1644840"/>
              <a:ext cx="8640" cy="97560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975600"/>
                <a:gd name="textAreaBottom" fmla="*/ 975960 h 975600"/>
              </a:gdLst>
              <a:ahLst/>
              <a:cxnLst/>
              <a:rect l="textAreaLeft" t="textAreaTop" r="textAreaRight" b="textAreaBottom"/>
              <a:pathLst>
                <a:path w="4" h="387">
                  <a:moveTo>
                    <a:pt x="0" y="375"/>
                  </a:move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lose/>
                  <a:moveTo>
                    <a:pt x="0" y="352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lose/>
                  <a:moveTo>
                    <a:pt x="0" y="329"/>
                  </a:move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lose/>
                  <a:moveTo>
                    <a:pt x="0" y="305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lose/>
                  <a:moveTo>
                    <a:pt x="0" y="282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lose/>
                  <a:moveTo>
                    <a:pt x="0" y="259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lose/>
                  <a:moveTo>
                    <a:pt x="0" y="23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lose/>
                  <a:moveTo>
                    <a:pt x="0" y="212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lose/>
                  <a:moveTo>
                    <a:pt x="0" y="18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lose/>
                  <a:moveTo>
                    <a:pt x="0" y="165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lose/>
                  <a:moveTo>
                    <a:pt x="0" y="14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lose/>
                  <a:moveTo>
                    <a:pt x="0" y="11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lose/>
                  <a:moveTo>
                    <a:pt x="0" y="9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lose/>
                  <a:moveTo>
                    <a:pt x="0" y="72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lose/>
                  <a:moveTo>
                    <a:pt x="0" y="4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lose/>
                  <a:moveTo>
                    <a:pt x="0" y="2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lose/>
                  <a:moveTo>
                    <a:pt x="0" y="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0" name="Google Shape;1187;p33"/>
            <p:cNvSpPr/>
            <p:nvPr/>
          </p:nvSpPr>
          <p:spPr>
            <a:xfrm>
              <a:off x="2865960" y="1556640"/>
              <a:ext cx="93240" cy="932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1" name="Google Shape;1188;p33"/>
            <p:cNvSpPr/>
            <p:nvPr/>
          </p:nvSpPr>
          <p:spPr>
            <a:xfrm>
              <a:off x="4026600" y="1556640"/>
              <a:ext cx="90720" cy="932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2" name="Google Shape;1189;p33"/>
            <p:cNvSpPr/>
            <p:nvPr/>
          </p:nvSpPr>
          <p:spPr>
            <a:xfrm>
              <a:off x="2865960" y="2615760"/>
              <a:ext cx="93240" cy="932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913" name="Google Shape;1190;p33"/>
            <p:cNvGrpSpPr/>
            <p:nvPr/>
          </p:nvGrpSpPr>
          <p:grpSpPr>
            <a:xfrm>
              <a:off x="3418200" y="2260440"/>
              <a:ext cx="893880" cy="1905120"/>
              <a:chOff x="3418200" y="2260440"/>
              <a:chExt cx="893880" cy="1905120"/>
            </a:xfrm>
          </p:grpSpPr>
          <p:sp>
            <p:nvSpPr>
              <p:cNvPr id="914" name="Google Shape;1191;p33"/>
              <p:cNvSpPr/>
              <p:nvPr/>
            </p:nvSpPr>
            <p:spPr>
              <a:xfrm>
                <a:off x="3418200" y="335844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5" name="Google Shape;1192;p33"/>
              <p:cNvSpPr/>
              <p:nvPr/>
            </p:nvSpPr>
            <p:spPr>
              <a:xfrm>
                <a:off x="3945240" y="335844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6" name="Google Shape;1193;p33"/>
              <p:cNvSpPr/>
              <p:nvPr/>
            </p:nvSpPr>
            <p:spPr>
              <a:xfrm>
                <a:off x="3646800" y="2260440"/>
                <a:ext cx="437040" cy="1535040"/>
              </a:xfrm>
              <a:custGeom>
                <a:avLst/>
                <a:gdLst>
                  <a:gd name="textAreaLeft" fmla="*/ 0 w 437040"/>
                  <a:gd name="textAreaRight" fmla="*/ 437400 w 437040"/>
                  <a:gd name="textAreaTop" fmla="*/ 0 h 1535040"/>
                  <a:gd name="textAreaBottom" fmla="*/ 1535400 h 1535040"/>
                </a:gdLst>
                <a:ahLst/>
                <a:cxn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7" name="Google Shape;1194;p33"/>
              <p:cNvSpPr/>
              <p:nvPr/>
            </p:nvSpPr>
            <p:spPr>
              <a:xfrm>
                <a:off x="3763440" y="3715560"/>
                <a:ext cx="205920" cy="80280"/>
              </a:xfrm>
              <a:custGeom>
                <a:avLst/>
                <a:gdLst>
                  <a:gd name="textAreaLeft" fmla="*/ 0 w 205920"/>
                  <a:gd name="textAreaRight" fmla="*/ 206280 w 205920"/>
                  <a:gd name="textAreaTop" fmla="*/ 0 h 80280"/>
                  <a:gd name="textAreaBottom" fmla="*/ 80640 h 80280"/>
                </a:gdLst>
                <a:ahLst/>
                <a:cxn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0320" bIns="40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8" name="Google Shape;1195;p33"/>
              <p:cNvSpPr/>
              <p:nvPr/>
            </p:nvSpPr>
            <p:spPr>
              <a:xfrm>
                <a:off x="3702600" y="2260440"/>
                <a:ext cx="325440" cy="391680"/>
              </a:xfrm>
              <a:custGeom>
                <a:avLst/>
                <a:gdLst>
                  <a:gd name="textAreaLeft" fmla="*/ 0 w 325440"/>
                  <a:gd name="textAreaRight" fmla="*/ 325800 w 325440"/>
                  <a:gd name="textAreaTop" fmla="*/ 0 h 391680"/>
                  <a:gd name="textAreaBottom" fmla="*/ 392040 h 391680"/>
                </a:gdLst>
                <a:ahLst/>
                <a:cxn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9" name="Google Shape;1196;p33"/>
              <p:cNvSpPr/>
              <p:nvPr/>
            </p:nvSpPr>
            <p:spPr>
              <a:xfrm>
                <a:off x="3788280" y="2845800"/>
                <a:ext cx="163080" cy="163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0" name="Google Shape;1197;p33"/>
              <p:cNvSpPr/>
              <p:nvPr/>
            </p:nvSpPr>
            <p:spPr>
              <a:xfrm>
                <a:off x="3803760" y="3105360"/>
                <a:ext cx="132120" cy="1321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1" name="Google Shape;1198;p33"/>
              <p:cNvSpPr/>
              <p:nvPr/>
            </p:nvSpPr>
            <p:spPr>
              <a:xfrm>
                <a:off x="3812760" y="3333960"/>
                <a:ext cx="114120" cy="1123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960" bIns="39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22" name="Google Shape;1199;p33"/>
            <p:cNvGrpSpPr/>
            <p:nvPr/>
          </p:nvGrpSpPr>
          <p:grpSpPr>
            <a:xfrm>
              <a:off x="1838160" y="3033000"/>
              <a:ext cx="733680" cy="1132560"/>
              <a:chOff x="1838160" y="3033000"/>
              <a:chExt cx="733680" cy="1132560"/>
            </a:xfrm>
          </p:grpSpPr>
          <p:sp>
            <p:nvSpPr>
              <p:cNvPr id="923" name="Google Shape;1200;p33"/>
              <p:cNvSpPr/>
              <p:nvPr/>
            </p:nvSpPr>
            <p:spPr>
              <a:xfrm>
                <a:off x="2016720" y="3033000"/>
                <a:ext cx="335160" cy="700920"/>
              </a:xfrm>
              <a:custGeom>
                <a:avLst/>
                <a:gdLst>
                  <a:gd name="textAreaLeft" fmla="*/ 0 w 335160"/>
                  <a:gd name="textAreaRight" fmla="*/ 335520 w 335160"/>
                  <a:gd name="textAreaTop" fmla="*/ 0 h 700920"/>
                  <a:gd name="textAreaBottom" fmla="*/ 701280 h 700920"/>
                </a:gdLst>
                <a:ahLst/>
                <a:cxn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4" name="Google Shape;1201;p33"/>
              <p:cNvSpPr/>
              <p:nvPr/>
            </p:nvSpPr>
            <p:spPr>
              <a:xfrm>
                <a:off x="2099160" y="3110040"/>
                <a:ext cx="141840" cy="62388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623880"/>
                  <a:gd name="textAreaBottom" fmla="*/ 624240 h 623880"/>
                </a:gdLst>
                <a:ahLst/>
                <a:cxn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5" name="Google Shape;1202;p33"/>
              <p:cNvSpPr/>
              <p:nvPr/>
            </p:nvSpPr>
            <p:spPr>
              <a:xfrm>
                <a:off x="2058120" y="3164040"/>
                <a:ext cx="102240" cy="13428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34280"/>
                  <a:gd name="textAreaBottom" fmla="*/ 134640 h 134280"/>
                </a:gdLst>
                <a:ahLst/>
                <a:cxn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6" name="Google Shape;1203;p33"/>
              <p:cNvSpPr/>
              <p:nvPr/>
            </p:nvSpPr>
            <p:spPr>
              <a:xfrm>
                <a:off x="2097360" y="3309840"/>
                <a:ext cx="121680" cy="15624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156240"/>
                  <a:gd name="textAreaBottom" fmla="*/ 156600 h 156240"/>
                </a:gdLst>
                <a:ahLst/>
                <a:cxn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7" name="Google Shape;1204;p33"/>
              <p:cNvSpPr/>
              <p:nvPr/>
            </p:nvSpPr>
            <p:spPr>
              <a:xfrm>
                <a:off x="2151360" y="3482280"/>
                <a:ext cx="127800" cy="164520"/>
              </a:xfrm>
              <a:custGeom>
                <a:avLst/>
                <a:gdLst>
                  <a:gd name="textAreaLeft" fmla="*/ 0 w 127800"/>
                  <a:gd name="textAreaRight" fmla="*/ 128160 w 127800"/>
                  <a:gd name="textAreaTop" fmla="*/ 0 h 164520"/>
                  <a:gd name="textAreaBottom" fmla="*/ 164880 h 164520"/>
                </a:gdLst>
                <a:ahLst/>
                <a:cxn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8" name="Google Shape;1205;p33"/>
              <p:cNvSpPr/>
              <p:nvPr/>
            </p:nvSpPr>
            <p:spPr>
              <a:xfrm>
                <a:off x="2251440" y="3321000"/>
                <a:ext cx="320400" cy="45072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450720"/>
                  <a:gd name="textAreaBottom" fmla="*/ 451080 h 450720"/>
                </a:gdLst>
                <a:ahLst/>
                <a:cxn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9" name="Google Shape;1206;p33"/>
              <p:cNvSpPr/>
              <p:nvPr/>
            </p:nvSpPr>
            <p:spPr>
              <a:xfrm>
                <a:off x="2323800" y="3403440"/>
                <a:ext cx="153720" cy="345960"/>
              </a:xfrm>
              <a:custGeom>
                <a:avLst/>
                <a:gdLst>
                  <a:gd name="textAreaLeft" fmla="*/ 0 w 153720"/>
                  <a:gd name="textAreaRight" fmla="*/ 154080 w 153720"/>
                  <a:gd name="textAreaTop" fmla="*/ 0 h 345960"/>
                  <a:gd name="textAreaBottom" fmla="*/ 346320 h 345960"/>
                </a:gdLst>
                <a:ahLst/>
                <a:cxn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0" name="Google Shape;1207;p33"/>
              <p:cNvSpPr/>
              <p:nvPr/>
            </p:nvSpPr>
            <p:spPr>
              <a:xfrm>
                <a:off x="2406240" y="3398760"/>
                <a:ext cx="93240" cy="8748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87480"/>
                  <a:gd name="textAreaBottom" fmla="*/ 87840 h 87480"/>
                </a:gdLst>
                <a:ahLst/>
                <a:cxn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1" name="Google Shape;1208;p33"/>
              <p:cNvSpPr/>
              <p:nvPr/>
            </p:nvSpPr>
            <p:spPr>
              <a:xfrm>
                <a:off x="2352240" y="3506040"/>
                <a:ext cx="101520" cy="8856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2" name="Google Shape;1209;p33"/>
              <p:cNvSpPr/>
              <p:nvPr/>
            </p:nvSpPr>
            <p:spPr>
              <a:xfrm>
                <a:off x="2290680" y="3601440"/>
                <a:ext cx="132480" cy="102240"/>
              </a:xfrm>
              <a:custGeom>
                <a:avLst/>
                <a:gdLst>
                  <a:gd name="textAreaLeft" fmla="*/ 0 w 132480"/>
                  <a:gd name="textAreaRight" fmla="*/ 132840 w 132480"/>
                  <a:gd name="textAreaTop" fmla="*/ 0 h 102240"/>
                  <a:gd name="textAreaBottom" fmla="*/ 102600 h 102240"/>
                </a:gdLst>
                <a:ahLst/>
                <a:cxn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3" name="Google Shape;1210;p33"/>
              <p:cNvSpPr/>
              <p:nvPr/>
            </p:nvSpPr>
            <p:spPr>
              <a:xfrm>
                <a:off x="1838160" y="3368520"/>
                <a:ext cx="374400" cy="4028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402840"/>
                  <a:gd name="textAreaBottom" fmla="*/ 403200 h 402840"/>
                </a:gdLst>
                <a:ahLst/>
                <a:cxn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4" name="Google Shape;1211;p33"/>
              <p:cNvSpPr/>
              <p:nvPr/>
            </p:nvSpPr>
            <p:spPr>
              <a:xfrm>
                <a:off x="1921320" y="3466440"/>
                <a:ext cx="234360" cy="295560"/>
              </a:xfrm>
              <a:custGeom>
                <a:avLst/>
                <a:gdLst>
                  <a:gd name="textAreaLeft" fmla="*/ 0 w 234360"/>
                  <a:gd name="textAreaRight" fmla="*/ 234720 w 234360"/>
                  <a:gd name="textAreaTop" fmla="*/ 0 h 295560"/>
                  <a:gd name="textAreaBottom" fmla="*/ 295920 h 295560"/>
                </a:gdLst>
                <a:ahLst/>
                <a:cxn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5" name="Google Shape;1212;p33"/>
              <p:cNvSpPr/>
              <p:nvPr/>
            </p:nvSpPr>
            <p:spPr>
              <a:xfrm>
                <a:off x="1910520" y="3444480"/>
                <a:ext cx="88560" cy="8676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86760"/>
                  <a:gd name="textAreaBottom" fmla="*/ 87120 h 86760"/>
                </a:gdLst>
                <a:ahLst/>
                <a:cxn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560" bIns="43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6" name="Google Shape;1213;p33"/>
              <p:cNvSpPr/>
              <p:nvPr/>
            </p:nvSpPr>
            <p:spPr>
              <a:xfrm>
                <a:off x="1977480" y="3534480"/>
                <a:ext cx="97560" cy="885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7" name="Google Shape;1214;p33"/>
              <p:cNvSpPr/>
              <p:nvPr/>
            </p:nvSpPr>
            <p:spPr>
              <a:xfrm>
                <a:off x="2032200" y="3610440"/>
                <a:ext cx="118800" cy="110520"/>
              </a:xfrm>
              <a:custGeom>
                <a:avLst/>
                <a:gdLst>
                  <a:gd name="textAreaLeft" fmla="*/ 0 w 118800"/>
                  <a:gd name="textAreaRight" fmla="*/ 119160 w 118800"/>
                  <a:gd name="textAreaTop" fmla="*/ 0 h 110520"/>
                  <a:gd name="textAreaBottom" fmla="*/ 110880 h 110520"/>
                </a:gdLst>
                <a:ahLst/>
                <a:cxn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8" name="Google Shape;1215;p33"/>
              <p:cNvSpPr/>
              <p:nvPr/>
            </p:nvSpPr>
            <p:spPr>
              <a:xfrm>
                <a:off x="1988280" y="3716640"/>
                <a:ext cx="454320" cy="448920"/>
              </a:xfrm>
              <a:custGeom>
                <a:avLst/>
                <a:gdLst>
                  <a:gd name="textAreaLeft" fmla="*/ 0 w 454320"/>
                  <a:gd name="textAreaRight" fmla="*/ 454680 w 4543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9" name="Google Shape;1216;p33"/>
              <p:cNvSpPr/>
              <p:nvPr/>
            </p:nvSpPr>
            <p:spPr>
              <a:xfrm>
                <a:off x="1977480" y="3710520"/>
                <a:ext cx="476280" cy="56520"/>
              </a:xfrm>
              <a:custGeom>
                <a:avLst/>
                <a:gdLst>
                  <a:gd name="textAreaLeft" fmla="*/ 0 w 476280"/>
                  <a:gd name="textAreaRight" fmla="*/ 476640 w 476280"/>
                  <a:gd name="textAreaTop" fmla="*/ 0 h 56520"/>
                  <a:gd name="textAreaBottom" fmla="*/ 56880 h 56520"/>
                </a:gdLst>
                <a:ahLst/>
                <a:cxn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440" bIns="28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40" name="Google Shape;1217;p33"/>
            <p:cNvGrpSpPr/>
            <p:nvPr/>
          </p:nvGrpSpPr>
          <p:grpSpPr>
            <a:xfrm>
              <a:off x="2263320" y="1486800"/>
              <a:ext cx="506520" cy="898920"/>
              <a:chOff x="2263320" y="1486800"/>
              <a:chExt cx="506520" cy="898920"/>
            </a:xfrm>
          </p:grpSpPr>
          <p:sp>
            <p:nvSpPr>
              <p:cNvPr id="941" name="Google Shape;1218;p33"/>
              <p:cNvSpPr/>
              <p:nvPr/>
            </p:nvSpPr>
            <p:spPr>
              <a:xfrm>
                <a:off x="2263320" y="1486800"/>
                <a:ext cx="506520" cy="898920"/>
              </a:xfrm>
              <a:custGeom>
                <a:avLst/>
                <a:gdLst>
                  <a:gd name="textAreaLeft" fmla="*/ 0 w 506520"/>
                  <a:gd name="textAreaRight" fmla="*/ 506880 w 506520"/>
                  <a:gd name="textAreaTop" fmla="*/ 0 h 898920"/>
                  <a:gd name="textAreaBottom" fmla="*/ 899280 h 898920"/>
                </a:gdLst>
                <a:ahLst/>
                <a:cxn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2" name="Google Shape;1219;p33"/>
              <p:cNvSpPr/>
              <p:nvPr/>
            </p:nvSpPr>
            <p:spPr>
              <a:xfrm>
                <a:off x="2334960" y="1596600"/>
                <a:ext cx="360720" cy="3618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3" name="Google Shape;1220;p33"/>
              <p:cNvSpPr/>
              <p:nvPr/>
            </p:nvSpPr>
            <p:spPr>
              <a:xfrm>
                <a:off x="2334960" y="2135880"/>
                <a:ext cx="69120" cy="69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4" name="Google Shape;1221;p33"/>
              <p:cNvSpPr/>
              <p:nvPr/>
            </p:nvSpPr>
            <p:spPr>
              <a:xfrm>
                <a:off x="2431800" y="2135880"/>
                <a:ext cx="69120" cy="69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5" name="Google Shape;1222;p33"/>
              <p:cNvSpPr/>
              <p:nvPr/>
            </p:nvSpPr>
            <p:spPr>
              <a:xfrm>
                <a:off x="2530080" y="2135880"/>
                <a:ext cx="69120" cy="6912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6" name="Google Shape;1223;p33"/>
              <p:cNvSpPr/>
              <p:nvPr/>
            </p:nvSpPr>
            <p:spPr>
              <a:xfrm>
                <a:off x="2629080" y="2135880"/>
                <a:ext cx="69120" cy="6912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7" name="Google Shape;1224;p33"/>
              <p:cNvSpPr/>
              <p:nvPr/>
            </p:nvSpPr>
            <p:spPr>
              <a:xfrm>
                <a:off x="2334960" y="2232720"/>
                <a:ext cx="69120" cy="69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8" name="Google Shape;1225;p33"/>
              <p:cNvSpPr/>
              <p:nvPr/>
            </p:nvSpPr>
            <p:spPr>
              <a:xfrm>
                <a:off x="2431800" y="2232720"/>
                <a:ext cx="69120" cy="691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9" name="Google Shape;1226;p33"/>
              <p:cNvSpPr/>
              <p:nvPr/>
            </p:nvSpPr>
            <p:spPr>
              <a:xfrm>
                <a:off x="2530080" y="2232720"/>
                <a:ext cx="69120" cy="6912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0" name="Google Shape;1227;p33"/>
              <p:cNvSpPr/>
              <p:nvPr/>
            </p:nvSpPr>
            <p:spPr>
              <a:xfrm>
                <a:off x="2629080" y="2232720"/>
                <a:ext cx="69120" cy="6912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51" name="Google Shape;1228;p33"/>
            <p:cNvSpPr/>
            <p:nvPr/>
          </p:nvSpPr>
          <p:spPr>
            <a:xfrm>
              <a:off x="3149640" y="1791360"/>
              <a:ext cx="586080" cy="5569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2" name="Google Shape;1229;p33"/>
            <p:cNvSpPr/>
            <p:nvPr/>
          </p:nvSpPr>
          <p:spPr>
            <a:xfrm>
              <a:off x="3617640" y="1882080"/>
              <a:ext cx="228600" cy="21708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3" name="Google Shape;1230;p33"/>
            <p:cNvSpPr/>
            <p:nvPr/>
          </p:nvSpPr>
          <p:spPr>
            <a:xfrm>
              <a:off x="2111040" y="8319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115;p5"/>
          <p:cNvGrpSpPr/>
          <p:nvPr/>
        </p:nvGrpSpPr>
        <p:grpSpPr>
          <a:xfrm>
            <a:off x="961560" y="828360"/>
            <a:ext cx="7636680" cy="3843720"/>
            <a:chOff x="961560" y="828360"/>
            <a:chExt cx="7636680" cy="3843720"/>
          </a:xfrm>
        </p:grpSpPr>
        <p:grpSp>
          <p:nvGrpSpPr>
            <p:cNvPr id="955" name="Google Shape;116;p5"/>
            <p:cNvGrpSpPr/>
            <p:nvPr/>
          </p:nvGrpSpPr>
          <p:grpSpPr>
            <a:xfrm>
              <a:off x="8410320" y="1617480"/>
              <a:ext cx="187920" cy="188640"/>
              <a:chOff x="8410320" y="1617480"/>
              <a:chExt cx="187920" cy="188640"/>
            </a:xfrm>
          </p:grpSpPr>
          <p:sp>
            <p:nvSpPr>
              <p:cNvPr id="956" name="Google Shape;117;p5"/>
              <p:cNvSpPr/>
              <p:nvPr/>
            </p:nvSpPr>
            <p:spPr>
              <a:xfrm>
                <a:off x="848052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7" name="Google Shape;118;p5"/>
              <p:cNvSpPr/>
              <p:nvPr/>
            </p:nvSpPr>
            <p:spPr>
              <a:xfrm>
                <a:off x="854928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8" name="Google Shape;119;p5"/>
              <p:cNvSpPr/>
              <p:nvPr/>
            </p:nvSpPr>
            <p:spPr>
              <a:xfrm>
                <a:off x="8410320" y="1706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9" name="Google Shape;120;p5"/>
              <p:cNvSpPr/>
              <p:nvPr/>
            </p:nvSpPr>
            <p:spPr>
              <a:xfrm>
                <a:off x="8497440" y="1688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0" name="Google Shape;121;p5"/>
              <p:cNvSpPr/>
              <p:nvPr/>
            </p:nvSpPr>
            <p:spPr>
              <a:xfrm>
                <a:off x="8497440" y="1758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1" name="Google Shape;122;p5"/>
              <p:cNvSpPr/>
              <p:nvPr/>
            </p:nvSpPr>
            <p:spPr>
              <a:xfrm>
                <a:off x="8497440" y="161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2" name="Google Shape;123;p5"/>
            <p:cNvGrpSpPr/>
            <p:nvPr/>
          </p:nvGrpSpPr>
          <p:grpSpPr>
            <a:xfrm>
              <a:off x="961560" y="4218120"/>
              <a:ext cx="188280" cy="188640"/>
              <a:chOff x="961560" y="4218120"/>
              <a:chExt cx="188280" cy="188640"/>
            </a:xfrm>
          </p:grpSpPr>
          <p:sp>
            <p:nvSpPr>
              <p:cNvPr id="963" name="Google Shape;124;p5"/>
              <p:cNvSpPr/>
              <p:nvPr/>
            </p:nvSpPr>
            <p:spPr>
              <a:xfrm>
                <a:off x="1031760" y="4306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4" name="Google Shape;125;p5"/>
              <p:cNvSpPr/>
              <p:nvPr/>
            </p:nvSpPr>
            <p:spPr>
              <a:xfrm>
                <a:off x="1100880" y="4306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5" name="Google Shape;126;p5"/>
              <p:cNvSpPr/>
              <p:nvPr/>
            </p:nvSpPr>
            <p:spPr>
              <a:xfrm>
                <a:off x="961560" y="4306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6" name="Google Shape;127;p5"/>
              <p:cNvSpPr/>
              <p:nvPr/>
            </p:nvSpPr>
            <p:spPr>
              <a:xfrm>
                <a:off x="1048680" y="428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7" name="Google Shape;128;p5"/>
              <p:cNvSpPr/>
              <p:nvPr/>
            </p:nvSpPr>
            <p:spPr>
              <a:xfrm>
                <a:off x="1048680" y="4358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8" name="Google Shape;129;p5"/>
              <p:cNvSpPr/>
              <p:nvPr/>
            </p:nvSpPr>
            <p:spPr>
              <a:xfrm>
                <a:off x="1048680" y="421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9" name="Google Shape;130;p5"/>
            <p:cNvGrpSpPr/>
            <p:nvPr/>
          </p:nvGrpSpPr>
          <p:grpSpPr>
            <a:xfrm>
              <a:off x="1690560" y="4483800"/>
              <a:ext cx="188280" cy="188280"/>
              <a:chOff x="1690560" y="4483800"/>
              <a:chExt cx="188280" cy="188280"/>
            </a:xfrm>
          </p:grpSpPr>
          <p:sp>
            <p:nvSpPr>
              <p:cNvPr id="970" name="Google Shape;131;p5"/>
              <p:cNvSpPr/>
              <p:nvPr/>
            </p:nvSpPr>
            <p:spPr>
              <a:xfrm>
                <a:off x="1760760" y="457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1" name="Google Shape;132;p5"/>
              <p:cNvSpPr/>
              <p:nvPr/>
            </p:nvSpPr>
            <p:spPr>
              <a:xfrm>
                <a:off x="1829880" y="457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2" name="Google Shape;133;p5"/>
              <p:cNvSpPr/>
              <p:nvPr/>
            </p:nvSpPr>
            <p:spPr>
              <a:xfrm>
                <a:off x="1690560" y="4572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3" name="Google Shape;134;p5"/>
              <p:cNvSpPr/>
              <p:nvPr/>
            </p:nvSpPr>
            <p:spPr>
              <a:xfrm>
                <a:off x="1777680" y="455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4" name="Google Shape;135;p5"/>
              <p:cNvSpPr/>
              <p:nvPr/>
            </p:nvSpPr>
            <p:spPr>
              <a:xfrm>
                <a:off x="1777680" y="4624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5" name="Google Shape;136;p5"/>
              <p:cNvSpPr/>
              <p:nvPr/>
            </p:nvSpPr>
            <p:spPr>
              <a:xfrm>
                <a:off x="1777680" y="4483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6" name="Google Shape;137;p5"/>
            <p:cNvGrpSpPr/>
            <p:nvPr/>
          </p:nvGrpSpPr>
          <p:grpSpPr>
            <a:xfrm>
              <a:off x="7931880" y="828360"/>
              <a:ext cx="188280" cy="188640"/>
              <a:chOff x="7931880" y="828360"/>
              <a:chExt cx="188280" cy="188640"/>
            </a:xfrm>
          </p:grpSpPr>
          <p:sp>
            <p:nvSpPr>
              <p:cNvPr id="977" name="Google Shape;138;p5"/>
              <p:cNvSpPr/>
              <p:nvPr/>
            </p:nvSpPr>
            <p:spPr>
              <a:xfrm>
                <a:off x="800244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8" name="Google Shape;139;p5"/>
              <p:cNvSpPr/>
              <p:nvPr/>
            </p:nvSpPr>
            <p:spPr>
              <a:xfrm>
                <a:off x="807120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9" name="Google Shape;140;p5"/>
              <p:cNvSpPr/>
              <p:nvPr/>
            </p:nvSpPr>
            <p:spPr>
              <a:xfrm>
                <a:off x="7931880" y="916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0" name="Google Shape;141;p5"/>
              <p:cNvSpPr/>
              <p:nvPr/>
            </p:nvSpPr>
            <p:spPr>
              <a:xfrm>
                <a:off x="8019000" y="89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1" name="Google Shape;142;p5"/>
              <p:cNvSpPr/>
              <p:nvPr/>
            </p:nvSpPr>
            <p:spPr>
              <a:xfrm>
                <a:off x="8019000" y="96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2" name="Google Shape;143;p5"/>
              <p:cNvSpPr/>
              <p:nvPr/>
            </p:nvSpPr>
            <p:spPr>
              <a:xfrm>
                <a:off x="8019000" y="828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83" name="Google Shape;144;p5"/>
          <p:cNvGrpSpPr/>
          <p:nvPr/>
        </p:nvGrpSpPr>
        <p:grpSpPr>
          <a:xfrm>
            <a:off x="-1955880" y="-1981440"/>
            <a:ext cx="12990240" cy="9448200"/>
            <a:chOff x="-1955880" y="-1981440"/>
            <a:chExt cx="12990240" cy="9448200"/>
          </a:xfrm>
        </p:grpSpPr>
        <p:sp>
          <p:nvSpPr>
            <p:cNvPr id="984" name="Google Shape;145;p5"/>
            <p:cNvSpPr/>
            <p:nvPr/>
          </p:nvSpPr>
          <p:spPr>
            <a:xfrm rot="12402600">
              <a:off x="6162840" y="-12589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5" name="Google Shape;146;p5"/>
            <p:cNvSpPr/>
            <p:nvPr/>
          </p:nvSpPr>
          <p:spPr>
            <a:xfrm rot="2474400">
              <a:off x="-882360" y="43459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6" name="Google Shape;147;p5"/>
            <p:cNvSpPr/>
            <p:nvPr/>
          </p:nvSpPr>
          <p:spPr>
            <a:xfrm rot="14967000" flipH="1">
              <a:off x="-1390320" y="27529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7" name="Google Shape;148;p5"/>
            <p:cNvSpPr/>
            <p:nvPr/>
          </p:nvSpPr>
          <p:spPr>
            <a:xfrm rot="6348000" flipH="1">
              <a:off x="8450640" y="-5882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93" name="Google Shape;156;p6"/>
          <p:cNvGrpSpPr/>
          <p:nvPr/>
        </p:nvGrpSpPr>
        <p:grpSpPr>
          <a:xfrm>
            <a:off x="447120" y="1433880"/>
            <a:ext cx="8422200" cy="3326760"/>
            <a:chOff x="447120" y="1433880"/>
            <a:chExt cx="8422200" cy="3326760"/>
          </a:xfrm>
        </p:grpSpPr>
        <p:grpSp>
          <p:nvGrpSpPr>
            <p:cNvPr id="994" name="Google Shape;157;p6"/>
            <p:cNvGrpSpPr/>
            <p:nvPr/>
          </p:nvGrpSpPr>
          <p:grpSpPr>
            <a:xfrm>
              <a:off x="8681040" y="2025000"/>
              <a:ext cx="188280" cy="188640"/>
              <a:chOff x="8681040" y="2025000"/>
              <a:chExt cx="188280" cy="188640"/>
            </a:xfrm>
          </p:grpSpPr>
          <p:sp>
            <p:nvSpPr>
              <p:cNvPr id="995" name="Google Shape;158;p6"/>
              <p:cNvSpPr/>
              <p:nvPr/>
            </p:nvSpPr>
            <p:spPr>
              <a:xfrm>
                <a:off x="8751600" y="2113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6" name="Google Shape;159;p6"/>
              <p:cNvSpPr/>
              <p:nvPr/>
            </p:nvSpPr>
            <p:spPr>
              <a:xfrm>
                <a:off x="8820360" y="2113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7" name="Google Shape;160;p6"/>
              <p:cNvSpPr/>
              <p:nvPr/>
            </p:nvSpPr>
            <p:spPr>
              <a:xfrm>
                <a:off x="8681040" y="2113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8" name="Google Shape;161;p6"/>
              <p:cNvSpPr/>
              <p:nvPr/>
            </p:nvSpPr>
            <p:spPr>
              <a:xfrm>
                <a:off x="8768160" y="2096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9" name="Google Shape;162;p6"/>
              <p:cNvSpPr/>
              <p:nvPr/>
            </p:nvSpPr>
            <p:spPr>
              <a:xfrm>
                <a:off x="8768160" y="2165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0" name="Google Shape;163;p6"/>
              <p:cNvSpPr/>
              <p:nvPr/>
            </p:nvSpPr>
            <p:spPr>
              <a:xfrm>
                <a:off x="8768160" y="2025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1" name="Google Shape;164;p6"/>
            <p:cNvGrpSpPr/>
            <p:nvPr/>
          </p:nvGrpSpPr>
          <p:grpSpPr>
            <a:xfrm>
              <a:off x="8336520" y="1433880"/>
              <a:ext cx="188280" cy="188280"/>
              <a:chOff x="8336520" y="1433880"/>
              <a:chExt cx="188280" cy="188280"/>
            </a:xfrm>
          </p:grpSpPr>
          <p:sp>
            <p:nvSpPr>
              <p:cNvPr id="1002" name="Google Shape;165;p6"/>
              <p:cNvSpPr/>
              <p:nvPr/>
            </p:nvSpPr>
            <p:spPr>
              <a:xfrm>
                <a:off x="8407080" y="152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3" name="Google Shape;166;p6"/>
              <p:cNvSpPr/>
              <p:nvPr/>
            </p:nvSpPr>
            <p:spPr>
              <a:xfrm>
                <a:off x="8475840" y="152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4" name="Google Shape;167;p6"/>
              <p:cNvSpPr/>
              <p:nvPr/>
            </p:nvSpPr>
            <p:spPr>
              <a:xfrm>
                <a:off x="8336520" y="15224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5" name="Google Shape;168;p6"/>
              <p:cNvSpPr/>
              <p:nvPr/>
            </p:nvSpPr>
            <p:spPr>
              <a:xfrm>
                <a:off x="8423640" y="1505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6" name="Google Shape;169;p6"/>
              <p:cNvSpPr/>
              <p:nvPr/>
            </p:nvSpPr>
            <p:spPr>
              <a:xfrm>
                <a:off x="8423640" y="15742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7" name="Google Shape;170;p6"/>
              <p:cNvSpPr/>
              <p:nvPr/>
            </p:nvSpPr>
            <p:spPr>
              <a:xfrm>
                <a:off x="8423640" y="143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8" name="Google Shape;171;p6"/>
            <p:cNvGrpSpPr/>
            <p:nvPr/>
          </p:nvGrpSpPr>
          <p:grpSpPr>
            <a:xfrm>
              <a:off x="1320120" y="4572360"/>
              <a:ext cx="188280" cy="188280"/>
              <a:chOff x="1320120" y="4572360"/>
              <a:chExt cx="188280" cy="188280"/>
            </a:xfrm>
          </p:grpSpPr>
          <p:sp>
            <p:nvSpPr>
              <p:cNvPr id="1009" name="Google Shape;172;p6"/>
              <p:cNvSpPr/>
              <p:nvPr/>
            </p:nvSpPr>
            <p:spPr>
              <a:xfrm>
                <a:off x="1390320" y="4660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0" name="Google Shape;173;p6"/>
              <p:cNvSpPr/>
              <p:nvPr/>
            </p:nvSpPr>
            <p:spPr>
              <a:xfrm>
                <a:off x="1459440" y="4660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1" name="Google Shape;174;p6"/>
              <p:cNvSpPr/>
              <p:nvPr/>
            </p:nvSpPr>
            <p:spPr>
              <a:xfrm>
                <a:off x="1320120" y="4660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2" name="Google Shape;175;p6"/>
              <p:cNvSpPr/>
              <p:nvPr/>
            </p:nvSpPr>
            <p:spPr>
              <a:xfrm>
                <a:off x="1407240" y="4643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3" name="Google Shape;176;p6"/>
              <p:cNvSpPr/>
              <p:nvPr/>
            </p:nvSpPr>
            <p:spPr>
              <a:xfrm>
                <a:off x="1407240" y="4712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4" name="Google Shape;177;p6"/>
              <p:cNvSpPr/>
              <p:nvPr/>
            </p:nvSpPr>
            <p:spPr>
              <a:xfrm>
                <a:off x="1407240" y="4572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15" name="Google Shape;178;p6"/>
            <p:cNvGrpSpPr/>
            <p:nvPr/>
          </p:nvGrpSpPr>
          <p:grpSpPr>
            <a:xfrm>
              <a:off x="447120" y="4196520"/>
              <a:ext cx="188280" cy="188280"/>
              <a:chOff x="447120" y="4196520"/>
              <a:chExt cx="188280" cy="188280"/>
            </a:xfrm>
          </p:grpSpPr>
          <p:sp>
            <p:nvSpPr>
              <p:cNvPr id="1016" name="Google Shape;179;p6"/>
              <p:cNvSpPr/>
              <p:nvPr/>
            </p:nvSpPr>
            <p:spPr>
              <a:xfrm>
                <a:off x="517320" y="4285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7" name="Google Shape;180;p6"/>
              <p:cNvSpPr/>
              <p:nvPr/>
            </p:nvSpPr>
            <p:spPr>
              <a:xfrm>
                <a:off x="586440" y="4285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8" name="Google Shape;181;p6"/>
              <p:cNvSpPr/>
              <p:nvPr/>
            </p:nvSpPr>
            <p:spPr>
              <a:xfrm>
                <a:off x="447120" y="4285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9" name="Google Shape;182;p6"/>
              <p:cNvSpPr/>
              <p:nvPr/>
            </p:nvSpPr>
            <p:spPr>
              <a:xfrm>
                <a:off x="534240" y="4267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0" name="Google Shape;183;p6"/>
              <p:cNvSpPr/>
              <p:nvPr/>
            </p:nvSpPr>
            <p:spPr>
              <a:xfrm>
                <a:off x="534240" y="4336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1" name="Google Shape;184;p6"/>
              <p:cNvSpPr/>
              <p:nvPr/>
            </p:nvSpPr>
            <p:spPr>
              <a:xfrm>
                <a:off x="534240" y="419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22" name="Google Shape;185;p6"/>
          <p:cNvGrpSpPr/>
          <p:nvPr/>
        </p:nvGrpSpPr>
        <p:grpSpPr>
          <a:xfrm>
            <a:off x="-1594080" y="-1621800"/>
            <a:ext cx="12747960" cy="9218520"/>
            <a:chOff x="-1594080" y="-1621800"/>
            <a:chExt cx="12747960" cy="9218520"/>
          </a:xfrm>
        </p:grpSpPr>
        <p:sp>
          <p:nvSpPr>
            <p:cNvPr id="1023" name="Google Shape;186;p6"/>
            <p:cNvSpPr/>
            <p:nvPr/>
          </p:nvSpPr>
          <p:spPr>
            <a:xfrm rot="1465200">
              <a:off x="6806160" y="-947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4" name="Google Shape;187;p6"/>
            <p:cNvSpPr/>
            <p:nvPr/>
          </p:nvSpPr>
          <p:spPr>
            <a:xfrm rot="8461200" flipH="1">
              <a:off x="207360" y="42163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5" name="Google Shape;188;p6"/>
            <p:cNvSpPr/>
            <p:nvPr/>
          </p:nvSpPr>
          <p:spPr>
            <a:xfrm rot="2215800" flipH="1">
              <a:off x="8503200" y="-5886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6" name="Google Shape;189;p6"/>
            <p:cNvSpPr/>
            <p:nvPr/>
          </p:nvSpPr>
          <p:spPr>
            <a:xfrm rot="2257200">
              <a:off x="-1321920" y="4523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91;p7"/>
          <p:cNvGrpSpPr/>
          <p:nvPr/>
        </p:nvGrpSpPr>
        <p:grpSpPr>
          <a:xfrm>
            <a:off x="321480" y="1306800"/>
            <a:ext cx="8204040" cy="3301560"/>
            <a:chOff x="321480" y="1306800"/>
            <a:chExt cx="8204040" cy="3301560"/>
          </a:xfrm>
        </p:grpSpPr>
        <p:grpSp>
          <p:nvGrpSpPr>
            <p:cNvPr id="1029" name="Google Shape;192;p7"/>
            <p:cNvGrpSpPr/>
            <p:nvPr/>
          </p:nvGrpSpPr>
          <p:grpSpPr>
            <a:xfrm>
              <a:off x="8337240" y="3552480"/>
              <a:ext cx="188280" cy="188640"/>
              <a:chOff x="8337240" y="3552480"/>
              <a:chExt cx="188280" cy="188640"/>
            </a:xfrm>
          </p:grpSpPr>
          <p:sp>
            <p:nvSpPr>
              <p:cNvPr id="1030" name="Google Shape;193;p7"/>
              <p:cNvSpPr/>
              <p:nvPr/>
            </p:nvSpPr>
            <p:spPr>
              <a:xfrm>
                <a:off x="8407800" y="3641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1" name="Google Shape;194;p7"/>
              <p:cNvSpPr/>
              <p:nvPr/>
            </p:nvSpPr>
            <p:spPr>
              <a:xfrm>
                <a:off x="8476560" y="3641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2" name="Google Shape;195;p7"/>
              <p:cNvSpPr/>
              <p:nvPr/>
            </p:nvSpPr>
            <p:spPr>
              <a:xfrm>
                <a:off x="8337240" y="3641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3" name="Google Shape;196;p7"/>
              <p:cNvSpPr/>
              <p:nvPr/>
            </p:nvSpPr>
            <p:spPr>
              <a:xfrm>
                <a:off x="8424360" y="3623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4" name="Google Shape;197;p7"/>
              <p:cNvSpPr/>
              <p:nvPr/>
            </p:nvSpPr>
            <p:spPr>
              <a:xfrm>
                <a:off x="8424360" y="3693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5" name="Google Shape;198;p7"/>
              <p:cNvSpPr/>
              <p:nvPr/>
            </p:nvSpPr>
            <p:spPr>
              <a:xfrm>
                <a:off x="8424360" y="3552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36" name="Google Shape;199;p7"/>
            <p:cNvGrpSpPr/>
            <p:nvPr/>
          </p:nvGrpSpPr>
          <p:grpSpPr>
            <a:xfrm>
              <a:off x="7239600" y="4419720"/>
              <a:ext cx="187920" cy="188640"/>
              <a:chOff x="7239600" y="4419720"/>
              <a:chExt cx="187920" cy="188640"/>
            </a:xfrm>
          </p:grpSpPr>
          <p:sp>
            <p:nvSpPr>
              <p:cNvPr id="1037" name="Google Shape;200;p7"/>
              <p:cNvSpPr/>
              <p:nvPr/>
            </p:nvSpPr>
            <p:spPr>
              <a:xfrm>
                <a:off x="730980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8" name="Google Shape;201;p7"/>
              <p:cNvSpPr/>
              <p:nvPr/>
            </p:nvSpPr>
            <p:spPr>
              <a:xfrm>
                <a:off x="737856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9" name="Google Shape;202;p7"/>
              <p:cNvSpPr/>
              <p:nvPr/>
            </p:nvSpPr>
            <p:spPr>
              <a:xfrm>
                <a:off x="7239600" y="4508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0" name="Google Shape;203;p7"/>
              <p:cNvSpPr/>
              <p:nvPr/>
            </p:nvSpPr>
            <p:spPr>
              <a:xfrm>
                <a:off x="7326720" y="4491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1" name="Google Shape;204;p7"/>
              <p:cNvSpPr/>
              <p:nvPr/>
            </p:nvSpPr>
            <p:spPr>
              <a:xfrm>
                <a:off x="7326720" y="4560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2" name="Google Shape;205;p7"/>
              <p:cNvSpPr/>
              <p:nvPr/>
            </p:nvSpPr>
            <p:spPr>
              <a:xfrm>
                <a:off x="7326720" y="4419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43" name="Google Shape;206;p7"/>
            <p:cNvGrpSpPr/>
            <p:nvPr/>
          </p:nvGrpSpPr>
          <p:grpSpPr>
            <a:xfrm>
              <a:off x="321480" y="2044440"/>
              <a:ext cx="188280" cy="188280"/>
              <a:chOff x="321480" y="2044440"/>
              <a:chExt cx="188280" cy="188280"/>
            </a:xfrm>
          </p:grpSpPr>
          <p:sp>
            <p:nvSpPr>
              <p:cNvPr id="1044" name="Google Shape;207;p7"/>
              <p:cNvSpPr/>
              <p:nvPr/>
            </p:nvSpPr>
            <p:spPr>
              <a:xfrm>
                <a:off x="391680" y="2133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5" name="Google Shape;208;p7"/>
              <p:cNvSpPr/>
              <p:nvPr/>
            </p:nvSpPr>
            <p:spPr>
              <a:xfrm>
                <a:off x="460800" y="2133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6" name="Google Shape;209;p7"/>
              <p:cNvSpPr/>
              <p:nvPr/>
            </p:nvSpPr>
            <p:spPr>
              <a:xfrm>
                <a:off x="321480" y="21330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7" name="Google Shape;210;p7"/>
              <p:cNvSpPr/>
              <p:nvPr/>
            </p:nvSpPr>
            <p:spPr>
              <a:xfrm>
                <a:off x="408600" y="2115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" name="Google Shape;211;p7"/>
              <p:cNvSpPr/>
              <p:nvPr/>
            </p:nvSpPr>
            <p:spPr>
              <a:xfrm>
                <a:off x="408600" y="21848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" name="Google Shape;212;p7"/>
              <p:cNvSpPr/>
              <p:nvPr/>
            </p:nvSpPr>
            <p:spPr>
              <a:xfrm>
                <a:off x="408600" y="2044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50" name="Google Shape;213;p7"/>
            <p:cNvGrpSpPr/>
            <p:nvPr/>
          </p:nvGrpSpPr>
          <p:grpSpPr>
            <a:xfrm>
              <a:off x="717480" y="1306800"/>
              <a:ext cx="187920" cy="188280"/>
              <a:chOff x="717480" y="1306800"/>
              <a:chExt cx="187920" cy="188280"/>
            </a:xfrm>
          </p:grpSpPr>
          <p:sp>
            <p:nvSpPr>
              <p:cNvPr id="1051" name="Google Shape;214;p7"/>
              <p:cNvSpPr/>
              <p:nvPr/>
            </p:nvSpPr>
            <p:spPr>
              <a:xfrm>
                <a:off x="787680" y="1395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2" name="Google Shape;215;p7"/>
              <p:cNvSpPr/>
              <p:nvPr/>
            </p:nvSpPr>
            <p:spPr>
              <a:xfrm>
                <a:off x="856440" y="1395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3" name="Google Shape;216;p7"/>
              <p:cNvSpPr/>
              <p:nvPr/>
            </p:nvSpPr>
            <p:spPr>
              <a:xfrm>
                <a:off x="717480" y="1395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4" name="Google Shape;217;p7"/>
              <p:cNvSpPr/>
              <p:nvPr/>
            </p:nvSpPr>
            <p:spPr>
              <a:xfrm>
                <a:off x="804600" y="1378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5" name="Google Shape;218;p7"/>
              <p:cNvSpPr/>
              <p:nvPr/>
            </p:nvSpPr>
            <p:spPr>
              <a:xfrm>
                <a:off x="804600" y="1447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6" name="Google Shape;219;p7"/>
              <p:cNvSpPr/>
              <p:nvPr/>
            </p:nvSpPr>
            <p:spPr>
              <a:xfrm>
                <a:off x="804600" y="1306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57" name="Google Shape;220;p7"/>
          <p:cNvGrpSpPr/>
          <p:nvPr/>
        </p:nvGrpSpPr>
        <p:grpSpPr>
          <a:xfrm>
            <a:off x="-2213640" y="-1281960"/>
            <a:ext cx="12853440" cy="7753320"/>
            <a:chOff x="-2213640" y="-1281960"/>
            <a:chExt cx="12853440" cy="7753320"/>
          </a:xfrm>
        </p:grpSpPr>
        <p:sp>
          <p:nvSpPr>
            <p:cNvPr id="1058" name="Google Shape;221;p7"/>
            <p:cNvSpPr/>
            <p:nvPr/>
          </p:nvSpPr>
          <p:spPr>
            <a:xfrm rot="14629200">
              <a:off x="-120600" y="-865440"/>
              <a:ext cx="1980000" cy="1689840"/>
            </a:xfrm>
            <a:custGeom>
              <a:avLst/>
              <a:gdLst>
                <a:gd name="textAreaLeft" fmla="*/ 0 w 1980000"/>
                <a:gd name="textAreaRight" fmla="*/ 1980360 w 1980000"/>
                <a:gd name="textAreaTop" fmla="*/ 0 h 1689840"/>
                <a:gd name="textAreaBottom" fmla="*/ 1690200 h 168984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59" name="Google Shape;222;p7"/>
            <p:cNvSpPr/>
            <p:nvPr/>
          </p:nvSpPr>
          <p:spPr>
            <a:xfrm rot="7323000">
              <a:off x="7530840" y="3903840"/>
              <a:ext cx="3058200" cy="1661040"/>
            </a:xfrm>
            <a:custGeom>
              <a:avLst/>
              <a:gdLst>
                <a:gd name="textAreaLeft" fmla="*/ 0 w 3058200"/>
                <a:gd name="textAreaRight" fmla="*/ 3058560 w 3058200"/>
                <a:gd name="textAreaTop" fmla="*/ 0 h 1661040"/>
                <a:gd name="textAreaBottom" fmla="*/ 1661400 h 1661040"/>
              </a:gdLst>
              <a:ahLst/>
              <a:cxn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0" name="Google Shape;223;p7"/>
            <p:cNvSpPr/>
            <p:nvPr/>
          </p:nvSpPr>
          <p:spPr>
            <a:xfrm rot="20767800">
              <a:off x="6508800" y="4100400"/>
              <a:ext cx="3966840" cy="1850040"/>
            </a:xfrm>
            <a:custGeom>
              <a:avLst/>
              <a:gdLst>
                <a:gd name="textAreaLeft" fmla="*/ 0 w 3966840"/>
                <a:gd name="textAreaRight" fmla="*/ 3967200 w 3966840"/>
                <a:gd name="textAreaTop" fmla="*/ 0 h 1850040"/>
                <a:gd name="textAreaBottom" fmla="*/ 1850400 h 185004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1" name="Google Shape;224;p7"/>
            <p:cNvSpPr/>
            <p:nvPr/>
          </p:nvSpPr>
          <p:spPr>
            <a:xfrm rot="19407600">
              <a:off x="-1758600" y="-604800"/>
              <a:ext cx="3118680" cy="2557800"/>
            </a:xfrm>
            <a:custGeom>
              <a:avLst/>
              <a:gdLst>
                <a:gd name="textAreaLeft" fmla="*/ 0 w 3118680"/>
                <a:gd name="textAreaRight" fmla="*/ 3119040 w 3118680"/>
                <a:gd name="textAreaTop" fmla="*/ 0 h 2557800"/>
                <a:gd name="textAreaBottom" fmla="*/ 2558160 h 255780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713160" y="1589400"/>
            <a:ext cx="3753000" cy="172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64" name="Google Shape;229;p8"/>
          <p:cNvGrpSpPr/>
          <p:nvPr/>
        </p:nvGrpSpPr>
        <p:grpSpPr>
          <a:xfrm>
            <a:off x="608040" y="310320"/>
            <a:ext cx="8042760" cy="4500720"/>
            <a:chOff x="608040" y="310320"/>
            <a:chExt cx="8042760" cy="4500720"/>
          </a:xfrm>
        </p:grpSpPr>
        <p:grpSp>
          <p:nvGrpSpPr>
            <p:cNvPr id="1065" name="Google Shape;230;p8"/>
            <p:cNvGrpSpPr/>
            <p:nvPr/>
          </p:nvGrpSpPr>
          <p:grpSpPr>
            <a:xfrm>
              <a:off x="608040" y="564120"/>
              <a:ext cx="326880" cy="327960"/>
              <a:chOff x="608040" y="564120"/>
              <a:chExt cx="326880" cy="327960"/>
            </a:xfrm>
          </p:grpSpPr>
          <p:sp>
            <p:nvSpPr>
              <p:cNvPr id="1066" name="Google Shape;231;p8"/>
              <p:cNvSpPr/>
              <p:nvPr/>
            </p:nvSpPr>
            <p:spPr>
              <a:xfrm>
                <a:off x="749520" y="722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7" name="Google Shape;232;p8"/>
              <p:cNvSpPr/>
              <p:nvPr/>
            </p:nvSpPr>
            <p:spPr>
              <a:xfrm>
                <a:off x="818280" y="722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8" name="Google Shape;233;p8"/>
              <p:cNvSpPr/>
              <p:nvPr/>
            </p:nvSpPr>
            <p:spPr>
              <a:xfrm>
                <a:off x="887040" y="7228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9" name="Google Shape;234;p8"/>
              <p:cNvSpPr/>
              <p:nvPr/>
            </p:nvSpPr>
            <p:spPr>
              <a:xfrm>
                <a:off x="678960" y="7228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0" name="Google Shape;235;p8"/>
              <p:cNvSpPr/>
              <p:nvPr/>
            </p:nvSpPr>
            <p:spPr>
              <a:xfrm>
                <a:off x="608040" y="722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1" name="Google Shape;236;p8"/>
              <p:cNvSpPr/>
              <p:nvPr/>
            </p:nvSpPr>
            <p:spPr>
              <a:xfrm>
                <a:off x="766800" y="705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2" name="Google Shape;237;p8"/>
              <p:cNvSpPr/>
              <p:nvPr/>
            </p:nvSpPr>
            <p:spPr>
              <a:xfrm>
                <a:off x="766800" y="7750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3" name="Google Shape;238;p8"/>
              <p:cNvSpPr/>
              <p:nvPr/>
            </p:nvSpPr>
            <p:spPr>
              <a:xfrm>
                <a:off x="766800" y="8427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4" name="Google Shape;239;p8"/>
              <p:cNvSpPr/>
              <p:nvPr/>
            </p:nvSpPr>
            <p:spPr>
              <a:xfrm>
                <a:off x="766800" y="6343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5" name="Google Shape;240;p8"/>
              <p:cNvSpPr/>
              <p:nvPr/>
            </p:nvSpPr>
            <p:spPr>
              <a:xfrm>
                <a:off x="766800" y="564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76" name="Google Shape;241;p8"/>
            <p:cNvGrpSpPr/>
            <p:nvPr/>
          </p:nvGrpSpPr>
          <p:grpSpPr>
            <a:xfrm>
              <a:off x="8324280" y="4482720"/>
              <a:ext cx="326520" cy="328320"/>
              <a:chOff x="8324280" y="4482720"/>
              <a:chExt cx="326520" cy="328320"/>
            </a:xfrm>
          </p:grpSpPr>
          <p:sp>
            <p:nvSpPr>
              <p:cNvPr id="1077" name="Google Shape;242;p8"/>
              <p:cNvSpPr/>
              <p:nvPr/>
            </p:nvSpPr>
            <p:spPr>
              <a:xfrm>
                <a:off x="8465400" y="464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8" name="Google Shape;243;p8"/>
              <p:cNvSpPr/>
              <p:nvPr/>
            </p:nvSpPr>
            <p:spPr>
              <a:xfrm>
                <a:off x="8534160" y="4641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9" name="Google Shape;244;p8"/>
              <p:cNvSpPr/>
              <p:nvPr/>
            </p:nvSpPr>
            <p:spPr>
              <a:xfrm>
                <a:off x="8602920" y="464184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0" name="Google Shape;245;p8"/>
              <p:cNvSpPr/>
              <p:nvPr/>
            </p:nvSpPr>
            <p:spPr>
              <a:xfrm>
                <a:off x="8395200" y="464184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1" name="Google Shape;246;p8"/>
              <p:cNvSpPr/>
              <p:nvPr/>
            </p:nvSpPr>
            <p:spPr>
              <a:xfrm>
                <a:off x="8324280" y="464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2" name="Google Shape;247;p8"/>
              <p:cNvSpPr/>
              <p:nvPr/>
            </p:nvSpPr>
            <p:spPr>
              <a:xfrm>
                <a:off x="8482680" y="4624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3" name="Google Shape;248;p8"/>
              <p:cNvSpPr/>
              <p:nvPr/>
            </p:nvSpPr>
            <p:spPr>
              <a:xfrm>
                <a:off x="8482680" y="4693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4" name="Google Shape;249;p8"/>
              <p:cNvSpPr/>
              <p:nvPr/>
            </p:nvSpPr>
            <p:spPr>
              <a:xfrm>
                <a:off x="8482680" y="4761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5" name="Google Shape;250;p8"/>
              <p:cNvSpPr/>
              <p:nvPr/>
            </p:nvSpPr>
            <p:spPr>
              <a:xfrm>
                <a:off x="8482680" y="4552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6" name="Google Shape;251;p8"/>
              <p:cNvSpPr/>
              <p:nvPr/>
            </p:nvSpPr>
            <p:spPr>
              <a:xfrm>
                <a:off x="8482680" y="4482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87" name="Google Shape;252;p8"/>
            <p:cNvGrpSpPr/>
            <p:nvPr/>
          </p:nvGrpSpPr>
          <p:grpSpPr>
            <a:xfrm>
              <a:off x="8430840" y="310320"/>
              <a:ext cx="188280" cy="188640"/>
              <a:chOff x="8430840" y="310320"/>
              <a:chExt cx="188280" cy="188640"/>
            </a:xfrm>
          </p:grpSpPr>
          <p:sp>
            <p:nvSpPr>
              <p:cNvPr id="1088" name="Google Shape;253;p8"/>
              <p:cNvSpPr/>
              <p:nvPr/>
            </p:nvSpPr>
            <p:spPr>
              <a:xfrm>
                <a:off x="850104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9" name="Google Shape;254;p8"/>
              <p:cNvSpPr/>
              <p:nvPr/>
            </p:nvSpPr>
            <p:spPr>
              <a:xfrm>
                <a:off x="857016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0" name="Google Shape;255;p8"/>
              <p:cNvSpPr/>
              <p:nvPr/>
            </p:nvSpPr>
            <p:spPr>
              <a:xfrm>
                <a:off x="8430840" y="39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1" name="Google Shape;256;p8"/>
              <p:cNvSpPr/>
              <p:nvPr/>
            </p:nvSpPr>
            <p:spPr>
              <a:xfrm>
                <a:off x="8517960" y="38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2" name="Google Shape;257;p8"/>
              <p:cNvSpPr/>
              <p:nvPr/>
            </p:nvSpPr>
            <p:spPr>
              <a:xfrm>
                <a:off x="8517960" y="45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3" name="Google Shape;258;p8"/>
              <p:cNvSpPr/>
              <p:nvPr/>
            </p:nvSpPr>
            <p:spPr>
              <a:xfrm>
                <a:off x="8517960" y="31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94" name="Google Shape;259;p8"/>
          <p:cNvGrpSpPr/>
          <p:nvPr/>
        </p:nvGrpSpPr>
        <p:grpSpPr>
          <a:xfrm>
            <a:off x="-1708920" y="-2440080"/>
            <a:ext cx="4975560" cy="9641160"/>
            <a:chOff x="-1708920" y="-2440080"/>
            <a:chExt cx="4975560" cy="9641160"/>
          </a:xfrm>
        </p:grpSpPr>
        <p:sp>
          <p:nvSpPr>
            <p:cNvPr id="1095" name="Google Shape;260;p8"/>
            <p:cNvSpPr/>
            <p:nvPr/>
          </p:nvSpPr>
          <p:spPr>
            <a:xfrm rot="14629800">
              <a:off x="-1411200" y="4138560"/>
              <a:ext cx="2879280" cy="2457000"/>
            </a:xfrm>
            <a:custGeom>
              <a:avLst/>
              <a:gdLst>
                <a:gd name="textAreaLeft" fmla="*/ 0 w 2879280"/>
                <a:gd name="textAreaRight" fmla="*/ 2879640 w 2879280"/>
                <a:gd name="textAreaTop" fmla="*/ 0 h 2457000"/>
                <a:gd name="textAreaBottom" fmla="*/ 2457360 h 245700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6" name="Google Shape;261;p8"/>
            <p:cNvSpPr/>
            <p:nvPr/>
          </p:nvSpPr>
          <p:spPr>
            <a:xfrm rot="2885400">
              <a:off x="-285480" y="-1704240"/>
              <a:ext cx="3118320" cy="2557440"/>
            </a:xfrm>
            <a:custGeom>
              <a:avLst/>
              <a:gdLst>
                <a:gd name="textAreaLeft" fmla="*/ 0 w 3118320"/>
                <a:gd name="textAreaRight" fmla="*/ 3118680 w 311832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713160" y="1731600"/>
            <a:ext cx="410976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98" name="Google Shape;265;p9"/>
          <p:cNvGrpSpPr/>
          <p:nvPr/>
        </p:nvGrpSpPr>
        <p:grpSpPr>
          <a:xfrm>
            <a:off x="-1978200" y="-1850760"/>
            <a:ext cx="5211360" cy="8916120"/>
            <a:chOff x="-1978200" y="-1850760"/>
            <a:chExt cx="5211360" cy="8916120"/>
          </a:xfrm>
        </p:grpSpPr>
        <p:sp>
          <p:nvSpPr>
            <p:cNvPr id="1099" name="Google Shape;266;p9"/>
            <p:cNvSpPr/>
            <p:nvPr/>
          </p:nvSpPr>
          <p:spPr>
            <a:xfrm rot="2211600">
              <a:off x="-1287360" y="-132948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0" name="Google Shape;267;p9"/>
            <p:cNvSpPr/>
            <p:nvPr/>
          </p:nvSpPr>
          <p:spPr>
            <a:xfrm rot="15370800">
              <a:off x="-862560" y="395244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1" name="Google Shape;268;p9"/>
            <p:cNvSpPr/>
            <p:nvPr/>
          </p:nvSpPr>
          <p:spPr>
            <a:xfrm rot="20049600">
              <a:off x="-932040" y="-1059840"/>
              <a:ext cx="4006800" cy="1647000"/>
            </a:xfrm>
            <a:custGeom>
              <a:avLst/>
              <a:gdLst>
                <a:gd name="textAreaLeft" fmla="*/ 0 w 4006800"/>
                <a:gd name="textAreaRight" fmla="*/ 4007160 w 4006800"/>
                <a:gd name="textAreaTop" fmla="*/ 0 h 1647000"/>
                <a:gd name="textAreaBottom" fmla="*/ 1647360 h 164700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02" name="Google Shape;269;p9"/>
          <p:cNvGrpSpPr/>
          <p:nvPr/>
        </p:nvGrpSpPr>
        <p:grpSpPr>
          <a:xfrm>
            <a:off x="660240" y="285480"/>
            <a:ext cx="7933680" cy="4651200"/>
            <a:chOff x="660240" y="285480"/>
            <a:chExt cx="7933680" cy="4651200"/>
          </a:xfrm>
        </p:grpSpPr>
        <p:grpSp>
          <p:nvGrpSpPr>
            <p:cNvPr id="1103" name="Google Shape;270;p9"/>
            <p:cNvGrpSpPr/>
            <p:nvPr/>
          </p:nvGrpSpPr>
          <p:grpSpPr>
            <a:xfrm>
              <a:off x="3138480" y="285480"/>
              <a:ext cx="188280" cy="188280"/>
              <a:chOff x="3138480" y="285480"/>
              <a:chExt cx="188280" cy="188280"/>
            </a:xfrm>
          </p:grpSpPr>
          <p:sp>
            <p:nvSpPr>
              <p:cNvPr id="1104" name="Google Shape;271;p9"/>
              <p:cNvSpPr/>
              <p:nvPr/>
            </p:nvSpPr>
            <p:spPr>
              <a:xfrm>
                <a:off x="3209040" y="374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5" name="Google Shape;272;p9"/>
              <p:cNvSpPr/>
              <p:nvPr/>
            </p:nvSpPr>
            <p:spPr>
              <a:xfrm>
                <a:off x="3277800" y="374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6" name="Google Shape;273;p9"/>
              <p:cNvSpPr/>
              <p:nvPr/>
            </p:nvSpPr>
            <p:spPr>
              <a:xfrm>
                <a:off x="3138480" y="374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7" name="Google Shape;274;p9"/>
              <p:cNvSpPr/>
              <p:nvPr/>
            </p:nvSpPr>
            <p:spPr>
              <a:xfrm>
                <a:off x="3225600" y="356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8" name="Google Shape;275;p9"/>
              <p:cNvSpPr/>
              <p:nvPr/>
            </p:nvSpPr>
            <p:spPr>
              <a:xfrm>
                <a:off x="3225600" y="425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9" name="Google Shape;276;p9"/>
              <p:cNvSpPr/>
              <p:nvPr/>
            </p:nvSpPr>
            <p:spPr>
              <a:xfrm>
                <a:off x="3225600" y="285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0" name="Google Shape;277;p9"/>
            <p:cNvGrpSpPr/>
            <p:nvPr/>
          </p:nvGrpSpPr>
          <p:grpSpPr>
            <a:xfrm>
              <a:off x="660240" y="1573560"/>
              <a:ext cx="188280" cy="188640"/>
              <a:chOff x="660240" y="1573560"/>
              <a:chExt cx="188280" cy="188640"/>
            </a:xfrm>
          </p:grpSpPr>
          <p:sp>
            <p:nvSpPr>
              <p:cNvPr id="1111" name="Google Shape;278;p9"/>
              <p:cNvSpPr/>
              <p:nvPr/>
            </p:nvSpPr>
            <p:spPr>
              <a:xfrm>
                <a:off x="730440" y="16621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2" name="Google Shape;279;p9"/>
              <p:cNvSpPr/>
              <p:nvPr/>
            </p:nvSpPr>
            <p:spPr>
              <a:xfrm>
                <a:off x="799560" y="16621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3" name="Google Shape;280;p9"/>
              <p:cNvSpPr/>
              <p:nvPr/>
            </p:nvSpPr>
            <p:spPr>
              <a:xfrm>
                <a:off x="660240" y="16621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4" name="Google Shape;281;p9"/>
              <p:cNvSpPr/>
              <p:nvPr/>
            </p:nvSpPr>
            <p:spPr>
              <a:xfrm>
                <a:off x="747360" y="1644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5" name="Google Shape;282;p9"/>
              <p:cNvSpPr/>
              <p:nvPr/>
            </p:nvSpPr>
            <p:spPr>
              <a:xfrm>
                <a:off x="747360" y="17143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6" name="Google Shape;283;p9"/>
              <p:cNvSpPr/>
              <p:nvPr/>
            </p:nvSpPr>
            <p:spPr>
              <a:xfrm>
                <a:off x="747360" y="1573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7" name="Google Shape;284;p9"/>
            <p:cNvGrpSpPr/>
            <p:nvPr/>
          </p:nvGrpSpPr>
          <p:grpSpPr>
            <a:xfrm>
              <a:off x="2454120" y="4514040"/>
              <a:ext cx="188280" cy="188640"/>
              <a:chOff x="2454120" y="4514040"/>
              <a:chExt cx="188280" cy="188640"/>
            </a:xfrm>
          </p:grpSpPr>
          <p:sp>
            <p:nvSpPr>
              <p:cNvPr id="1118" name="Google Shape;285;p9"/>
              <p:cNvSpPr/>
              <p:nvPr/>
            </p:nvSpPr>
            <p:spPr>
              <a:xfrm>
                <a:off x="25246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9" name="Google Shape;286;p9"/>
              <p:cNvSpPr/>
              <p:nvPr/>
            </p:nvSpPr>
            <p:spPr>
              <a:xfrm>
                <a:off x="259344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0" name="Google Shape;287;p9"/>
              <p:cNvSpPr/>
              <p:nvPr/>
            </p:nvSpPr>
            <p:spPr>
              <a:xfrm>
                <a:off x="24541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1" name="Google Shape;288;p9"/>
              <p:cNvSpPr/>
              <p:nvPr/>
            </p:nvSpPr>
            <p:spPr>
              <a:xfrm>
                <a:off x="254160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2" name="Google Shape;289;p9"/>
              <p:cNvSpPr/>
              <p:nvPr/>
            </p:nvSpPr>
            <p:spPr>
              <a:xfrm>
                <a:off x="254160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3" name="Google Shape;290;p9"/>
              <p:cNvSpPr/>
              <p:nvPr/>
            </p:nvSpPr>
            <p:spPr>
              <a:xfrm>
                <a:off x="254160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24" name="Google Shape;291;p9"/>
            <p:cNvGrpSpPr/>
            <p:nvPr/>
          </p:nvGrpSpPr>
          <p:grpSpPr>
            <a:xfrm>
              <a:off x="8267400" y="4608720"/>
              <a:ext cx="326520" cy="327960"/>
              <a:chOff x="8267400" y="4608720"/>
              <a:chExt cx="326520" cy="327960"/>
            </a:xfrm>
          </p:grpSpPr>
          <p:sp>
            <p:nvSpPr>
              <p:cNvPr id="1125" name="Google Shape;292;p9"/>
              <p:cNvSpPr/>
              <p:nvPr/>
            </p:nvSpPr>
            <p:spPr>
              <a:xfrm>
                <a:off x="8408520" y="4767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6" name="Google Shape;293;p9"/>
              <p:cNvSpPr/>
              <p:nvPr/>
            </p:nvSpPr>
            <p:spPr>
              <a:xfrm>
                <a:off x="8477280" y="4767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7" name="Google Shape;294;p9"/>
              <p:cNvSpPr/>
              <p:nvPr/>
            </p:nvSpPr>
            <p:spPr>
              <a:xfrm>
                <a:off x="8546040" y="4767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8" name="Google Shape;295;p9"/>
              <p:cNvSpPr/>
              <p:nvPr/>
            </p:nvSpPr>
            <p:spPr>
              <a:xfrm>
                <a:off x="8337960" y="4767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9" name="Google Shape;296;p9"/>
              <p:cNvSpPr/>
              <p:nvPr/>
            </p:nvSpPr>
            <p:spPr>
              <a:xfrm>
                <a:off x="8267400" y="4767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0" name="Google Shape;297;p9"/>
              <p:cNvSpPr/>
              <p:nvPr/>
            </p:nvSpPr>
            <p:spPr>
              <a:xfrm>
                <a:off x="8425800" y="4750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1" name="Google Shape;298;p9"/>
              <p:cNvSpPr/>
              <p:nvPr/>
            </p:nvSpPr>
            <p:spPr>
              <a:xfrm>
                <a:off x="8425800" y="4819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2" name="Google Shape;299;p9"/>
              <p:cNvSpPr/>
              <p:nvPr/>
            </p:nvSpPr>
            <p:spPr>
              <a:xfrm>
                <a:off x="8425800" y="4887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3" name="Google Shape;300;p9"/>
              <p:cNvSpPr/>
              <p:nvPr/>
            </p:nvSpPr>
            <p:spPr>
              <a:xfrm>
                <a:off x="8425800" y="4678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4" name="Google Shape;301;p9"/>
              <p:cNvSpPr/>
              <p:nvPr/>
            </p:nvSpPr>
            <p:spPr>
              <a:xfrm>
                <a:off x="8425800" y="4608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37" name="PlaceHolder 2"/>
          <p:cNvSpPr>
            <a:spLocks noGrp="1"/>
          </p:cNvSpPr>
          <p:nvPr>
            <p:ph type="title"/>
          </p:nvPr>
        </p:nvSpPr>
        <p:spPr>
          <a:xfrm>
            <a:off x="713160" y="37857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1537560" y="128556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1537560" y="282384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189320" y="128556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189320" y="282384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841080" y="128556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841080" y="282384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5" name="Google Shape;347;p13"/>
          <p:cNvGrpSpPr/>
          <p:nvPr/>
        </p:nvGrpSpPr>
        <p:grpSpPr>
          <a:xfrm>
            <a:off x="372240" y="350640"/>
            <a:ext cx="8385840" cy="4592880"/>
            <a:chOff x="372240" y="350640"/>
            <a:chExt cx="8385840" cy="4592880"/>
          </a:xfrm>
        </p:grpSpPr>
        <p:grpSp>
          <p:nvGrpSpPr>
            <p:cNvPr id="56" name="Google Shape;348;p13"/>
            <p:cNvGrpSpPr/>
            <p:nvPr/>
          </p:nvGrpSpPr>
          <p:grpSpPr>
            <a:xfrm>
              <a:off x="372240" y="3765240"/>
              <a:ext cx="187920" cy="188640"/>
              <a:chOff x="372240" y="3765240"/>
              <a:chExt cx="187920" cy="188640"/>
            </a:xfrm>
          </p:grpSpPr>
          <p:sp>
            <p:nvSpPr>
              <p:cNvPr id="57" name="Google Shape;349;p13"/>
              <p:cNvSpPr/>
              <p:nvPr/>
            </p:nvSpPr>
            <p:spPr>
              <a:xfrm>
                <a:off x="44244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350;p13"/>
              <p:cNvSpPr/>
              <p:nvPr/>
            </p:nvSpPr>
            <p:spPr>
              <a:xfrm>
                <a:off x="51120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351;p13"/>
              <p:cNvSpPr/>
              <p:nvPr/>
            </p:nvSpPr>
            <p:spPr>
              <a:xfrm>
                <a:off x="372240" y="3853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" name="Google Shape;352;p13"/>
              <p:cNvSpPr/>
              <p:nvPr/>
            </p:nvSpPr>
            <p:spPr>
              <a:xfrm>
                <a:off x="459360" y="383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" name="Google Shape;353;p13"/>
              <p:cNvSpPr/>
              <p:nvPr/>
            </p:nvSpPr>
            <p:spPr>
              <a:xfrm>
                <a:off x="459360" y="3906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" name="Google Shape;354;p13"/>
              <p:cNvSpPr/>
              <p:nvPr/>
            </p:nvSpPr>
            <p:spPr>
              <a:xfrm>
                <a:off x="459360" y="3765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" name="Google Shape;355;p13"/>
            <p:cNvGrpSpPr/>
            <p:nvPr/>
          </p:nvGrpSpPr>
          <p:grpSpPr>
            <a:xfrm>
              <a:off x="1219680" y="4754880"/>
              <a:ext cx="188280" cy="188640"/>
              <a:chOff x="1219680" y="4754880"/>
              <a:chExt cx="188280" cy="188640"/>
            </a:xfrm>
          </p:grpSpPr>
          <p:sp>
            <p:nvSpPr>
              <p:cNvPr id="64" name="Google Shape;356;p13"/>
              <p:cNvSpPr/>
              <p:nvPr/>
            </p:nvSpPr>
            <p:spPr>
              <a:xfrm>
                <a:off x="1289880" y="484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357;p13"/>
              <p:cNvSpPr/>
              <p:nvPr/>
            </p:nvSpPr>
            <p:spPr>
              <a:xfrm>
                <a:off x="1359000" y="484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" name="Google Shape;358;p13"/>
              <p:cNvSpPr/>
              <p:nvPr/>
            </p:nvSpPr>
            <p:spPr>
              <a:xfrm>
                <a:off x="1219680" y="4843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" name="Google Shape;359;p13"/>
              <p:cNvSpPr/>
              <p:nvPr/>
            </p:nvSpPr>
            <p:spPr>
              <a:xfrm>
                <a:off x="1306800" y="4826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" name="Google Shape;360;p13"/>
              <p:cNvSpPr/>
              <p:nvPr/>
            </p:nvSpPr>
            <p:spPr>
              <a:xfrm>
                <a:off x="1306800" y="48956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361;p13"/>
              <p:cNvSpPr/>
              <p:nvPr/>
            </p:nvSpPr>
            <p:spPr>
              <a:xfrm>
                <a:off x="1306800" y="4754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0" name="Google Shape;362;p13"/>
            <p:cNvGrpSpPr/>
            <p:nvPr/>
          </p:nvGrpSpPr>
          <p:grpSpPr>
            <a:xfrm>
              <a:off x="8569800" y="1030320"/>
              <a:ext cx="188280" cy="188640"/>
              <a:chOff x="8569800" y="1030320"/>
              <a:chExt cx="188280" cy="188640"/>
            </a:xfrm>
          </p:grpSpPr>
          <p:sp>
            <p:nvSpPr>
              <p:cNvPr id="71" name="Google Shape;363;p13"/>
              <p:cNvSpPr/>
              <p:nvPr/>
            </p:nvSpPr>
            <p:spPr>
              <a:xfrm>
                <a:off x="864036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" name="Google Shape;364;p13"/>
              <p:cNvSpPr/>
              <p:nvPr/>
            </p:nvSpPr>
            <p:spPr>
              <a:xfrm>
                <a:off x="870912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" name="Google Shape;365;p13"/>
              <p:cNvSpPr/>
              <p:nvPr/>
            </p:nvSpPr>
            <p:spPr>
              <a:xfrm>
                <a:off x="8569800" y="111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" name="Google Shape;366;p13"/>
              <p:cNvSpPr/>
              <p:nvPr/>
            </p:nvSpPr>
            <p:spPr>
              <a:xfrm>
                <a:off x="8656920" y="110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" name="Google Shape;367;p13"/>
              <p:cNvSpPr/>
              <p:nvPr/>
            </p:nvSpPr>
            <p:spPr>
              <a:xfrm>
                <a:off x="8656920" y="117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" name="Google Shape;368;p13"/>
              <p:cNvSpPr/>
              <p:nvPr/>
            </p:nvSpPr>
            <p:spPr>
              <a:xfrm>
                <a:off x="8656920" y="103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" name="Google Shape;369;p13"/>
            <p:cNvGrpSpPr/>
            <p:nvPr/>
          </p:nvGrpSpPr>
          <p:grpSpPr>
            <a:xfrm>
              <a:off x="7743600" y="350640"/>
              <a:ext cx="188280" cy="188640"/>
              <a:chOff x="7743600" y="350640"/>
              <a:chExt cx="188280" cy="188640"/>
            </a:xfrm>
          </p:grpSpPr>
          <p:sp>
            <p:nvSpPr>
              <p:cNvPr id="78" name="Google Shape;370;p13"/>
              <p:cNvSpPr/>
              <p:nvPr/>
            </p:nvSpPr>
            <p:spPr>
              <a:xfrm>
                <a:off x="78138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" name="Google Shape;371;p13"/>
              <p:cNvSpPr/>
              <p:nvPr/>
            </p:nvSpPr>
            <p:spPr>
              <a:xfrm>
                <a:off x="788292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" name="Google Shape;372;p13"/>
              <p:cNvSpPr/>
              <p:nvPr/>
            </p:nvSpPr>
            <p:spPr>
              <a:xfrm>
                <a:off x="774360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" name="Google Shape;373;p13"/>
              <p:cNvSpPr/>
              <p:nvPr/>
            </p:nvSpPr>
            <p:spPr>
              <a:xfrm>
                <a:off x="783072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" name="Google Shape;374;p13"/>
              <p:cNvSpPr/>
              <p:nvPr/>
            </p:nvSpPr>
            <p:spPr>
              <a:xfrm>
                <a:off x="783072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" name="Google Shape;375;p13"/>
              <p:cNvSpPr/>
              <p:nvPr/>
            </p:nvSpPr>
            <p:spPr>
              <a:xfrm>
                <a:off x="783072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4" name="Google Shape;376;p13"/>
          <p:cNvGrpSpPr/>
          <p:nvPr/>
        </p:nvGrpSpPr>
        <p:grpSpPr>
          <a:xfrm>
            <a:off x="-1702800" y="-1836000"/>
            <a:ext cx="12658320" cy="9110520"/>
            <a:chOff x="-1702800" y="-1836000"/>
            <a:chExt cx="12658320" cy="9110520"/>
          </a:xfrm>
        </p:grpSpPr>
        <p:sp>
          <p:nvSpPr>
            <p:cNvPr id="85" name="Google Shape;377;p13"/>
            <p:cNvSpPr/>
            <p:nvPr/>
          </p:nvSpPr>
          <p:spPr>
            <a:xfrm rot="5754000">
              <a:off x="8062560" y="-164412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378;p13"/>
            <p:cNvSpPr/>
            <p:nvPr/>
          </p:nvSpPr>
          <p:spPr>
            <a:xfrm rot="16200000">
              <a:off x="-1274400" y="377136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379;p13"/>
            <p:cNvSpPr/>
            <p:nvPr/>
          </p:nvSpPr>
          <p:spPr>
            <a:xfrm rot="3565200">
              <a:off x="-1034280" y="4033440"/>
              <a:ext cx="2004480" cy="2160360"/>
            </a:xfrm>
            <a:custGeom>
              <a:avLst/>
              <a:gdLst>
                <a:gd name="textAreaLeft" fmla="*/ 0 w 2004480"/>
                <a:gd name="textAreaRight" fmla="*/ 2004840 w 20044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380;p13"/>
            <p:cNvSpPr/>
            <p:nvPr/>
          </p:nvSpPr>
          <p:spPr>
            <a:xfrm>
              <a:off x="7196040" y="-1836000"/>
              <a:ext cx="2388960" cy="2598480"/>
            </a:xfrm>
            <a:custGeom>
              <a:avLst/>
              <a:gdLst>
                <a:gd name="textAreaLeft" fmla="*/ 0 w 2388960"/>
                <a:gd name="textAreaRight" fmla="*/ 2389320 w 2388960"/>
                <a:gd name="textAreaTop" fmla="*/ 0 h 2598480"/>
                <a:gd name="textAreaBottom" fmla="*/ 2598840 h 2598480"/>
              </a:gdLst>
              <a:ahLst/>
              <a:cxnLst/>
              <a:rect l="textAreaLeft" t="textAreaTop" r="textAreaRight" b="textAreaBottom"/>
              <a:pathLst>
                <a:path w="634" h="688">
                  <a:moveTo>
                    <a:pt x="523" y="191"/>
                  </a:moveTo>
                  <a:cubicBezTo>
                    <a:pt x="463" y="156"/>
                    <a:pt x="469" y="46"/>
                    <a:pt x="406" y="23"/>
                  </a:cubicBezTo>
                  <a:cubicBezTo>
                    <a:pt x="343" y="0"/>
                    <a:pt x="285" y="32"/>
                    <a:pt x="239" y="100"/>
                  </a:cubicBezTo>
                  <a:cubicBezTo>
                    <a:pt x="194" y="168"/>
                    <a:pt x="152" y="194"/>
                    <a:pt x="61" y="233"/>
                  </a:cubicBezTo>
                  <a:cubicBezTo>
                    <a:pt x="33" y="246"/>
                    <a:pt x="17" y="266"/>
                    <a:pt x="9" y="289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8" y="289"/>
                    <a:pt x="8" y="290"/>
                    <a:pt x="8" y="292"/>
                  </a:cubicBezTo>
                  <a:cubicBezTo>
                    <a:pt x="2" y="309"/>
                    <a:pt x="0" y="328"/>
                    <a:pt x="0" y="344"/>
                  </a:cubicBezTo>
                  <a:cubicBezTo>
                    <a:pt x="0" y="361"/>
                    <a:pt x="2" y="379"/>
                    <a:pt x="8" y="397"/>
                  </a:cubicBezTo>
                  <a:cubicBezTo>
                    <a:pt x="8" y="399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7" y="423"/>
                    <a:pt x="33" y="443"/>
                    <a:pt x="61" y="455"/>
                  </a:cubicBezTo>
                  <a:cubicBezTo>
                    <a:pt x="152" y="495"/>
                    <a:pt x="194" y="520"/>
                    <a:pt x="239" y="588"/>
                  </a:cubicBezTo>
                  <a:cubicBezTo>
                    <a:pt x="285" y="656"/>
                    <a:pt x="343" y="688"/>
                    <a:pt x="406" y="666"/>
                  </a:cubicBezTo>
                  <a:cubicBezTo>
                    <a:pt x="469" y="643"/>
                    <a:pt x="463" y="533"/>
                    <a:pt x="523" y="498"/>
                  </a:cubicBezTo>
                  <a:cubicBezTo>
                    <a:pt x="574" y="469"/>
                    <a:pt x="634" y="437"/>
                    <a:pt x="628" y="344"/>
                  </a:cubicBezTo>
                  <a:cubicBezTo>
                    <a:pt x="634" y="252"/>
                    <a:pt x="574" y="220"/>
                    <a:pt x="523" y="1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382;p14"/>
          <p:cNvGrpSpPr/>
          <p:nvPr/>
        </p:nvGrpSpPr>
        <p:grpSpPr>
          <a:xfrm>
            <a:off x="321480" y="1306800"/>
            <a:ext cx="8204040" cy="3301560"/>
            <a:chOff x="321480" y="1306800"/>
            <a:chExt cx="8204040" cy="3301560"/>
          </a:xfrm>
        </p:grpSpPr>
        <p:grpSp>
          <p:nvGrpSpPr>
            <p:cNvPr id="90" name="Google Shape;383;p14"/>
            <p:cNvGrpSpPr/>
            <p:nvPr/>
          </p:nvGrpSpPr>
          <p:grpSpPr>
            <a:xfrm>
              <a:off x="8337240" y="3552480"/>
              <a:ext cx="188280" cy="188640"/>
              <a:chOff x="8337240" y="3552480"/>
              <a:chExt cx="188280" cy="188640"/>
            </a:xfrm>
          </p:grpSpPr>
          <p:sp>
            <p:nvSpPr>
              <p:cNvPr id="91" name="Google Shape;384;p14"/>
              <p:cNvSpPr/>
              <p:nvPr/>
            </p:nvSpPr>
            <p:spPr>
              <a:xfrm>
                <a:off x="8407800" y="3641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" name="Google Shape;385;p14"/>
              <p:cNvSpPr/>
              <p:nvPr/>
            </p:nvSpPr>
            <p:spPr>
              <a:xfrm>
                <a:off x="8476560" y="3641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" name="Google Shape;386;p14"/>
              <p:cNvSpPr/>
              <p:nvPr/>
            </p:nvSpPr>
            <p:spPr>
              <a:xfrm>
                <a:off x="8337240" y="3641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" name="Google Shape;387;p14"/>
              <p:cNvSpPr/>
              <p:nvPr/>
            </p:nvSpPr>
            <p:spPr>
              <a:xfrm>
                <a:off x="8424360" y="3623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388;p14"/>
              <p:cNvSpPr/>
              <p:nvPr/>
            </p:nvSpPr>
            <p:spPr>
              <a:xfrm>
                <a:off x="8424360" y="3693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389;p14"/>
              <p:cNvSpPr/>
              <p:nvPr/>
            </p:nvSpPr>
            <p:spPr>
              <a:xfrm>
                <a:off x="8424360" y="3552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" name="Google Shape;390;p14"/>
            <p:cNvGrpSpPr/>
            <p:nvPr/>
          </p:nvGrpSpPr>
          <p:grpSpPr>
            <a:xfrm>
              <a:off x="7239600" y="4419720"/>
              <a:ext cx="187920" cy="188640"/>
              <a:chOff x="7239600" y="4419720"/>
              <a:chExt cx="187920" cy="188640"/>
            </a:xfrm>
          </p:grpSpPr>
          <p:sp>
            <p:nvSpPr>
              <p:cNvPr id="98" name="Google Shape;391;p14"/>
              <p:cNvSpPr/>
              <p:nvPr/>
            </p:nvSpPr>
            <p:spPr>
              <a:xfrm>
                <a:off x="730980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92;p14"/>
              <p:cNvSpPr/>
              <p:nvPr/>
            </p:nvSpPr>
            <p:spPr>
              <a:xfrm>
                <a:off x="737856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" name="Google Shape;393;p14"/>
              <p:cNvSpPr/>
              <p:nvPr/>
            </p:nvSpPr>
            <p:spPr>
              <a:xfrm>
                <a:off x="7239600" y="4508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" name="Google Shape;394;p14"/>
              <p:cNvSpPr/>
              <p:nvPr/>
            </p:nvSpPr>
            <p:spPr>
              <a:xfrm>
                <a:off x="7326720" y="4491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395;p14"/>
              <p:cNvSpPr/>
              <p:nvPr/>
            </p:nvSpPr>
            <p:spPr>
              <a:xfrm>
                <a:off x="7326720" y="4560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" name="Google Shape;396;p14"/>
              <p:cNvSpPr/>
              <p:nvPr/>
            </p:nvSpPr>
            <p:spPr>
              <a:xfrm>
                <a:off x="7326720" y="4419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4" name="Google Shape;397;p14"/>
            <p:cNvGrpSpPr/>
            <p:nvPr/>
          </p:nvGrpSpPr>
          <p:grpSpPr>
            <a:xfrm>
              <a:off x="321480" y="2044440"/>
              <a:ext cx="188280" cy="188280"/>
              <a:chOff x="321480" y="2044440"/>
              <a:chExt cx="188280" cy="188280"/>
            </a:xfrm>
          </p:grpSpPr>
          <p:sp>
            <p:nvSpPr>
              <p:cNvPr id="105" name="Google Shape;398;p14"/>
              <p:cNvSpPr/>
              <p:nvPr/>
            </p:nvSpPr>
            <p:spPr>
              <a:xfrm>
                <a:off x="391680" y="2133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" name="Google Shape;399;p14"/>
              <p:cNvSpPr/>
              <p:nvPr/>
            </p:nvSpPr>
            <p:spPr>
              <a:xfrm>
                <a:off x="460800" y="2133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400;p14"/>
              <p:cNvSpPr/>
              <p:nvPr/>
            </p:nvSpPr>
            <p:spPr>
              <a:xfrm>
                <a:off x="321480" y="21330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" name="Google Shape;401;p14"/>
              <p:cNvSpPr/>
              <p:nvPr/>
            </p:nvSpPr>
            <p:spPr>
              <a:xfrm>
                <a:off x="408600" y="2115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" name="Google Shape;402;p14"/>
              <p:cNvSpPr/>
              <p:nvPr/>
            </p:nvSpPr>
            <p:spPr>
              <a:xfrm>
                <a:off x="408600" y="21848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" name="Google Shape;403;p14"/>
              <p:cNvSpPr/>
              <p:nvPr/>
            </p:nvSpPr>
            <p:spPr>
              <a:xfrm>
                <a:off x="408600" y="2044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" name="Google Shape;404;p14"/>
            <p:cNvGrpSpPr/>
            <p:nvPr/>
          </p:nvGrpSpPr>
          <p:grpSpPr>
            <a:xfrm>
              <a:off x="717480" y="1306800"/>
              <a:ext cx="187920" cy="188280"/>
              <a:chOff x="717480" y="1306800"/>
              <a:chExt cx="187920" cy="188280"/>
            </a:xfrm>
          </p:grpSpPr>
          <p:sp>
            <p:nvSpPr>
              <p:cNvPr id="112" name="Google Shape;405;p14"/>
              <p:cNvSpPr/>
              <p:nvPr/>
            </p:nvSpPr>
            <p:spPr>
              <a:xfrm>
                <a:off x="787680" y="1395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" name="Google Shape;406;p14"/>
              <p:cNvSpPr/>
              <p:nvPr/>
            </p:nvSpPr>
            <p:spPr>
              <a:xfrm>
                <a:off x="856440" y="1395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" name="Google Shape;407;p14"/>
              <p:cNvSpPr/>
              <p:nvPr/>
            </p:nvSpPr>
            <p:spPr>
              <a:xfrm>
                <a:off x="717480" y="1395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" name="Google Shape;408;p14"/>
              <p:cNvSpPr/>
              <p:nvPr/>
            </p:nvSpPr>
            <p:spPr>
              <a:xfrm>
                <a:off x="804600" y="1378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409;p14"/>
              <p:cNvSpPr/>
              <p:nvPr/>
            </p:nvSpPr>
            <p:spPr>
              <a:xfrm>
                <a:off x="804600" y="1447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" name="Google Shape;410;p14"/>
              <p:cNvSpPr/>
              <p:nvPr/>
            </p:nvSpPr>
            <p:spPr>
              <a:xfrm>
                <a:off x="804600" y="1306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8" name="Google Shape;411;p14"/>
          <p:cNvGrpSpPr/>
          <p:nvPr/>
        </p:nvGrpSpPr>
        <p:grpSpPr>
          <a:xfrm>
            <a:off x="-2213640" y="-1281960"/>
            <a:ext cx="12853440" cy="7753320"/>
            <a:chOff x="-2213640" y="-1281960"/>
            <a:chExt cx="12853440" cy="7753320"/>
          </a:xfrm>
        </p:grpSpPr>
        <p:sp>
          <p:nvSpPr>
            <p:cNvPr id="119" name="Google Shape;412;p14"/>
            <p:cNvSpPr/>
            <p:nvPr/>
          </p:nvSpPr>
          <p:spPr>
            <a:xfrm rot="14629200">
              <a:off x="-120600" y="-865440"/>
              <a:ext cx="1980000" cy="1689840"/>
            </a:xfrm>
            <a:custGeom>
              <a:avLst/>
              <a:gdLst>
                <a:gd name="textAreaLeft" fmla="*/ 0 w 1980000"/>
                <a:gd name="textAreaRight" fmla="*/ 1980360 w 1980000"/>
                <a:gd name="textAreaTop" fmla="*/ 0 h 1689840"/>
                <a:gd name="textAreaBottom" fmla="*/ 1690200 h 168984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" name="Google Shape;413;p14"/>
            <p:cNvSpPr/>
            <p:nvPr/>
          </p:nvSpPr>
          <p:spPr>
            <a:xfrm rot="7323000">
              <a:off x="7530840" y="3903840"/>
              <a:ext cx="3058200" cy="1661040"/>
            </a:xfrm>
            <a:custGeom>
              <a:avLst/>
              <a:gdLst>
                <a:gd name="textAreaLeft" fmla="*/ 0 w 3058200"/>
                <a:gd name="textAreaRight" fmla="*/ 3058560 w 3058200"/>
                <a:gd name="textAreaTop" fmla="*/ 0 h 1661040"/>
                <a:gd name="textAreaBottom" fmla="*/ 1661400 h 1661040"/>
              </a:gdLst>
              <a:ahLst/>
              <a:cxn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" name="Google Shape;414;p14"/>
            <p:cNvSpPr/>
            <p:nvPr/>
          </p:nvSpPr>
          <p:spPr>
            <a:xfrm rot="20767800">
              <a:off x="6508800" y="4100400"/>
              <a:ext cx="3966840" cy="1850040"/>
            </a:xfrm>
            <a:custGeom>
              <a:avLst/>
              <a:gdLst>
                <a:gd name="textAreaLeft" fmla="*/ 0 w 3966840"/>
                <a:gd name="textAreaRight" fmla="*/ 3967200 w 3966840"/>
                <a:gd name="textAreaTop" fmla="*/ 0 h 1850040"/>
                <a:gd name="textAreaBottom" fmla="*/ 1850400 h 185004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" name="Google Shape;415;p14"/>
            <p:cNvSpPr/>
            <p:nvPr/>
          </p:nvSpPr>
          <p:spPr>
            <a:xfrm rot="19407600">
              <a:off x="-1758600" y="-604800"/>
              <a:ext cx="3118680" cy="2557800"/>
            </a:xfrm>
            <a:custGeom>
              <a:avLst/>
              <a:gdLst>
                <a:gd name="textAreaLeft" fmla="*/ 0 w 3118680"/>
                <a:gd name="textAreaRight" fmla="*/ 3119040 w 3118680"/>
                <a:gd name="textAreaTop" fmla="*/ 0 h 2557800"/>
                <a:gd name="textAreaBottom" fmla="*/ 2558160 h 255780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77640" y="3432960"/>
            <a:ext cx="44528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6" name="Google Shape;421;p15"/>
          <p:cNvGrpSpPr/>
          <p:nvPr/>
        </p:nvGrpSpPr>
        <p:grpSpPr>
          <a:xfrm>
            <a:off x="773640" y="276480"/>
            <a:ext cx="7983720" cy="4257000"/>
            <a:chOff x="773640" y="276480"/>
            <a:chExt cx="7983720" cy="4257000"/>
          </a:xfrm>
        </p:grpSpPr>
        <p:grpSp>
          <p:nvGrpSpPr>
            <p:cNvPr id="127" name="Google Shape;422;p15"/>
            <p:cNvGrpSpPr/>
            <p:nvPr/>
          </p:nvGrpSpPr>
          <p:grpSpPr>
            <a:xfrm>
              <a:off x="6894360" y="276480"/>
              <a:ext cx="188280" cy="188280"/>
              <a:chOff x="6894360" y="276480"/>
              <a:chExt cx="188280" cy="188280"/>
            </a:xfrm>
          </p:grpSpPr>
          <p:sp>
            <p:nvSpPr>
              <p:cNvPr id="128" name="Google Shape;423;p15"/>
              <p:cNvSpPr/>
              <p:nvPr/>
            </p:nvSpPr>
            <p:spPr>
              <a:xfrm>
                <a:off x="6964920" y="36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" name="Google Shape;424;p15"/>
              <p:cNvSpPr/>
              <p:nvPr/>
            </p:nvSpPr>
            <p:spPr>
              <a:xfrm>
                <a:off x="7033680" y="36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" name="Google Shape;425;p15"/>
              <p:cNvSpPr/>
              <p:nvPr/>
            </p:nvSpPr>
            <p:spPr>
              <a:xfrm>
                <a:off x="6894360" y="365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" name="Google Shape;426;p15"/>
              <p:cNvSpPr/>
              <p:nvPr/>
            </p:nvSpPr>
            <p:spPr>
              <a:xfrm>
                <a:off x="6981840" y="347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" name="Google Shape;427;p15"/>
              <p:cNvSpPr/>
              <p:nvPr/>
            </p:nvSpPr>
            <p:spPr>
              <a:xfrm>
                <a:off x="6981840" y="41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" name="Google Shape;428;p15"/>
              <p:cNvSpPr/>
              <p:nvPr/>
            </p:nvSpPr>
            <p:spPr>
              <a:xfrm>
                <a:off x="6981840" y="27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4" name="Google Shape;429;p15"/>
            <p:cNvGrpSpPr/>
            <p:nvPr/>
          </p:nvGrpSpPr>
          <p:grpSpPr>
            <a:xfrm>
              <a:off x="8430840" y="4205520"/>
              <a:ext cx="326520" cy="327960"/>
              <a:chOff x="8430840" y="4205520"/>
              <a:chExt cx="326520" cy="327960"/>
            </a:xfrm>
          </p:grpSpPr>
          <p:sp>
            <p:nvSpPr>
              <p:cNvPr id="135" name="Google Shape;430;p15"/>
              <p:cNvSpPr/>
              <p:nvPr/>
            </p:nvSpPr>
            <p:spPr>
              <a:xfrm>
                <a:off x="8571960" y="4364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431;p15"/>
              <p:cNvSpPr/>
              <p:nvPr/>
            </p:nvSpPr>
            <p:spPr>
              <a:xfrm>
                <a:off x="8640720" y="4364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" name="Google Shape;432;p15"/>
              <p:cNvSpPr/>
              <p:nvPr/>
            </p:nvSpPr>
            <p:spPr>
              <a:xfrm>
                <a:off x="8709480" y="43642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433;p15"/>
              <p:cNvSpPr/>
              <p:nvPr/>
            </p:nvSpPr>
            <p:spPr>
              <a:xfrm>
                <a:off x="8501760" y="43642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434;p15"/>
              <p:cNvSpPr/>
              <p:nvPr/>
            </p:nvSpPr>
            <p:spPr>
              <a:xfrm>
                <a:off x="8430840" y="4364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435;p15"/>
              <p:cNvSpPr/>
              <p:nvPr/>
            </p:nvSpPr>
            <p:spPr>
              <a:xfrm>
                <a:off x="8589240" y="43470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436;p15"/>
              <p:cNvSpPr/>
              <p:nvPr/>
            </p:nvSpPr>
            <p:spPr>
              <a:xfrm>
                <a:off x="8589240" y="44164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437;p15"/>
              <p:cNvSpPr/>
              <p:nvPr/>
            </p:nvSpPr>
            <p:spPr>
              <a:xfrm>
                <a:off x="8589240" y="44841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438;p15"/>
              <p:cNvSpPr/>
              <p:nvPr/>
            </p:nvSpPr>
            <p:spPr>
              <a:xfrm>
                <a:off x="8589240" y="4275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439;p15"/>
              <p:cNvSpPr/>
              <p:nvPr/>
            </p:nvSpPr>
            <p:spPr>
              <a:xfrm>
                <a:off x="8589240" y="42055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440;p15"/>
            <p:cNvGrpSpPr/>
            <p:nvPr/>
          </p:nvGrpSpPr>
          <p:grpSpPr>
            <a:xfrm>
              <a:off x="773640" y="465120"/>
              <a:ext cx="188280" cy="188640"/>
              <a:chOff x="773640" y="465120"/>
              <a:chExt cx="188280" cy="188640"/>
            </a:xfrm>
          </p:grpSpPr>
          <p:sp>
            <p:nvSpPr>
              <p:cNvPr id="146" name="Google Shape;441;p15"/>
              <p:cNvSpPr/>
              <p:nvPr/>
            </p:nvSpPr>
            <p:spPr>
              <a:xfrm>
                <a:off x="843840" y="553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442;p15"/>
              <p:cNvSpPr/>
              <p:nvPr/>
            </p:nvSpPr>
            <p:spPr>
              <a:xfrm>
                <a:off x="912960" y="553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443;p15"/>
              <p:cNvSpPr/>
              <p:nvPr/>
            </p:nvSpPr>
            <p:spPr>
              <a:xfrm>
                <a:off x="773640" y="553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" name="Google Shape;444;p15"/>
              <p:cNvSpPr/>
              <p:nvPr/>
            </p:nvSpPr>
            <p:spPr>
              <a:xfrm>
                <a:off x="860760" y="536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0" name="Google Shape;445;p15"/>
              <p:cNvSpPr/>
              <p:nvPr/>
            </p:nvSpPr>
            <p:spPr>
              <a:xfrm>
                <a:off x="860760" y="605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" name="Google Shape;446;p15"/>
              <p:cNvSpPr/>
              <p:nvPr/>
            </p:nvSpPr>
            <p:spPr>
              <a:xfrm>
                <a:off x="860760" y="465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52" name="Google Shape;447;p15"/>
          <p:cNvGrpSpPr/>
          <p:nvPr/>
        </p:nvGrpSpPr>
        <p:grpSpPr>
          <a:xfrm>
            <a:off x="5286960" y="-2211120"/>
            <a:ext cx="5627160" cy="9517680"/>
            <a:chOff x="5286960" y="-2211120"/>
            <a:chExt cx="5627160" cy="9517680"/>
          </a:xfrm>
        </p:grpSpPr>
        <p:sp>
          <p:nvSpPr>
            <p:cNvPr id="153" name="Google Shape;448;p15"/>
            <p:cNvSpPr/>
            <p:nvPr/>
          </p:nvSpPr>
          <p:spPr>
            <a:xfrm rot="9928800">
              <a:off x="5549040" y="4527360"/>
              <a:ext cx="2879640" cy="2457360"/>
            </a:xfrm>
            <a:custGeom>
              <a:avLst/>
              <a:gdLst>
                <a:gd name="textAreaLeft" fmla="*/ 0 w 2879640"/>
                <a:gd name="textAreaRight" fmla="*/ 2880000 w 2879640"/>
                <a:gd name="textAreaTop" fmla="*/ 0 h 2457360"/>
                <a:gd name="textAreaBottom" fmla="*/ 2457720 h 245736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449;p15"/>
            <p:cNvSpPr/>
            <p:nvPr/>
          </p:nvSpPr>
          <p:spPr>
            <a:xfrm rot="2885400">
              <a:off x="7361640" y="-1475280"/>
              <a:ext cx="3118320" cy="2557440"/>
            </a:xfrm>
            <a:custGeom>
              <a:avLst/>
              <a:gdLst>
                <a:gd name="textAreaLeft" fmla="*/ 0 w 3118320"/>
                <a:gd name="textAreaRight" fmla="*/ 3118680 w 311832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11960" y="1476360"/>
            <a:ext cx="365292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784040" y="1071360"/>
            <a:ext cx="3337200" cy="312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57" name="Google Shape;454;p16"/>
          <p:cNvGrpSpPr/>
          <p:nvPr/>
        </p:nvGrpSpPr>
        <p:grpSpPr>
          <a:xfrm>
            <a:off x="1621440" y="444960"/>
            <a:ext cx="7142760" cy="4257720"/>
            <a:chOff x="1621440" y="444960"/>
            <a:chExt cx="7142760" cy="4257720"/>
          </a:xfrm>
        </p:grpSpPr>
        <p:grpSp>
          <p:nvGrpSpPr>
            <p:cNvPr id="158" name="Google Shape;455;p16"/>
            <p:cNvGrpSpPr/>
            <p:nvPr/>
          </p:nvGrpSpPr>
          <p:grpSpPr>
            <a:xfrm>
              <a:off x="1621440" y="444960"/>
              <a:ext cx="188280" cy="188640"/>
              <a:chOff x="1621440" y="444960"/>
              <a:chExt cx="188280" cy="188640"/>
            </a:xfrm>
          </p:grpSpPr>
          <p:sp>
            <p:nvSpPr>
              <p:cNvPr id="159" name="Google Shape;456;p16"/>
              <p:cNvSpPr/>
              <p:nvPr/>
            </p:nvSpPr>
            <p:spPr>
              <a:xfrm>
                <a:off x="169164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57;p16"/>
              <p:cNvSpPr/>
              <p:nvPr/>
            </p:nvSpPr>
            <p:spPr>
              <a:xfrm>
                <a:off x="176076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58;p16"/>
              <p:cNvSpPr/>
              <p:nvPr/>
            </p:nvSpPr>
            <p:spPr>
              <a:xfrm>
                <a:off x="162144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59;p16"/>
              <p:cNvSpPr/>
              <p:nvPr/>
            </p:nvSpPr>
            <p:spPr>
              <a:xfrm>
                <a:off x="170856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60;p16"/>
              <p:cNvSpPr/>
              <p:nvPr/>
            </p:nvSpPr>
            <p:spPr>
              <a:xfrm>
                <a:off x="170856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61;p16"/>
              <p:cNvSpPr/>
              <p:nvPr/>
            </p:nvSpPr>
            <p:spPr>
              <a:xfrm>
                <a:off x="170856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5" name="Google Shape;462;p16"/>
            <p:cNvGrpSpPr/>
            <p:nvPr/>
          </p:nvGrpSpPr>
          <p:grpSpPr>
            <a:xfrm>
              <a:off x="8575920" y="3596400"/>
              <a:ext cx="188280" cy="188640"/>
              <a:chOff x="8575920" y="3596400"/>
              <a:chExt cx="188280" cy="188640"/>
            </a:xfrm>
          </p:grpSpPr>
          <p:sp>
            <p:nvSpPr>
              <p:cNvPr id="166" name="Google Shape;463;p16"/>
              <p:cNvSpPr/>
              <p:nvPr/>
            </p:nvSpPr>
            <p:spPr>
              <a:xfrm>
                <a:off x="8646120" y="3685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64;p16"/>
              <p:cNvSpPr/>
              <p:nvPr/>
            </p:nvSpPr>
            <p:spPr>
              <a:xfrm>
                <a:off x="8715240" y="3685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8" name="Google Shape;465;p16"/>
              <p:cNvSpPr/>
              <p:nvPr/>
            </p:nvSpPr>
            <p:spPr>
              <a:xfrm>
                <a:off x="8575920" y="36853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9" name="Google Shape;466;p16"/>
              <p:cNvSpPr/>
              <p:nvPr/>
            </p:nvSpPr>
            <p:spPr>
              <a:xfrm>
                <a:off x="8663040" y="3667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0" name="Google Shape;467;p16"/>
              <p:cNvSpPr/>
              <p:nvPr/>
            </p:nvSpPr>
            <p:spPr>
              <a:xfrm>
                <a:off x="8663040" y="3737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1" name="Google Shape;468;p16"/>
              <p:cNvSpPr/>
              <p:nvPr/>
            </p:nvSpPr>
            <p:spPr>
              <a:xfrm>
                <a:off x="8663040" y="3596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2" name="Google Shape;469;p16"/>
            <p:cNvGrpSpPr/>
            <p:nvPr/>
          </p:nvGrpSpPr>
          <p:grpSpPr>
            <a:xfrm>
              <a:off x="8125560" y="4514040"/>
              <a:ext cx="187920" cy="188640"/>
              <a:chOff x="8125560" y="4514040"/>
              <a:chExt cx="187920" cy="188640"/>
            </a:xfrm>
          </p:grpSpPr>
          <p:sp>
            <p:nvSpPr>
              <p:cNvPr id="173" name="Google Shape;470;p16"/>
              <p:cNvSpPr/>
              <p:nvPr/>
            </p:nvSpPr>
            <p:spPr>
              <a:xfrm>
                <a:off x="819576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71;p16"/>
              <p:cNvSpPr/>
              <p:nvPr/>
            </p:nvSpPr>
            <p:spPr>
              <a:xfrm>
                <a:off x="82645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5" name="Google Shape;472;p16"/>
              <p:cNvSpPr/>
              <p:nvPr/>
            </p:nvSpPr>
            <p:spPr>
              <a:xfrm>
                <a:off x="812556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73;p16"/>
              <p:cNvSpPr/>
              <p:nvPr/>
            </p:nvSpPr>
            <p:spPr>
              <a:xfrm>
                <a:off x="821268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74;p16"/>
              <p:cNvSpPr/>
              <p:nvPr/>
            </p:nvSpPr>
            <p:spPr>
              <a:xfrm>
                <a:off x="821268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75;p16"/>
              <p:cNvSpPr/>
              <p:nvPr/>
            </p:nvSpPr>
            <p:spPr>
              <a:xfrm>
                <a:off x="821268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79" name="Google Shape;476;p16"/>
          <p:cNvGrpSpPr/>
          <p:nvPr/>
        </p:nvGrpSpPr>
        <p:grpSpPr>
          <a:xfrm>
            <a:off x="-1716120" y="-2044440"/>
            <a:ext cx="12416760" cy="8518320"/>
            <a:chOff x="-1716120" y="-2044440"/>
            <a:chExt cx="12416760" cy="8518320"/>
          </a:xfrm>
        </p:grpSpPr>
        <p:sp>
          <p:nvSpPr>
            <p:cNvPr id="180" name="Google Shape;477;p16"/>
            <p:cNvSpPr/>
            <p:nvPr/>
          </p:nvSpPr>
          <p:spPr>
            <a:xfrm rot="21259200">
              <a:off x="6875640" y="4133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" name="Google Shape;478;p16"/>
            <p:cNvSpPr/>
            <p:nvPr/>
          </p:nvSpPr>
          <p:spPr>
            <a:xfrm rot="5400000" flipH="1">
              <a:off x="8348040" y="38948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479;p16"/>
            <p:cNvSpPr/>
            <p:nvPr/>
          </p:nvSpPr>
          <p:spPr>
            <a:xfrm rot="20088000">
              <a:off x="-221760" y="-1353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480;p16"/>
            <p:cNvSpPr/>
            <p:nvPr/>
          </p:nvSpPr>
          <p:spPr>
            <a:xfrm rot="14577600" flipH="1">
              <a:off x="-1103760" y="-875160"/>
              <a:ext cx="2064600" cy="264024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40240"/>
                <a:gd name="textAreaBottom" fmla="*/ 2640600 h 26402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89480" y="1561320"/>
            <a:ext cx="299952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5" name="Google Shape;484;p17"/>
          <p:cNvGrpSpPr/>
          <p:nvPr/>
        </p:nvGrpSpPr>
        <p:grpSpPr>
          <a:xfrm>
            <a:off x="301680" y="826200"/>
            <a:ext cx="8317080" cy="3826440"/>
            <a:chOff x="301680" y="826200"/>
            <a:chExt cx="8317080" cy="3826440"/>
          </a:xfrm>
        </p:grpSpPr>
        <p:grpSp>
          <p:nvGrpSpPr>
            <p:cNvPr id="186" name="Google Shape;485;p17"/>
            <p:cNvGrpSpPr/>
            <p:nvPr/>
          </p:nvGrpSpPr>
          <p:grpSpPr>
            <a:xfrm>
              <a:off x="8430840" y="3084840"/>
              <a:ext cx="187920" cy="188640"/>
              <a:chOff x="8430840" y="3084840"/>
              <a:chExt cx="187920" cy="188640"/>
            </a:xfrm>
          </p:grpSpPr>
          <p:sp>
            <p:nvSpPr>
              <p:cNvPr id="187" name="Google Shape;486;p17"/>
              <p:cNvSpPr/>
              <p:nvPr/>
            </p:nvSpPr>
            <p:spPr>
              <a:xfrm>
                <a:off x="8501040" y="3173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8" name="Google Shape;487;p17"/>
              <p:cNvSpPr/>
              <p:nvPr/>
            </p:nvSpPr>
            <p:spPr>
              <a:xfrm>
                <a:off x="8569800" y="3173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" name="Google Shape;488;p17"/>
              <p:cNvSpPr/>
              <p:nvPr/>
            </p:nvSpPr>
            <p:spPr>
              <a:xfrm>
                <a:off x="8430840" y="3173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489;p17"/>
              <p:cNvSpPr/>
              <p:nvPr/>
            </p:nvSpPr>
            <p:spPr>
              <a:xfrm>
                <a:off x="8517960" y="315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490;p17"/>
              <p:cNvSpPr/>
              <p:nvPr/>
            </p:nvSpPr>
            <p:spPr>
              <a:xfrm>
                <a:off x="8517960" y="322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91;p17"/>
              <p:cNvSpPr/>
              <p:nvPr/>
            </p:nvSpPr>
            <p:spPr>
              <a:xfrm>
                <a:off x="8517960" y="3084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3" name="Google Shape;492;p17"/>
            <p:cNvGrpSpPr/>
            <p:nvPr/>
          </p:nvGrpSpPr>
          <p:grpSpPr>
            <a:xfrm>
              <a:off x="301680" y="1846080"/>
              <a:ext cx="187920" cy="188640"/>
              <a:chOff x="301680" y="1846080"/>
              <a:chExt cx="187920" cy="188640"/>
            </a:xfrm>
          </p:grpSpPr>
          <p:sp>
            <p:nvSpPr>
              <p:cNvPr id="194" name="Google Shape;493;p17"/>
              <p:cNvSpPr/>
              <p:nvPr/>
            </p:nvSpPr>
            <p:spPr>
              <a:xfrm>
                <a:off x="371880" y="1934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5" name="Google Shape;494;p17"/>
              <p:cNvSpPr/>
              <p:nvPr/>
            </p:nvSpPr>
            <p:spPr>
              <a:xfrm>
                <a:off x="440640" y="1934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6" name="Google Shape;495;p17"/>
              <p:cNvSpPr/>
              <p:nvPr/>
            </p:nvSpPr>
            <p:spPr>
              <a:xfrm>
                <a:off x="301680" y="1934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96;p17"/>
              <p:cNvSpPr/>
              <p:nvPr/>
            </p:nvSpPr>
            <p:spPr>
              <a:xfrm>
                <a:off x="388800" y="1917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8" name="Google Shape;497;p17"/>
              <p:cNvSpPr/>
              <p:nvPr/>
            </p:nvSpPr>
            <p:spPr>
              <a:xfrm>
                <a:off x="388800" y="19868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9" name="Google Shape;498;p17"/>
              <p:cNvSpPr/>
              <p:nvPr/>
            </p:nvSpPr>
            <p:spPr>
              <a:xfrm>
                <a:off x="388800" y="1846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0" name="Google Shape;499;p17"/>
            <p:cNvGrpSpPr/>
            <p:nvPr/>
          </p:nvGrpSpPr>
          <p:grpSpPr>
            <a:xfrm>
              <a:off x="7491240" y="4464000"/>
              <a:ext cx="187920" cy="188640"/>
              <a:chOff x="7491240" y="4464000"/>
              <a:chExt cx="187920" cy="188640"/>
            </a:xfrm>
          </p:grpSpPr>
          <p:sp>
            <p:nvSpPr>
              <p:cNvPr id="201" name="Google Shape;500;p17"/>
              <p:cNvSpPr/>
              <p:nvPr/>
            </p:nvSpPr>
            <p:spPr>
              <a:xfrm>
                <a:off x="7561440" y="4552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501;p17"/>
              <p:cNvSpPr/>
              <p:nvPr/>
            </p:nvSpPr>
            <p:spPr>
              <a:xfrm>
                <a:off x="7630200" y="4552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502;p17"/>
              <p:cNvSpPr/>
              <p:nvPr/>
            </p:nvSpPr>
            <p:spPr>
              <a:xfrm>
                <a:off x="7491240" y="4552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503;p17"/>
              <p:cNvSpPr/>
              <p:nvPr/>
            </p:nvSpPr>
            <p:spPr>
              <a:xfrm>
                <a:off x="7578360" y="4535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504;p17"/>
              <p:cNvSpPr/>
              <p:nvPr/>
            </p:nvSpPr>
            <p:spPr>
              <a:xfrm>
                <a:off x="7578360" y="4604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505;p17"/>
              <p:cNvSpPr/>
              <p:nvPr/>
            </p:nvSpPr>
            <p:spPr>
              <a:xfrm>
                <a:off x="7578360" y="4464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7" name="Google Shape;506;p17"/>
            <p:cNvGrpSpPr/>
            <p:nvPr/>
          </p:nvGrpSpPr>
          <p:grpSpPr>
            <a:xfrm>
              <a:off x="1117080" y="826200"/>
              <a:ext cx="188280" cy="188280"/>
              <a:chOff x="1117080" y="826200"/>
              <a:chExt cx="188280" cy="188280"/>
            </a:xfrm>
          </p:grpSpPr>
          <p:sp>
            <p:nvSpPr>
              <p:cNvPr id="208" name="Google Shape;507;p17"/>
              <p:cNvSpPr/>
              <p:nvPr/>
            </p:nvSpPr>
            <p:spPr>
              <a:xfrm>
                <a:off x="1187280" y="914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508;p17"/>
              <p:cNvSpPr/>
              <p:nvPr/>
            </p:nvSpPr>
            <p:spPr>
              <a:xfrm>
                <a:off x="1256400" y="914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509;p17"/>
              <p:cNvSpPr/>
              <p:nvPr/>
            </p:nvSpPr>
            <p:spPr>
              <a:xfrm>
                <a:off x="1117080" y="914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510;p17"/>
              <p:cNvSpPr/>
              <p:nvPr/>
            </p:nvSpPr>
            <p:spPr>
              <a:xfrm>
                <a:off x="1204200" y="89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511;p17"/>
              <p:cNvSpPr/>
              <p:nvPr/>
            </p:nvSpPr>
            <p:spPr>
              <a:xfrm>
                <a:off x="1204200" y="966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512;p17"/>
              <p:cNvSpPr/>
              <p:nvPr/>
            </p:nvSpPr>
            <p:spPr>
              <a:xfrm>
                <a:off x="1204200" y="826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14" name="Google Shape;513;p17"/>
          <p:cNvGrpSpPr/>
          <p:nvPr/>
        </p:nvGrpSpPr>
        <p:grpSpPr>
          <a:xfrm>
            <a:off x="-2111760" y="-1271520"/>
            <a:ext cx="13027680" cy="8559360"/>
            <a:chOff x="-2111760" y="-1271520"/>
            <a:chExt cx="13027680" cy="8559360"/>
          </a:xfrm>
        </p:grpSpPr>
        <p:sp>
          <p:nvSpPr>
            <p:cNvPr id="215" name="Google Shape;514;p17"/>
            <p:cNvSpPr/>
            <p:nvPr/>
          </p:nvSpPr>
          <p:spPr>
            <a:xfrm rot="20101200">
              <a:off x="6413760" y="4441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" name="Google Shape;515;p17"/>
            <p:cNvSpPr/>
            <p:nvPr/>
          </p:nvSpPr>
          <p:spPr>
            <a:xfrm rot="2215800" flipH="1">
              <a:off x="8265240" y="310896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" name="Google Shape;516;p17"/>
            <p:cNvSpPr/>
            <p:nvPr/>
          </p:nvSpPr>
          <p:spPr>
            <a:xfrm rot="9868200">
              <a:off x="-1321920" y="-8118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517;p17"/>
            <p:cNvSpPr/>
            <p:nvPr/>
          </p:nvSpPr>
          <p:spPr>
            <a:xfrm rot="14292000" flipH="1">
              <a:off x="-1478160" y="-31320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519;p18"/>
          <p:cNvGrpSpPr/>
          <p:nvPr/>
        </p:nvGrpSpPr>
        <p:grpSpPr>
          <a:xfrm>
            <a:off x="-2071800" y="-1757160"/>
            <a:ext cx="12767400" cy="8564760"/>
            <a:chOff x="-2071800" y="-1757160"/>
            <a:chExt cx="12767400" cy="8564760"/>
          </a:xfrm>
        </p:grpSpPr>
        <p:sp>
          <p:nvSpPr>
            <p:cNvPr id="220" name="Google Shape;520;p18"/>
            <p:cNvSpPr/>
            <p:nvPr/>
          </p:nvSpPr>
          <p:spPr>
            <a:xfrm rot="9868200">
              <a:off x="-690120" y="41875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" name="Google Shape;521;p18"/>
            <p:cNvSpPr/>
            <p:nvPr/>
          </p:nvSpPr>
          <p:spPr>
            <a:xfrm rot="14292000" flipH="1">
              <a:off x="-1438200" y="365688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" name="Google Shape;522;p18"/>
            <p:cNvSpPr/>
            <p:nvPr/>
          </p:nvSpPr>
          <p:spPr>
            <a:xfrm rot="1743000">
              <a:off x="6678000" y="-9878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" name="Google Shape;523;p18"/>
            <p:cNvSpPr/>
            <p:nvPr/>
          </p:nvSpPr>
          <p:spPr>
            <a:xfrm rot="2215800" flipH="1">
              <a:off x="8044560" y="-4597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24920" y="1878480"/>
            <a:ext cx="3580560" cy="59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5" name="Google Shape;526;p18"/>
          <p:cNvGrpSpPr/>
          <p:nvPr/>
        </p:nvGrpSpPr>
        <p:grpSpPr>
          <a:xfrm>
            <a:off x="308520" y="292680"/>
            <a:ext cx="8121960" cy="3998880"/>
            <a:chOff x="308520" y="292680"/>
            <a:chExt cx="8121960" cy="3998880"/>
          </a:xfrm>
        </p:grpSpPr>
        <p:grpSp>
          <p:nvGrpSpPr>
            <p:cNvPr id="226" name="Google Shape;527;p18"/>
            <p:cNvGrpSpPr/>
            <p:nvPr/>
          </p:nvGrpSpPr>
          <p:grpSpPr>
            <a:xfrm>
              <a:off x="308520" y="3299400"/>
              <a:ext cx="188280" cy="188640"/>
              <a:chOff x="308520" y="3299400"/>
              <a:chExt cx="188280" cy="188640"/>
            </a:xfrm>
          </p:grpSpPr>
          <p:sp>
            <p:nvSpPr>
              <p:cNvPr id="227" name="Google Shape;528;p18"/>
              <p:cNvSpPr/>
              <p:nvPr/>
            </p:nvSpPr>
            <p:spPr>
              <a:xfrm>
                <a:off x="379080" y="3388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529;p18"/>
              <p:cNvSpPr/>
              <p:nvPr/>
            </p:nvSpPr>
            <p:spPr>
              <a:xfrm>
                <a:off x="447840" y="3388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530;p18"/>
              <p:cNvSpPr/>
              <p:nvPr/>
            </p:nvSpPr>
            <p:spPr>
              <a:xfrm>
                <a:off x="308520" y="33883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531;p18"/>
              <p:cNvSpPr/>
              <p:nvPr/>
            </p:nvSpPr>
            <p:spPr>
              <a:xfrm>
                <a:off x="395640" y="337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532;p18"/>
              <p:cNvSpPr/>
              <p:nvPr/>
            </p:nvSpPr>
            <p:spPr>
              <a:xfrm>
                <a:off x="395640" y="3440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533;p18"/>
              <p:cNvSpPr/>
              <p:nvPr/>
            </p:nvSpPr>
            <p:spPr>
              <a:xfrm>
                <a:off x="395640" y="329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534;p18"/>
            <p:cNvGrpSpPr/>
            <p:nvPr/>
          </p:nvGrpSpPr>
          <p:grpSpPr>
            <a:xfrm>
              <a:off x="1503360" y="4102920"/>
              <a:ext cx="187920" cy="188640"/>
              <a:chOff x="1503360" y="4102920"/>
              <a:chExt cx="187920" cy="188640"/>
            </a:xfrm>
          </p:grpSpPr>
          <p:sp>
            <p:nvSpPr>
              <p:cNvPr id="234" name="Google Shape;535;p18"/>
              <p:cNvSpPr/>
              <p:nvPr/>
            </p:nvSpPr>
            <p:spPr>
              <a:xfrm>
                <a:off x="1573560" y="419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536;p18"/>
              <p:cNvSpPr/>
              <p:nvPr/>
            </p:nvSpPr>
            <p:spPr>
              <a:xfrm>
                <a:off x="1642320" y="419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6" name="Google Shape;537;p18"/>
              <p:cNvSpPr/>
              <p:nvPr/>
            </p:nvSpPr>
            <p:spPr>
              <a:xfrm>
                <a:off x="1503360" y="4191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7" name="Google Shape;538;p18"/>
              <p:cNvSpPr/>
              <p:nvPr/>
            </p:nvSpPr>
            <p:spPr>
              <a:xfrm>
                <a:off x="1590480" y="4174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539;p18"/>
              <p:cNvSpPr/>
              <p:nvPr/>
            </p:nvSpPr>
            <p:spPr>
              <a:xfrm>
                <a:off x="1590480" y="42436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40;p18"/>
              <p:cNvSpPr/>
              <p:nvPr/>
            </p:nvSpPr>
            <p:spPr>
              <a:xfrm>
                <a:off x="1590480" y="4102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0" name="Google Shape;541;p18"/>
            <p:cNvGrpSpPr/>
            <p:nvPr/>
          </p:nvGrpSpPr>
          <p:grpSpPr>
            <a:xfrm>
              <a:off x="6885360" y="292680"/>
              <a:ext cx="188280" cy="188280"/>
              <a:chOff x="6885360" y="292680"/>
              <a:chExt cx="188280" cy="188280"/>
            </a:xfrm>
          </p:grpSpPr>
          <p:sp>
            <p:nvSpPr>
              <p:cNvPr id="241" name="Google Shape;542;p18"/>
              <p:cNvSpPr/>
              <p:nvPr/>
            </p:nvSpPr>
            <p:spPr>
              <a:xfrm>
                <a:off x="6955560" y="38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43;p18"/>
              <p:cNvSpPr/>
              <p:nvPr/>
            </p:nvSpPr>
            <p:spPr>
              <a:xfrm>
                <a:off x="7024680" y="38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44;p18"/>
              <p:cNvSpPr/>
              <p:nvPr/>
            </p:nvSpPr>
            <p:spPr>
              <a:xfrm>
                <a:off x="6885360" y="381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4" name="Google Shape;545;p18"/>
              <p:cNvSpPr/>
              <p:nvPr/>
            </p:nvSpPr>
            <p:spPr>
              <a:xfrm>
                <a:off x="6972480" y="363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546;p18"/>
              <p:cNvSpPr/>
              <p:nvPr/>
            </p:nvSpPr>
            <p:spPr>
              <a:xfrm>
                <a:off x="6972480" y="433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47;p18"/>
              <p:cNvSpPr/>
              <p:nvPr/>
            </p:nvSpPr>
            <p:spPr>
              <a:xfrm>
                <a:off x="6972480" y="292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7" name="Google Shape;548;p18"/>
            <p:cNvGrpSpPr/>
            <p:nvPr/>
          </p:nvGrpSpPr>
          <p:grpSpPr>
            <a:xfrm>
              <a:off x="8242560" y="2346840"/>
              <a:ext cx="187920" cy="188280"/>
              <a:chOff x="8242560" y="2346840"/>
              <a:chExt cx="187920" cy="188280"/>
            </a:xfrm>
          </p:grpSpPr>
          <p:sp>
            <p:nvSpPr>
              <p:cNvPr id="248" name="Google Shape;549;p18"/>
              <p:cNvSpPr/>
              <p:nvPr/>
            </p:nvSpPr>
            <p:spPr>
              <a:xfrm>
                <a:off x="8312760" y="2435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9" name="Google Shape;550;p18"/>
              <p:cNvSpPr/>
              <p:nvPr/>
            </p:nvSpPr>
            <p:spPr>
              <a:xfrm>
                <a:off x="8381520" y="2435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51;p18"/>
              <p:cNvSpPr/>
              <p:nvPr/>
            </p:nvSpPr>
            <p:spPr>
              <a:xfrm>
                <a:off x="8242560" y="2435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52;p18"/>
              <p:cNvSpPr/>
              <p:nvPr/>
            </p:nvSpPr>
            <p:spPr>
              <a:xfrm>
                <a:off x="8329680" y="241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53;p18"/>
              <p:cNvSpPr/>
              <p:nvPr/>
            </p:nvSpPr>
            <p:spPr>
              <a:xfrm>
                <a:off x="8329680" y="2487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54;p18"/>
              <p:cNvSpPr/>
              <p:nvPr/>
            </p:nvSpPr>
            <p:spPr>
              <a:xfrm>
                <a:off x="8329680" y="2346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-fintech-mavericks.streamlit.app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243;p37"/>
          <p:cNvGrpSpPr/>
          <p:nvPr/>
        </p:nvGrpSpPr>
        <p:grpSpPr>
          <a:xfrm>
            <a:off x="4327920" y="804420"/>
            <a:ext cx="4816080" cy="3699000"/>
            <a:chOff x="3961800" y="957600"/>
            <a:chExt cx="4816080" cy="3699000"/>
          </a:xfrm>
        </p:grpSpPr>
        <p:grpSp>
          <p:nvGrpSpPr>
            <p:cNvPr id="1142" name="Google Shape;1244;p37"/>
            <p:cNvGrpSpPr/>
            <p:nvPr/>
          </p:nvGrpSpPr>
          <p:grpSpPr>
            <a:xfrm>
              <a:off x="5038560" y="1040040"/>
              <a:ext cx="3468600" cy="3616560"/>
              <a:chOff x="5038560" y="1040040"/>
              <a:chExt cx="3468600" cy="3616560"/>
            </a:xfrm>
          </p:grpSpPr>
          <p:sp>
            <p:nvSpPr>
              <p:cNvPr id="1143" name="Google Shape;1245;p37"/>
              <p:cNvSpPr/>
              <p:nvPr/>
            </p:nvSpPr>
            <p:spPr>
              <a:xfrm flipH="1">
                <a:off x="6487560" y="1040040"/>
                <a:ext cx="2019240" cy="3616560"/>
              </a:xfrm>
              <a:custGeom>
                <a:avLst/>
                <a:gdLst>
                  <a:gd name="textAreaLeft" fmla="*/ -360 w 2019240"/>
                  <a:gd name="textAreaRight" fmla="*/ 2019240 w 2019240"/>
                  <a:gd name="textAreaTop" fmla="*/ 0 h 3616560"/>
                  <a:gd name="textAreaBottom" fmla="*/ 3616920 h 3616560"/>
                </a:gdLst>
                <a:ahLst/>
                <a:cxn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4" name="Google Shape;1246;p37"/>
              <p:cNvSpPr/>
              <p:nvPr/>
            </p:nvSpPr>
            <p:spPr>
              <a:xfrm flipH="1">
                <a:off x="5038200" y="141876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45" name="Google Shape;1247;p37"/>
            <p:cNvGrpSpPr/>
            <p:nvPr/>
          </p:nvGrpSpPr>
          <p:grpSpPr>
            <a:xfrm>
              <a:off x="5154120" y="2059200"/>
              <a:ext cx="2328120" cy="1770120"/>
              <a:chOff x="5154120" y="2059200"/>
              <a:chExt cx="2328120" cy="1770120"/>
            </a:xfrm>
          </p:grpSpPr>
          <p:sp>
            <p:nvSpPr>
              <p:cNvPr id="1146" name="Google Shape;1248;p37"/>
              <p:cNvSpPr/>
              <p:nvPr/>
            </p:nvSpPr>
            <p:spPr>
              <a:xfrm>
                <a:off x="5154120" y="2059200"/>
                <a:ext cx="2328120" cy="1770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7" name="Google Shape;1249;p37"/>
              <p:cNvSpPr/>
              <p:nvPr/>
            </p:nvSpPr>
            <p:spPr>
              <a:xfrm>
                <a:off x="5774400" y="2716920"/>
                <a:ext cx="639360" cy="640800"/>
              </a:xfrm>
              <a:custGeom>
                <a:avLst/>
                <a:gdLst>
                  <a:gd name="textAreaLeft" fmla="*/ 0 w 639360"/>
                  <a:gd name="textAreaRight" fmla="*/ 639720 w 639360"/>
                  <a:gd name="textAreaTop" fmla="*/ 0 h 640800"/>
                  <a:gd name="textAreaBottom" fmla="*/ 641160 h 640800"/>
                </a:gdLst>
                <a:ahLst/>
                <a:cxnLst/>
                <a:rect l="textAreaLeft" t="textAreaTop" r="textAreaRight" b="textAreaBottom"/>
                <a:pathLst>
                  <a:path w="493" h="494">
                    <a:moveTo>
                      <a:pt x="493" y="432"/>
                    </a:moveTo>
                    <a:lnTo>
                      <a:pt x="431" y="494"/>
                    </a:lnTo>
                    <a:lnTo>
                      <a:pt x="0" y="60"/>
                    </a:lnTo>
                    <a:lnTo>
                      <a:pt x="60" y="0"/>
                    </a:lnTo>
                    <a:lnTo>
                      <a:pt x="493" y="432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8" name="Google Shape;1250;p37"/>
              <p:cNvSpPr/>
              <p:nvPr/>
            </p:nvSpPr>
            <p:spPr>
              <a:xfrm>
                <a:off x="5889960" y="2601720"/>
                <a:ext cx="636840" cy="639360"/>
              </a:xfrm>
              <a:custGeom>
                <a:avLst/>
                <a:gdLst>
                  <a:gd name="textAreaLeft" fmla="*/ 0 w 636840"/>
                  <a:gd name="textAreaRight" fmla="*/ 637200 w 636840"/>
                  <a:gd name="textAreaTop" fmla="*/ 0 h 639360"/>
                  <a:gd name="textAreaBottom" fmla="*/ 639720 h 639360"/>
                </a:gdLst>
                <a:ahLst/>
                <a:cxnLst/>
                <a:rect l="textAreaLeft" t="textAreaTop" r="textAreaRight" b="textAreaBottom"/>
                <a:pathLst>
                  <a:path w="491" h="493">
                    <a:moveTo>
                      <a:pt x="491" y="431"/>
                    </a:moveTo>
                    <a:lnTo>
                      <a:pt x="431" y="493"/>
                    </a:lnTo>
                    <a:lnTo>
                      <a:pt x="0" y="62"/>
                    </a:lnTo>
                    <a:lnTo>
                      <a:pt x="61" y="0"/>
                    </a:lnTo>
                    <a:lnTo>
                      <a:pt x="491" y="43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9" name="Google Shape;1251;p37"/>
              <p:cNvSpPr/>
              <p:nvPr/>
            </p:nvSpPr>
            <p:spPr>
              <a:xfrm>
                <a:off x="6004080" y="2484720"/>
                <a:ext cx="638280" cy="640800"/>
              </a:xfrm>
              <a:custGeom>
                <a:avLst/>
                <a:gdLst>
                  <a:gd name="textAreaLeft" fmla="*/ 0 w 638280"/>
                  <a:gd name="textAreaRight" fmla="*/ 638640 w 638280"/>
                  <a:gd name="textAreaTop" fmla="*/ 0 h 640800"/>
                  <a:gd name="textAreaBottom" fmla="*/ 641160 h 640800"/>
                </a:gdLst>
                <a:ahLst/>
                <a:cxnLst/>
                <a:rect l="textAreaLeft" t="textAreaTop" r="textAreaRight" b="textAreaBottom"/>
                <a:pathLst>
                  <a:path w="492" h="494">
                    <a:moveTo>
                      <a:pt x="492" y="432"/>
                    </a:moveTo>
                    <a:lnTo>
                      <a:pt x="432" y="494"/>
                    </a:lnTo>
                    <a:lnTo>
                      <a:pt x="0" y="63"/>
                    </a:lnTo>
                    <a:lnTo>
                      <a:pt x="62" y="0"/>
                    </a:lnTo>
                    <a:lnTo>
                      <a:pt x="492" y="43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0" name="Google Shape;1252;p37"/>
              <p:cNvSpPr/>
              <p:nvPr/>
            </p:nvSpPr>
            <p:spPr>
              <a:xfrm>
                <a:off x="6119640" y="2369160"/>
                <a:ext cx="638280" cy="640800"/>
              </a:xfrm>
              <a:custGeom>
                <a:avLst/>
                <a:gdLst>
                  <a:gd name="textAreaLeft" fmla="*/ 0 w 638280"/>
                  <a:gd name="textAreaRight" fmla="*/ 638640 w 638280"/>
                  <a:gd name="textAreaTop" fmla="*/ 0 h 640800"/>
                  <a:gd name="textAreaBottom" fmla="*/ 641160 h 640800"/>
                </a:gdLst>
                <a:ahLst/>
                <a:cxnLst/>
                <a:rect l="textAreaLeft" t="textAreaTop" r="textAreaRight" b="textAreaBottom"/>
                <a:pathLst>
                  <a:path w="492" h="494">
                    <a:moveTo>
                      <a:pt x="492" y="433"/>
                    </a:moveTo>
                    <a:lnTo>
                      <a:pt x="432" y="494"/>
                    </a:lnTo>
                    <a:lnTo>
                      <a:pt x="0" y="62"/>
                    </a:lnTo>
                    <a:lnTo>
                      <a:pt x="62" y="0"/>
                    </a:lnTo>
                    <a:lnTo>
                      <a:pt x="492" y="43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1" name="Google Shape;1253;p37"/>
              <p:cNvSpPr/>
              <p:nvPr/>
            </p:nvSpPr>
            <p:spPr>
              <a:xfrm>
                <a:off x="5154120" y="2059200"/>
                <a:ext cx="2328120" cy="1540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2" name="Google Shape;1254;p37"/>
              <p:cNvSpPr/>
              <p:nvPr/>
            </p:nvSpPr>
            <p:spPr>
              <a:xfrm>
                <a:off x="5243400" y="211212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3" name="Google Shape;1255;p37"/>
              <p:cNvSpPr/>
              <p:nvPr/>
            </p:nvSpPr>
            <p:spPr>
              <a:xfrm>
                <a:off x="5347440" y="211212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4" name="Google Shape;1256;p37"/>
              <p:cNvSpPr/>
              <p:nvPr/>
            </p:nvSpPr>
            <p:spPr>
              <a:xfrm>
                <a:off x="5452560" y="211212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5" name="Google Shape;1257;p37"/>
              <p:cNvSpPr/>
              <p:nvPr/>
            </p:nvSpPr>
            <p:spPr>
              <a:xfrm>
                <a:off x="5644440" y="2120040"/>
                <a:ext cx="324000" cy="32040"/>
              </a:xfrm>
              <a:custGeom>
                <a:avLst/>
                <a:gdLst>
                  <a:gd name="textAreaLeft" fmla="*/ 0 w 324000"/>
                  <a:gd name="textAreaRight" fmla="*/ 324360 w 32400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6" name="Google Shape;1258;p37"/>
              <p:cNvSpPr/>
              <p:nvPr/>
            </p:nvSpPr>
            <p:spPr>
              <a:xfrm>
                <a:off x="6058800" y="2120040"/>
                <a:ext cx="326880" cy="3204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7" name="Google Shape;1259;p37"/>
              <p:cNvSpPr/>
              <p:nvPr/>
            </p:nvSpPr>
            <p:spPr>
              <a:xfrm>
                <a:off x="6476760" y="2120040"/>
                <a:ext cx="326880" cy="3204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8" name="Google Shape;1260;p37"/>
              <p:cNvSpPr/>
              <p:nvPr/>
            </p:nvSpPr>
            <p:spPr>
              <a:xfrm>
                <a:off x="6891840" y="2120040"/>
                <a:ext cx="326880" cy="3204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9" name="Google Shape;1261;p37"/>
              <p:cNvSpPr/>
              <p:nvPr/>
            </p:nvSpPr>
            <p:spPr>
              <a:xfrm>
                <a:off x="5259240" y="2318760"/>
                <a:ext cx="265680" cy="6602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0" name="Google Shape;1262;p37"/>
              <p:cNvSpPr/>
              <p:nvPr/>
            </p:nvSpPr>
            <p:spPr>
              <a:xfrm>
                <a:off x="5309640" y="2374560"/>
                <a:ext cx="59400" cy="60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1" name="Google Shape;1263;p37"/>
              <p:cNvSpPr/>
              <p:nvPr/>
            </p:nvSpPr>
            <p:spPr>
              <a:xfrm>
                <a:off x="5414760" y="2374560"/>
                <a:ext cx="60840" cy="6084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2" name="Google Shape;1264;p37"/>
              <p:cNvSpPr/>
              <p:nvPr/>
            </p:nvSpPr>
            <p:spPr>
              <a:xfrm>
                <a:off x="5309640" y="2497680"/>
                <a:ext cx="59400" cy="60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3" name="Google Shape;1265;p37"/>
              <p:cNvSpPr/>
              <p:nvPr/>
            </p:nvSpPr>
            <p:spPr>
              <a:xfrm>
                <a:off x="5414760" y="2497680"/>
                <a:ext cx="60840" cy="60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4" name="Google Shape;1266;p37"/>
              <p:cNvSpPr/>
              <p:nvPr/>
            </p:nvSpPr>
            <p:spPr>
              <a:xfrm>
                <a:off x="5309640" y="2618280"/>
                <a:ext cx="59400" cy="633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5" name="Google Shape;1267;p37"/>
              <p:cNvSpPr/>
              <p:nvPr/>
            </p:nvSpPr>
            <p:spPr>
              <a:xfrm>
                <a:off x="5414760" y="2618280"/>
                <a:ext cx="60840" cy="6336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6" name="Google Shape;1268;p37"/>
              <p:cNvSpPr/>
              <p:nvPr/>
            </p:nvSpPr>
            <p:spPr>
              <a:xfrm>
                <a:off x="5309640" y="2743200"/>
                <a:ext cx="59400" cy="5940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880" bIns="29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7" name="Google Shape;1269;p37"/>
              <p:cNvSpPr/>
              <p:nvPr/>
            </p:nvSpPr>
            <p:spPr>
              <a:xfrm>
                <a:off x="5414760" y="2743200"/>
                <a:ext cx="60840" cy="594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880" bIns="29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8" name="Google Shape;1270;p37"/>
              <p:cNvSpPr/>
              <p:nvPr/>
            </p:nvSpPr>
            <p:spPr>
              <a:xfrm>
                <a:off x="5855040" y="2467800"/>
                <a:ext cx="1174320" cy="1048320"/>
              </a:xfrm>
              <a:custGeom>
                <a:avLst/>
                <a:gdLst>
                  <a:gd name="textAreaLeft" fmla="*/ 0 w 1174320"/>
                  <a:gd name="textAreaRight" fmla="*/ 1174680 w 1174320"/>
                  <a:gd name="textAreaTop" fmla="*/ 0 h 1048320"/>
                  <a:gd name="textAreaBottom" fmla="*/ 1048680 h 1048320"/>
                </a:gdLst>
                <a:ahLst/>
                <a:cxnLst/>
                <a:rect l="textAreaLeft" t="textAreaTop" r="textAreaRight" b="textAreaBottom"/>
                <a:pathLst>
                  <a:path w="467" h="416">
                    <a:moveTo>
                      <a:pt x="355" y="0"/>
                    </a:moveTo>
                    <a:cubicBezTo>
                      <a:pt x="420" y="0"/>
                      <a:pt x="467" y="134"/>
                      <a:pt x="390" y="259"/>
                    </a:cubicBezTo>
                    <a:cubicBezTo>
                      <a:pt x="361" y="305"/>
                      <a:pt x="312" y="359"/>
                      <a:pt x="239" y="376"/>
                    </a:cubicBezTo>
                    <a:cubicBezTo>
                      <a:pt x="68" y="416"/>
                      <a:pt x="0" y="258"/>
                      <a:pt x="119" y="187"/>
                    </a:cubicBezTo>
                    <a:cubicBezTo>
                      <a:pt x="152" y="167"/>
                      <a:pt x="199" y="148"/>
                      <a:pt x="234" y="118"/>
                    </a:cubicBezTo>
                    <a:cubicBezTo>
                      <a:pt x="285" y="74"/>
                      <a:pt x="304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9" name="Google Shape;1271;p37"/>
              <p:cNvSpPr/>
              <p:nvPr/>
            </p:nvSpPr>
            <p:spPr>
              <a:xfrm>
                <a:off x="6919200" y="3416760"/>
                <a:ext cx="21600" cy="19080"/>
              </a:xfrm>
              <a:custGeom>
                <a:avLst/>
                <a:gdLst>
                  <a:gd name="textAreaLeft" fmla="*/ 0 w 21600"/>
                  <a:gd name="textAreaRight" fmla="*/ 21960 w 21600"/>
                  <a:gd name="textAreaTop" fmla="*/ 0 h 19080"/>
                  <a:gd name="textAreaBottom" fmla="*/ 19440 h 19080"/>
                </a:gdLst>
                <a:ahLst/>
                <a:cxnLst/>
                <a:rect l="textAreaLeft" t="textAreaTop" r="textAreaRight" b="textAreaBottom"/>
                <a:pathLst>
                  <a:path w="9" h="8">
                    <a:moveTo>
                      <a:pt x="5" y="2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6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0" name="Google Shape;1272;p37"/>
              <p:cNvSpPr/>
              <p:nvPr/>
            </p:nvSpPr>
            <p:spPr>
              <a:xfrm>
                <a:off x="5817240" y="3428280"/>
                <a:ext cx="1074240" cy="7560"/>
              </a:xfrm>
              <a:custGeom>
                <a:avLst/>
                <a:gdLst>
                  <a:gd name="textAreaLeft" fmla="*/ 0 w 1074240"/>
                  <a:gd name="textAreaRight" fmla="*/ 1074600 w 1074240"/>
                  <a:gd name="textAreaTop" fmla="*/ 0 h 7560"/>
                  <a:gd name="textAreaBottom" fmla="*/ 7920 h 7560"/>
                </a:gdLst>
                <a:ahLst/>
                <a:cxnLst/>
                <a:rect l="textAreaLeft" t="textAreaTop" r="textAreaRight" b="textAreaBottom"/>
                <a:pathLst>
                  <a:path w="427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3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lose/>
                    <a:moveTo>
                      <a:pt x="3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3"/>
                      <a:pt x="25" y="3"/>
                      <a:pt x="2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3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lose/>
                    <a:moveTo>
                      <a:pt x="60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3"/>
                      <a:pt x="50" y="3"/>
                      <a:pt x="5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3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lose/>
                    <a:moveTo>
                      <a:pt x="85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3"/>
                      <a:pt x="74" y="3"/>
                      <a:pt x="7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3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lose/>
                    <a:moveTo>
                      <a:pt x="109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3"/>
                      <a:pt x="98" y="3"/>
                      <a:pt x="9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3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3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lose/>
                    <a:moveTo>
                      <a:pt x="15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3"/>
                      <a:pt x="147" y="3"/>
                      <a:pt x="14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3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lose/>
                    <a:moveTo>
                      <a:pt x="182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3"/>
                      <a:pt x="171" y="3"/>
                      <a:pt x="172" y="3"/>
                    </a:cubicBez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3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lose/>
                    <a:moveTo>
                      <a:pt x="206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3"/>
                      <a:pt x="196" y="3"/>
                      <a:pt x="197" y="3"/>
                    </a:cubicBez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3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lose/>
                    <a:moveTo>
                      <a:pt x="23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3"/>
                      <a:pt x="220" y="3"/>
                      <a:pt x="221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3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lose/>
                    <a:moveTo>
                      <a:pt x="255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3"/>
                      <a:pt x="244" y="3"/>
                      <a:pt x="245" y="3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3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lose/>
                    <a:moveTo>
                      <a:pt x="279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3"/>
                      <a:pt x="269" y="3"/>
                      <a:pt x="270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3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lose/>
                    <a:moveTo>
                      <a:pt x="304" y="0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3"/>
                      <a:pt x="293" y="3"/>
                      <a:pt x="294" y="3"/>
                    </a:cubicBez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3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lose/>
                    <a:moveTo>
                      <a:pt x="328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3"/>
                      <a:pt x="317" y="3"/>
                      <a:pt x="318" y="3"/>
                    </a:cubicBez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3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lose/>
                    <a:moveTo>
                      <a:pt x="352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3"/>
                      <a:pt x="342" y="3"/>
                      <a:pt x="343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3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lose/>
                    <a:moveTo>
                      <a:pt x="377" y="0"/>
                    </a:move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3"/>
                      <a:pt x="366" y="3"/>
                      <a:pt x="367" y="3"/>
                    </a:cubicBez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3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lose/>
                    <a:moveTo>
                      <a:pt x="401" y="0"/>
                    </a:move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3"/>
                      <a:pt x="390" y="3"/>
                      <a:pt x="391" y="3"/>
                    </a:cubicBez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3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lose/>
                    <a:moveTo>
                      <a:pt x="425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3"/>
                      <a:pt x="415" y="3"/>
                      <a:pt x="416" y="3"/>
                    </a:cubicBez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3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" bIns="3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1" name="Google Shape;1273;p37"/>
              <p:cNvSpPr/>
              <p:nvPr/>
            </p:nvSpPr>
            <p:spPr>
              <a:xfrm>
                <a:off x="5769360" y="3416760"/>
                <a:ext cx="20520" cy="1908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9080"/>
                  <a:gd name="textAreaBottom" fmla="*/ 19440 h 19080"/>
                </a:gdLst>
                <a:ahLst/>
                <a:cxnLst/>
                <a:rect l="textAreaLeft" t="textAreaTop" r="textAreaRight" b="textAreaBottom"/>
                <a:pathLst>
                  <a:path w="8" h="8">
                    <a:moveTo>
                      <a:pt x="6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8" y="6"/>
                    </a:cubicBezTo>
                    <a:cubicBezTo>
                      <a:pt x="8" y="5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2" name="Google Shape;1274;p37"/>
              <p:cNvSpPr/>
              <p:nvPr/>
            </p:nvSpPr>
            <p:spPr>
              <a:xfrm>
                <a:off x="5769360" y="2414520"/>
                <a:ext cx="10080" cy="97560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975600"/>
                  <a:gd name="textAreaBottom" fmla="*/ 975960 h 975600"/>
                </a:gdLst>
                <a:ahLst/>
                <a:cxnLst/>
                <a:rect l="textAreaLeft" t="textAreaTop" r="textAreaRight" b="textAreaBottom"/>
                <a:pathLst>
                  <a:path w="4" h="387">
                    <a:moveTo>
                      <a:pt x="4" y="11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lose/>
                    <a:moveTo>
                      <a:pt x="4" y="3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lose/>
                    <a:moveTo>
                      <a:pt x="4" y="58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lose/>
                    <a:moveTo>
                      <a:pt x="4" y="81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lose/>
                    <a:moveTo>
                      <a:pt x="4" y="105"/>
                    </a:move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lose/>
                    <a:moveTo>
                      <a:pt x="4" y="128"/>
                    </a:move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lose/>
                    <a:moveTo>
                      <a:pt x="4" y="151"/>
                    </a:move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lose/>
                    <a:moveTo>
                      <a:pt x="4" y="175"/>
                    </a:move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lose/>
                    <a:moveTo>
                      <a:pt x="4" y="198"/>
                    </a:move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lose/>
                    <a:moveTo>
                      <a:pt x="4" y="221"/>
                    </a:move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lose/>
                    <a:moveTo>
                      <a:pt x="4" y="245"/>
                    </a:move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lose/>
                    <a:moveTo>
                      <a:pt x="4" y="268"/>
                    </a:move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lose/>
                    <a:moveTo>
                      <a:pt x="4" y="291"/>
                    </a:move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lose/>
                    <a:moveTo>
                      <a:pt x="4" y="315"/>
                    </a:move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lose/>
                    <a:moveTo>
                      <a:pt x="4" y="338"/>
                    </a:move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lose/>
                    <a:moveTo>
                      <a:pt x="4" y="361"/>
                    </a:move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lose/>
                    <a:moveTo>
                      <a:pt x="4" y="385"/>
                    </a:move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3" name="Google Shape;1275;p37"/>
              <p:cNvSpPr/>
              <p:nvPr/>
            </p:nvSpPr>
            <p:spPr>
              <a:xfrm>
                <a:off x="5769360" y="2369160"/>
                <a:ext cx="20520" cy="205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8" h="8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3" y="8"/>
                      <a:pt x="4" y="7"/>
                      <a:pt x="4" y="6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4" name="Google Shape;1276;p37"/>
              <p:cNvSpPr/>
              <p:nvPr/>
            </p:nvSpPr>
            <p:spPr>
              <a:xfrm>
                <a:off x="5817240" y="2369160"/>
                <a:ext cx="1074240" cy="7560"/>
              </a:xfrm>
              <a:custGeom>
                <a:avLst/>
                <a:gdLst>
                  <a:gd name="textAreaLeft" fmla="*/ 0 w 1074240"/>
                  <a:gd name="textAreaRight" fmla="*/ 1074600 w 1074240"/>
                  <a:gd name="textAreaTop" fmla="*/ 0 h 7560"/>
                  <a:gd name="textAreaBottom" fmla="*/ 7920 h 7560"/>
                </a:gdLst>
                <a:ahLst/>
                <a:cxnLst/>
                <a:rect l="textAreaLeft" t="textAreaTop" r="textAreaRight" b="textAreaBottom"/>
                <a:pathLst>
                  <a:path w="427" h="3">
                    <a:moveTo>
                      <a:pt x="416" y="3"/>
                    </a:move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2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2"/>
                      <a:pt x="415" y="3"/>
                      <a:pt x="416" y="3"/>
                    </a:cubicBezTo>
                    <a:close/>
                    <a:moveTo>
                      <a:pt x="391" y="3"/>
                    </a:move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2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2"/>
                      <a:pt x="390" y="3"/>
                      <a:pt x="391" y="3"/>
                    </a:cubicBezTo>
                    <a:close/>
                    <a:moveTo>
                      <a:pt x="367" y="3"/>
                    </a:move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2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2"/>
                      <a:pt x="366" y="3"/>
                      <a:pt x="367" y="3"/>
                    </a:cubicBezTo>
                    <a:close/>
                    <a:moveTo>
                      <a:pt x="343" y="3"/>
                    </a:move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2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2"/>
                      <a:pt x="342" y="3"/>
                      <a:pt x="343" y="3"/>
                    </a:cubicBezTo>
                    <a:close/>
                    <a:moveTo>
                      <a:pt x="318" y="3"/>
                    </a:move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2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2"/>
                      <a:pt x="317" y="3"/>
                      <a:pt x="318" y="3"/>
                    </a:cubicBezTo>
                    <a:close/>
                    <a:moveTo>
                      <a:pt x="294" y="3"/>
                    </a:move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2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2"/>
                      <a:pt x="293" y="3"/>
                      <a:pt x="294" y="3"/>
                    </a:cubicBezTo>
                    <a:close/>
                    <a:moveTo>
                      <a:pt x="270" y="3"/>
                    </a:move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2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2"/>
                      <a:pt x="269" y="3"/>
                      <a:pt x="270" y="3"/>
                    </a:cubicBezTo>
                    <a:close/>
                    <a:moveTo>
                      <a:pt x="245" y="3"/>
                    </a:move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2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2"/>
                      <a:pt x="244" y="3"/>
                      <a:pt x="245" y="3"/>
                    </a:cubicBezTo>
                    <a:close/>
                    <a:moveTo>
                      <a:pt x="221" y="3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2"/>
                      <a:pt x="220" y="3"/>
                      <a:pt x="221" y="3"/>
                    </a:cubicBezTo>
                    <a:close/>
                    <a:moveTo>
                      <a:pt x="197" y="3"/>
                    </a:move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2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2"/>
                      <a:pt x="196" y="3"/>
                      <a:pt x="197" y="3"/>
                    </a:cubicBezTo>
                    <a:close/>
                    <a:moveTo>
                      <a:pt x="172" y="3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2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2"/>
                      <a:pt x="171" y="3"/>
                      <a:pt x="172" y="3"/>
                    </a:cubicBezTo>
                    <a:close/>
                    <a:moveTo>
                      <a:pt x="148" y="3"/>
                    </a:move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2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2"/>
                      <a:pt x="147" y="3"/>
                      <a:pt x="148" y="3"/>
                    </a:cubicBezTo>
                    <a:close/>
                    <a:moveTo>
                      <a:pt x="124" y="3"/>
                    </a:move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2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2"/>
                      <a:pt x="123" y="3"/>
                      <a:pt x="124" y="3"/>
                    </a:cubicBezTo>
                    <a:close/>
                    <a:moveTo>
                      <a:pt x="99" y="3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2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lose/>
                    <a:moveTo>
                      <a:pt x="75" y="3"/>
                    </a:move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2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2"/>
                      <a:pt x="74" y="3"/>
                      <a:pt x="75" y="3"/>
                    </a:cubicBezTo>
                    <a:close/>
                    <a:moveTo>
                      <a:pt x="51" y="3"/>
                    </a:move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2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2"/>
                      <a:pt x="50" y="3"/>
                      <a:pt x="51" y="3"/>
                    </a:cubicBezTo>
                    <a:close/>
                    <a:moveTo>
                      <a:pt x="2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2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2"/>
                      <a:pt x="25" y="3"/>
                      <a:pt x="26" y="3"/>
                    </a:cubicBezTo>
                    <a:close/>
                    <a:moveTo>
                      <a:pt x="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" bIns="3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5" name="Google Shape;1277;p37"/>
              <p:cNvSpPr/>
              <p:nvPr/>
            </p:nvSpPr>
            <p:spPr>
              <a:xfrm>
                <a:off x="6919200" y="2369160"/>
                <a:ext cx="21600" cy="20520"/>
              </a:xfrm>
              <a:custGeom>
                <a:avLst/>
                <a:gdLst>
                  <a:gd name="textAreaLeft" fmla="*/ 0 w 21600"/>
                  <a:gd name="textAreaRight" fmla="*/ 21960 w 21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9" h="8">
                    <a:moveTo>
                      <a:pt x="2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6" y="8"/>
                      <a:pt x="7" y="8"/>
                    </a:cubicBezTo>
                    <a:cubicBezTo>
                      <a:pt x="8" y="8"/>
                      <a:pt x="9" y="7"/>
                      <a:pt x="9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6" name="Google Shape;1278;p37"/>
              <p:cNvSpPr/>
              <p:nvPr/>
            </p:nvSpPr>
            <p:spPr>
              <a:xfrm>
                <a:off x="6932160" y="2414520"/>
                <a:ext cx="8640" cy="975600"/>
              </a:xfrm>
              <a:custGeom>
                <a:avLst/>
                <a:gdLst>
                  <a:gd name="textAreaLeft" fmla="*/ 0 w 8640"/>
                  <a:gd name="textAreaRight" fmla="*/ 9000 w 8640"/>
                  <a:gd name="textAreaTop" fmla="*/ 0 h 975600"/>
                  <a:gd name="textAreaBottom" fmla="*/ 975960 h 975600"/>
                </a:gdLst>
                <a:ahLst/>
                <a:cxnLst/>
                <a:rect l="textAreaLeft" t="textAreaTop" r="textAreaRight" b="textAreaBottom"/>
                <a:pathLst>
                  <a:path w="4" h="387">
                    <a:moveTo>
                      <a:pt x="0" y="375"/>
                    </a:move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lose/>
                    <a:moveTo>
                      <a:pt x="0" y="352"/>
                    </a:move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lose/>
                    <a:moveTo>
                      <a:pt x="0" y="329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lose/>
                    <a:moveTo>
                      <a:pt x="0" y="305"/>
                    </a:move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lose/>
                    <a:moveTo>
                      <a:pt x="0" y="282"/>
                    </a:move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lose/>
                    <a:moveTo>
                      <a:pt x="0" y="259"/>
                    </a:move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lose/>
                    <a:moveTo>
                      <a:pt x="0" y="235"/>
                    </a:move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lose/>
                    <a:moveTo>
                      <a:pt x="0" y="212"/>
                    </a:move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lose/>
                    <a:moveTo>
                      <a:pt x="0" y="189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lose/>
                    <a:moveTo>
                      <a:pt x="0" y="165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lose/>
                    <a:moveTo>
                      <a:pt x="0" y="142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lose/>
                    <a:moveTo>
                      <a:pt x="0" y="11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lose/>
                    <a:moveTo>
                      <a:pt x="0" y="9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lose/>
                    <a:moveTo>
                      <a:pt x="0" y="72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lose/>
                    <a:moveTo>
                      <a:pt x="0" y="4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lose/>
                    <a:moveTo>
                      <a:pt x="0" y="2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lose/>
                    <a:moveTo>
                      <a:pt x="0" y="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7" name="Google Shape;1279;p37"/>
              <p:cNvSpPr/>
              <p:nvPr/>
            </p:nvSpPr>
            <p:spPr>
              <a:xfrm>
                <a:off x="5729040" y="2326320"/>
                <a:ext cx="93240" cy="932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8" name="Google Shape;1280;p37"/>
              <p:cNvSpPr/>
              <p:nvPr/>
            </p:nvSpPr>
            <p:spPr>
              <a:xfrm>
                <a:off x="6889320" y="2326320"/>
                <a:ext cx="90720" cy="932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9" name="Google Shape;1281;p37"/>
              <p:cNvSpPr/>
              <p:nvPr/>
            </p:nvSpPr>
            <p:spPr>
              <a:xfrm>
                <a:off x="5729040" y="3385440"/>
                <a:ext cx="93240" cy="932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0" name="Google Shape;1282;p37"/>
              <p:cNvSpPr/>
              <p:nvPr/>
            </p:nvSpPr>
            <p:spPr>
              <a:xfrm>
                <a:off x="6335280" y="2820960"/>
                <a:ext cx="556560" cy="55656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1" name="Google Shape;1283;p37"/>
              <p:cNvSpPr/>
              <p:nvPr/>
            </p:nvSpPr>
            <p:spPr>
              <a:xfrm>
                <a:off x="5822280" y="3495600"/>
                <a:ext cx="232920" cy="140400"/>
              </a:xfrm>
              <a:custGeom>
                <a:avLst/>
                <a:gdLst>
                  <a:gd name="textAreaLeft" fmla="*/ 0 w 232920"/>
                  <a:gd name="textAreaRight" fmla="*/ 233280 w 23292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265" h="160">
                    <a:moveTo>
                      <a:pt x="116" y="160"/>
                    </a:moveTo>
                    <a:lnTo>
                      <a:pt x="265" y="0"/>
                    </a:lnTo>
                    <a:lnTo>
                      <a:pt x="0" y="107"/>
                    </a:lnTo>
                    <a:lnTo>
                      <a:pt x="116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2" name="Google Shape;1284;p37"/>
              <p:cNvSpPr/>
              <p:nvPr/>
            </p:nvSpPr>
            <p:spPr>
              <a:xfrm>
                <a:off x="5924520" y="3495600"/>
                <a:ext cx="130680" cy="239040"/>
              </a:xfrm>
              <a:custGeom>
                <a:avLst/>
                <a:gdLst>
                  <a:gd name="textAreaLeft" fmla="*/ 0 w 130680"/>
                  <a:gd name="textAreaRight" fmla="*/ 131040 w 130680"/>
                  <a:gd name="textAreaTop" fmla="*/ 0 h 239040"/>
                  <a:gd name="textAreaBottom" fmla="*/ 239400 h 239040"/>
                </a:gdLst>
                <a:ahLst/>
                <a:cxnLst/>
                <a:rect l="textAreaLeft" t="textAreaTop" r="textAreaRight" b="textAreaBottom"/>
                <a:pathLst>
                  <a:path w="149" h="272">
                    <a:moveTo>
                      <a:pt x="0" y="160"/>
                    </a:moveTo>
                    <a:lnTo>
                      <a:pt x="149" y="0"/>
                    </a:lnTo>
                    <a:lnTo>
                      <a:pt x="60" y="2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83" name="Google Shape;1285;p37"/>
            <p:cNvSpPr/>
            <p:nvPr/>
          </p:nvSpPr>
          <p:spPr>
            <a:xfrm>
              <a:off x="7909920" y="182016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84" name="Google Shape;1286;p37"/>
            <p:cNvGrpSpPr/>
            <p:nvPr/>
          </p:nvGrpSpPr>
          <p:grpSpPr>
            <a:xfrm>
              <a:off x="7780680" y="3172320"/>
              <a:ext cx="667080" cy="1197360"/>
              <a:chOff x="7780680" y="3172320"/>
              <a:chExt cx="667080" cy="1197360"/>
            </a:xfrm>
          </p:grpSpPr>
          <p:sp>
            <p:nvSpPr>
              <p:cNvPr id="1185" name="Google Shape;1287;p37"/>
              <p:cNvSpPr/>
              <p:nvPr/>
            </p:nvSpPr>
            <p:spPr>
              <a:xfrm>
                <a:off x="7780680" y="3172320"/>
                <a:ext cx="667080" cy="985320"/>
              </a:xfrm>
              <a:custGeom>
                <a:avLst/>
                <a:gdLst>
                  <a:gd name="textAreaLeft" fmla="*/ 0 w 667080"/>
                  <a:gd name="textAreaRight" fmla="*/ 667440 w 667080"/>
                  <a:gd name="textAreaTop" fmla="*/ 0 h 985320"/>
                  <a:gd name="textAreaBottom" fmla="*/ 985680 h 985320"/>
                </a:gdLst>
                <a:ahLst/>
                <a:cxnLst/>
                <a:rect l="textAreaLeft" t="textAreaTop" r="textAreaRight" b="textAreaBottom"/>
                <a:pathLst>
                  <a:path w="314" h="464">
                    <a:moveTo>
                      <a:pt x="290" y="266"/>
                    </a:moveTo>
                    <a:cubicBezTo>
                      <a:pt x="266" y="253"/>
                      <a:pt x="233" y="303"/>
                      <a:pt x="218" y="276"/>
                    </a:cubicBezTo>
                    <a:cubicBezTo>
                      <a:pt x="204" y="249"/>
                      <a:pt x="274" y="180"/>
                      <a:pt x="282" y="142"/>
                    </a:cubicBezTo>
                    <a:cubicBezTo>
                      <a:pt x="290" y="105"/>
                      <a:pt x="272" y="80"/>
                      <a:pt x="242" y="92"/>
                    </a:cubicBezTo>
                    <a:cubicBezTo>
                      <a:pt x="211" y="105"/>
                      <a:pt x="194" y="107"/>
                      <a:pt x="197" y="82"/>
                    </a:cubicBezTo>
                    <a:cubicBezTo>
                      <a:pt x="204" y="34"/>
                      <a:pt x="182" y="0"/>
                      <a:pt x="157" y="0"/>
                    </a:cubicBezTo>
                    <a:cubicBezTo>
                      <a:pt x="132" y="0"/>
                      <a:pt x="109" y="34"/>
                      <a:pt x="116" y="82"/>
                    </a:cubicBezTo>
                    <a:cubicBezTo>
                      <a:pt x="120" y="107"/>
                      <a:pt x="103" y="105"/>
                      <a:pt x="72" y="92"/>
                    </a:cubicBezTo>
                    <a:cubicBezTo>
                      <a:pt x="41" y="80"/>
                      <a:pt x="24" y="105"/>
                      <a:pt x="32" y="142"/>
                    </a:cubicBezTo>
                    <a:cubicBezTo>
                      <a:pt x="39" y="180"/>
                      <a:pt x="110" y="249"/>
                      <a:pt x="95" y="276"/>
                    </a:cubicBezTo>
                    <a:cubicBezTo>
                      <a:pt x="81" y="303"/>
                      <a:pt x="48" y="253"/>
                      <a:pt x="24" y="266"/>
                    </a:cubicBezTo>
                    <a:cubicBezTo>
                      <a:pt x="0" y="279"/>
                      <a:pt x="7" y="329"/>
                      <a:pt x="31" y="360"/>
                    </a:cubicBezTo>
                    <a:cubicBezTo>
                      <a:pt x="55" y="391"/>
                      <a:pt x="157" y="464"/>
                      <a:pt x="157" y="464"/>
                    </a:cubicBezTo>
                    <a:cubicBezTo>
                      <a:pt x="157" y="464"/>
                      <a:pt x="259" y="391"/>
                      <a:pt x="283" y="360"/>
                    </a:cubicBezTo>
                    <a:cubicBezTo>
                      <a:pt x="307" y="329"/>
                      <a:pt x="314" y="279"/>
                      <a:pt x="290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186" name="Google Shape;1288;p37"/>
              <p:cNvCxnSpPr/>
              <p:nvPr/>
            </p:nvCxnSpPr>
            <p:spPr>
              <a:xfrm flipV="1">
                <a:off x="8114040" y="3252600"/>
                <a:ext cx="360" cy="1117440"/>
              </a:xfrm>
              <a:prstGeom prst="straightConnector1">
                <a:avLst/>
              </a:prstGeom>
              <a:ln w="9525">
                <a:solidFill>
                  <a:srgbClr val="325D79"/>
                </a:solidFill>
                <a:miter/>
              </a:ln>
            </p:spPr>
          </p:cxnSp>
          <p:sp>
            <p:nvSpPr>
              <p:cNvPr id="1187" name="Google Shape;1289;p37"/>
              <p:cNvSpPr/>
              <p:nvPr/>
            </p:nvSpPr>
            <p:spPr>
              <a:xfrm>
                <a:off x="7961400" y="3441240"/>
                <a:ext cx="305640" cy="191160"/>
              </a:xfrm>
              <a:custGeom>
                <a:avLst/>
                <a:gdLst>
                  <a:gd name="textAreaLeft" fmla="*/ 0 w 305640"/>
                  <a:gd name="textAreaRight" fmla="*/ 306000 w 305640"/>
                  <a:gd name="textAreaTop" fmla="*/ 0 h 191160"/>
                  <a:gd name="textAreaBottom" fmla="*/ 191520 h 191160"/>
                </a:gdLst>
                <a:ahLst/>
                <a:cxnLst/>
                <a:rect l="textAreaLeft" t="textAreaTop" r="textAreaRight" b="textAreaBottom"/>
                <a:pathLst>
                  <a:path w="342" h="214">
                    <a:moveTo>
                      <a:pt x="342" y="0"/>
                    </a:moveTo>
                    <a:lnTo>
                      <a:pt x="171" y="21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8" name="Google Shape;1290;p37"/>
              <p:cNvSpPr/>
              <p:nvPr/>
            </p:nvSpPr>
            <p:spPr>
              <a:xfrm>
                <a:off x="7897680" y="3838680"/>
                <a:ext cx="432720" cy="208080"/>
              </a:xfrm>
              <a:custGeom>
                <a:avLst/>
                <a:gdLst>
                  <a:gd name="textAreaLeft" fmla="*/ 0 w 432720"/>
                  <a:gd name="textAreaRight" fmla="*/ 433080 w 432720"/>
                  <a:gd name="textAreaTop" fmla="*/ 0 h 208080"/>
                  <a:gd name="textAreaBottom" fmla="*/ 208440 h 208080"/>
                </a:gdLst>
                <a:ahLst/>
                <a:cxnLst/>
                <a:rect l="textAreaLeft" t="textAreaTop" r="textAreaRight" b="textAreaBottom"/>
                <a:pathLst>
                  <a:path w="484" h="233">
                    <a:moveTo>
                      <a:pt x="484" y="0"/>
                    </a:moveTo>
                    <a:lnTo>
                      <a:pt x="242" y="23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89" name="Google Shape;1291;p37"/>
            <p:cNvSpPr/>
            <p:nvPr/>
          </p:nvSpPr>
          <p:spPr>
            <a:xfrm>
              <a:off x="6066360" y="3591720"/>
              <a:ext cx="1240200" cy="778320"/>
            </a:xfrm>
            <a:custGeom>
              <a:avLst/>
              <a:gdLst>
                <a:gd name="textAreaLeft" fmla="*/ 0 w 1240200"/>
                <a:gd name="textAreaRight" fmla="*/ 1240560 w 1240200"/>
                <a:gd name="textAreaTop" fmla="*/ 0 h 778320"/>
                <a:gd name="textAreaBottom" fmla="*/ 778680 h 778320"/>
              </a:gdLst>
              <a:ahLst/>
              <a:cxn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0" name="Google Shape;1292;p37"/>
            <p:cNvSpPr/>
            <p:nvPr/>
          </p:nvSpPr>
          <p:spPr>
            <a:xfrm>
              <a:off x="4588200" y="3960000"/>
              <a:ext cx="1590840" cy="409680"/>
            </a:xfrm>
            <a:custGeom>
              <a:avLst/>
              <a:gdLst>
                <a:gd name="textAreaLeft" fmla="*/ 0 w 1590840"/>
                <a:gd name="textAreaRight" fmla="*/ 1591200 w 159084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91" name="Google Shape;1293;p37"/>
            <p:cNvGrpSpPr/>
            <p:nvPr/>
          </p:nvGrpSpPr>
          <p:grpSpPr>
            <a:xfrm>
              <a:off x="7391160" y="1820160"/>
              <a:ext cx="893520" cy="1905120"/>
              <a:chOff x="7391160" y="1820160"/>
              <a:chExt cx="893520" cy="1905120"/>
            </a:xfrm>
          </p:grpSpPr>
          <p:sp>
            <p:nvSpPr>
              <p:cNvPr id="1192" name="Google Shape;1294;p37"/>
              <p:cNvSpPr/>
              <p:nvPr/>
            </p:nvSpPr>
            <p:spPr>
              <a:xfrm>
                <a:off x="7391160" y="291816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3" name="Google Shape;1295;p37"/>
              <p:cNvSpPr/>
              <p:nvPr/>
            </p:nvSpPr>
            <p:spPr>
              <a:xfrm>
                <a:off x="7917840" y="291816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4" name="Google Shape;1296;p37"/>
              <p:cNvSpPr/>
              <p:nvPr/>
            </p:nvSpPr>
            <p:spPr>
              <a:xfrm>
                <a:off x="7619400" y="1820160"/>
                <a:ext cx="437040" cy="1535040"/>
              </a:xfrm>
              <a:custGeom>
                <a:avLst/>
                <a:gdLst>
                  <a:gd name="textAreaLeft" fmla="*/ 0 w 437040"/>
                  <a:gd name="textAreaRight" fmla="*/ 437400 w 437040"/>
                  <a:gd name="textAreaTop" fmla="*/ 0 h 1535040"/>
                  <a:gd name="textAreaBottom" fmla="*/ 1535400 h 1535040"/>
                </a:gdLst>
                <a:ahLst/>
                <a:cxn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5" name="Google Shape;1297;p37"/>
              <p:cNvSpPr/>
              <p:nvPr/>
            </p:nvSpPr>
            <p:spPr>
              <a:xfrm>
                <a:off x="7736400" y="3275280"/>
                <a:ext cx="205920" cy="80280"/>
              </a:xfrm>
              <a:custGeom>
                <a:avLst/>
                <a:gdLst>
                  <a:gd name="textAreaLeft" fmla="*/ 0 w 205920"/>
                  <a:gd name="textAreaRight" fmla="*/ 206280 w 205920"/>
                  <a:gd name="textAreaTop" fmla="*/ 0 h 80280"/>
                  <a:gd name="textAreaBottom" fmla="*/ 80640 h 80280"/>
                </a:gdLst>
                <a:ahLst/>
                <a:cxn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0320" bIns="40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6" name="Google Shape;1298;p37"/>
              <p:cNvSpPr/>
              <p:nvPr/>
            </p:nvSpPr>
            <p:spPr>
              <a:xfrm>
                <a:off x="7675200" y="1820160"/>
                <a:ext cx="325440" cy="391680"/>
              </a:xfrm>
              <a:custGeom>
                <a:avLst/>
                <a:gdLst>
                  <a:gd name="textAreaLeft" fmla="*/ 0 w 325440"/>
                  <a:gd name="textAreaRight" fmla="*/ 325800 w 325440"/>
                  <a:gd name="textAreaTop" fmla="*/ 0 h 391680"/>
                  <a:gd name="textAreaBottom" fmla="*/ 392040 h 391680"/>
                </a:gdLst>
                <a:ahLst/>
                <a:cxn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7" name="Google Shape;1299;p37"/>
              <p:cNvSpPr/>
              <p:nvPr/>
            </p:nvSpPr>
            <p:spPr>
              <a:xfrm>
                <a:off x="7760880" y="2405520"/>
                <a:ext cx="163080" cy="163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8" name="Google Shape;1300;p37"/>
              <p:cNvSpPr/>
              <p:nvPr/>
            </p:nvSpPr>
            <p:spPr>
              <a:xfrm>
                <a:off x="7776360" y="2665080"/>
                <a:ext cx="132120" cy="1321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9" name="Google Shape;1301;p37"/>
              <p:cNvSpPr/>
              <p:nvPr/>
            </p:nvSpPr>
            <p:spPr>
              <a:xfrm>
                <a:off x="7785720" y="2893680"/>
                <a:ext cx="114120" cy="1123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960" bIns="39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200" name="Google Shape;1302;p37"/>
            <p:cNvCxnSpPr/>
            <p:nvPr/>
          </p:nvCxnSpPr>
          <p:spPr>
            <a:xfrm>
              <a:off x="3961800" y="4370040"/>
              <a:ext cx="481608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201" name="Google Shape;1303;p37"/>
            <p:cNvSpPr/>
            <p:nvPr/>
          </p:nvSpPr>
          <p:spPr>
            <a:xfrm>
              <a:off x="7023600" y="1325160"/>
              <a:ext cx="709920" cy="32220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322200"/>
                <a:gd name="textAreaBottom" fmla="*/ 322560 h 322200"/>
              </a:gdLst>
              <a:ahLst/>
              <a:cxn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2" name="Google Shape;1304;p37"/>
            <p:cNvSpPr/>
            <p:nvPr/>
          </p:nvSpPr>
          <p:spPr>
            <a:xfrm>
              <a:off x="5639760" y="167832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203" name="Google Shape;1305;p37"/>
            <p:cNvGrpSpPr/>
            <p:nvPr/>
          </p:nvGrpSpPr>
          <p:grpSpPr>
            <a:xfrm>
              <a:off x="4187520" y="3559680"/>
              <a:ext cx="572760" cy="803520"/>
              <a:chOff x="4187520" y="3559680"/>
              <a:chExt cx="572760" cy="803520"/>
            </a:xfrm>
          </p:grpSpPr>
          <p:grpSp>
            <p:nvGrpSpPr>
              <p:cNvPr id="1204" name="Google Shape;1306;p37"/>
              <p:cNvGrpSpPr/>
              <p:nvPr/>
            </p:nvGrpSpPr>
            <p:grpSpPr>
              <a:xfrm>
                <a:off x="4187520" y="3559680"/>
                <a:ext cx="572760" cy="467280"/>
                <a:chOff x="4187520" y="3559680"/>
                <a:chExt cx="572760" cy="467280"/>
              </a:xfrm>
            </p:grpSpPr>
            <p:sp>
              <p:nvSpPr>
                <p:cNvPr id="1205" name="Google Shape;1307;p37"/>
                <p:cNvSpPr/>
                <p:nvPr/>
              </p:nvSpPr>
              <p:spPr>
                <a:xfrm>
                  <a:off x="4362120" y="3559680"/>
                  <a:ext cx="302760" cy="84600"/>
                </a:xfrm>
                <a:custGeom>
                  <a:avLst/>
                  <a:gdLst>
                    <a:gd name="textAreaLeft" fmla="*/ 0 w 302760"/>
                    <a:gd name="textAreaRight" fmla="*/ 303120 w 302760"/>
                    <a:gd name="textAreaTop" fmla="*/ 0 h 84600"/>
                    <a:gd name="textAreaBottom" fmla="*/ 84960 h 84600"/>
                  </a:gdLst>
                  <a:ahLst/>
                  <a:cxn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480" bIns="42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6" name="Google Shape;1308;p37"/>
                <p:cNvSpPr/>
                <p:nvPr/>
              </p:nvSpPr>
              <p:spPr>
                <a:xfrm>
                  <a:off x="4404600" y="3559680"/>
                  <a:ext cx="260280" cy="84600"/>
                </a:xfrm>
                <a:custGeom>
                  <a:avLst/>
                  <a:gdLst>
                    <a:gd name="textAreaLeft" fmla="*/ 0 w 260280"/>
                    <a:gd name="textAreaRight" fmla="*/ 260640 w 260280"/>
                    <a:gd name="textAreaTop" fmla="*/ 0 h 84600"/>
                    <a:gd name="textAreaBottom" fmla="*/ 84960 h 84600"/>
                  </a:gdLst>
                  <a:ahLst/>
                  <a:cxn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480" bIns="42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7" name="Google Shape;1309;p37"/>
                <p:cNvSpPr/>
                <p:nvPr/>
              </p:nvSpPr>
              <p:spPr>
                <a:xfrm>
                  <a:off x="4187520" y="3633120"/>
                  <a:ext cx="572760" cy="393840"/>
                </a:xfrm>
                <a:custGeom>
                  <a:avLst/>
                  <a:gdLst>
                    <a:gd name="textAreaLeft" fmla="*/ 0 w 572760"/>
                    <a:gd name="textAreaRight" fmla="*/ 573120 w 572760"/>
                    <a:gd name="textAreaTop" fmla="*/ 0 h 393840"/>
                    <a:gd name="textAreaBottom" fmla="*/ 394200 h 393840"/>
                  </a:gdLst>
                  <a:ahLst/>
                  <a:cxn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8" name="Google Shape;1310;p37"/>
                <p:cNvSpPr/>
                <p:nvPr/>
              </p:nvSpPr>
              <p:spPr>
                <a:xfrm>
                  <a:off x="4187520" y="3633120"/>
                  <a:ext cx="121680" cy="393840"/>
                </a:xfrm>
                <a:custGeom>
                  <a:avLst/>
                  <a:gdLst>
                    <a:gd name="textAreaLeft" fmla="*/ 0 w 121680"/>
                    <a:gd name="textAreaRight" fmla="*/ 122040 w 121680"/>
                    <a:gd name="textAreaTop" fmla="*/ 0 h 393840"/>
                    <a:gd name="textAreaBottom" fmla="*/ 394200 h 393840"/>
                  </a:gdLst>
                  <a:ahLst/>
                  <a:cxn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9" name="Google Shape;1311;p37"/>
                <p:cNvSpPr/>
                <p:nvPr/>
              </p:nvSpPr>
              <p:spPr>
                <a:xfrm>
                  <a:off x="4367880" y="3663000"/>
                  <a:ext cx="333720" cy="33372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0" name="Google Shape;1312;p37"/>
                <p:cNvSpPr/>
                <p:nvPr/>
              </p:nvSpPr>
              <p:spPr>
                <a:xfrm>
                  <a:off x="4411440" y="3706560"/>
                  <a:ext cx="246600" cy="2466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1" name="Google Shape;1313;p37"/>
                <p:cNvSpPr/>
                <p:nvPr/>
              </p:nvSpPr>
              <p:spPr>
                <a:xfrm>
                  <a:off x="4426560" y="3721680"/>
                  <a:ext cx="216720" cy="21672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2" name="Google Shape;1314;p37"/>
                <p:cNvSpPr/>
                <p:nvPr/>
              </p:nvSpPr>
              <p:spPr>
                <a:xfrm>
                  <a:off x="4591080" y="3798720"/>
                  <a:ext cx="22320" cy="2376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640" bIns="8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3" name="Google Shape;1315;p37"/>
                <p:cNvSpPr/>
                <p:nvPr/>
              </p:nvSpPr>
              <p:spPr>
                <a:xfrm>
                  <a:off x="4552920" y="3752640"/>
                  <a:ext cx="42120" cy="41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4760" bIns="147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14" name="Google Shape;1316;p37"/>
              <p:cNvGrpSpPr/>
              <p:nvPr/>
            </p:nvGrpSpPr>
            <p:grpSpPr>
              <a:xfrm>
                <a:off x="4218120" y="4011120"/>
                <a:ext cx="511560" cy="352080"/>
                <a:chOff x="4218120" y="4011120"/>
                <a:chExt cx="511560" cy="352080"/>
              </a:xfrm>
            </p:grpSpPr>
            <p:sp>
              <p:nvSpPr>
                <p:cNvPr id="1215" name="Google Shape;1317;p37"/>
                <p:cNvSpPr/>
                <p:nvPr/>
              </p:nvSpPr>
              <p:spPr>
                <a:xfrm>
                  <a:off x="4457880" y="4071600"/>
                  <a:ext cx="30600" cy="4788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120" bIns="241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6" name="Google Shape;1318;p37"/>
                <p:cNvSpPr/>
                <p:nvPr/>
              </p:nvSpPr>
              <p:spPr>
                <a:xfrm>
                  <a:off x="4381200" y="4048200"/>
                  <a:ext cx="76680" cy="73440"/>
                </a:xfrm>
                <a:custGeom>
                  <a:avLst/>
                  <a:gdLst>
                    <a:gd name="textAreaLeft" fmla="*/ 0 w 76680"/>
                    <a:gd name="textAreaRight" fmla="*/ 77040 w 76680"/>
                    <a:gd name="textAreaTop" fmla="*/ 0 h 73440"/>
                    <a:gd name="textAreaBottom" fmla="*/ 73800 h 73440"/>
                  </a:gdLst>
                  <a:ahLst/>
                  <a:cxn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6720" bIns="367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7" name="Google Shape;1319;p37"/>
                <p:cNvSpPr/>
                <p:nvPr/>
              </p:nvSpPr>
              <p:spPr>
                <a:xfrm>
                  <a:off x="4490280" y="4048200"/>
                  <a:ext cx="74880" cy="73440"/>
                </a:xfrm>
                <a:custGeom>
                  <a:avLst/>
                  <a:gdLst>
                    <a:gd name="textAreaLeft" fmla="*/ 0 w 74880"/>
                    <a:gd name="textAreaRight" fmla="*/ 75240 w 74880"/>
                    <a:gd name="textAreaTop" fmla="*/ 0 h 73440"/>
                    <a:gd name="textAreaBottom" fmla="*/ 73800 h 73440"/>
                  </a:gdLst>
                  <a:ahLst/>
                  <a:cxn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6720" bIns="367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8" name="Google Shape;1320;p37"/>
                <p:cNvSpPr/>
                <p:nvPr/>
              </p:nvSpPr>
              <p:spPr>
                <a:xfrm>
                  <a:off x="4427640" y="4011120"/>
                  <a:ext cx="90720" cy="67680"/>
                </a:xfrm>
                <a:custGeom>
                  <a:avLst/>
                  <a:gdLst>
                    <a:gd name="textAreaLeft" fmla="*/ 0 w 90720"/>
                    <a:gd name="textAreaRight" fmla="*/ 91080 w 9072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9" name="Google Shape;1321;p37"/>
                <p:cNvSpPr/>
                <p:nvPr/>
              </p:nvSpPr>
              <p:spPr>
                <a:xfrm>
                  <a:off x="4448880" y="4102560"/>
                  <a:ext cx="47880" cy="260640"/>
                </a:xfrm>
                <a:custGeom>
                  <a:avLst/>
                  <a:gdLst>
                    <a:gd name="textAreaLeft" fmla="*/ 0 w 47880"/>
                    <a:gd name="textAreaRight" fmla="*/ 48240 w 4788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0" name="Google Shape;1322;p37"/>
                <p:cNvSpPr/>
                <p:nvPr/>
              </p:nvSpPr>
              <p:spPr>
                <a:xfrm>
                  <a:off x="4218120" y="4102560"/>
                  <a:ext cx="209160" cy="260640"/>
                </a:xfrm>
                <a:custGeom>
                  <a:avLst/>
                  <a:gdLst>
                    <a:gd name="textAreaLeft" fmla="*/ 0 w 209160"/>
                    <a:gd name="textAreaRight" fmla="*/ 209520 w 20916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1" name="Google Shape;1323;p37"/>
                <p:cNvSpPr/>
                <p:nvPr/>
              </p:nvSpPr>
              <p:spPr>
                <a:xfrm>
                  <a:off x="4519080" y="4102560"/>
                  <a:ext cx="210600" cy="260640"/>
                </a:xfrm>
                <a:custGeom>
                  <a:avLst/>
                  <a:gdLst>
                    <a:gd name="textAreaLeft" fmla="*/ 0 w 210600"/>
                    <a:gd name="textAreaRight" fmla="*/ 210960 w 21060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 dirty="0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222" name="Google Shape;1324;p37"/>
            <p:cNvGrpSpPr/>
            <p:nvPr/>
          </p:nvGrpSpPr>
          <p:grpSpPr>
            <a:xfrm>
              <a:off x="6533640" y="3087360"/>
              <a:ext cx="1026720" cy="1311480"/>
              <a:chOff x="6533640" y="3087360"/>
              <a:chExt cx="1026720" cy="1311480"/>
            </a:xfrm>
          </p:grpSpPr>
          <p:sp>
            <p:nvSpPr>
              <p:cNvPr id="1223" name="Google Shape;1325;p37"/>
              <p:cNvSpPr/>
              <p:nvPr/>
            </p:nvSpPr>
            <p:spPr>
              <a:xfrm>
                <a:off x="6880320" y="3732840"/>
                <a:ext cx="73800" cy="766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520" bIns="38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4" name="Google Shape;1326;p37"/>
              <p:cNvSpPr/>
              <p:nvPr/>
            </p:nvSpPr>
            <p:spPr>
              <a:xfrm>
                <a:off x="6876000" y="3728520"/>
                <a:ext cx="82440" cy="8532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59" h="61">
                    <a:moveTo>
                      <a:pt x="56" y="58"/>
                    </a:moveTo>
                    <a:lnTo>
                      <a:pt x="56" y="56"/>
                    </a:lnTo>
                    <a:lnTo>
                      <a:pt x="6" y="56"/>
                    </a:lnTo>
                    <a:lnTo>
                      <a:pt x="6" y="6"/>
                    </a:lnTo>
                    <a:lnTo>
                      <a:pt x="53" y="6"/>
                    </a:lnTo>
                    <a:lnTo>
                      <a:pt x="53" y="58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9" y="61"/>
                    </a:lnTo>
                    <a:lnTo>
                      <a:pt x="59" y="58"/>
                    </a:ln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072E5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5" name="Google Shape;1327;p37"/>
              <p:cNvSpPr/>
              <p:nvPr/>
            </p:nvSpPr>
            <p:spPr>
              <a:xfrm>
                <a:off x="6970320" y="3188160"/>
                <a:ext cx="189000" cy="213120"/>
              </a:xfrm>
              <a:custGeom>
                <a:avLst/>
                <a:gdLst>
                  <a:gd name="textAreaLeft" fmla="*/ 0 w 189000"/>
                  <a:gd name="textAreaRight" fmla="*/ 189360 w 189000"/>
                  <a:gd name="textAreaTop" fmla="*/ 0 h 213120"/>
                  <a:gd name="textAreaBottom" fmla="*/ 213480 h 213120"/>
                </a:gdLst>
                <a:ahLst/>
                <a:cxnLst/>
                <a:rect l="textAreaLeft" t="textAreaTop" r="textAreaRight" b="textAreaBottom"/>
                <a:pathLst>
                  <a:path w="91" h="102">
                    <a:moveTo>
                      <a:pt x="6" y="13"/>
                    </a:moveTo>
                    <a:cubicBezTo>
                      <a:pt x="6" y="13"/>
                      <a:pt x="8" y="34"/>
                      <a:pt x="0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9" y="44"/>
                      <a:pt x="9" y="4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66"/>
                      <a:pt x="24" y="71"/>
                      <a:pt x="33" y="7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41" y="69"/>
                      <a:pt x="44" y="71"/>
                      <a:pt x="45" y="7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3" y="99"/>
                      <a:pt x="59" y="102"/>
                      <a:pt x="64" y="100"/>
                    </a:cubicBezTo>
                    <a:cubicBezTo>
                      <a:pt x="91" y="94"/>
                      <a:pt x="91" y="94"/>
                      <a:pt x="91" y="9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6" name="Google Shape;1328;p37"/>
              <p:cNvSpPr/>
              <p:nvPr/>
            </p:nvSpPr>
            <p:spPr>
              <a:xfrm>
                <a:off x="7256520" y="4127040"/>
                <a:ext cx="196200" cy="234000"/>
              </a:xfrm>
              <a:custGeom>
                <a:avLst/>
                <a:gdLst>
                  <a:gd name="textAreaLeft" fmla="*/ 0 w 196200"/>
                  <a:gd name="textAreaRight" fmla="*/ 196560 w 196200"/>
                  <a:gd name="textAreaTop" fmla="*/ 0 h 234000"/>
                  <a:gd name="textAreaBottom" fmla="*/ 234360 h 234000"/>
                </a:gdLst>
                <a:ahLst/>
                <a:cxnLst/>
                <a:rect l="textAreaLeft" t="textAreaTop" r="textAreaRight" b="textAreaBottom"/>
                <a:pathLst>
                  <a:path w="94" h="112">
                    <a:moveTo>
                      <a:pt x="6" y="22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92" y="27"/>
                      <a:pt x="93" y="57"/>
                    </a:cubicBezTo>
                    <a:cubicBezTo>
                      <a:pt x="94" y="87"/>
                      <a:pt x="83" y="110"/>
                      <a:pt x="62" y="112"/>
                    </a:cubicBezTo>
                    <a:cubicBezTo>
                      <a:pt x="55" y="112"/>
                      <a:pt x="64" y="90"/>
                      <a:pt x="63" y="76"/>
                    </a:cubicBezTo>
                    <a:cubicBezTo>
                      <a:pt x="63" y="68"/>
                      <a:pt x="55" y="60"/>
                      <a:pt x="48" y="55"/>
                    </a:cubicBezTo>
                    <a:cubicBezTo>
                      <a:pt x="44" y="52"/>
                      <a:pt x="39" y="52"/>
                      <a:pt x="35" y="53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7" name="Google Shape;1329;p37"/>
              <p:cNvSpPr/>
              <p:nvPr/>
            </p:nvSpPr>
            <p:spPr>
              <a:xfrm>
                <a:off x="7364520" y="4127040"/>
                <a:ext cx="88200" cy="2340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234000"/>
                  <a:gd name="textAreaBottom" fmla="*/ 234360 h 234000"/>
                </a:gdLst>
                <a:ahLst/>
                <a:cxnLst/>
                <a:rect l="textAreaLeft" t="textAreaTop" r="textAreaRight" b="textAreaBottom"/>
                <a:pathLst>
                  <a:path w="42" h="112">
                    <a:moveTo>
                      <a:pt x="41" y="57"/>
                    </a:moveTo>
                    <a:cubicBezTo>
                      <a:pt x="40" y="27"/>
                      <a:pt x="26" y="0"/>
                      <a:pt x="2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7"/>
                      <a:pt x="14" y="39"/>
                      <a:pt x="5" y="63"/>
                    </a:cubicBezTo>
                    <a:cubicBezTo>
                      <a:pt x="8" y="67"/>
                      <a:pt x="11" y="71"/>
                      <a:pt x="11" y="76"/>
                    </a:cubicBezTo>
                    <a:cubicBezTo>
                      <a:pt x="12" y="90"/>
                      <a:pt x="3" y="112"/>
                      <a:pt x="10" y="112"/>
                    </a:cubicBezTo>
                    <a:cubicBezTo>
                      <a:pt x="31" y="110"/>
                      <a:pt x="42" y="87"/>
                      <a:pt x="41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8" name="Google Shape;1330;p37"/>
              <p:cNvSpPr/>
              <p:nvPr/>
            </p:nvSpPr>
            <p:spPr>
              <a:xfrm>
                <a:off x="6766560" y="3668040"/>
                <a:ext cx="568080" cy="597600"/>
              </a:xfrm>
              <a:custGeom>
                <a:avLst/>
                <a:gdLst>
                  <a:gd name="textAreaLeft" fmla="*/ 0 w 568080"/>
                  <a:gd name="textAreaRight" fmla="*/ 568440 w 568080"/>
                  <a:gd name="textAreaTop" fmla="*/ 0 h 597600"/>
                  <a:gd name="textAreaBottom" fmla="*/ 597960 h 597600"/>
                </a:gdLst>
                <a:ahLst/>
                <a:cxnLst/>
                <a:rect l="textAreaLeft" t="textAreaTop" r="textAreaRight" b="textAreaBottom"/>
                <a:pathLst>
                  <a:path w="272" h="285">
                    <a:moveTo>
                      <a:pt x="212" y="74"/>
                    </a:moveTo>
                    <a:cubicBezTo>
                      <a:pt x="212" y="74"/>
                      <a:pt x="74" y="0"/>
                      <a:pt x="37" y="35"/>
                    </a:cubicBezTo>
                    <a:cubicBezTo>
                      <a:pt x="0" y="71"/>
                      <a:pt x="86" y="285"/>
                      <a:pt x="86" y="285"/>
                    </a:cubicBezTo>
                    <a:cubicBezTo>
                      <a:pt x="147" y="285"/>
                      <a:pt x="147" y="285"/>
                      <a:pt x="147" y="285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3" y="127"/>
                      <a:pt x="172" y="158"/>
                      <a:pt x="217" y="168"/>
                    </a:cubicBezTo>
                    <a:cubicBezTo>
                      <a:pt x="272" y="180"/>
                      <a:pt x="272" y="84"/>
                      <a:pt x="272" y="84"/>
                    </a:cubicBezTo>
                    <a:lnTo>
                      <a:pt x="212" y="74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9" name="Google Shape;1331;p37"/>
              <p:cNvSpPr/>
              <p:nvPr/>
            </p:nvSpPr>
            <p:spPr>
              <a:xfrm>
                <a:off x="6905520" y="3817080"/>
                <a:ext cx="277560" cy="309960"/>
              </a:xfrm>
              <a:custGeom>
                <a:avLst/>
                <a:gdLst>
                  <a:gd name="textAreaLeft" fmla="*/ 0 w 277560"/>
                  <a:gd name="textAreaRight" fmla="*/ 277920 w 277560"/>
                  <a:gd name="textAreaTop" fmla="*/ 0 h 309960"/>
                  <a:gd name="textAreaBottom" fmla="*/ 310320 h 309960"/>
                </a:gdLst>
                <a:ahLst/>
                <a:cxnLst/>
                <a:rect l="textAreaLeft" t="textAreaTop" r="textAreaRight" b="textAreaBottom"/>
                <a:pathLst>
                  <a:path w="133" h="148">
                    <a:moveTo>
                      <a:pt x="133" y="40"/>
                    </a:moveTo>
                    <a:cubicBezTo>
                      <a:pt x="133" y="40"/>
                      <a:pt x="110" y="30"/>
                      <a:pt x="84" y="20"/>
                    </a:cubicBezTo>
                    <a:cubicBezTo>
                      <a:pt x="58" y="10"/>
                      <a:pt x="28" y="0"/>
                      <a:pt x="13" y="0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3" y="2"/>
                      <a:pt x="2" y="4"/>
                      <a:pt x="1" y="7"/>
                    </a:cubicBezTo>
                    <a:cubicBezTo>
                      <a:pt x="0" y="10"/>
                      <a:pt x="0" y="14"/>
                      <a:pt x="0" y="18"/>
                    </a:cubicBezTo>
                    <a:cubicBezTo>
                      <a:pt x="0" y="37"/>
                      <a:pt x="7" y="70"/>
                      <a:pt x="15" y="97"/>
                    </a:cubicBezTo>
                    <a:cubicBezTo>
                      <a:pt x="22" y="125"/>
                      <a:pt x="29" y="148"/>
                      <a:pt x="29" y="148"/>
                    </a:cubicBezTo>
                    <a:cubicBezTo>
                      <a:pt x="31" y="147"/>
                      <a:pt x="31" y="147"/>
                      <a:pt x="31" y="147"/>
                    </a:cubicBezTo>
                    <a:cubicBezTo>
                      <a:pt x="31" y="147"/>
                      <a:pt x="29" y="142"/>
                      <a:pt x="27" y="132"/>
                    </a:cubicBezTo>
                    <a:cubicBezTo>
                      <a:pt x="18" y="105"/>
                      <a:pt x="2" y="46"/>
                      <a:pt x="2" y="18"/>
                    </a:cubicBezTo>
                    <a:cubicBezTo>
                      <a:pt x="2" y="14"/>
                      <a:pt x="2" y="10"/>
                      <a:pt x="3" y="8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8" y="2"/>
                      <a:pt x="10" y="2"/>
                      <a:pt x="13" y="2"/>
                    </a:cubicBezTo>
                    <a:cubicBezTo>
                      <a:pt x="27" y="2"/>
                      <a:pt x="57" y="12"/>
                      <a:pt x="83" y="22"/>
                    </a:cubicBezTo>
                    <a:cubicBezTo>
                      <a:pt x="96" y="27"/>
                      <a:pt x="109" y="32"/>
                      <a:pt x="117" y="36"/>
                    </a:cubicBezTo>
                    <a:cubicBezTo>
                      <a:pt x="122" y="38"/>
                      <a:pt x="125" y="39"/>
                      <a:pt x="128" y="40"/>
                    </a:cubicBezTo>
                    <a:cubicBezTo>
                      <a:pt x="130" y="42"/>
                      <a:pt x="132" y="42"/>
                      <a:pt x="132" y="42"/>
                    </a:cubicBezTo>
                    <a:cubicBezTo>
                      <a:pt x="133" y="40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0" name="Google Shape;1332;p37"/>
              <p:cNvSpPr/>
              <p:nvPr/>
            </p:nvSpPr>
            <p:spPr>
              <a:xfrm>
                <a:off x="6783480" y="3791520"/>
                <a:ext cx="691560" cy="607320"/>
              </a:xfrm>
              <a:custGeom>
                <a:avLst/>
                <a:gdLst>
                  <a:gd name="textAreaLeft" fmla="*/ 0 w 691560"/>
                  <a:gd name="textAreaRight" fmla="*/ 691920 w 691560"/>
                  <a:gd name="textAreaTop" fmla="*/ 0 h 607320"/>
                  <a:gd name="textAreaBottom" fmla="*/ 607680 h 607320"/>
                </a:gdLst>
                <a:ahLst/>
                <a:cxnLst/>
                <a:rect l="textAreaLeft" t="textAreaTop" r="textAreaRight" b="textAreaBottom"/>
                <a:pathLst>
                  <a:path w="331" h="290">
                    <a:moveTo>
                      <a:pt x="307" y="0"/>
                    </a:moveTo>
                    <a:cubicBezTo>
                      <a:pt x="307" y="0"/>
                      <a:pt x="331" y="35"/>
                      <a:pt x="313" y="80"/>
                    </a:cubicBezTo>
                    <a:cubicBezTo>
                      <a:pt x="294" y="127"/>
                      <a:pt x="156" y="201"/>
                      <a:pt x="156" y="201"/>
                    </a:cubicBez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41"/>
                      <a:pt x="81" y="290"/>
                      <a:pt x="40" y="268"/>
                    </a:cubicBezTo>
                    <a:cubicBezTo>
                      <a:pt x="0" y="245"/>
                      <a:pt x="20" y="208"/>
                      <a:pt x="59" y="159"/>
                    </a:cubicBezTo>
                    <a:cubicBezTo>
                      <a:pt x="99" y="111"/>
                      <a:pt x="187" y="42"/>
                      <a:pt x="187" y="42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1" name="Google Shape;1333;p37"/>
              <p:cNvSpPr/>
              <p:nvPr/>
            </p:nvSpPr>
            <p:spPr>
              <a:xfrm>
                <a:off x="6937920" y="3829680"/>
                <a:ext cx="405360" cy="464040"/>
              </a:xfrm>
              <a:custGeom>
                <a:avLst/>
                <a:gdLst>
                  <a:gd name="textAreaLeft" fmla="*/ 0 w 405360"/>
                  <a:gd name="textAreaRight" fmla="*/ 405720 w 40536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194" h="222">
                    <a:moveTo>
                      <a:pt x="189" y="1"/>
                    </a:moveTo>
                    <a:cubicBezTo>
                      <a:pt x="189" y="1"/>
                      <a:pt x="189" y="1"/>
                      <a:pt x="189" y="2"/>
                    </a:cubicBezTo>
                    <a:cubicBezTo>
                      <a:pt x="190" y="4"/>
                      <a:pt x="192" y="10"/>
                      <a:pt x="192" y="17"/>
                    </a:cubicBezTo>
                    <a:cubicBezTo>
                      <a:pt x="192" y="25"/>
                      <a:pt x="190" y="34"/>
                      <a:pt x="185" y="42"/>
                    </a:cubicBezTo>
                    <a:cubicBezTo>
                      <a:pt x="184" y="44"/>
                      <a:pt x="180" y="48"/>
                      <a:pt x="174" y="53"/>
                    </a:cubicBezTo>
                    <a:cubicBezTo>
                      <a:pt x="153" y="72"/>
                      <a:pt x="110" y="104"/>
                      <a:pt x="72" y="135"/>
                    </a:cubicBezTo>
                    <a:cubicBezTo>
                      <a:pt x="53" y="150"/>
                      <a:pt x="35" y="166"/>
                      <a:pt x="22" y="178"/>
                    </a:cubicBezTo>
                    <a:cubicBezTo>
                      <a:pt x="15" y="185"/>
                      <a:pt x="10" y="191"/>
                      <a:pt x="6" y="196"/>
                    </a:cubicBezTo>
                    <a:cubicBezTo>
                      <a:pt x="2" y="201"/>
                      <a:pt x="0" y="205"/>
                      <a:pt x="0" y="209"/>
                    </a:cubicBezTo>
                    <a:cubicBezTo>
                      <a:pt x="0" y="209"/>
                      <a:pt x="0" y="210"/>
                      <a:pt x="0" y="210"/>
                    </a:cubicBezTo>
                    <a:cubicBezTo>
                      <a:pt x="1" y="215"/>
                      <a:pt x="4" y="218"/>
                      <a:pt x="8" y="220"/>
                    </a:cubicBezTo>
                    <a:cubicBezTo>
                      <a:pt x="13" y="221"/>
                      <a:pt x="18" y="222"/>
                      <a:pt x="25" y="222"/>
                    </a:cubicBezTo>
                    <a:cubicBezTo>
                      <a:pt x="49" y="222"/>
                      <a:pt x="85" y="212"/>
                      <a:pt x="116" y="203"/>
                    </a:cubicBezTo>
                    <a:cubicBezTo>
                      <a:pt x="147" y="193"/>
                      <a:pt x="171" y="183"/>
                      <a:pt x="172" y="183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69" y="182"/>
                      <a:pt x="166" y="183"/>
                    </a:cubicBezTo>
                    <a:cubicBezTo>
                      <a:pt x="157" y="187"/>
                      <a:pt x="131" y="196"/>
                      <a:pt x="104" y="204"/>
                    </a:cubicBezTo>
                    <a:cubicBezTo>
                      <a:pt x="76" y="213"/>
                      <a:pt x="45" y="220"/>
                      <a:pt x="25" y="220"/>
                    </a:cubicBezTo>
                    <a:cubicBezTo>
                      <a:pt x="19" y="220"/>
                      <a:pt x="13" y="219"/>
                      <a:pt x="9" y="218"/>
                    </a:cubicBezTo>
                    <a:cubicBezTo>
                      <a:pt x="5" y="216"/>
                      <a:pt x="3" y="214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cubicBezTo>
                      <a:pt x="2" y="206"/>
                      <a:pt x="5" y="201"/>
                      <a:pt x="9" y="195"/>
                    </a:cubicBezTo>
                    <a:cubicBezTo>
                      <a:pt x="26" y="174"/>
                      <a:pt x="68" y="140"/>
                      <a:pt x="106" y="110"/>
                    </a:cubicBezTo>
                    <a:cubicBezTo>
                      <a:pt x="126" y="95"/>
                      <a:pt x="145" y="80"/>
                      <a:pt x="159" y="68"/>
                    </a:cubicBezTo>
                    <a:cubicBezTo>
                      <a:pt x="166" y="63"/>
                      <a:pt x="173" y="57"/>
                      <a:pt x="177" y="53"/>
                    </a:cubicBezTo>
                    <a:cubicBezTo>
                      <a:pt x="182" y="49"/>
                      <a:pt x="185" y="45"/>
                      <a:pt x="187" y="43"/>
                    </a:cubicBezTo>
                    <a:cubicBezTo>
                      <a:pt x="192" y="34"/>
                      <a:pt x="194" y="25"/>
                      <a:pt x="194" y="17"/>
                    </a:cubicBezTo>
                    <a:cubicBezTo>
                      <a:pt x="194" y="7"/>
                      <a:pt x="191" y="0"/>
                      <a:pt x="191" y="0"/>
                    </a:cubicBezTo>
                    <a:cubicBezTo>
                      <a:pt x="189" y="1"/>
                      <a:pt x="189" y="1"/>
                      <a:pt x="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2" name="Google Shape;1334;p37"/>
              <p:cNvSpPr/>
              <p:nvPr/>
            </p:nvSpPr>
            <p:spPr>
              <a:xfrm>
                <a:off x="7261920" y="3358080"/>
                <a:ext cx="298440" cy="424800"/>
              </a:xfrm>
              <a:custGeom>
                <a:avLst/>
                <a:gdLst>
                  <a:gd name="textAreaLeft" fmla="*/ 0 w 298440"/>
                  <a:gd name="textAreaRight" fmla="*/ 298800 w 298440"/>
                  <a:gd name="textAreaTop" fmla="*/ 0 h 424800"/>
                  <a:gd name="textAreaBottom" fmla="*/ 425160 h 424800"/>
                </a:gdLst>
                <a:ahLst/>
                <a:cxnLst/>
                <a:rect l="textAreaLeft" t="textAreaTop" r="textAreaRight" b="textAreaBottom"/>
                <a:pathLst>
                  <a:path w="143" h="203">
                    <a:moveTo>
                      <a:pt x="0" y="0"/>
                    </a:moveTo>
                    <a:cubicBezTo>
                      <a:pt x="0" y="0"/>
                      <a:pt x="143" y="60"/>
                      <a:pt x="142" y="93"/>
                    </a:cubicBezTo>
                    <a:cubicBezTo>
                      <a:pt x="142" y="127"/>
                      <a:pt x="74" y="203"/>
                      <a:pt x="74" y="203"/>
                    </a:cubicBezTo>
                    <a:cubicBezTo>
                      <a:pt x="59" y="179"/>
                      <a:pt x="59" y="179"/>
                      <a:pt x="59" y="179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4" y="62"/>
                      <a:pt x="14" y="62"/>
                      <a:pt x="14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3" name="Google Shape;1335;p37"/>
              <p:cNvSpPr/>
              <p:nvPr/>
            </p:nvSpPr>
            <p:spPr>
              <a:xfrm>
                <a:off x="7012440" y="3358080"/>
                <a:ext cx="450000" cy="489240"/>
              </a:xfrm>
              <a:custGeom>
                <a:avLst/>
                <a:gdLst>
                  <a:gd name="textAreaLeft" fmla="*/ 0 w 450000"/>
                  <a:gd name="textAreaRight" fmla="*/ 450360 w 450000"/>
                  <a:gd name="textAreaTop" fmla="*/ 0 h 489240"/>
                  <a:gd name="textAreaBottom" fmla="*/ 489600 h 489240"/>
                </a:gdLst>
                <a:ahLst/>
                <a:cxnLst/>
                <a:rect l="textAreaLeft" t="textAreaTop" r="textAreaRight" b="textAreaBottom"/>
                <a:pathLst>
                  <a:path w="216" h="234">
                    <a:moveTo>
                      <a:pt x="32" y="1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6" y="49"/>
                      <a:pt x="7" y="74"/>
                    </a:cubicBezTo>
                    <a:cubicBezTo>
                      <a:pt x="8" y="100"/>
                      <a:pt x="12" y="123"/>
                      <a:pt x="29" y="132"/>
                    </a:cubicBezTo>
                    <a:cubicBezTo>
                      <a:pt x="45" y="141"/>
                      <a:pt x="57" y="144"/>
                      <a:pt x="64" y="162"/>
                    </a:cubicBezTo>
                    <a:cubicBezTo>
                      <a:pt x="70" y="180"/>
                      <a:pt x="73" y="199"/>
                      <a:pt x="73" y="211"/>
                    </a:cubicBezTo>
                    <a:cubicBezTo>
                      <a:pt x="74" y="224"/>
                      <a:pt x="109" y="234"/>
                      <a:pt x="139" y="233"/>
                    </a:cubicBezTo>
                    <a:cubicBezTo>
                      <a:pt x="169" y="231"/>
                      <a:pt x="198" y="230"/>
                      <a:pt x="207" y="212"/>
                    </a:cubicBezTo>
                    <a:cubicBezTo>
                      <a:pt x="216" y="194"/>
                      <a:pt x="197" y="171"/>
                      <a:pt x="193" y="153"/>
                    </a:cubicBezTo>
                    <a:cubicBezTo>
                      <a:pt x="188" y="136"/>
                      <a:pt x="174" y="42"/>
                      <a:pt x="120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32" y="1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4" name="Google Shape;1336;p37"/>
              <p:cNvSpPr/>
              <p:nvPr/>
            </p:nvSpPr>
            <p:spPr>
              <a:xfrm>
                <a:off x="6533640" y="3412800"/>
                <a:ext cx="569520" cy="327960"/>
              </a:xfrm>
              <a:custGeom>
                <a:avLst/>
                <a:gdLst>
                  <a:gd name="textAreaLeft" fmla="*/ 0 w 569520"/>
                  <a:gd name="textAreaRight" fmla="*/ 569880 w 569520"/>
                  <a:gd name="textAreaTop" fmla="*/ 0 h 327960"/>
                  <a:gd name="textAreaBottom" fmla="*/ 328320 h 327960"/>
                </a:gdLst>
                <a:ahLst/>
                <a:cxnLst/>
                <a:rect l="textAreaLeft" t="textAreaTop" r="textAreaRight" b="textAreaBottom"/>
                <a:pathLst>
                  <a:path w="273" h="157">
                    <a:moveTo>
                      <a:pt x="219" y="13"/>
                    </a:moveTo>
                    <a:cubicBezTo>
                      <a:pt x="227" y="2"/>
                      <a:pt x="242" y="0"/>
                      <a:pt x="252" y="7"/>
                    </a:cubicBezTo>
                    <a:cubicBezTo>
                      <a:pt x="264" y="16"/>
                      <a:pt x="273" y="30"/>
                      <a:pt x="254" y="51"/>
                    </a:cubicBezTo>
                    <a:cubicBezTo>
                      <a:pt x="236" y="71"/>
                      <a:pt x="203" y="104"/>
                      <a:pt x="182" y="124"/>
                    </a:cubicBezTo>
                    <a:cubicBezTo>
                      <a:pt x="169" y="136"/>
                      <a:pt x="154" y="143"/>
                      <a:pt x="137" y="146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3" y="155"/>
                      <a:pt x="1" y="148"/>
                    </a:cubicBezTo>
                    <a:cubicBezTo>
                      <a:pt x="0" y="140"/>
                      <a:pt x="29" y="139"/>
                      <a:pt x="29" y="139"/>
                    </a:cubicBezTo>
                    <a:cubicBezTo>
                      <a:pt x="29" y="139"/>
                      <a:pt x="15" y="124"/>
                      <a:pt x="19" y="123"/>
                    </a:cubicBezTo>
                    <a:cubicBezTo>
                      <a:pt x="22" y="121"/>
                      <a:pt x="44" y="132"/>
                      <a:pt x="46" y="139"/>
                    </a:cubicBezTo>
                    <a:cubicBezTo>
                      <a:pt x="154" y="103"/>
                      <a:pt x="154" y="103"/>
                      <a:pt x="154" y="103"/>
                    </a:cubicBezTo>
                    <a:lnTo>
                      <a:pt x="219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5" name="Google Shape;1337;p37"/>
              <p:cNvSpPr/>
              <p:nvPr/>
            </p:nvSpPr>
            <p:spPr>
              <a:xfrm>
                <a:off x="6954840" y="3087360"/>
                <a:ext cx="330840" cy="379800"/>
              </a:xfrm>
              <a:custGeom>
                <a:avLst/>
                <a:gdLst>
                  <a:gd name="textAreaLeft" fmla="*/ 0 w 330840"/>
                  <a:gd name="textAreaRight" fmla="*/ 331200 w 330840"/>
                  <a:gd name="textAreaTop" fmla="*/ 0 h 379800"/>
                  <a:gd name="textAreaBottom" fmla="*/ 380160 h 379800"/>
                </a:gdLst>
                <a:ahLst/>
                <a:cxnLst/>
                <a:rect l="textAreaLeft" t="textAreaTop" r="textAreaRight" b="textAreaBottom"/>
                <a:pathLst>
                  <a:path w="158" h="181">
                    <a:moveTo>
                      <a:pt x="4" y="66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0" y="76"/>
                      <a:pt x="51" y="82"/>
                    </a:cubicBezTo>
                    <a:cubicBezTo>
                      <a:pt x="62" y="88"/>
                      <a:pt x="68" y="89"/>
                      <a:pt x="67" y="102"/>
                    </a:cubicBezTo>
                    <a:cubicBezTo>
                      <a:pt x="67" y="116"/>
                      <a:pt x="62" y="121"/>
                      <a:pt x="76" y="129"/>
                    </a:cubicBezTo>
                    <a:cubicBezTo>
                      <a:pt x="90" y="138"/>
                      <a:pt x="77" y="156"/>
                      <a:pt x="76" y="164"/>
                    </a:cubicBezTo>
                    <a:cubicBezTo>
                      <a:pt x="76" y="173"/>
                      <a:pt x="80" y="181"/>
                      <a:pt x="106" y="181"/>
                    </a:cubicBezTo>
                    <a:cubicBezTo>
                      <a:pt x="133" y="181"/>
                      <a:pt x="158" y="166"/>
                      <a:pt x="155" y="145"/>
                    </a:cubicBezTo>
                    <a:cubicBezTo>
                      <a:pt x="151" y="125"/>
                      <a:pt x="133" y="120"/>
                      <a:pt x="129" y="109"/>
                    </a:cubicBezTo>
                    <a:cubicBezTo>
                      <a:pt x="124" y="96"/>
                      <a:pt x="127" y="87"/>
                      <a:pt x="118" y="78"/>
                    </a:cubicBezTo>
                    <a:cubicBezTo>
                      <a:pt x="109" y="68"/>
                      <a:pt x="101" y="61"/>
                      <a:pt x="100" y="46"/>
                    </a:cubicBezTo>
                    <a:cubicBezTo>
                      <a:pt x="98" y="30"/>
                      <a:pt x="73" y="0"/>
                      <a:pt x="38" y="9"/>
                    </a:cubicBezTo>
                    <a:cubicBezTo>
                      <a:pt x="3" y="18"/>
                      <a:pt x="0" y="48"/>
                      <a:pt x="4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36" name="Google Shape;1338;p37"/>
            <p:cNvGrpSpPr/>
            <p:nvPr/>
          </p:nvGrpSpPr>
          <p:grpSpPr>
            <a:xfrm>
              <a:off x="4812840" y="2596680"/>
              <a:ext cx="950760" cy="1791360"/>
              <a:chOff x="4812840" y="2596680"/>
              <a:chExt cx="950760" cy="1791360"/>
            </a:xfrm>
          </p:grpSpPr>
          <p:sp>
            <p:nvSpPr>
              <p:cNvPr id="1237" name="Google Shape;1339;p37"/>
              <p:cNvSpPr/>
              <p:nvPr/>
            </p:nvSpPr>
            <p:spPr>
              <a:xfrm>
                <a:off x="5329080" y="2654280"/>
                <a:ext cx="30600" cy="2772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27720"/>
                  <a:gd name="textAreaBottom" fmla="*/ 28080 h 27720"/>
                </a:gdLst>
                <a:ahLst/>
                <a:cxnLst/>
                <a:rect l="textAreaLeft" t="textAreaTop" r="textAreaRight" b="textAreaBottom"/>
                <a:pathLst>
                  <a:path w="14" h="13">
                    <a:moveTo>
                      <a:pt x="11" y="11"/>
                    </a:moveTo>
                    <a:cubicBezTo>
                      <a:pt x="9" y="13"/>
                      <a:pt x="5" y="13"/>
                      <a:pt x="3" y="11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14" y="5"/>
                      <a:pt x="14" y="9"/>
                      <a:pt x="1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040" bIns="14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8" name="Google Shape;1340;p37"/>
              <p:cNvSpPr/>
              <p:nvPr/>
            </p:nvSpPr>
            <p:spPr>
              <a:xfrm>
                <a:off x="5531040" y="4239360"/>
                <a:ext cx="232560" cy="131040"/>
              </a:xfrm>
              <a:custGeom>
                <a:avLst/>
                <a:gdLst>
                  <a:gd name="textAreaLeft" fmla="*/ 0 w 232560"/>
                  <a:gd name="textAreaRight" fmla="*/ 232920 w 232560"/>
                  <a:gd name="textAreaTop" fmla="*/ 0 h 131040"/>
                  <a:gd name="textAreaBottom" fmla="*/ 131400 h 131040"/>
                </a:gdLst>
                <a:ahLst/>
                <a:cxnLst/>
                <a:rect l="textAreaLeft" t="textAreaTop" r="textAreaRight" b="textAreaBottom"/>
                <a:pathLst>
                  <a:path w="106" h="60">
                    <a:moveTo>
                      <a:pt x="30" y="0"/>
                    </a:moveTo>
                    <a:cubicBezTo>
                      <a:pt x="30" y="0"/>
                      <a:pt x="35" y="17"/>
                      <a:pt x="59" y="22"/>
                    </a:cubicBezTo>
                    <a:cubicBezTo>
                      <a:pt x="82" y="26"/>
                      <a:pt x="101" y="19"/>
                      <a:pt x="103" y="29"/>
                    </a:cubicBezTo>
                    <a:cubicBezTo>
                      <a:pt x="106" y="39"/>
                      <a:pt x="46" y="60"/>
                      <a:pt x="0" y="60"/>
                    </a:cubicBezTo>
                    <a:cubicBezTo>
                      <a:pt x="0" y="60"/>
                      <a:pt x="5" y="29"/>
                      <a:pt x="4" y="17"/>
                    </a:cubicBezTo>
                    <a:cubicBezTo>
                      <a:pt x="2" y="5"/>
                      <a:pt x="0" y="0"/>
                      <a:pt x="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9" name="Google Shape;1341;p37"/>
              <p:cNvSpPr/>
              <p:nvPr/>
            </p:nvSpPr>
            <p:spPr>
              <a:xfrm>
                <a:off x="4897080" y="4161240"/>
                <a:ext cx="217800" cy="226800"/>
              </a:xfrm>
              <a:custGeom>
                <a:avLst/>
                <a:gdLst>
                  <a:gd name="textAreaLeft" fmla="*/ 0 w 217800"/>
                  <a:gd name="textAreaRight" fmla="*/ 218160 w 217800"/>
                  <a:gd name="textAreaTop" fmla="*/ 0 h 226800"/>
                  <a:gd name="textAreaBottom" fmla="*/ 227160 h 226800"/>
                </a:gdLst>
                <a:ahLst/>
                <a:cxnLst/>
                <a:rect l="textAreaLeft" t="textAreaTop" r="textAreaRight" b="textAreaBottom"/>
                <a:pathLst>
                  <a:path w="100" h="103">
                    <a:moveTo>
                      <a:pt x="64" y="22"/>
                    </a:moveTo>
                    <a:cubicBezTo>
                      <a:pt x="64" y="22"/>
                      <a:pt x="55" y="38"/>
                      <a:pt x="68" y="58"/>
                    </a:cubicBezTo>
                    <a:cubicBezTo>
                      <a:pt x="82" y="78"/>
                      <a:pt x="100" y="85"/>
                      <a:pt x="95" y="94"/>
                    </a:cubicBezTo>
                    <a:cubicBezTo>
                      <a:pt x="89" y="103"/>
                      <a:pt x="32" y="76"/>
                      <a:pt x="0" y="43"/>
                    </a:cubicBezTo>
                    <a:cubicBezTo>
                      <a:pt x="0" y="43"/>
                      <a:pt x="25" y="24"/>
                      <a:pt x="33" y="15"/>
                    </a:cubicBezTo>
                    <a:cubicBezTo>
                      <a:pt x="41" y="6"/>
                      <a:pt x="43" y="0"/>
                      <a:pt x="43" y="0"/>
                    </a:cubicBez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0" name="Google Shape;1342;p37"/>
              <p:cNvSpPr/>
              <p:nvPr/>
            </p:nvSpPr>
            <p:spPr>
              <a:xfrm>
                <a:off x="4961880" y="3289680"/>
                <a:ext cx="402120" cy="950760"/>
              </a:xfrm>
              <a:custGeom>
                <a:avLst/>
                <a:gdLst>
                  <a:gd name="textAreaLeft" fmla="*/ 0 w 402120"/>
                  <a:gd name="textAreaRight" fmla="*/ 402480 w 402120"/>
                  <a:gd name="textAreaTop" fmla="*/ 0 h 950760"/>
                  <a:gd name="textAreaBottom" fmla="*/ 951120 h 950760"/>
                </a:gdLst>
                <a:ahLst/>
                <a:cxnLst/>
                <a:rect l="textAreaLeft" t="textAreaTop" r="textAreaRight" b="textAreaBottom"/>
                <a:pathLst>
                  <a:path w="183" h="432">
                    <a:moveTo>
                      <a:pt x="183" y="0"/>
                    </a:moveTo>
                    <a:cubicBezTo>
                      <a:pt x="183" y="0"/>
                      <a:pt x="165" y="200"/>
                      <a:pt x="146" y="262"/>
                    </a:cubicBezTo>
                    <a:cubicBezTo>
                      <a:pt x="126" y="323"/>
                      <a:pt x="37" y="432"/>
                      <a:pt x="37" y="432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07"/>
                      <a:pt x="35" y="325"/>
                      <a:pt x="67" y="274"/>
                    </a:cubicBezTo>
                    <a:cubicBezTo>
                      <a:pt x="79" y="254"/>
                      <a:pt x="86" y="232"/>
                      <a:pt x="86" y="208"/>
                    </a:cubicBezTo>
                    <a:cubicBezTo>
                      <a:pt x="88" y="158"/>
                      <a:pt x="91" y="69"/>
                      <a:pt x="98" y="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1" name="Google Shape;1343;p37"/>
              <p:cNvSpPr/>
              <p:nvPr/>
            </p:nvSpPr>
            <p:spPr>
              <a:xfrm>
                <a:off x="5009040" y="3513960"/>
                <a:ext cx="288720" cy="704520"/>
              </a:xfrm>
              <a:custGeom>
                <a:avLst/>
                <a:gdLst>
                  <a:gd name="textAreaLeft" fmla="*/ 0 w 288720"/>
                  <a:gd name="textAreaRight" fmla="*/ 289080 w 288720"/>
                  <a:gd name="textAreaTop" fmla="*/ 0 h 704520"/>
                  <a:gd name="textAreaBottom" fmla="*/ 704880 h 704520"/>
                </a:gdLst>
                <a:ahLst/>
                <a:cxnLst/>
                <a:rect l="textAreaLeft" t="textAreaTop" r="textAreaRight" b="textAreaBottom"/>
                <a:pathLst>
                  <a:path w="132" h="320">
                    <a:moveTo>
                      <a:pt x="2" y="320"/>
                    </a:moveTo>
                    <a:cubicBezTo>
                      <a:pt x="95" y="164"/>
                      <a:pt x="95" y="164"/>
                      <a:pt x="95" y="164"/>
                    </a:cubicBezTo>
                    <a:cubicBezTo>
                      <a:pt x="100" y="154"/>
                      <a:pt x="105" y="143"/>
                      <a:pt x="107" y="132"/>
                    </a:cubicBezTo>
                    <a:cubicBezTo>
                      <a:pt x="132" y="1"/>
                      <a:pt x="132" y="1"/>
                      <a:pt x="132" y="1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05" y="131"/>
                      <a:pt x="105" y="131"/>
                      <a:pt x="105" y="131"/>
                    </a:cubicBezTo>
                    <a:cubicBezTo>
                      <a:pt x="103" y="143"/>
                      <a:pt x="99" y="153"/>
                      <a:pt x="93" y="16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2" y="320"/>
                      <a:pt x="2" y="320"/>
                      <a:pt x="2" y="32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2" name="Google Shape;1344;p37"/>
              <p:cNvSpPr/>
              <p:nvPr/>
            </p:nvSpPr>
            <p:spPr>
              <a:xfrm>
                <a:off x="5193360" y="3279240"/>
                <a:ext cx="418320" cy="969840"/>
              </a:xfrm>
              <a:custGeom>
                <a:avLst/>
                <a:gdLst>
                  <a:gd name="textAreaLeft" fmla="*/ 0 w 418320"/>
                  <a:gd name="textAreaRight" fmla="*/ 418680 w 418320"/>
                  <a:gd name="textAreaTop" fmla="*/ 0 h 969840"/>
                  <a:gd name="textAreaBottom" fmla="*/ 970200 h 969840"/>
                </a:gdLst>
                <a:ahLst/>
                <a:cxnLst/>
                <a:rect l="textAreaLeft" t="textAreaTop" r="textAreaRight" b="textAreaBottom"/>
                <a:pathLst>
                  <a:path w="191" h="441">
                    <a:moveTo>
                      <a:pt x="93" y="0"/>
                    </a:moveTo>
                    <a:cubicBezTo>
                      <a:pt x="93" y="0"/>
                      <a:pt x="175" y="341"/>
                      <a:pt x="191" y="441"/>
                    </a:cubicBezTo>
                    <a:cubicBezTo>
                      <a:pt x="152" y="441"/>
                      <a:pt x="152" y="441"/>
                      <a:pt x="152" y="441"/>
                    </a:cubicBezTo>
                    <a:cubicBezTo>
                      <a:pt x="152" y="441"/>
                      <a:pt x="106" y="350"/>
                      <a:pt x="95" y="272"/>
                    </a:cubicBezTo>
                    <a:cubicBezTo>
                      <a:pt x="94" y="265"/>
                      <a:pt x="91" y="258"/>
                      <a:pt x="87" y="251"/>
                    </a:cubicBezTo>
                    <a:cubicBezTo>
                      <a:pt x="74" y="230"/>
                      <a:pt x="44" y="179"/>
                      <a:pt x="34" y="142"/>
                    </a:cubicBezTo>
                    <a:cubicBezTo>
                      <a:pt x="21" y="95"/>
                      <a:pt x="0" y="51"/>
                      <a:pt x="1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3" name="Google Shape;1345;p37"/>
              <p:cNvSpPr/>
              <p:nvPr/>
            </p:nvSpPr>
            <p:spPr>
              <a:xfrm>
                <a:off x="5301000" y="3289680"/>
                <a:ext cx="284400" cy="959760"/>
              </a:xfrm>
              <a:custGeom>
                <a:avLst/>
                <a:gdLst>
                  <a:gd name="textAreaLeft" fmla="*/ 0 w 284400"/>
                  <a:gd name="textAreaRight" fmla="*/ 284760 w 284400"/>
                  <a:gd name="textAreaTop" fmla="*/ 0 h 959760"/>
                  <a:gd name="textAreaBottom" fmla="*/ 960120 h 959760"/>
                </a:gdLst>
                <a:ahLst/>
                <a:cxnLst/>
                <a:rect l="textAreaLeft" t="textAreaTop" r="textAreaRight" b="textAreaBottom"/>
                <a:pathLst>
                  <a:path w="193" h="651">
                    <a:moveTo>
                      <a:pt x="0" y="2"/>
                    </a:moveTo>
                    <a:lnTo>
                      <a:pt x="114" y="349"/>
                    </a:lnTo>
                    <a:lnTo>
                      <a:pt x="190" y="651"/>
                    </a:lnTo>
                    <a:lnTo>
                      <a:pt x="193" y="651"/>
                    </a:lnTo>
                    <a:lnTo>
                      <a:pt x="117" y="348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4" name="Google Shape;1346;p37"/>
              <p:cNvSpPr/>
              <p:nvPr/>
            </p:nvSpPr>
            <p:spPr>
              <a:xfrm>
                <a:off x="5531040" y="4271760"/>
                <a:ext cx="232560" cy="98280"/>
              </a:xfrm>
              <a:custGeom>
                <a:avLst/>
                <a:gdLst>
                  <a:gd name="textAreaLeft" fmla="*/ 0 w 232560"/>
                  <a:gd name="textAreaRight" fmla="*/ 232920 w 232560"/>
                  <a:gd name="textAreaTop" fmla="*/ 0 h 98280"/>
                  <a:gd name="textAreaBottom" fmla="*/ 98640 h 98280"/>
                </a:gdLst>
                <a:ahLst/>
                <a:cxnLst/>
                <a:rect l="textAreaLeft" t="textAreaTop" r="textAreaRight" b="textAreaBottom"/>
                <a:pathLst>
                  <a:path w="106" h="45">
                    <a:moveTo>
                      <a:pt x="59" y="7"/>
                    </a:moveTo>
                    <a:cubicBezTo>
                      <a:pt x="51" y="6"/>
                      <a:pt x="46" y="3"/>
                      <a:pt x="42" y="0"/>
                    </a:cubicBezTo>
                    <a:cubicBezTo>
                      <a:pt x="31" y="6"/>
                      <a:pt x="30" y="15"/>
                      <a:pt x="27" y="17"/>
                    </a:cubicBezTo>
                    <a:cubicBezTo>
                      <a:pt x="25" y="19"/>
                      <a:pt x="12" y="16"/>
                      <a:pt x="4" y="14"/>
                    </a:cubicBezTo>
                    <a:cubicBezTo>
                      <a:pt x="3" y="28"/>
                      <a:pt x="0" y="45"/>
                      <a:pt x="0" y="45"/>
                    </a:cubicBezTo>
                    <a:cubicBezTo>
                      <a:pt x="46" y="45"/>
                      <a:pt x="106" y="24"/>
                      <a:pt x="103" y="14"/>
                    </a:cubicBezTo>
                    <a:cubicBezTo>
                      <a:pt x="101" y="4"/>
                      <a:pt x="82" y="11"/>
                      <a:pt x="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5" name="Google Shape;1347;p37"/>
              <p:cNvSpPr/>
              <p:nvPr/>
            </p:nvSpPr>
            <p:spPr>
              <a:xfrm>
                <a:off x="4897080" y="4212720"/>
                <a:ext cx="217800" cy="174960"/>
              </a:xfrm>
              <a:custGeom>
                <a:avLst/>
                <a:gdLst>
                  <a:gd name="textAreaLeft" fmla="*/ 0 w 217800"/>
                  <a:gd name="textAreaRight" fmla="*/ 218160 w 217800"/>
                  <a:gd name="textAreaTop" fmla="*/ 0 h 174960"/>
                  <a:gd name="textAreaBottom" fmla="*/ 175320 h 174960"/>
                </a:gdLst>
                <a:ahLst/>
                <a:cxnLst/>
                <a:rect l="textAreaLeft" t="textAreaTop" r="textAreaRight" b="textAreaBottom"/>
                <a:pathLst>
                  <a:path w="100" h="80">
                    <a:moveTo>
                      <a:pt x="68" y="35"/>
                    </a:moveTo>
                    <a:cubicBezTo>
                      <a:pt x="64" y="28"/>
                      <a:pt x="62" y="23"/>
                      <a:pt x="61" y="18"/>
                    </a:cubicBezTo>
                    <a:cubicBezTo>
                      <a:pt x="49" y="14"/>
                      <a:pt x="42" y="20"/>
                      <a:pt x="39" y="19"/>
                    </a:cubicBezTo>
                    <a:cubicBezTo>
                      <a:pt x="37" y="19"/>
                      <a:pt x="29" y="8"/>
                      <a:pt x="24" y="0"/>
                    </a:cubicBezTo>
                    <a:cubicBezTo>
                      <a:pt x="14" y="10"/>
                      <a:pt x="0" y="20"/>
                      <a:pt x="0" y="20"/>
                    </a:cubicBezTo>
                    <a:cubicBezTo>
                      <a:pt x="32" y="53"/>
                      <a:pt x="89" y="80"/>
                      <a:pt x="95" y="71"/>
                    </a:cubicBezTo>
                    <a:cubicBezTo>
                      <a:pt x="100" y="62"/>
                      <a:pt x="82" y="55"/>
                      <a:pt x="68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6" name="Google Shape;1348;p37"/>
              <p:cNvSpPr/>
              <p:nvPr/>
            </p:nvSpPr>
            <p:spPr>
              <a:xfrm>
                <a:off x="5298120" y="2649600"/>
                <a:ext cx="124920" cy="147240"/>
              </a:xfrm>
              <a:custGeom>
                <a:avLst/>
                <a:gdLst>
                  <a:gd name="textAreaLeft" fmla="*/ 0 w 124920"/>
                  <a:gd name="textAreaRight" fmla="*/ 125280 w 12492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57" h="67">
                    <a:moveTo>
                      <a:pt x="21" y="67"/>
                    </a:moveTo>
                    <a:cubicBezTo>
                      <a:pt x="21" y="67"/>
                      <a:pt x="0" y="42"/>
                      <a:pt x="2" y="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57" y="27"/>
                      <a:pt x="50" y="45"/>
                    </a:cubicBezTo>
                    <a:cubicBezTo>
                      <a:pt x="44" y="63"/>
                      <a:pt x="21" y="67"/>
                      <a:pt x="21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7" name="Google Shape;1349;p37"/>
              <p:cNvSpPr/>
              <p:nvPr/>
            </p:nvSpPr>
            <p:spPr>
              <a:xfrm>
                <a:off x="5601960" y="3303000"/>
                <a:ext cx="144000" cy="11916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119160"/>
                  <a:gd name="textAreaBottom" fmla="*/ 119520 h 119160"/>
                </a:gdLst>
                <a:ahLst/>
                <a:cxnLst/>
                <a:rect l="textAreaLeft" t="textAreaTop" r="textAreaRight" b="textAreaBottom"/>
                <a:pathLst>
                  <a:path w="66" h="54">
                    <a:moveTo>
                      <a:pt x="13" y="0"/>
                    </a:moveTo>
                    <a:cubicBezTo>
                      <a:pt x="13" y="0"/>
                      <a:pt x="19" y="9"/>
                      <a:pt x="32" y="8"/>
                    </a:cubicBezTo>
                    <a:cubicBezTo>
                      <a:pt x="45" y="7"/>
                      <a:pt x="61" y="9"/>
                      <a:pt x="61" y="11"/>
                    </a:cubicBezTo>
                    <a:cubicBezTo>
                      <a:pt x="62" y="13"/>
                      <a:pt x="44" y="13"/>
                      <a:pt x="44" y="13"/>
                    </a:cubicBezTo>
                    <a:cubicBezTo>
                      <a:pt x="44" y="13"/>
                      <a:pt x="64" y="19"/>
                      <a:pt x="64" y="24"/>
                    </a:cubicBezTo>
                    <a:cubicBezTo>
                      <a:pt x="64" y="29"/>
                      <a:pt x="49" y="18"/>
                      <a:pt x="49" y="18"/>
                    </a:cubicBezTo>
                    <a:cubicBezTo>
                      <a:pt x="49" y="18"/>
                      <a:pt x="66" y="33"/>
                      <a:pt x="64" y="35"/>
                    </a:cubicBezTo>
                    <a:cubicBezTo>
                      <a:pt x="61" y="37"/>
                      <a:pt x="46" y="24"/>
                      <a:pt x="46" y="24"/>
                    </a:cubicBezTo>
                    <a:cubicBezTo>
                      <a:pt x="46" y="24"/>
                      <a:pt x="60" y="36"/>
                      <a:pt x="54" y="48"/>
                    </a:cubicBezTo>
                    <a:cubicBezTo>
                      <a:pt x="51" y="54"/>
                      <a:pt x="49" y="32"/>
                      <a:pt x="43" y="30"/>
                    </a:cubicBezTo>
                    <a:cubicBezTo>
                      <a:pt x="37" y="27"/>
                      <a:pt x="25" y="25"/>
                      <a:pt x="28" y="38"/>
                    </a:cubicBezTo>
                    <a:cubicBezTo>
                      <a:pt x="31" y="51"/>
                      <a:pt x="30" y="51"/>
                      <a:pt x="27" y="49"/>
                    </a:cubicBezTo>
                    <a:cubicBezTo>
                      <a:pt x="25" y="48"/>
                      <a:pt x="18" y="40"/>
                      <a:pt x="18" y="29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8" name="Google Shape;1350;p37"/>
              <p:cNvSpPr/>
              <p:nvPr/>
            </p:nvSpPr>
            <p:spPr>
              <a:xfrm>
                <a:off x="5388120" y="2935800"/>
                <a:ext cx="256320" cy="399240"/>
              </a:xfrm>
              <a:custGeom>
                <a:avLst/>
                <a:gdLst>
                  <a:gd name="textAreaLeft" fmla="*/ 0 w 256320"/>
                  <a:gd name="textAreaRight" fmla="*/ 256680 w 256320"/>
                  <a:gd name="textAreaTop" fmla="*/ 0 h 399240"/>
                  <a:gd name="textAreaBottom" fmla="*/ 399600 h 399240"/>
                </a:gdLst>
                <a:ahLst/>
                <a:cxnLst/>
                <a:rect l="textAreaLeft" t="textAreaTop" r="textAreaRight" b="textAreaBottom"/>
                <a:pathLst>
                  <a:path w="117" h="182">
                    <a:moveTo>
                      <a:pt x="39" y="0"/>
                    </a:moveTo>
                    <a:cubicBezTo>
                      <a:pt x="57" y="102"/>
                      <a:pt x="57" y="102"/>
                      <a:pt x="57" y="102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38" y="146"/>
                      <a:pt x="20" y="115"/>
                    </a:cubicBezTo>
                    <a:cubicBezTo>
                      <a:pt x="2" y="84"/>
                      <a:pt x="0" y="9"/>
                      <a:pt x="0" y="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9" name="Google Shape;1351;p37"/>
              <p:cNvSpPr/>
              <p:nvPr/>
            </p:nvSpPr>
            <p:spPr>
              <a:xfrm>
                <a:off x="5334840" y="2660040"/>
                <a:ext cx="160200" cy="192960"/>
              </a:xfrm>
              <a:custGeom>
                <a:avLst/>
                <a:gdLst>
                  <a:gd name="textAreaLeft" fmla="*/ 0 w 160200"/>
                  <a:gd name="textAreaRight" fmla="*/ 160560 w 160200"/>
                  <a:gd name="textAreaTop" fmla="*/ 0 h 192960"/>
                  <a:gd name="textAreaBottom" fmla="*/ 193320 h 192960"/>
                </a:gdLst>
                <a:ahLst/>
                <a:cxnLst/>
                <a:rect l="textAreaLeft" t="textAreaTop" r="textAreaRight" b="textAreaBottom"/>
                <a:pathLst>
                  <a:path w="73" h="88">
                    <a:moveTo>
                      <a:pt x="55" y="0"/>
                    </a:moveTo>
                    <a:cubicBezTo>
                      <a:pt x="55" y="0"/>
                      <a:pt x="57" y="21"/>
                      <a:pt x="73" y="26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52"/>
                      <a:pt x="63" y="57"/>
                    </a:cubicBezTo>
                    <a:cubicBezTo>
                      <a:pt x="63" y="63"/>
                      <a:pt x="47" y="63"/>
                      <a:pt x="45" y="66"/>
                    </a:cubicBezTo>
                    <a:cubicBezTo>
                      <a:pt x="43" y="69"/>
                      <a:pt x="40" y="88"/>
                      <a:pt x="4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2" y="55"/>
                      <a:pt x="13" y="45"/>
                    </a:cubicBezTo>
                    <a:cubicBezTo>
                      <a:pt x="13" y="45"/>
                      <a:pt x="8" y="44"/>
                      <a:pt x="5" y="40"/>
                    </a:cubicBezTo>
                    <a:cubicBezTo>
                      <a:pt x="3" y="34"/>
                      <a:pt x="2" y="24"/>
                      <a:pt x="10" y="23"/>
                    </a:cubicBezTo>
                    <a:cubicBezTo>
                      <a:pt x="18" y="21"/>
                      <a:pt x="21" y="30"/>
                      <a:pt x="21" y="30"/>
                    </a:cubicBezTo>
                    <a:cubicBezTo>
                      <a:pt x="28" y="1"/>
                      <a:pt x="28" y="1"/>
                      <a:pt x="28" y="1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0" name="Google Shape;1352;p37"/>
              <p:cNvSpPr/>
              <p:nvPr/>
            </p:nvSpPr>
            <p:spPr>
              <a:xfrm>
                <a:off x="5163840" y="2840040"/>
                <a:ext cx="309240" cy="462600"/>
              </a:xfrm>
              <a:custGeom>
                <a:avLst/>
                <a:gdLst>
                  <a:gd name="textAreaLeft" fmla="*/ 0 w 309240"/>
                  <a:gd name="textAreaRight" fmla="*/ 309600 w 309240"/>
                  <a:gd name="textAreaTop" fmla="*/ 0 h 462600"/>
                  <a:gd name="textAreaBottom" fmla="*/ 462960 h 462600"/>
                </a:gdLst>
                <a:ahLst/>
                <a:cxnLst/>
                <a:rect l="textAreaLeft" t="textAreaTop" r="textAreaRight" b="textAreaBottom"/>
                <a:pathLst>
                  <a:path w="141" h="210">
                    <a:moveTo>
                      <a:pt x="68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39" y="33"/>
                      <a:pt x="140" y="67"/>
                    </a:cubicBezTo>
                    <a:cubicBezTo>
                      <a:pt x="141" y="100"/>
                      <a:pt x="128" y="136"/>
                      <a:pt x="127" y="156"/>
                    </a:cubicBezTo>
                    <a:cubicBezTo>
                      <a:pt x="127" y="176"/>
                      <a:pt x="127" y="210"/>
                      <a:pt x="113" y="210"/>
                    </a:cubicBezTo>
                    <a:cubicBezTo>
                      <a:pt x="100" y="210"/>
                      <a:pt x="25" y="210"/>
                      <a:pt x="13" y="210"/>
                    </a:cubicBezTo>
                    <a:cubicBezTo>
                      <a:pt x="1" y="210"/>
                      <a:pt x="0" y="169"/>
                      <a:pt x="13" y="127"/>
                    </a:cubicBezTo>
                    <a:cubicBezTo>
                      <a:pt x="26" y="85"/>
                      <a:pt x="65" y="16"/>
                      <a:pt x="65" y="1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1" name="Google Shape;1353;p37"/>
              <p:cNvSpPr/>
              <p:nvPr/>
            </p:nvSpPr>
            <p:spPr>
              <a:xfrm>
                <a:off x="4812840" y="3018240"/>
                <a:ext cx="682560" cy="471600"/>
              </a:xfrm>
              <a:custGeom>
                <a:avLst/>
                <a:gdLst>
                  <a:gd name="textAreaLeft" fmla="*/ 0 w 682560"/>
                  <a:gd name="textAreaRight" fmla="*/ 682920 w 682560"/>
                  <a:gd name="textAreaTop" fmla="*/ 0 h 471600"/>
                  <a:gd name="textAreaBottom" fmla="*/ 471960 h 471600"/>
                </a:gdLst>
                <a:ahLst/>
                <a:cxnLst/>
                <a:rect l="textAreaLeft" t="textAreaTop" r="textAreaRight" b="textAreaBottom"/>
                <a:pathLst>
                  <a:path w="311" h="214">
                    <a:moveTo>
                      <a:pt x="0" y="214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241" y="0"/>
                      <a:pt x="311" y="70"/>
                      <a:pt x="311" y="156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214"/>
                      <a:pt x="311" y="214"/>
                      <a:pt x="311" y="214"/>
                    </a:cubicBezTo>
                    <a:lnTo>
                      <a:pt x="0" y="214"/>
                    </a:lnTo>
                    <a:close/>
                    <a:moveTo>
                      <a:pt x="156" y="59"/>
                    </a:moveTo>
                    <a:cubicBezTo>
                      <a:pt x="102" y="59"/>
                      <a:pt x="59" y="102"/>
                      <a:pt x="59" y="156"/>
                    </a:cubicBezTo>
                    <a:cubicBezTo>
                      <a:pt x="59" y="163"/>
                      <a:pt x="59" y="163"/>
                      <a:pt x="59" y="163"/>
                    </a:cubicBezTo>
                    <a:cubicBezTo>
                      <a:pt x="252" y="163"/>
                      <a:pt x="252" y="163"/>
                      <a:pt x="252" y="163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2" y="102"/>
                      <a:pt x="209" y="59"/>
                      <a:pt x="156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2" name="Google Shape;1354;p37"/>
              <p:cNvSpPr/>
              <p:nvPr/>
            </p:nvSpPr>
            <p:spPr>
              <a:xfrm>
                <a:off x="4827600" y="3034800"/>
                <a:ext cx="653040" cy="362520"/>
              </a:xfrm>
              <a:custGeom>
                <a:avLst/>
                <a:gdLst>
                  <a:gd name="textAreaLeft" fmla="*/ 0 w 653040"/>
                  <a:gd name="textAreaRight" fmla="*/ 653400 w 653040"/>
                  <a:gd name="textAreaTop" fmla="*/ 0 h 362520"/>
                  <a:gd name="textAreaBottom" fmla="*/ 362880 h 362520"/>
                </a:gdLst>
                <a:ahLst/>
                <a:cxnLst/>
                <a:rect l="textAreaLeft" t="textAreaTop" r="textAreaRight" b="textAreaBottom"/>
                <a:pathLst>
                  <a:path w="297" h="165">
                    <a:moveTo>
                      <a:pt x="2" y="165"/>
                    </a:moveTo>
                    <a:cubicBezTo>
                      <a:pt x="2" y="149"/>
                      <a:pt x="2" y="149"/>
                      <a:pt x="2" y="149"/>
                    </a:cubicBezTo>
                    <a:cubicBezTo>
                      <a:pt x="2" y="108"/>
                      <a:pt x="18" y="72"/>
                      <a:pt x="45" y="45"/>
                    </a:cubicBezTo>
                    <a:cubicBezTo>
                      <a:pt x="71" y="18"/>
                      <a:pt x="108" y="2"/>
                      <a:pt x="149" y="2"/>
                    </a:cubicBezTo>
                    <a:cubicBezTo>
                      <a:pt x="189" y="2"/>
                      <a:pt x="226" y="18"/>
                      <a:pt x="252" y="45"/>
                    </a:cubicBezTo>
                    <a:cubicBezTo>
                      <a:pt x="279" y="72"/>
                      <a:pt x="295" y="108"/>
                      <a:pt x="295" y="149"/>
                    </a:cubicBezTo>
                    <a:cubicBezTo>
                      <a:pt x="295" y="164"/>
                      <a:pt x="295" y="164"/>
                      <a:pt x="295" y="164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297" y="165"/>
                      <a:pt x="297" y="165"/>
                      <a:pt x="297" y="165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6" y="164"/>
                      <a:pt x="296" y="164"/>
                      <a:pt x="296" y="164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7" y="67"/>
                      <a:pt x="230" y="0"/>
                      <a:pt x="149" y="0"/>
                    </a:cubicBezTo>
                    <a:cubicBezTo>
                      <a:pt x="67" y="0"/>
                      <a:pt x="0" y="67"/>
                      <a:pt x="0" y="149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" y="165"/>
                      <a:pt x="2" y="165"/>
                      <a:pt x="2" y="165"/>
                    </a:cubicBezTo>
                    <a:close/>
                    <a:moveTo>
                      <a:pt x="254" y="165"/>
                    </a:moveTo>
                    <a:cubicBezTo>
                      <a:pt x="254" y="149"/>
                      <a:pt x="254" y="149"/>
                      <a:pt x="254" y="149"/>
                    </a:cubicBezTo>
                    <a:cubicBezTo>
                      <a:pt x="254" y="90"/>
                      <a:pt x="207" y="43"/>
                      <a:pt x="149" y="43"/>
                    </a:cubicBezTo>
                    <a:cubicBezTo>
                      <a:pt x="90" y="43"/>
                      <a:pt x="43" y="90"/>
                      <a:pt x="43" y="149"/>
                    </a:cubicBezTo>
                    <a:cubicBezTo>
                      <a:pt x="43" y="165"/>
                      <a:pt x="43" y="165"/>
                      <a:pt x="43" y="165"/>
                    </a:cubicBezTo>
                    <a:cubicBezTo>
                      <a:pt x="45" y="165"/>
                      <a:pt x="45" y="165"/>
                      <a:pt x="45" y="165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45" y="120"/>
                      <a:pt x="57" y="94"/>
                      <a:pt x="75" y="75"/>
                    </a:cubicBezTo>
                    <a:cubicBezTo>
                      <a:pt x="94" y="57"/>
                      <a:pt x="120" y="45"/>
                      <a:pt x="149" y="45"/>
                    </a:cubicBezTo>
                    <a:cubicBezTo>
                      <a:pt x="177" y="45"/>
                      <a:pt x="203" y="57"/>
                      <a:pt x="222" y="75"/>
                    </a:cubicBezTo>
                    <a:cubicBezTo>
                      <a:pt x="240" y="94"/>
                      <a:pt x="252" y="120"/>
                      <a:pt x="252" y="149"/>
                    </a:cubicBezTo>
                    <a:cubicBezTo>
                      <a:pt x="252" y="165"/>
                      <a:pt x="252" y="165"/>
                      <a:pt x="252" y="165"/>
                    </a:cubicBezTo>
                    <a:cubicBezTo>
                      <a:pt x="254" y="165"/>
                      <a:pt x="254" y="165"/>
                      <a:pt x="254" y="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3" name="Google Shape;1355;p37"/>
              <p:cNvSpPr/>
              <p:nvPr/>
            </p:nvSpPr>
            <p:spPr>
              <a:xfrm>
                <a:off x="484992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4" name="Google Shape;1356;p37"/>
              <p:cNvSpPr/>
              <p:nvPr/>
            </p:nvSpPr>
            <p:spPr>
              <a:xfrm>
                <a:off x="484992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5" name="Google Shape;1357;p37"/>
              <p:cNvSpPr/>
              <p:nvPr/>
            </p:nvSpPr>
            <p:spPr>
              <a:xfrm>
                <a:off x="4870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6" name="Google Shape;1358;p37"/>
              <p:cNvSpPr/>
              <p:nvPr/>
            </p:nvSpPr>
            <p:spPr>
              <a:xfrm>
                <a:off x="4870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7" name="Google Shape;1359;p37"/>
              <p:cNvSpPr/>
              <p:nvPr/>
            </p:nvSpPr>
            <p:spPr>
              <a:xfrm>
                <a:off x="48895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8" name="Google Shape;1360;p37"/>
              <p:cNvSpPr/>
              <p:nvPr/>
            </p:nvSpPr>
            <p:spPr>
              <a:xfrm>
                <a:off x="48895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9" name="Google Shape;1361;p37"/>
              <p:cNvSpPr/>
              <p:nvPr/>
            </p:nvSpPr>
            <p:spPr>
              <a:xfrm>
                <a:off x="491184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0" name="Google Shape;1362;p37"/>
              <p:cNvSpPr/>
              <p:nvPr/>
            </p:nvSpPr>
            <p:spPr>
              <a:xfrm>
                <a:off x="491184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1" name="Google Shape;1363;p37"/>
              <p:cNvSpPr/>
              <p:nvPr/>
            </p:nvSpPr>
            <p:spPr>
              <a:xfrm>
                <a:off x="49309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2" name="Google Shape;1364;p37"/>
              <p:cNvSpPr/>
              <p:nvPr/>
            </p:nvSpPr>
            <p:spPr>
              <a:xfrm>
                <a:off x="49309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3" name="Google Shape;1365;p37"/>
              <p:cNvSpPr/>
              <p:nvPr/>
            </p:nvSpPr>
            <p:spPr>
              <a:xfrm>
                <a:off x="4951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4" name="Google Shape;1366;p37"/>
              <p:cNvSpPr/>
              <p:nvPr/>
            </p:nvSpPr>
            <p:spPr>
              <a:xfrm>
                <a:off x="4951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5" name="Google Shape;1367;p37"/>
              <p:cNvSpPr/>
              <p:nvPr/>
            </p:nvSpPr>
            <p:spPr>
              <a:xfrm>
                <a:off x="497052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6" name="Google Shape;1368;p37"/>
              <p:cNvSpPr/>
              <p:nvPr/>
            </p:nvSpPr>
            <p:spPr>
              <a:xfrm>
                <a:off x="497052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7" name="Google Shape;1369;p37"/>
              <p:cNvSpPr/>
              <p:nvPr/>
            </p:nvSpPr>
            <p:spPr>
              <a:xfrm>
                <a:off x="4991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8" name="Google Shape;1370;p37"/>
              <p:cNvSpPr/>
              <p:nvPr/>
            </p:nvSpPr>
            <p:spPr>
              <a:xfrm>
                <a:off x="4991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9" name="Google Shape;1371;p37"/>
              <p:cNvSpPr/>
              <p:nvPr/>
            </p:nvSpPr>
            <p:spPr>
              <a:xfrm>
                <a:off x="501048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0" name="Google Shape;1372;p37"/>
              <p:cNvSpPr/>
              <p:nvPr/>
            </p:nvSpPr>
            <p:spPr>
              <a:xfrm>
                <a:off x="501048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1" name="Google Shape;1373;p37"/>
              <p:cNvSpPr/>
              <p:nvPr/>
            </p:nvSpPr>
            <p:spPr>
              <a:xfrm>
                <a:off x="503244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2" name="Google Shape;1374;p37"/>
              <p:cNvSpPr/>
              <p:nvPr/>
            </p:nvSpPr>
            <p:spPr>
              <a:xfrm>
                <a:off x="503244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3" name="Google Shape;1375;p37"/>
              <p:cNvSpPr/>
              <p:nvPr/>
            </p:nvSpPr>
            <p:spPr>
              <a:xfrm>
                <a:off x="505188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4" name="Google Shape;1376;p37"/>
              <p:cNvSpPr/>
              <p:nvPr/>
            </p:nvSpPr>
            <p:spPr>
              <a:xfrm>
                <a:off x="505188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5" name="Google Shape;1377;p37"/>
              <p:cNvSpPr/>
              <p:nvPr/>
            </p:nvSpPr>
            <p:spPr>
              <a:xfrm>
                <a:off x="5072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6" name="Google Shape;1378;p37"/>
              <p:cNvSpPr/>
              <p:nvPr/>
            </p:nvSpPr>
            <p:spPr>
              <a:xfrm>
                <a:off x="5072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7" name="Google Shape;1379;p37"/>
              <p:cNvSpPr/>
              <p:nvPr/>
            </p:nvSpPr>
            <p:spPr>
              <a:xfrm>
                <a:off x="509148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8" name="Google Shape;1380;p37"/>
              <p:cNvSpPr/>
              <p:nvPr/>
            </p:nvSpPr>
            <p:spPr>
              <a:xfrm>
                <a:off x="509148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9" name="Google Shape;1381;p37"/>
              <p:cNvSpPr/>
              <p:nvPr/>
            </p:nvSpPr>
            <p:spPr>
              <a:xfrm>
                <a:off x="5112360" y="3454920"/>
                <a:ext cx="25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0" name="Google Shape;1382;p37"/>
              <p:cNvSpPr/>
              <p:nvPr/>
            </p:nvSpPr>
            <p:spPr>
              <a:xfrm>
                <a:off x="5112360" y="3454920"/>
                <a:ext cx="2520" cy="34920"/>
              </a:xfrm>
              <a:custGeom>
                <a:avLst/>
                <a:gdLst>
                  <a:gd name="textAreaLeft" fmla="*/ 0 w 2520"/>
                  <a:gd name="textAreaRight" fmla="*/ 2880 w 252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2" h="24">
                    <a:moveTo>
                      <a:pt x="0" y="0"/>
                    </a:moveTo>
                    <a:lnTo>
                      <a:pt x="0" y="24"/>
                    </a:lnTo>
                    <a:lnTo>
                      <a:pt x="2" y="24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1" name="Google Shape;1383;p37"/>
              <p:cNvSpPr/>
              <p:nvPr/>
            </p:nvSpPr>
            <p:spPr>
              <a:xfrm>
                <a:off x="5131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2" name="Google Shape;1384;p37"/>
              <p:cNvSpPr/>
              <p:nvPr/>
            </p:nvSpPr>
            <p:spPr>
              <a:xfrm>
                <a:off x="5131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3" name="Google Shape;1385;p37"/>
              <p:cNvSpPr/>
              <p:nvPr/>
            </p:nvSpPr>
            <p:spPr>
              <a:xfrm>
                <a:off x="515340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4" name="Google Shape;1386;p37"/>
              <p:cNvSpPr/>
              <p:nvPr/>
            </p:nvSpPr>
            <p:spPr>
              <a:xfrm>
                <a:off x="515340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5" name="Google Shape;1387;p37"/>
              <p:cNvSpPr/>
              <p:nvPr/>
            </p:nvSpPr>
            <p:spPr>
              <a:xfrm>
                <a:off x="51728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6" name="Google Shape;1388;p37"/>
              <p:cNvSpPr/>
              <p:nvPr/>
            </p:nvSpPr>
            <p:spPr>
              <a:xfrm>
                <a:off x="51728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7" name="Google Shape;1389;p37"/>
              <p:cNvSpPr/>
              <p:nvPr/>
            </p:nvSpPr>
            <p:spPr>
              <a:xfrm>
                <a:off x="519336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8" name="Google Shape;1390;p37"/>
              <p:cNvSpPr/>
              <p:nvPr/>
            </p:nvSpPr>
            <p:spPr>
              <a:xfrm>
                <a:off x="519336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9" name="Google Shape;1391;p37"/>
              <p:cNvSpPr/>
              <p:nvPr/>
            </p:nvSpPr>
            <p:spPr>
              <a:xfrm>
                <a:off x="521244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0" name="Google Shape;1392;p37"/>
              <p:cNvSpPr/>
              <p:nvPr/>
            </p:nvSpPr>
            <p:spPr>
              <a:xfrm>
                <a:off x="521244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1" name="Google Shape;1393;p37"/>
              <p:cNvSpPr/>
              <p:nvPr/>
            </p:nvSpPr>
            <p:spPr>
              <a:xfrm>
                <a:off x="52315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2" name="Google Shape;1394;p37"/>
              <p:cNvSpPr/>
              <p:nvPr/>
            </p:nvSpPr>
            <p:spPr>
              <a:xfrm>
                <a:off x="52315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3" name="Google Shape;1395;p37"/>
              <p:cNvSpPr/>
              <p:nvPr/>
            </p:nvSpPr>
            <p:spPr>
              <a:xfrm>
                <a:off x="5252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4" name="Google Shape;1396;p37"/>
              <p:cNvSpPr/>
              <p:nvPr/>
            </p:nvSpPr>
            <p:spPr>
              <a:xfrm>
                <a:off x="5252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5" name="Google Shape;1397;p37"/>
              <p:cNvSpPr/>
              <p:nvPr/>
            </p:nvSpPr>
            <p:spPr>
              <a:xfrm>
                <a:off x="527436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6" name="Google Shape;1398;p37"/>
              <p:cNvSpPr/>
              <p:nvPr/>
            </p:nvSpPr>
            <p:spPr>
              <a:xfrm>
                <a:off x="527436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7" name="Google Shape;1399;p37"/>
              <p:cNvSpPr/>
              <p:nvPr/>
            </p:nvSpPr>
            <p:spPr>
              <a:xfrm>
                <a:off x="5293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8" name="Google Shape;1400;p37"/>
              <p:cNvSpPr/>
              <p:nvPr/>
            </p:nvSpPr>
            <p:spPr>
              <a:xfrm>
                <a:off x="5293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9" name="Google Shape;1401;p37"/>
              <p:cNvSpPr/>
              <p:nvPr/>
            </p:nvSpPr>
            <p:spPr>
              <a:xfrm>
                <a:off x="53143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0" name="Google Shape;1402;p37"/>
              <p:cNvSpPr/>
              <p:nvPr/>
            </p:nvSpPr>
            <p:spPr>
              <a:xfrm>
                <a:off x="53143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1" name="Google Shape;1403;p37"/>
              <p:cNvSpPr/>
              <p:nvPr/>
            </p:nvSpPr>
            <p:spPr>
              <a:xfrm>
                <a:off x="533340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2" name="Google Shape;1404;p37"/>
              <p:cNvSpPr/>
              <p:nvPr/>
            </p:nvSpPr>
            <p:spPr>
              <a:xfrm>
                <a:off x="533340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3" name="Google Shape;1405;p37"/>
              <p:cNvSpPr/>
              <p:nvPr/>
            </p:nvSpPr>
            <p:spPr>
              <a:xfrm>
                <a:off x="535248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4" name="Google Shape;1406;p37"/>
              <p:cNvSpPr/>
              <p:nvPr/>
            </p:nvSpPr>
            <p:spPr>
              <a:xfrm>
                <a:off x="535248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5" name="Google Shape;1407;p37"/>
              <p:cNvSpPr/>
              <p:nvPr/>
            </p:nvSpPr>
            <p:spPr>
              <a:xfrm>
                <a:off x="537336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6" name="Google Shape;1408;p37"/>
              <p:cNvSpPr/>
              <p:nvPr/>
            </p:nvSpPr>
            <p:spPr>
              <a:xfrm>
                <a:off x="537336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7" name="Google Shape;1409;p37"/>
              <p:cNvSpPr/>
              <p:nvPr/>
            </p:nvSpPr>
            <p:spPr>
              <a:xfrm>
                <a:off x="539532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8" name="Google Shape;1410;p37"/>
              <p:cNvSpPr/>
              <p:nvPr/>
            </p:nvSpPr>
            <p:spPr>
              <a:xfrm>
                <a:off x="539532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9" name="Google Shape;1411;p37"/>
              <p:cNvSpPr/>
              <p:nvPr/>
            </p:nvSpPr>
            <p:spPr>
              <a:xfrm>
                <a:off x="5414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0" name="Google Shape;1412;p37"/>
              <p:cNvSpPr/>
              <p:nvPr/>
            </p:nvSpPr>
            <p:spPr>
              <a:xfrm>
                <a:off x="5414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1" name="Google Shape;1413;p37"/>
              <p:cNvSpPr/>
              <p:nvPr/>
            </p:nvSpPr>
            <p:spPr>
              <a:xfrm>
                <a:off x="54338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2" name="Google Shape;1414;p37"/>
              <p:cNvSpPr/>
              <p:nvPr/>
            </p:nvSpPr>
            <p:spPr>
              <a:xfrm>
                <a:off x="54338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3" name="Google Shape;1415;p37"/>
              <p:cNvSpPr/>
              <p:nvPr/>
            </p:nvSpPr>
            <p:spPr>
              <a:xfrm>
                <a:off x="545436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4" name="Google Shape;1416;p37"/>
              <p:cNvSpPr/>
              <p:nvPr/>
            </p:nvSpPr>
            <p:spPr>
              <a:xfrm>
                <a:off x="545436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5" name="Google Shape;1417;p37"/>
              <p:cNvSpPr/>
              <p:nvPr/>
            </p:nvSpPr>
            <p:spPr>
              <a:xfrm>
                <a:off x="4812840" y="3395880"/>
                <a:ext cx="682560" cy="43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60" bIns="2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6" name="Google Shape;1418;p37"/>
              <p:cNvSpPr/>
              <p:nvPr/>
            </p:nvSpPr>
            <p:spPr>
              <a:xfrm>
                <a:off x="4812840" y="3395880"/>
                <a:ext cx="682560" cy="3960"/>
              </a:xfrm>
              <a:custGeom>
                <a:avLst/>
                <a:gdLst>
                  <a:gd name="textAreaLeft" fmla="*/ 0 w 682560"/>
                  <a:gd name="textAreaRight" fmla="*/ 682920 w 682560"/>
                  <a:gd name="textAreaTop" fmla="*/ 0 h 3960"/>
                  <a:gd name="textAreaBottom" fmla="*/ 4320 h 3960"/>
                </a:gdLst>
                <a:ahLst/>
                <a:cxnLst/>
                <a:rect l="textAreaLeft" t="textAreaTop" r="textAreaRight" b="textAreaBottom"/>
                <a:pathLst>
                  <a:path w="463" h="3">
                    <a:moveTo>
                      <a:pt x="0" y="3"/>
                    </a:moveTo>
                    <a:lnTo>
                      <a:pt x="463" y="3"/>
                    </a:lnTo>
                    <a:lnTo>
                      <a:pt x="463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60" bIns="2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7" name="Google Shape;1419;p37"/>
              <p:cNvSpPr/>
              <p:nvPr/>
            </p:nvSpPr>
            <p:spPr>
              <a:xfrm>
                <a:off x="5100480" y="3382560"/>
                <a:ext cx="93960" cy="133920"/>
              </a:xfrm>
              <a:custGeom>
                <a:avLst/>
                <a:gdLst>
                  <a:gd name="textAreaLeft" fmla="*/ 0 w 93960"/>
                  <a:gd name="textAreaRight" fmla="*/ 94320 w 93960"/>
                  <a:gd name="textAreaTop" fmla="*/ 0 h 133920"/>
                  <a:gd name="textAreaBottom" fmla="*/ 134280 h 133920"/>
                </a:gdLst>
                <a:ahLst/>
                <a:cxnLst/>
                <a:rect l="textAreaLeft" t="textAreaTop" r="textAreaRight" b="textAreaBottom"/>
                <a:pathLst>
                  <a:path w="43" h="61">
                    <a:moveTo>
                      <a:pt x="1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43" y="29"/>
                      <a:pt x="40" y="43"/>
                    </a:cubicBezTo>
                    <a:cubicBezTo>
                      <a:pt x="37" y="56"/>
                      <a:pt x="31" y="58"/>
                      <a:pt x="30" y="58"/>
                    </a:cubicBezTo>
                    <a:cubicBezTo>
                      <a:pt x="29" y="58"/>
                      <a:pt x="34" y="46"/>
                      <a:pt x="34" y="46"/>
                    </a:cubicBezTo>
                    <a:cubicBezTo>
                      <a:pt x="34" y="46"/>
                      <a:pt x="23" y="61"/>
                      <a:pt x="21" y="61"/>
                    </a:cubicBezTo>
                    <a:cubicBezTo>
                      <a:pt x="19" y="60"/>
                      <a:pt x="26" y="47"/>
                      <a:pt x="26" y="47"/>
                    </a:cubicBezTo>
                    <a:cubicBezTo>
                      <a:pt x="26" y="47"/>
                      <a:pt x="13" y="61"/>
                      <a:pt x="11" y="61"/>
                    </a:cubicBezTo>
                    <a:cubicBezTo>
                      <a:pt x="9" y="61"/>
                      <a:pt x="17" y="47"/>
                      <a:pt x="17" y="47"/>
                    </a:cubicBezTo>
                    <a:cubicBezTo>
                      <a:pt x="17" y="47"/>
                      <a:pt x="3" y="53"/>
                      <a:pt x="1" y="51"/>
                    </a:cubicBezTo>
                    <a:cubicBezTo>
                      <a:pt x="0" y="50"/>
                      <a:pt x="9" y="44"/>
                      <a:pt x="9" y="44"/>
                    </a:cubicBezTo>
                    <a:cubicBezTo>
                      <a:pt x="9" y="44"/>
                      <a:pt x="0" y="22"/>
                      <a:pt x="11" y="8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8" name="Google Shape;1420;p37"/>
              <p:cNvSpPr/>
              <p:nvPr/>
            </p:nvSpPr>
            <p:spPr>
              <a:xfrm>
                <a:off x="5094360" y="2840040"/>
                <a:ext cx="326880" cy="55548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555480"/>
                  <a:gd name="textAreaBottom" fmla="*/ 555840 h 555480"/>
                </a:gdLst>
                <a:ahLst/>
                <a:cxnLst/>
                <a:rect l="textAreaLeft" t="textAreaTop" r="textAreaRight" b="textAreaBottom"/>
                <a:pathLst>
                  <a:path w="149" h="252">
                    <a:moveTo>
                      <a:pt x="117" y="18"/>
                    </a:moveTo>
                    <a:cubicBezTo>
                      <a:pt x="149" y="44"/>
                      <a:pt x="50" y="144"/>
                      <a:pt x="50" y="144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9" y="252"/>
                      <a:pt x="9" y="252"/>
                      <a:pt x="9" y="252"/>
                    </a:cubicBezTo>
                    <a:cubicBezTo>
                      <a:pt x="9" y="252"/>
                      <a:pt x="0" y="189"/>
                      <a:pt x="5" y="148"/>
                    </a:cubicBezTo>
                    <a:cubicBezTo>
                      <a:pt x="10" y="107"/>
                      <a:pt x="95" y="0"/>
                      <a:pt x="117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9" name="Google Shape;1421;p37"/>
              <p:cNvSpPr/>
              <p:nvPr/>
            </p:nvSpPr>
            <p:spPr>
              <a:xfrm>
                <a:off x="5287680" y="2596680"/>
                <a:ext cx="244440" cy="77760"/>
              </a:xfrm>
              <a:custGeom>
                <a:avLst/>
                <a:gdLst>
                  <a:gd name="textAreaLeft" fmla="*/ 0 w 244440"/>
                  <a:gd name="textAreaRight" fmla="*/ 244800 w 244440"/>
                  <a:gd name="textAreaTop" fmla="*/ 0 h 77760"/>
                  <a:gd name="textAreaBottom" fmla="*/ 78120 h 77760"/>
                </a:gdLst>
                <a:ahLst/>
                <a:cxnLst/>
                <a:rect l="textAreaLeft" t="textAreaTop" r="textAreaRight" b="textAreaBottom"/>
                <a:pathLst>
                  <a:path w="112" h="36">
                    <a:moveTo>
                      <a:pt x="7" y="36"/>
                    </a:moveTo>
                    <a:cubicBezTo>
                      <a:pt x="111" y="36"/>
                      <a:pt x="111" y="36"/>
                      <a:pt x="111" y="36"/>
                    </a:cubicBezTo>
                    <a:cubicBezTo>
                      <a:pt x="112" y="36"/>
                      <a:pt x="112" y="35"/>
                      <a:pt x="111" y="34"/>
                    </a:cubicBezTo>
                    <a:cubicBezTo>
                      <a:pt x="106" y="32"/>
                      <a:pt x="98" y="30"/>
                      <a:pt x="88" y="29"/>
                    </a:cubicBezTo>
                    <a:cubicBezTo>
                      <a:pt x="85" y="28"/>
                      <a:pt x="82" y="26"/>
                      <a:pt x="82" y="23"/>
                    </a:cubicBezTo>
                    <a:cubicBezTo>
                      <a:pt x="80" y="16"/>
                      <a:pt x="76" y="3"/>
                      <a:pt x="62" y="2"/>
                    </a:cubicBezTo>
                    <a:cubicBezTo>
                      <a:pt x="42" y="0"/>
                      <a:pt x="10" y="7"/>
                      <a:pt x="3" y="19"/>
                    </a:cubicBezTo>
                    <a:cubicBezTo>
                      <a:pt x="0" y="26"/>
                      <a:pt x="7" y="36"/>
                      <a:pt x="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880" bIns="38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20" name="Google Shape;1422;p37"/>
            <p:cNvGrpSpPr/>
            <p:nvPr/>
          </p:nvGrpSpPr>
          <p:grpSpPr>
            <a:xfrm>
              <a:off x="6360120" y="957600"/>
              <a:ext cx="326880" cy="328320"/>
              <a:chOff x="6360120" y="957600"/>
              <a:chExt cx="326880" cy="328320"/>
            </a:xfrm>
          </p:grpSpPr>
          <p:sp>
            <p:nvSpPr>
              <p:cNvPr id="1321" name="Google Shape;1423;p37"/>
              <p:cNvSpPr/>
              <p:nvPr/>
            </p:nvSpPr>
            <p:spPr>
              <a:xfrm>
                <a:off x="6501240" y="1116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2" name="Google Shape;1424;p37"/>
              <p:cNvSpPr/>
              <p:nvPr/>
            </p:nvSpPr>
            <p:spPr>
              <a:xfrm>
                <a:off x="6570360" y="1116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3" name="Google Shape;1425;p37"/>
              <p:cNvSpPr/>
              <p:nvPr/>
            </p:nvSpPr>
            <p:spPr>
              <a:xfrm>
                <a:off x="6639120" y="111672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4" name="Google Shape;1426;p37"/>
              <p:cNvSpPr/>
              <p:nvPr/>
            </p:nvSpPr>
            <p:spPr>
              <a:xfrm>
                <a:off x="6431040" y="111672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5" name="Google Shape;1427;p37"/>
              <p:cNvSpPr/>
              <p:nvPr/>
            </p:nvSpPr>
            <p:spPr>
              <a:xfrm>
                <a:off x="6360120" y="1116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6" name="Google Shape;1428;p37"/>
              <p:cNvSpPr/>
              <p:nvPr/>
            </p:nvSpPr>
            <p:spPr>
              <a:xfrm>
                <a:off x="6518520" y="109908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7" name="Google Shape;1429;p37"/>
              <p:cNvSpPr/>
              <p:nvPr/>
            </p:nvSpPr>
            <p:spPr>
              <a:xfrm>
                <a:off x="6518520" y="116856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8" name="Google Shape;1430;p37"/>
              <p:cNvSpPr/>
              <p:nvPr/>
            </p:nvSpPr>
            <p:spPr>
              <a:xfrm>
                <a:off x="6518520" y="1236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9" name="Google Shape;1431;p37"/>
              <p:cNvSpPr/>
              <p:nvPr/>
            </p:nvSpPr>
            <p:spPr>
              <a:xfrm>
                <a:off x="6518520" y="10278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0" name="Google Shape;1432;p37"/>
              <p:cNvSpPr/>
              <p:nvPr/>
            </p:nvSpPr>
            <p:spPr>
              <a:xfrm>
                <a:off x="6518520" y="957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31" name="Google Shape;1433;p37"/>
          <p:cNvGrpSpPr/>
          <p:nvPr/>
        </p:nvGrpSpPr>
        <p:grpSpPr>
          <a:xfrm>
            <a:off x="1208880" y="3960000"/>
            <a:ext cx="326520" cy="328320"/>
            <a:chOff x="1208880" y="3960000"/>
            <a:chExt cx="326520" cy="328320"/>
          </a:xfrm>
        </p:grpSpPr>
        <p:sp>
          <p:nvSpPr>
            <p:cNvPr id="1332" name="Google Shape;1434;p37"/>
            <p:cNvSpPr/>
            <p:nvPr/>
          </p:nvSpPr>
          <p:spPr>
            <a:xfrm>
              <a:off x="1350000" y="411912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3" name="Google Shape;1435;p37"/>
            <p:cNvSpPr/>
            <p:nvPr/>
          </p:nvSpPr>
          <p:spPr>
            <a:xfrm>
              <a:off x="1418760" y="411912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4" name="Google Shape;1436;p37"/>
            <p:cNvSpPr/>
            <p:nvPr/>
          </p:nvSpPr>
          <p:spPr>
            <a:xfrm>
              <a:off x="1487520" y="4119120"/>
              <a:ext cx="4788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5" name="Google Shape;1437;p37"/>
            <p:cNvSpPr/>
            <p:nvPr/>
          </p:nvSpPr>
          <p:spPr>
            <a:xfrm>
              <a:off x="1279440" y="4119120"/>
              <a:ext cx="4824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6" name="Google Shape;1438;p37"/>
            <p:cNvSpPr/>
            <p:nvPr/>
          </p:nvSpPr>
          <p:spPr>
            <a:xfrm>
              <a:off x="1208880" y="411912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7" name="Google Shape;1439;p37"/>
            <p:cNvSpPr/>
            <p:nvPr/>
          </p:nvSpPr>
          <p:spPr>
            <a:xfrm>
              <a:off x="1367280" y="410184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8" name="Google Shape;1440;p37"/>
            <p:cNvSpPr/>
            <p:nvPr/>
          </p:nvSpPr>
          <p:spPr>
            <a:xfrm>
              <a:off x="1367280" y="4170960"/>
              <a:ext cx="1224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9" name="Google Shape;1441;p37"/>
            <p:cNvSpPr/>
            <p:nvPr/>
          </p:nvSpPr>
          <p:spPr>
            <a:xfrm>
              <a:off x="1367280" y="42390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0" name="Google Shape;1442;p37"/>
            <p:cNvSpPr/>
            <p:nvPr/>
          </p:nvSpPr>
          <p:spPr>
            <a:xfrm>
              <a:off x="1367280" y="403056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1" name="Google Shape;1443;p37"/>
            <p:cNvSpPr/>
            <p:nvPr/>
          </p:nvSpPr>
          <p:spPr>
            <a:xfrm>
              <a:off x="1367280" y="39600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E361BB-60FF-EAD0-874C-48204CBDFDF6}"/>
              </a:ext>
            </a:extLst>
          </p:cNvPr>
          <p:cNvSpPr txBox="1"/>
          <p:nvPr/>
        </p:nvSpPr>
        <p:spPr>
          <a:xfrm>
            <a:off x="567982" y="1525140"/>
            <a:ext cx="4698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Team Name</a:t>
            </a:r>
            <a:r>
              <a:rPr lang="en-US" dirty="0"/>
              <a:t>: Fintech Mavericks</a:t>
            </a:r>
          </a:p>
          <a:p>
            <a:endParaRPr lang="en-US" dirty="0"/>
          </a:p>
          <a:p>
            <a:r>
              <a:rPr lang="en-US" b="1" i="1" dirty="0"/>
              <a:t>Team Members</a:t>
            </a:r>
            <a:r>
              <a:rPr lang="en-US" dirty="0"/>
              <a:t>: Nithin G, Siddesh Sharma, Syed Shahbuddin and Utsav Soni</a:t>
            </a:r>
          </a:p>
          <a:p>
            <a:endParaRPr lang="en-US" dirty="0"/>
          </a:p>
          <a:p>
            <a:r>
              <a:rPr lang="en-US" b="1" i="1" dirty="0"/>
              <a:t>Problem Statement</a:t>
            </a:r>
            <a:r>
              <a:rPr lang="en-US" dirty="0"/>
              <a:t>: Detection of Answers and Nonanswers from earning call transcripts.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4C04E9-A832-209F-D7B5-D651A469E9FF}"/>
              </a:ext>
            </a:extLst>
          </p:cNvPr>
          <p:cNvSpPr/>
          <p:nvPr/>
        </p:nvSpPr>
        <p:spPr>
          <a:xfrm>
            <a:off x="4222376" y="427294"/>
            <a:ext cx="681318" cy="227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DD897-8C55-2828-2140-B896DD7B0483}"/>
              </a:ext>
            </a:extLst>
          </p:cNvPr>
          <p:cNvSpPr txBox="1"/>
          <p:nvPr/>
        </p:nvSpPr>
        <p:spPr>
          <a:xfrm>
            <a:off x="567982" y="544664"/>
            <a:ext cx="530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Gen AI Visionaries 2025,</a:t>
            </a:r>
          </a:p>
          <a:p>
            <a:r>
              <a:rPr lang="en-US" b="1" i="1" dirty="0"/>
              <a:t>A Case Study Competition by IIM Mumbai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C2C67B-AA66-78EC-491B-DDE25EF475A1}"/>
              </a:ext>
            </a:extLst>
          </p:cNvPr>
          <p:cNvSpPr/>
          <p:nvPr/>
        </p:nvSpPr>
        <p:spPr>
          <a:xfrm>
            <a:off x="1588168" y="404261"/>
            <a:ext cx="250257" cy="2598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FFEA97E0-DE5B-9AD1-856C-356CBD4A48C4}"/>
              </a:ext>
            </a:extLst>
          </p:cNvPr>
          <p:cNvSpPr txBox="1">
            <a:spLocks/>
          </p:cNvSpPr>
          <p:nvPr/>
        </p:nvSpPr>
        <p:spPr>
          <a:xfrm>
            <a:off x="457200" y="712696"/>
            <a:ext cx="6939815" cy="661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300" b="1" i="1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Interface &amp; Deployment</a:t>
            </a:r>
            <a:endParaRPr lang="fr-FR" sz="3300" b="1" i="1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404B-52F2-81D5-7744-EDCA4B4F81E5}"/>
              </a:ext>
            </a:extLst>
          </p:cNvPr>
          <p:cNvSpPr txBox="1"/>
          <p:nvPr/>
        </p:nvSpPr>
        <p:spPr>
          <a:xfrm>
            <a:off x="457200" y="1339879"/>
            <a:ext cx="807997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Deployment: Hosted on Streamlit for easy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Processing: Classifies text from full stop to full stop.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Visualization: Generates a pie chart showing the number of answers and non-answers.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Tabular Output: Displays classification results in a structured table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Interface: Designed an intuitive UI for seamless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Inference: Provides instant classification and insights upon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Scalability: Handles multiple user requests efficiently.</a:t>
            </a:r>
          </a:p>
          <a:p>
            <a:endParaRPr lang="en-US" dirty="0"/>
          </a:p>
          <a:p>
            <a:r>
              <a:rPr lang="en-US" dirty="0"/>
              <a:t>Visit our model: </a:t>
            </a:r>
            <a:r>
              <a:rPr lang="en-US" dirty="0">
                <a:hlinkClick r:id="rId2"/>
              </a:rPr>
              <a:t>https://team-fintech-mavericks.streamlit.app/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E9409D-1E5B-DF85-2FC4-824C049F228A}"/>
              </a:ext>
            </a:extLst>
          </p:cNvPr>
          <p:cNvSpPr/>
          <p:nvPr/>
        </p:nvSpPr>
        <p:spPr>
          <a:xfrm>
            <a:off x="573375" y="1226864"/>
            <a:ext cx="400021" cy="3309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90A4B-E597-0018-AE7A-44ABD68B7C8D}"/>
              </a:ext>
            </a:extLst>
          </p:cNvPr>
          <p:cNvSpPr txBox="1"/>
          <p:nvPr/>
        </p:nvSpPr>
        <p:spPr>
          <a:xfrm>
            <a:off x="856648" y="1768173"/>
            <a:ext cx="72189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Improvements</a:t>
            </a:r>
          </a:p>
          <a:p>
            <a:r>
              <a:rPr lang="en-US" dirty="0"/>
              <a:t>	Increase dataset size for better generalization</a:t>
            </a:r>
          </a:p>
          <a:p>
            <a:r>
              <a:rPr lang="en-US" dirty="0"/>
              <a:t>	Apply text augmentation to enhance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Enhancements</a:t>
            </a:r>
          </a:p>
          <a:p>
            <a:r>
              <a:rPr lang="en-US" dirty="0"/>
              <a:t>	Fine-tune only the last few layers for efficiency</a:t>
            </a:r>
          </a:p>
          <a:p>
            <a:r>
              <a:rPr lang="en-US" dirty="0"/>
              <a:t>	Experiment with alternative architectures like T5 or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</a:t>
            </a:r>
          </a:p>
          <a:p>
            <a:r>
              <a:rPr lang="en-US" dirty="0"/>
              <a:t>	Use learning rate scheduling for better convergence</a:t>
            </a:r>
          </a:p>
          <a:p>
            <a:r>
              <a:rPr lang="en-US" dirty="0"/>
              <a:t>	Perform grid search or Bayesian optimization for tuning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AFACC7DF-E217-7EA8-DD4E-9F1D4C90226E}"/>
              </a:ext>
            </a:extLst>
          </p:cNvPr>
          <p:cNvSpPr txBox="1">
            <a:spLocks/>
          </p:cNvSpPr>
          <p:nvPr/>
        </p:nvSpPr>
        <p:spPr>
          <a:xfrm>
            <a:off x="856648" y="895882"/>
            <a:ext cx="6939815" cy="661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300" b="1" i="1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Suggestions for Improvement</a:t>
            </a:r>
            <a:endParaRPr lang="fr-FR" sz="3300" b="1" i="1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E9D79-1423-1AFA-A6E8-3292D177D4D3}"/>
              </a:ext>
            </a:extLst>
          </p:cNvPr>
          <p:cNvSpPr/>
          <p:nvPr/>
        </p:nvSpPr>
        <p:spPr>
          <a:xfrm>
            <a:off x="227741" y="1936865"/>
            <a:ext cx="400021" cy="374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815FC5-8AD7-83C6-9BD5-151B51E216CD}"/>
              </a:ext>
            </a:extLst>
          </p:cNvPr>
          <p:cNvSpPr/>
          <p:nvPr/>
        </p:nvSpPr>
        <p:spPr>
          <a:xfrm>
            <a:off x="312199" y="1790347"/>
            <a:ext cx="271882" cy="563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E86C5-333B-3DB2-8A26-5BB7D3562C52}"/>
              </a:ext>
            </a:extLst>
          </p:cNvPr>
          <p:cNvSpPr/>
          <p:nvPr/>
        </p:nvSpPr>
        <p:spPr>
          <a:xfrm>
            <a:off x="692459" y="1096409"/>
            <a:ext cx="271882" cy="563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10750F1-10F1-BDBF-ADA2-22BD0D28FD8C}"/>
              </a:ext>
            </a:extLst>
          </p:cNvPr>
          <p:cNvSpPr txBox="1">
            <a:spLocks/>
          </p:cNvSpPr>
          <p:nvPr/>
        </p:nvSpPr>
        <p:spPr>
          <a:xfrm>
            <a:off x="828400" y="675385"/>
            <a:ext cx="2095462" cy="65245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300" b="1" i="1" spc="-1" dirty="0">
                <a:solidFill>
                  <a:schemeClr val="dk1"/>
                </a:solidFill>
                <a:latin typeface="Plus Jakarta Sans ExtraBold"/>
              </a:rPr>
              <a:t>Conclusion</a:t>
            </a:r>
            <a:endParaRPr lang="fr-FR" sz="3300" b="1" i="1" spc="-1" dirty="0">
              <a:solidFill>
                <a:schemeClr val="dk1"/>
              </a:solidFill>
              <a:latin typeface="Plus Jakarta Sans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1BC65-59C3-A9F5-3E25-8589D0918F67}"/>
              </a:ext>
            </a:extLst>
          </p:cNvPr>
          <p:cNvSpPr/>
          <p:nvPr/>
        </p:nvSpPr>
        <p:spPr>
          <a:xfrm>
            <a:off x="8339512" y="3340690"/>
            <a:ext cx="247191" cy="5116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1CDE9-84A4-E7A9-356D-0097EAEA7BFF}"/>
              </a:ext>
            </a:extLst>
          </p:cNvPr>
          <p:cNvSpPr txBox="1"/>
          <p:nvPr/>
        </p:nvSpPr>
        <p:spPr>
          <a:xfrm>
            <a:off x="828400" y="1327836"/>
            <a:ext cx="89943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Used:</a:t>
            </a:r>
          </a:p>
          <a:p>
            <a:r>
              <a:rPr lang="en-US" dirty="0"/>
              <a:t>	Classification performed by a fine-tuned GPT-2 model.</a:t>
            </a:r>
          </a:p>
          <a:p>
            <a:r>
              <a:rPr lang="en-US" dirty="0"/>
              <a:t>	Reasoning and explanation generated by Llama-3.2-8B-Instant.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&amp; Limitations:</a:t>
            </a:r>
          </a:p>
          <a:p>
            <a:r>
              <a:rPr lang="en-US" dirty="0"/>
              <a:t>	Model struggled with soft commitments and ambiguous responses.</a:t>
            </a:r>
          </a:p>
          <a:p>
            <a:r>
              <a:rPr lang="en-US" dirty="0"/>
              <a:t>	Some misclassifications occurred due to subtle wording differences.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</a:t>
            </a:r>
          </a:p>
          <a:p>
            <a:pPr lvl="2"/>
            <a:r>
              <a:rPr lang="en-US" dirty="0"/>
              <a:t>Deploy a backend API with LangSmith for continuous learning.</a:t>
            </a:r>
          </a:p>
          <a:p>
            <a:pPr lvl="2"/>
            <a:r>
              <a:rPr lang="en-US" dirty="0"/>
              <a:t>Improve dataset labeling and diversity for better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5903C-6676-9450-883F-D20AB29D1FC7}"/>
              </a:ext>
            </a:extLst>
          </p:cNvPr>
          <p:cNvSpPr/>
          <p:nvPr/>
        </p:nvSpPr>
        <p:spPr>
          <a:xfrm>
            <a:off x="7211680" y="4226042"/>
            <a:ext cx="271882" cy="563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21E62E-27DA-EB0A-75FC-23A7587340F3}"/>
              </a:ext>
            </a:extLst>
          </p:cNvPr>
          <p:cNvSpPr/>
          <p:nvPr/>
        </p:nvSpPr>
        <p:spPr>
          <a:xfrm>
            <a:off x="1010003" y="4039985"/>
            <a:ext cx="502913" cy="423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7" name="Google Shape;1567;p41"/>
          <p:cNvGrpSpPr/>
          <p:nvPr/>
        </p:nvGrpSpPr>
        <p:grpSpPr>
          <a:xfrm>
            <a:off x="5102640" y="1183320"/>
            <a:ext cx="326520" cy="328320"/>
            <a:chOff x="5102640" y="1183320"/>
            <a:chExt cx="326520" cy="328320"/>
          </a:xfrm>
        </p:grpSpPr>
        <p:sp>
          <p:nvSpPr>
            <p:cNvPr id="1348" name="Google Shape;1568;p41"/>
            <p:cNvSpPr/>
            <p:nvPr/>
          </p:nvSpPr>
          <p:spPr>
            <a:xfrm>
              <a:off x="5243760" y="1342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1569;p41"/>
            <p:cNvSpPr/>
            <p:nvPr/>
          </p:nvSpPr>
          <p:spPr>
            <a:xfrm>
              <a:off x="5312520" y="1342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1570;p41"/>
            <p:cNvSpPr/>
            <p:nvPr/>
          </p:nvSpPr>
          <p:spPr>
            <a:xfrm>
              <a:off x="5381280" y="1342440"/>
              <a:ext cx="4788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1571;p41"/>
            <p:cNvSpPr/>
            <p:nvPr/>
          </p:nvSpPr>
          <p:spPr>
            <a:xfrm>
              <a:off x="5173200" y="1342440"/>
              <a:ext cx="4824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2" name="Google Shape;1572;p41"/>
            <p:cNvSpPr/>
            <p:nvPr/>
          </p:nvSpPr>
          <p:spPr>
            <a:xfrm>
              <a:off x="5102640" y="1342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3" name="Google Shape;1573;p41"/>
            <p:cNvSpPr/>
            <p:nvPr/>
          </p:nvSpPr>
          <p:spPr>
            <a:xfrm>
              <a:off x="5261040" y="13248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4" name="Google Shape;1574;p41"/>
            <p:cNvSpPr/>
            <p:nvPr/>
          </p:nvSpPr>
          <p:spPr>
            <a:xfrm>
              <a:off x="5261040" y="1394280"/>
              <a:ext cx="1224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5" name="Google Shape;1575;p41"/>
            <p:cNvSpPr/>
            <p:nvPr/>
          </p:nvSpPr>
          <p:spPr>
            <a:xfrm>
              <a:off x="5261040" y="14623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6" name="Google Shape;1576;p41"/>
            <p:cNvSpPr/>
            <p:nvPr/>
          </p:nvSpPr>
          <p:spPr>
            <a:xfrm>
              <a:off x="5261040" y="12535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7" name="Google Shape;1577;p41"/>
            <p:cNvSpPr/>
            <p:nvPr/>
          </p:nvSpPr>
          <p:spPr>
            <a:xfrm>
              <a:off x="5261040" y="11833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BC400A4-8C55-A043-9EB9-0CF5F3CDB186}"/>
              </a:ext>
            </a:extLst>
          </p:cNvPr>
          <p:cNvSpPr/>
          <p:nvPr/>
        </p:nvSpPr>
        <p:spPr>
          <a:xfrm>
            <a:off x="4896391" y="1099440"/>
            <a:ext cx="792658" cy="513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3977466" y="315789"/>
            <a:ext cx="2250348" cy="58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1" i="1" strike="noStrike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Objective</a:t>
            </a:r>
            <a:endParaRPr lang="fr-FR" sz="3700" b="1" i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9387AB-92C0-56DF-E8ED-F3A95CC38700}"/>
              </a:ext>
            </a:extLst>
          </p:cNvPr>
          <p:cNvSpPr/>
          <p:nvPr/>
        </p:nvSpPr>
        <p:spPr>
          <a:xfrm>
            <a:off x="6428704" y="390510"/>
            <a:ext cx="792658" cy="5133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8" name="Google Shape;1578;p41"/>
          <p:cNvGrpSpPr/>
          <p:nvPr/>
        </p:nvGrpSpPr>
        <p:grpSpPr>
          <a:xfrm>
            <a:off x="173294" y="498764"/>
            <a:ext cx="3820776" cy="3541221"/>
            <a:chOff x="592200" y="539640"/>
            <a:chExt cx="3810240" cy="3237480"/>
          </a:xfrm>
        </p:grpSpPr>
        <p:grpSp>
          <p:nvGrpSpPr>
            <p:cNvPr id="1359" name="Google Shape;1579;p41"/>
            <p:cNvGrpSpPr/>
            <p:nvPr/>
          </p:nvGrpSpPr>
          <p:grpSpPr>
            <a:xfrm>
              <a:off x="704160" y="539640"/>
              <a:ext cx="3444480" cy="3237480"/>
              <a:chOff x="704160" y="539640"/>
              <a:chExt cx="3444480" cy="3237480"/>
            </a:xfrm>
          </p:grpSpPr>
          <p:sp>
            <p:nvSpPr>
              <p:cNvPr id="1360" name="Google Shape;1580;p41"/>
              <p:cNvSpPr/>
              <p:nvPr/>
            </p:nvSpPr>
            <p:spPr>
              <a:xfrm flipH="1">
                <a:off x="2124000" y="5396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1" name="Google Shape;1581;p41"/>
              <p:cNvSpPr/>
              <p:nvPr/>
            </p:nvSpPr>
            <p:spPr>
              <a:xfrm flipH="1">
                <a:off x="703800" y="5396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62" name="Google Shape;1582;p41"/>
            <p:cNvGrpSpPr/>
            <p:nvPr/>
          </p:nvGrpSpPr>
          <p:grpSpPr>
            <a:xfrm>
              <a:off x="1639440" y="1274040"/>
              <a:ext cx="2230920" cy="2223720"/>
              <a:chOff x="1639440" y="1274040"/>
              <a:chExt cx="2230920" cy="2223720"/>
            </a:xfrm>
          </p:grpSpPr>
          <p:sp>
            <p:nvSpPr>
              <p:cNvPr id="1363" name="Google Shape;1583;p41"/>
              <p:cNvSpPr/>
              <p:nvPr/>
            </p:nvSpPr>
            <p:spPr>
              <a:xfrm>
                <a:off x="2010240" y="1954440"/>
                <a:ext cx="73800" cy="748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4" name="Google Shape;1584;p41"/>
              <p:cNvSpPr/>
              <p:nvPr/>
            </p:nvSpPr>
            <p:spPr>
              <a:xfrm>
                <a:off x="2991960" y="1954440"/>
                <a:ext cx="73800" cy="748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5" name="Google Shape;1585;p41"/>
              <p:cNvSpPr/>
              <p:nvPr/>
            </p:nvSpPr>
            <p:spPr>
              <a:xfrm>
                <a:off x="2452680" y="2845080"/>
                <a:ext cx="602280" cy="6526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652680"/>
                  <a:gd name="textAreaBottom" fmla="*/ 653040 h 652680"/>
                </a:gdLst>
                <a:ahLst/>
                <a:cxn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6" name="Google Shape;1586;p41"/>
              <p:cNvSpPr/>
              <p:nvPr/>
            </p:nvSpPr>
            <p:spPr>
              <a:xfrm>
                <a:off x="1639440" y="1274040"/>
                <a:ext cx="2230920" cy="1591200"/>
              </a:xfrm>
              <a:custGeom>
                <a:avLst/>
                <a:gdLst>
                  <a:gd name="textAreaLeft" fmla="*/ 0 w 2230920"/>
                  <a:gd name="textAreaRight" fmla="*/ 2231280 w 2230920"/>
                  <a:gd name="textAreaTop" fmla="*/ 0 h 1591200"/>
                  <a:gd name="textAreaBottom" fmla="*/ 1591560 h 1591200"/>
                </a:gdLst>
                <a:ahLst/>
                <a:cxn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7" name="Google Shape;1587;p41"/>
              <p:cNvSpPr/>
              <p:nvPr/>
            </p:nvSpPr>
            <p:spPr>
              <a:xfrm>
                <a:off x="1720800" y="1355400"/>
                <a:ext cx="2066040" cy="14284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8" name="Google Shape;1588;p41"/>
              <p:cNvSpPr/>
              <p:nvPr/>
            </p:nvSpPr>
            <p:spPr>
              <a:xfrm>
                <a:off x="3282480" y="1461960"/>
                <a:ext cx="506520" cy="898920"/>
              </a:xfrm>
              <a:custGeom>
                <a:avLst/>
                <a:gdLst>
                  <a:gd name="textAreaLeft" fmla="*/ 0 w 506520"/>
                  <a:gd name="textAreaRight" fmla="*/ 506880 w 506520"/>
                  <a:gd name="textAreaTop" fmla="*/ 0 h 898920"/>
                  <a:gd name="textAreaBottom" fmla="*/ 899280 h 898920"/>
                </a:gdLst>
                <a:ahLst/>
                <a:cxn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9" name="Google Shape;1589;p41"/>
              <p:cNvSpPr/>
              <p:nvPr/>
            </p:nvSpPr>
            <p:spPr>
              <a:xfrm>
                <a:off x="1720800" y="1355400"/>
                <a:ext cx="237600" cy="118944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0" name="Google Shape;1590;p41"/>
              <p:cNvSpPr/>
              <p:nvPr/>
            </p:nvSpPr>
            <p:spPr>
              <a:xfrm>
                <a:off x="1720800" y="1355400"/>
                <a:ext cx="2066040" cy="1062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1" name="Google Shape;1591;p41"/>
              <p:cNvSpPr/>
              <p:nvPr/>
            </p:nvSpPr>
            <p:spPr>
              <a:xfrm>
                <a:off x="3354120" y="1571760"/>
                <a:ext cx="360720" cy="3618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2" name="Google Shape;1592;p41"/>
              <p:cNvSpPr/>
              <p:nvPr/>
            </p:nvSpPr>
            <p:spPr>
              <a:xfrm>
                <a:off x="3354120" y="2111040"/>
                <a:ext cx="69120" cy="69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3" name="Google Shape;1593;p41"/>
              <p:cNvSpPr/>
              <p:nvPr/>
            </p:nvSpPr>
            <p:spPr>
              <a:xfrm>
                <a:off x="3450960" y="2111040"/>
                <a:ext cx="69120" cy="69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4" name="Google Shape;1594;p41"/>
              <p:cNvSpPr/>
              <p:nvPr/>
            </p:nvSpPr>
            <p:spPr>
              <a:xfrm>
                <a:off x="3549240" y="2111040"/>
                <a:ext cx="69120" cy="6912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5" name="Google Shape;1595;p41"/>
              <p:cNvSpPr/>
              <p:nvPr/>
            </p:nvSpPr>
            <p:spPr>
              <a:xfrm>
                <a:off x="3648240" y="2111040"/>
                <a:ext cx="69120" cy="6912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6" name="Google Shape;1596;p41"/>
              <p:cNvSpPr/>
              <p:nvPr/>
            </p:nvSpPr>
            <p:spPr>
              <a:xfrm>
                <a:off x="3354120" y="2207880"/>
                <a:ext cx="69120" cy="69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7" name="Google Shape;1597;p41"/>
              <p:cNvSpPr/>
              <p:nvPr/>
            </p:nvSpPr>
            <p:spPr>
              <a:xfrm>
                <a:off x="3450960" y="2207880"/>
                <a:ext cx="69120" cy="691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8" name="Google Shape;1598;p41"/>
              <p:cNvSpPr/>
              <p:nvPr/>
            </p:nvSpPr>
            <p:spPr>
              <a:xfrm>
                <a:off x="3549240" y="2207880"/>
                <a:ext cx="69120" cy="6912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9" name="Google Shape;1599;p41"/>
              <p:cNvSpPr/>
              <p:nvPr/>
            </p:nvSpPr>
            <p:spPr>
              <a:xfrm>
                <a:off x="3648240" y="2207880"/>
                <a:ext cx="69120" cy="6912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0" name="Google Shape;1600;p41"/>
              <p:cNvSpPr/>
              <p:nvPr/>
            </p:nvSpPr>
            <p:spPr>
              <a:xfrm>
                <a:off x="2388240" y="1810800"/>
                <a:ext cx="733680" cy="226800"/>
              </a:xfrm>
              <a:custGeom>
                <a:avLst/>
                <a:gdLst>
                  <a:gd name="textAreaLeft" fmla="*/ 0 w 733680"/>
                  <a:gd name="textAreaRight" fmla="*/ 734040 w 733680"/>
                  <a:gd name="textAreaTop" fmla="*/ 0 h 226800"/>
                  <a:gd name="textAreaBottom" fmla="*/ 227160 h 226800"/>
                </a:gdLst>
                <a:ahLst/>
                <a:cxn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1" name="Google Shape;1601;p41"/>
              <p:cNvSpPr/>
              <p:nvPr/>
            </p:nvSpPr>
            <p:spPr>
              <a:xfrm>
                <a:off x="226728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2" name="Google Shape;1602;p41"/>
              <p:cNvSpPr/>
              <p:nvPr/>
            </p:nvSpPr>
            <p:spPr>
              <a:xfrm>
                <a:off x="2464560" y="2038320"/>
                <a:ext cx="156240" cy="23868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3" name="Google Shape;1603;p41"/>
              <p:cNvSpPr/>
              <p:nvPr/>
            </p:nvSpPr>
            <p:spPr>
              <a:xfrm>
                <a:off x="230688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4" name="Google Shape;1604;p41"/>
              <p:cNvSpPr/>
              <p:nvPr/>
            </p:nvSpPr>
            <p:spPr>
              <a:xfrm>
                <a:off x="2425320" y="2038320"/>
                <a:ext cx="156240" cy="23868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5" name="Google Shape;1605;p41"/>
              <p:cNvSpPr/>
              <p:nvPr/>
            </p:nvSpPr>
            <p:spPr>
              <a:xfrm>
                <a:off x="2385720" y="2038320"/>
                <a:ext cx="156240" cy="23868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6" name="Google Shape;1606;p41"/>
              <p:cNvSpPr/>
              <p:nvPr/>
            </p:nvSpPr>
            <p:spPr>
              <a:xfrm>
                <a:off x="234612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7" name="Google Shape;1607;p41"/>
              <p:cNvSpPr/>
              <p:nvPr/>
            </p:nvSpPr>
            <p:spPr>
              <a:xfrm>
                <a:off x="2248200" y="2038320"/>
                <a:ext cx="137160" cy="232920"/>
              </a:xfrm>
              <a:custGeom>
                <a:avLst/>
                <a:gdLst>
                  <a:gd name="textAreaLeft" fmla="*/ 0 w 137160"/>
                  <a:gd name="textAreaRight" fmla="*/ 137520 w 137160"/>
                  <a:gd name="textAreaTop" fmla="*/ 0 h 232920"/>
                  <a:gd name="textAreaBottom" fmla="*/ 233280 h 232920"/>
                </a:gdLst>
                <a:ahLst/>
                <a:cxn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8" name="Google Shape;1608;p41"/>
              <p:cNvSpPr/>
              <p:nvPr/>
            </p:nvSpPr>
            <p:spPr>
              <a:xfrm>
                <a:off x="2248200" y="2038320"/>
                <a:ext cx="18720" cy="30600"/>
              </a:xfrm>
              <a:custGeom>
                <a:avLst/>
                <a:gdLst>
                  <a:gd name="textAreaLeft" fmla="*/ 0 w 18720"/>
                  <a:gd name="textAreaRight" fmla="*/ 19080 w 1872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480" bIns="15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9" name="Google Shape;1609;p41"/>
              <p:cNvSpPr/>
              <p:nvPr/>
            </p:nvSpPr>
            <p:spPr>
              <a:xfrm>
                <a:off x="2248200" y="2038320"/>
                <a:ext cx="58320" cy="9756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97560"/>
                  <a:gd name="textAreaBottom" fmla="*/ 97920 h 97560"/>
                </a:gdLst>
                <a:ahLst/>
                <a:cxn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0" name="Google Shape;1610;p41"/>
              <p:cNvSpPr/>
              <p:nvPr/>
            </p:nvSpPr>
            <p:spPr>
              <a:xfrm>
                <a:off x="2248200" y="2038320"/>
                <a:ext cx="97560" cy="16452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164520"/>
                  <a:gd name="textAreaBottom" fmla="*/ 164880 h 164520"/>
                </a:gdLst>
                <a:ahLst/>
                <a:cxn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1" name="Google Shape;1611;p41"/>
              <p:cNvSpPr/>
              <p:nvPr/>
            </p:nvSpPr>
            <p:spPr>
              <a:xfrm>
                <a:off x="2895120" y="2237760"/>
                <a:ext cx="22320" cy="3924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39240"/>
                  <a:gd name="textAreaBottom" fmla="*/ 39600 h 39240"/>
                </a:gdLst>
                <a:ahLst/>
                <a:cxn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800" bIns="19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2" name="Google Shape;1612;p41"/>
              <p:cNvSpPr/>
              <p:nvPr/>
            </p:nvSpPr>
            <p:spPr>
              <a:xfrm>
                <a:off x="2739600" y="2038320"/>
                <a:ext cx="155160" cy="238680"/>
              </a:xfrm>
              <a:custGeom>
                <a:avLst/>
                <a:gdLst>
                  <a:gd name="textAreaLeft" fmla="*/ 0 w 155160"/>
                  <a:gd name="textAreaRight" fmla="*/ 155520 w 15516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3" name="Google Shape;1613;p41"/>
              <p:cNvSpPr/>
              <p:nvPr/>
            </p:nvSpPr>
            <p:spPr>
              <a:xfrm>
                <a:off x="2504160" y="2038320"/>
                <a:ext cx="156240" cy="23868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4" name="Google Shape;1614;p41"/>
              <p:cNvSpPr/>
              <p:nvPr/>
            </p:nvSpPr>
            <p:spPr>
              <a:xfrm>
                <a:off x="2700000" y="2038320"/>
                <a:ext cx="155160" cy="238680"/>
              </a:xfrm>
              <a:custGeom>
                <a:avLst/>
                <a:gdLst>
                  <a:gd name="textAreaLeft" fmla="*/ 0 w 155160"/>
                  <a:gd name="textAreaRight" fmla="*/ 155520 w 15516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5" name="Google Shape;1615;p41"/>
              <p:cNvSpPr/>
              <p:nvPr/>
            </p:nvSpPr>
            <p:spPr>
              <a:xfrm>
                <a:off x="2816280" y="2103840"/>
                <a:ext cx="101160" cy="173160"/>
              </a:xfrm>
              <a:custGeom>
                <a:avLst/>
                <a:gdLst>
                  <a:gd name="textAreaLeft" fmla="*/ 0 w 101160"/>
                  <a:gd name="textAreaRight" fmla="*/ 101520 w 101160"/>
                  <a:gd name="textAreaTop" fmla="*/ 0 h 173160"/>
                  <a:gd name="textAreaBottom" fmla="*/ 173520 h 173160"/>
                </a:gdLst>
                <a:ahLst/>
                <a:cxn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6" name="Google Shape;1616;p41"/>
              <p:cNvSpPr/>
              <p:nvPr/>
            </p:nvSpPr>
            <p:spPr>
              <a:xfrm>
                <a:off x="2855520" y="2170800"/>
                <a:ext cx="61920" cy="106200"/>
              </a:xfrm>
              <a:custGeom>
                <a:avLst/>
                <a:gdLst>
                  <a:gd name="textAreaLeft" fmla="*/ 0 w 61920"/>
                  <a:gd name="textAreaRight" fmla="*/ 62280 w 61920"/>
                  <a:gd name="textAreaTop" fmla="*/ 0 h 106200"/>
                  <a:gd name="textAreaBottom" fmla="*/ 106560 h 106200"/>
                </a:gdLst>
                <a:ahLst/>
                <a:cxn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7" name="Google Shape;1617;p41"/>
              <p:cNvSpPr/>
              <p:nvPr/>
            </p:nvSpPr>
            <p:spPr>
              <a:xfrm>
                <a:off x="2776680" y="2038320"/>
                <a:ext cx="140760" cy="238680"/>
              </a:xfrm>
              <a:custGeom>
                <a:avLst/>
                <a:gdLst>
                  <a:gd name="textAreaLeft" fmla="*/ 0 w 140760"/>
                  <a:gd name="textAreaRight" fmla="*/ 141120 w 14076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8" name="Google Shape;1618;p41"/>
              <p:cNvSpPr/>
              <p:nvPr/>
            </p:nvSpPr>
            <p:spPr>
              <a:xfrm>
                <a:off x="254232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9" name="Google Shape;1619;p41"/>
              <p:cNvSpPr/>
              <p:nvPr/>
            </p:nvSpPr>
            <p:spPr>
              <a:xfrm>
                <a:off x="266076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0" name="Google Shape;1620;p41"/>
              <p:cNvSpPr/>
              <p:nvPr/>
            </p:nvSpPr>
            <p:spPr>
              <a:xfrm>
                <a:off x="258192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1" name="Google Shape;1621;p41"/>
              <p:cNvSpPr/>
              <p:nvPr/>
            </p:nvSpPr>
            <p:spPr>
              <a:xfrm>
                <a:off x="2621160" y="2038320"/>
                <a:ext cx="157320" cy="2386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238680"/>
                  <a:gd name="textAreaBottom" fmla="*/ 239040 h 238680"/>
                </a:gdLst>
                <a:ahLst/>
                <a:cxn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2" name="Google Shape;1622;p41"/>
              <p:cNvSpPr/>
              <p:nvPr/>
            </p:nvSpPr>
            <p:spPr>
              <a:xfrm>
                <a:off x="2334240" y="2326320"/>
                <a:ext cx="48600" cy="4860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3" name="Google Shape;1623;p41"/>
              <p:cNvSpPr/>
              <p:nvPr/>
            </p:nvSpPr>
            <p:spPr>
              <a:xfrm>
                <a:off x="2418120" y="2326320"/>
                <a:ext cx="48600" cy="4860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4" name="Google Shape;1624;p41"/>
              <p:cNvSpPr/>
              <p:nvPr/>
            </p:nvSpPr>
            <p:spPr>
              <a:xfrm>
                <a:off x="2501640" y="2326320"/>
                <a:ext cx="50040" cy="48600"/>
              </a:xfrm>
              <a:custGeom>
                <a:avLst/>
                <a:gdLst>
                  <a:gd name="textAreaLeft" fmla="*/ 0 w 50040"/>
                  <a:gd name="textAreaRight" fmla="*/ 50400 w 5004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5" name="Google Shape;1625;p41"/>
              <p:cNvSpPr/>
              <p:nvPr/>
            </p:nvSpPr>
            <p:spPr>
              <a:xfrm>
                <a:off x="2586600" y="2326320"/>
                <a:ext cx="48600" cy="4860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6" name="Google Shape;1626;p41"/>
              <p:cNvSpPr/>
              <p:nvPr/>
            </p:nvSpPr>
            <p:spPr>
              <a:xfrm>
                <a:off x="2670120" y="2326320"/>
                <a:ext cx="48600" cy="4860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7" name="Google Shape;1627;p41"/>
              <p:cNvSpPr/>
              <p:nvPr/>
            </p:nvSpPr>
            <p:spPr>
              <a:xfrm>
                <a:off x="2754000" y="2326320"/>
                <a:ext cx="50040" cy="48600"/>
              </a:xfrm>
              <a:custGeom>
                <a:avLst/>
                <a:gdLst>
                  <a:gd name="textAreaLeft" fmla="*/ 0 w 50040"/>
                  <a:gd name="textAreaRight" fmla="*/ 50400 w 5004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8" name="Google Shape;1628;p41"/>
              <p:cNvSpPr/>
              <p:nvPr/>
            </p:nvSpPr>
            <p:spPr>
              <a:xfrm>
                <a:off x="2742120" y="2038320"/>
                <a:ext cx="382320" cy="38124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9" name="Google Shape;1629;p41"/>
              <p:cNvSpPr/>
              <p:nvPr/>
            </p:nvSpPr>
            <p:spPr>
              <a:xfrm>
                <a:off x="2042640" y="1399680"/>
                <a:ext cx="240120" cy="17640"/>
              </a:xfrm>
              <a:custGeom>
                <a:avLst/>
                <a:gdLst>
                  <a:gd name="textAreaLeft" fmla="*/ 0 w 240120"/>
                  <a:gd name="textAreaRight" fmla="*/ 240480 w 240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0" name="Google Shape;1630;p41"/>
              <p:cNvSpPr/>
              <p:nvPr/>
            </p:nvSpPr>
            <p:spPr>
              <a:xfrm>
                <a:off x="237132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1" name="Google Shape;1631;p41"/>
              <p:cNvSpPr/>
              <p:nvPr/>
            </p:nvSpPr>
            <p:spPr>
              <a:xfrm>
                <a:off x="270000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2" name="Google Shape;1632;p41"/>
              <p:cNvSpPr/>
              <p:nvPr/>
            </p:nvSpPr>
            <p:spPr>
              <a:xfrm>
                <a:off x="302904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3" name="Google Shape;1633;p41"/>
              <p:cNvSpPr/>
              <p:nvPr/>
            </p:nvSpPr>
            <p:spPr>
              <a:xfrm>
                <a:off x="3359160" y="1399680"/>
                <a:ext cx="240120" cy="17640"/>
              </a:xfrm>
              <a:custGeom>
                <a:avLst/>
                <a:gdLst>
                  <a:gd name="textAreaLeft" fmla="*/ 0 w 240120"/>
                  <a:gd name="textAreaRight" fmla="*/ 240480 w 240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4" name="Google Shape;1634;p41"/>
              <p:cNvSpPr/>
              <p:nvPr/>
            </p:nvSpPr>
            <p:spPr>
              <a:xfrm>
                <a:off x="176868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5" name="Google Shape;1635;p41"/>
              <p:cNvSpPr/>
              <p:nvPr/>
            </p:nvSpPr>
            <p:spPr>
              <a:xfrm>
                <a:off x="184032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6" name="Google Shape;1636;p41"/>
              <p:cNvSpPr/>
              <p:nvPr/>
            </p:nvSpPr>
            <p:spPr>
              <a:xfrm>
                <a:off x="191232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7" name="Google Shape;1637;p41"/>
              <p:cNvSpPr/>
              <p:nvPr/>
            </p:nvSpPr>
            <p:spPr>
              <a:xfrm>
                <a:off x="3333600" y="2695680"/>
                <a:ext cx="196920" cy="88200"/>
              </a:xfrm>
              <a:custGeom>
                <a:avLst/>
                <a:gdLst>
                  <a:gd name="textAreaLeft" fmla="*/ 0 w 196920"/>
                  <a:gd name="textAreaRight" fmla="*/ 197280 w 196920"/>
                  <a:gd name="textAreaTop" fmla="*/ 0 h 88200"/>
                  <a:gd name="textAreaBottom" fmla="*/ 88560 h 88200"/>
                </a:gdLst>
                <a:ahLst/>
                <a:cxn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8" name="Google Shape;1638;p41"/>
              <p:cNvSpPr/>
              <p:nvPr/>
            </p:nvSpPr>
            <p:spPr>
              <a:xfrm>
                <a:off x="3440520" y="2695680"/>
                <a:ext cx="196920" cy="88200"/>
              </a:xfrm>
              <a:custGeom>
                <a:avLst/>
                <a:gdLst>
                  <a:gd name="textAreaLeft" fmla="*/ 0 w 196920"/>
                  <a:gd name="textAreaRight" fmla="*/ 197280 w 196920"/>
                  <a:gd name="textAreaTop" fmla="*/ 0 h 88200"/>
                  <a:gd name="textAreaBottom" fmla="*/ 88560 h 88200"/>
                </a:gdLst>
                <a:ahLst/>
                <a:cxn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19" name="Google Shape;1639;p41"/>
            <p:cNvGrpSpPr/>
            <p:nvPr/>
          </p:nvGrpSpPr>
          <p:grpSpPr>
            <a:xfrm>
              <a:off x="1461600" y="1706400"/>
              <a:ext cx="883800" cy="1798560"/>
              <a:chOff x="1461600" y="1706400"/>
              <a:chExt cx="883800" cy="1798560"/>
            </a:xfrm>
          </p:grpSpPr>
          <p:sp>
            <p:nvSpPr>
              <p:cNvPr id="1420" name="Google Shape;1640;p41"/>
              <p:cNvSpPr/>
              <p:nvPr/>
            </p:nvSpPr>
            <p:spPr>
              <a:xfrm flipH="1">
                <a:off x="1948320" y="3254400"/>
                <a:ext cx="231480" cy="24408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244080"/>
                  <a:gd name="textAreaBottom" fmla="*/ 244440 h 244080"/>
                </a:gdLst>
                <a:ahLst/>
                <a:cxn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1" name="Google Shape;1641;p41"/>
              <p:cNvSpPr/>
              <p:nvPr/>
            </p:nvSpPr>
            <p:spPr>
              <a:xfrm flipH="1">
                <a:off x="1948320" y="3422520"/>
                <a:ext cx="231480" cy="7596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75960"/>
                  <a:gd name="textAreaBottom" fmla="*/ 76320 h 75960"/>
                </a:gdLst>
                <a:ahLst/>
                <a:cxn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160" bIns="38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2" name="Google Shape;1642;p41"/>
              <p:cNvSpPr/>
              <p:nvPr/>
            </p:nvSpPr>
            <p:spPr>
              <a:xfrm flipH="1">
                <a:off x="1479240" y="3217680"/>
                <a:ext cx="221760" cy="286920"/>
              </a:xfrm>
              <a:custGeom>
                <a:avLst/>
                <a:gdLst>
                  <a:gd name="textAreaLeft" fmla="*/ 360 w 221760"/>
                  <a:gd name="textAreaRight" fmla="*/ 222480 w 221760"/>
                  <a:gd name="textAreaTop" fmla="*/ 0 h 286920"/>
                  <a:gd name="textAreaBottom" fmla="*/ 287280 h 286920"/>
                </a:gdLst>
                <a:ahLst/>
                <a:cxn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3" name="Google Shape;1643;p41"/>
              <p:cNvSpPr/>
              <p:nvPr/>
            </p:nvSpPr>
            <p:spPr>
              <a:xfrm flipH="1">
                <a:off x="1479240" y="3389400"/>
                <a:ext cx="221760" cy="115560"/>
              </a:xfrm>
              <a:custGeom>
                <a:avLst/>
                <a:gdLst>
                  <a:gd name="textAreaLeft" fmla="*/ 360 w 221760"/>
                  <a:gd name="textAreaRight" fmla="*/ 222480 w 221760"/>
                  <a:gd name="textAreaTop" fmla="*/ 0 h 115560"/>
                  <a:gd name="textAreaBottom" fmla="*/ 115920 h 115560"/>
                </a:gdLst>
                <a:ahLst/>
                <a:cxn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4" name="Google Shape;1644;p41"/>
              <p:cNvSpPr/>
              <p:nvPr/>
            </p:nvSpPr>
            <p:spPr>
              <a:xfrm flipH="1">
                <a:off x="1513440" y="2351160"/>
                <a:ext cx="558360" cy="909360"/>
              </a:xfrm>
              <a:custGeom>
                <a:avLst/>
                <a:gdLst>
                  <a:gd name="textAreaLeft" fmla="*/ -360 w 558360"/>
                  <a:gd name="textAreaRight" fmla="*/ 558360 w 558360"/>
                  <a:gd name="textAreaTop" fmla="*/ 0 h 909360"/>
                  <a:gd name="textAreaBottom" fmla="*/ 909720 h 909360"/>
                </a:gdLst>
                <a:ahLst/>
                <a:cxn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5" name="Google Shape;1645;p41"/>
              <p:cNvSpPr/>
              <p:nvPr/>
            </p:nvSpPr>
            <p:spPr>
              <a:xfrm flipH="1">
                <a:off x="1547640" y="2404800"/>
                <a:ext cx="120240" cy="855360"/>
              </a:xfrm>
              <a:custGeom>
                <a:avLst/>
                <a:gdLst>
                  <a:gd name="textAreaLeft" fmla="*/ 360 w 120240"/>
                  <a:gd name="textAreaRight" fmla="*/ 120960 w 120240"/>
                  <a:gd name="textAreaTop" fmla="*/ 0 h 855360"/>
                  <a:gd name="textAreaBottom" fmla="*/ 855720 h 855360"/>
                </a:gdLst>
                <a:ahLst/>
                <a:cxn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6" name="Google Shape;1646;p41"/>
              <p:cNvSpPr/>
              <p:nvPr/>
            </p:nvSpPr>
            <p:spPr>
              <a:xfrm flipH="1">
                <a:off x="1852200" y="1977840"/>
                <a:ext cx="493200" cy="379080"/>
              </a:xfrm>
              <a:custGeom>
                <a:avLst/>
                <a:gdLst>
                  <a:gd name="textAreaLeft" fmla="*/ 360 w 493200"/>
                  <a:gd name="textAreaRight" fmla="*/ 493920 w 493200"/>
                  <a:gd name="textAreaTop" fmla="*/ 0 h 379080"/>
                  <a:gd name="textAreaBottom" fmla="*/ 379440 h 379080"/>
                </a:gdLst>
                <a:ahLst/>
                <a:cxn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7" name="Google Shape;1647;p41"/>
              <p:cNvSpPr/>
              <p:nvPr/>
            </p:nvSpPr>
            <p:spPr>
              <a:xfrm flipH="1">
                <a:off x="1589760" y="1942920"/>
                <a:ext cx="325080" cy="433080"/>
              </a:xfrm>
              <a:custGeom>
                <a:avLst/>
                <a:gdLst>
                  <a:gd name="textAreaLeft" fmla="*/ -360 w 325080"/>
                  <a:gd name="textAreaRight" fmla="*/ 325080 w 325080"/>
                  <a:gd name="textAreaTop" fmla="*/ 0 h 433080"/>
                  <a:gd name="textAreaBottom" fmla="*/ 433440 h 433080"/>
                </a:gdLst>
                <a:ahLst/>
                <a:cxn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8" name="Google Shape;1648;p41"/>
              <p:cNvSpPr/>
              <p:nvPr/>
            </p:nvSpPr>
            <p:spPr>
              <a:xfrm flipH="1">
                <a:off x="1494360" y="2146320"/>
                <a:ext cx="269640" cy="267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9" name="Google Shape;1649;p41"/>
              <p:cNvSpPr/>
              <p:nvPr/>
            </p:nvSpPr>
            <p:spPr>
              <a:xfrm flipH="1">
                <a:off x="1514160" y="2170080"/>
                <a:ext cx="266400" cy="267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0" name="Google Shape;1650;p41"/>
              <p:cNvSpPr/>
              <p:nvPr/>
            </p:nvSpPr>
            <p:spPr>
              <a:xfrm flipH="1">
                <a:off x="1533240" y="2192400"/>
                <a:ext cx="266400" cy="26784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1" name="Google Shape;1651;p41"/>
              <p:cNvSpPr/>
              <p:nvPr/>
            </p:nvSpPr>
            <p:spPr>
              <a:xfrm flipH="1">
                <a:off x="1461240" y="1971720"/>
                <a:ext cx="277560" cy="509400"/>
              </a:xfrm>
              <a:custGeom>
                <a:avLst/>
                <a:gdLst>
                  <a:gd name="textAreaLeft" fmla="*/ -360 w 277560"/>
                  <a:gd name="textAreaRight" fmla="*/ 277560 w 277560"/>
                  <a:gd name="textAreaTop" fmla="*/ 0 h 509400"/>
                  <a:gd name="textAreaBottom" fmla="*/ 509760 h 509400"/>
                </a:gdLst>
                <a:ahLst/>
                <a:cxn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2" name="Google Shape;1652;p41"/>
              <p:cNvSpPr/>
              <p:nvPr/>
            </p:nvSpPr>
            <p:spPr>
              <a:xfrm flipH="1">
                <a:off x="1743840" y="1765080"/>
                <a:ext cx="155160" cy="221760"/>
              </a:xfrm>
              <a:custGeom>
                <a:avLst/>
                <a:gdLst>
                  <a:gd name="textAreaLeft" fmla="*/ -360 w 155160"/>
                  <a:gd name="textAreaRight" fmla="*/ 155160 w 155160"/>
                  <a:gd name="textAreaTop" fmla="*/ 0 h 221760"/>
                  <a:gd name="textAreaBottom" fmla="*/ 222120 h 221760"/>
                </a:gdLst>
                <a:ahLst/>
                <a:cxn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3" name="Google Shape;1653;p41"/>
              <p:cNvSpPr/>
              <p:nvPr/>
            </p:nvSpPr>
            <p:spPr>
              <a:xfrm flipH="1">
                <a:off x="1681920" y="1706400"/>
                <a:ext cx="223560" cy="225000"/>
              </a:xfrm>
              <a:custGeom>
                <a:avLst/>
                <a:gdLst>
                  <a:gd name="textAreaLeft" fmla="*/ -360 w 223560"/>
                  <a:gd name="textAreaRight" fmla="*/ 223560 w 223560"/>
                  <a:gd name="textAreaTop" fmla="*/ 0 h 225000"/>
                  <a:gd name="textAreaBottom" fmla="*/ 225360 h 225000"/>
                </a:gdLst>
                <a:ahLst/>
                <a:cxn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434" name="Google Shape;1654;p41"/>
            <p:cNvCxnSpPr/>
            <p:nvPr/>
          </p:nvCxnSpPr>
          <p:spPr>
            <a:xfrm flipH="1">
              <a:off x="592200" y="3497760"/>
              <a:ext cx="381060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435" name="Google Shape;1655;p41"/>
            <p:cNvSpPr/>
            <p:nvPr/>
          </p:nvSpPr>
          <p:spPr>
            <a:xfrm>
              <a:off x="1089720" y="135612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436" name="Google Shape;1656;p41"/>
            <p:cNvGrpSpPr/>
            <p:nvPr/>
          </p:nvGrpSpPr>
          <p:grpSpPr>
            <a:xfrm>
              <a:off x="598680" y="2361600"/>
              <a:ext cx="733680" cy="1132920"/>
              <a:chOff x="598680" y="2361600"/>
              <a:chExt cx="733680" cy="1132920"/>
            </a:xfrm>
          </p:grpSpPr>
          <p:sp>
            <p:nvSpPr>
              <p:cNvPr id="1437" name="Google Shape;1657;p41"/>
              <p:cNvSpPr/>
              <p:nvPr/>
            </p:nvSpPr>
            <p:spPr>
              <a:xfrm>
                <a:off x="777240" y="2361600"/>
                <a:ext cx="335160" cy="700920"/>
              </a:xfrm>
              <a:custGeom>
                <a:avLst/>
                <a:gdLst>
                  <a:gd name="textAreaLeft" fmla="*/ 0 w 335160"/>
                  <a:gd name="textAreaRight" fmla="*/ 335520 w 335160"/>
                  <a:gd name="textAreaTop" fmla="*/ 0 h 700920"/>
                  <a:gd name="textAreaBottom" fmla="*/ 701280 h 700920"/>
                </a:gdLst>
                <a:ahLst/>
                <a:cxn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8" name="Google Shape;1658;p41"/>
              <p:cNvSpPr/>
              <p:nvPr/>
            </p:nvSpPr>
            <p:spPr>
              <a:xfrm>
                <a:off x="859680" y="2438640"/>
                <a:ext cx="141840" cy="62388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623880"/>
                  <a:gd name="textAreaBottom" fmla="*/ 624240 h 623880"/>
                </a:gdLst>
                <a:ahLst/>
                <a:cxn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9" name="Google Shape;1659;p41"/>
              <p:cNvSpPr/>
              <p:nvPr/>
            </p:nvSpPr>
            <p:spPr>
              <a:xfrm>
                <a:off x="818640" y="2493000"/>
                <a:ext cx="102240" cy="13428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34280"/>
                  <a:gd name="textAreaBottom" fmla="*/ 134640 h 134280"/>
                </a:gdLst>
                <a:ahLst/>
                <a:cxn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0" name="Google Shape;1660;p41"/>
              <p:cNvSpPr/>
              <p:nvPr/>
            </p:nvSpPr>
            <p:spPr>
              <a:xfrm>
                <a:off x="857880" y="2638440"/>
                <a:ext cx="121680" cy="15624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156240"/>
                  <a:gd name="textAreaBottom" fmla="*/ 156600 h 156240"/>
                </a:gdLst>
                <a:ahLst/>
                <a:cxn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1" name="Google Shape;1661;p41"/>
              <p:cNvSpPr/>
              <p:nvPr/>
            </p:nvSpPr>
            <p:spPr>
              <a:xfrm>
                <a:off x="911880" y="2810880"/>
                <a:ext cx="127800" cy="164520"/>
              </a:xfrm>
              <a:custGeom>
                <a:avLst/>
                <a:gdLst>
                  <a:gd name="textAreaLeft" fmla="*/ 0 w 127800"/>
                  <a:gd name="textAreaRight" fmla="*/ 128160 w 127800"/>
                  <a:gd name="textAreaTop" fmla="*/ 0 h 164520"/>
                  <a:gd name="textAreaBottom" fmla="*/ 164880 h 164520"/>
                </a:gdLst>
                <a:ahLst/>
                <a:cxn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2" name="Google Shape;1662;p41"/>
              <p:cNvSpPr/>
              <p:nvPr/>
            </p:nvSpPr>
            <p:spPr>
              <a:xfrm>
                <a:off x="1011960" y="2649600"/>
                <a:ext cx="320400" cy="45072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450720"/>
                  <a:gd name="textAreaBottom" fmla="*/ 451080 h 450720"/>
                </a:gdLst>
                <a:ahLst/>
                <a:cxn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3" name="Google Shape;1663;p41"/>
              <p:cNvSpPr/>
              <p:nvPr/>
            </p:nvSpPr>
            <p:spPr>
              <a:xfrm>
                <a:off x="1084320" y="2732040"/>
                <a:ext cx="153720" cy="345960"/>
              </a:xfrm>
              <a:custGeom>
                <a:avLst/>
                <a:gdLst>
                  <a:gd name="textAreaLeft" fmla="*/ 0 w 153720"/>
                  <a:gd name="textAreaRight" fmla="*/ 154080 w 153720"/>
                  <a:gd name="textAreaTop" fmla="*/ 0 h 345960"/>
                  <a:gd name="textAreaBottom" fmla="*/ 346320 h 345960"/>
                </a:gdLst>
                <a:ahLst/>
                <a:cxn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4" name="Google Shape;1664;p41"/>
              <p:cNvSpPr/>
              <p:nvPr/>
            </p:nvSpPr>
            <p:spPr>
              <a:xfrm>
                <a:off x="1166760" y="2727360"/>
                <a:ext cx="93240" cy="8748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87480"/>
                  <a:gd name="textAreaBottom" fmla="*/ 87840 h 87480"/>
                </a:gdLst>
                <a:ahLst/>
                <a:cxn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5" name="Google Shape;1665;p41"/>
              <p:cNvSpPr/>
              <p:nvPr/>
            </p:nvSpPr>
            <p:spPr>
              <a:xfrm>
                <a:off x="1112760" y="2834640"/>
                <a:ext cx="101520" cy="8856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6" name="Google Shape;1666;p41"/>
              <p:cNvSpPr/>
              <p:nvPr/>
            </p:nvSpPr>
            <p:spPr>
              <a:xfrm>
                <a:off x="1051200" y="2930040"/>
                <a:ext cx="132480" cy="102240"/>
              </a:xfrm>
              <a:custGeom>
                <a:avLst/>
                <a:gdLst>
                  <a:gd name="textAreaLeft" fmla="*/ 0 w 132480"/>
                  <a:gd name="textAreaRight" fmla="*/ 132840 w 132480"/>
                  <a:gd name="textAreaTop" fmla="*/ 0 h 102240"/>
                  <a:gd name="textAreaBottom" fmla="*/ 102600 h 102240"/>
                </a:gdLst>
                <a:ahLst/>
                <a:cxn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7" name="Google Shape;1667;p41"/>
              <p:cNvSpPr/>
              <p:nvPr/>
            </p:nvSpPr>
            <p:spPr>
              <a:xfrm>
                <a:off x="598680" y="2697120"/>
                <a:ext cx="374400" cy="4028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402840"/>
                  <a:gd name="textAreaBottom" fmla="*/ 403200 h 402840"/>
                </a:gdLst>
                <a:ahLst/>
                <a:cxn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8" name="Google Shape;1668;p41"/>
              <p:cNvSpPr/>
              <p:nvPr/>
            </p:nvSpPr>
            <p:spPr>
              <a:xfrm>
                <a:off x="681840" y="2795400"/>
                <a:ext cx="234360" cy="295560"/>
              </a:xfrm>
              <a:custGeom>
                <a:avLst/>
                <a:gdLst>
                  <a:gd name="textAreaLeft" fmla="*/ 0 w 234360"/>
                  <a:gd name="textAreaRight" fmla="*/ 234720 w 234360"/>
                  <a:gd name="textAreaTop" fmla="*/ 0 h 295560"/>
                  <a:gd name="textAreaBottom" fmla="*/ 295920 h 295560"/>
                </a:gdLst>
                <a:ahLst/>
                <a:cxn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9" name="Google Shape;1669;p41"/>
              <p:cNvSpPr/>
              <p:nvPr/>
            </p:nvSpPr>
            <p:spPr>
              <a:xfrm>
                <a:off x="671040" y="2773440"/>
                <a:ext cx="88560" cy="8676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86760"/>
                  <a:gd name="textAreaBottom" fmla="*/ 87120 h 86760"/>
                </a:gdLst>
                <a:ahLst/>
                <a:cxn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560" bIns="43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0" name="Google Shape;1670;p41"/>
              <p:cNvSpPr/>
              <p:nvPr/>
            </p:nvSpPr>
            <p:spPr>
              <a:xfrm>
                <a:off x="738000" y="2863080"/>
                <a:ext cx="97560" cy="885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1" name="Google Shape;1671;p41"/>
              <p:cNvSpPr/>
              <p:nvPr/>
            </p:nvSpPr>
            <p:spPr>
              <a:xfrm>
                <a:off x="793080" y="2939040"/>
                <a:ext cx="118800" cy="110520"/>
              </a:xfrm>
              <a:custGeom>
                <a:avLst/>
                <a:gdLst>
                  <a:gd name="textAreaLeft" fmla="*/ 0 w 118800"/>
                  <a:gd name="textAreaRight" fmla="*/ 119160 w 118800"/>
                  <a:gd name="textAreaTop" fmla="*/ 0 h 110520"/>
                  <a:gd name="textAreaBottom" fmla="*/ 110880 h 110520"/>
                </a:gdLst>
                <a:ahLst/>
                <a:cxn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2" name="Google Shape;1672;p41"/>
              <p:cNvSpPr/>
              <p:nvPr/>
            </p:nvSpPr>
            <p:spPr>
              <a:xfrm>
                <a:off x="748800" y="3045600"/>
                <a:ext cx="454320" cy="448920"/>
              </a:xfrm>
              <a:custGeom>
                <a:avLst/>
                <a:gdLst>
                  <a:gd name="textAreaLeft" fmla="*/ 0 w 454320"/>
                  <a:gd name="textAreaRight" fmla="*/ 454680 w 4543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3" name="Google Shape;1673;p41"/>
              <p:cNvSpPr/>
              <p:nvPr/>
            </p:nvSpPr>
            <p:spPr>
              <a:xfrm>
                <a:off x="738000" y="3039120"/>
                <a:ext cx="476280" cy="56520"/>
              </a:xfrm>
              <a:custGeom>
                <a:avLst/>
                <a:gdLst>
                  <a:gd name="textAreaLeft" fmla="*/ 0 w 476280"/>
                  <a:gd name="textAreaRight" fmla="*/ 476640 w 476280"/>
                  <a:gd name="textAreaTop" fmla="*/ 0 h 56520"/>
                  <a:gd name="textAreaBottom" fmla="*/ 56880 h 56520"/>
                </a:gdLst>
                <a:ahLst/>
                <a:cxn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440" bIns="28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54" name="Google Shape;1674;p41"/>
            <p:cNvSpPr/>
            <p:nvPr/>
          </p:nvSpPr>
          <p:spPr>
            <a:xfrm>
              <a:off x="2880360" y="8427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5" name="Google Shape;1675;p41"/>
            <p:cNvSpPr/>
            <p:nvPr/>
          </p:nvSpPr>
          <p:spPr>
            <a:xfrm>
              <a:off x="965520" y="185508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4A9875-5EFA-DB6A-61CE-A38FD1653BEC}"/>
              </a:ext>
            </a:extLst>
          </p:cNvPr>
          <p:cNvSpPr txBox="1"/>
          <p:nvPr/>
        </p:nvSpPr>
        <p:spPr>
          <a:xfrm>
            <a:off x="3750914" y="966766"/>
            <a:ext cx="525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a LLM to classify earnings call responses as "Answer" or "Nonanswer” and reasoning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accuracy in financial text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filtering of informative vs. vague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a pre-trained model (GPT-2) for financial Q&amp;A.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 the classification by Reasoning.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for applications in sentiment analysis and financial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44E1E2-EC2F-266E-B628-2FDBEE17F9BC}"/>
              </a:ext>
            </a:extLst>
          </p:cNvPr>
          <p:cNvSpPr/>
          <p:nvPr/>
        </p:nvSpPr>
        <p:spPr>
          <a:xfrm>
            <a:off x="8279476" y="3408218"/>
            <a:ext cx="315884" cy="3990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0DDDE-68D6-0D72-B653-6F3400761296}"/>
              </a:ext>
            </a:extLst>
          </p:cNvPr>
          <p:cNvSpPr/>
          <p:nvPr/>
        </p:nvSpPr>
        <p:spPr>
          <a:xfrm>
            <a:off x="7223760" y="4380807"/>
            <a:ext cx="241069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2DF8E-7B6E-9AB3-228A-1DDC097DA569}"/>
              </a:ext>
            </a:extLst>
          </p:cNvPr>
          <p:cNvSpPr/>
          <p:nvPr/>
        </p:nvSpPr>
        <p:spPr>
          <a:xfrm>
            <a:off x="627529" y="1102659"/>
            <a:ext cx="403412" cy="571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73A1-C71A-E591-AD50-E967F16125D6}"/>
              </a:ext>
            </a:extLst>
          </p:cNvPr>
          <p:cNvSpPr/>
          <p:nvPr/>
        </p:nvSpPr>
        <p:spPr>
          <a:xfrm>
            <a:off x="224117" y="2000430"/>
            <a:ext cx="403412" cy="571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9231B-8D74-B52D-B040-D38459B7D7B4}"/>
              </a:ext>
            </a:extLst>
          </p:cNvPr>
          <p:cNvSpPr txBox="1"/>
          <p:nvPr/>
        </p:nvSpPr>
        <p:spPr>
          <a:xfrm>
            <a:off x="548639" y="1266749"/>
            <a:ext cx="8794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dataset had imbalance in no. of answers and nonanswers.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Synthetic Generated data from an LLM was used to balance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Distribution:</a:t>
            </a:r>
          </a:p>
          <a:p>
            <a:r>
              <a:rPr lang="en-US" dirty="0"/>
              <a:t>	Answer (1) – Responses that provide specific, quantifiable information.</a:t>
            </a:r>
          </a:p>
          <a:p>
            <a:r>
              <a:rPr lang="en-US" dirty="0"/>
              <a:t>	Nonanswer (0) – Vague or evasive responses without actionable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Overview:</a:t>
            </a:r>
          </a:p>
          <a:p>
            <a:pPr lvl="1"/>
            <a:r>
              <a:rPr lang="en-US" dirty="0"/>
              <a:t>	Total Samples: 1,740</a:t>
            </a:r>
          </a:p>
          <a:p>
            <a:pPr lvl="1"/>
            <a:r>
              <a:rPr lang="en-US" dirty="0"/>
              <a:t>	Class Distribution (After Augmentation):</a:t>
            </a:r>
          </a:p>
          <a:p>
            <a:pPr lvl="1"/>
            <a:r>
              <a:rPr lang="en-US" dirty="0"/>
              <a:t>		Answer: 903 samples</a:t>
            </a:r>
          </a:p>
          <a:p>
            <a:pPr lvl="1"/>
            <a:r>
              <a:rPr lang="en-US" dirty="0"/>
              <a:t>		Nonanswer: 834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627529" y="368114"/>
            <a:ext cx="1551657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300" b="1" i="1" strike="noStrike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Dataset</a:t>
            </a:r>
            <a:endParaRPr lang="fr-FR" sz="3300" b="1" i="1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4FD17-F745-00EF-50AC-6F8770139E09}"/>
              </a:ext>
            </a:extLst>
          </p:cNvPr>
          <p:cNvSpPr txBox="1"/>
          <p:nvPr/>
        </p:nvSpPr>
        <p:spPr>
          <a:xfrm>
            <a:off x="452690" y="183591"/>
            <a:ext cx="39119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i="1" dirty="0">
                <a:latin typeface="Plus Jakarta Sans ExtraBold"/>
              </a:rPr>
              <a:t>Preprocessing</a:t>
            </a:r>
            <a:r>
              <a:rPr lang="en-US" sz="3300" b="1" i="1" dirty="0"/>
              <a:t> Data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C237CB4-88AB-572C-D3C9-6F73837B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86" y="3902040"/>
            <a:ext cx="73481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Converted labels to binary format (Answer = 0, Non-Answer =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Performed train-test split (80% train, 20% test) with stratification.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Tokenized text data using a transformer-based tokenizer.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BB10-A2AB-B1B1-AE12-4C23E9D53318}"/>
              </a:ext>
            </a:extLst>
          </p:cNvPr>
          <p:cNvSpPr/>
          <p:nvPr/>
        </p:nvSpPr>
        <p:spPr>
          <a:xfrm>
            <a:off x="252679" y="1928553"/>
            <a:ext cx="400021" cy="374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2B3EE-BD89-2A9C-F1AD-00B92912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0" y="783755"/>
            <a:ext cx="5387658" cy="31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D5DB66-996F-FEE7-F665-1CC61127253A}"/>
              </a:ext>
            </a:extLst>
          </p:cNvPr>
          <p:cNvSpPr/>
          <p:nvPr/>
        </p:nvSpPr>
        <p:spPr>
          <a:xfrm>
            <a:off x="1520792" y="375385"/>
            <a:ext cx="336884" cy="3176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59" name="Google Shape;2007;p51"/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460" name="Google Shape;2008;p51"/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1" name="Google Shape;2009;p51"/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2" name="Google Shape;2010;p51"/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3" name="Google Shape;2011;p51"/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4" name="Google Shape;2012;p51"/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5" name="Google Shape;2013;p51"/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DCB2171-D324-C024-8FC1-29082840A564}"/>
              </a:ext>
            </a:extLst>
          </p:cNvPr>
          <p:cNvSpPr/>
          <p:nvPr/>
        </p:nvSpPr>
        <p:spPr>
          <a:xfrm>
            <a:off x="853523" y="867012"/>
            <a:ext cx="336884" cy="317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490462" y="580121"/>
            <a:ext cx="2397543" cy="661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300" b="1" i="1" strike="noStrike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Fine-Tuning</a:t>
            </a:r>
            <a:endParaRPr lang="fr-FR" sz="3300" b="1" i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6D73217-9D3D-8256-EEA3-6D986939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62" y="1299524"/>
            <a:ext cx="88941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Used: GPT-2 (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openai-community/gpt2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Tokenizer: AutoTokenizer with padding set to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eos_token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Tokenized text data with binary labels (Answer = 0, Non-Answer =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Setup: Hugging Face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AdamW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optimizer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fp16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mixed   precision.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 Learning rate, batch size, weight decay, and training epochs optimized.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 Accuracy, Precision, Recall, and F1-score for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Weights: Initialized from Hugging Face and fine-tuned on the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99A530-534A-911B-97EB-FBBBE6A9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63" y="592145"/>
            <a:ext cx="6410273" cy="3804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4DF5D8-74E5-5A05-D859-411F11393A4F}"/>
              </a:ext>
            </a:extLst>
          </p:cNvPr>
          <p:cNvSpPr/>
          <p:nvPr/>
        </p:nvSpPr>
        <p:spPr>
          <a:xfrm>
            <a:off x="7997126" y="4605599"/>
            <a:ext cx="681925" cy="4623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F8C8FD-30C4-B41B-F783-2AD7C475E706}"/>
              </a:ext>
            </a:extLst>
          </p:cNvPr>
          <p:cNvSpPr/>
          <p:nvPr/>
        </p:nvSpPr>
        <p:spPr>
          <a:xfrm>
            <a:off x="2407403" y="4462239"/>
            <a:ext cx="278969" cy="286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D2964F-7543-178E-A7A3-FABC80520D1D}"/>
              </a:ext>
            </a:extLst>
          </p:cNvPr>
          <p:cNvSpPr/>
          <p:nvPr/>
        </p:nvSpPr>
        <p:spPr>
          <a:xfrm>
            <a:off x="656095" y="1524000"/>
            <a:ext cx="278969" cy="286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83023-AE94-9C11-0668-927A816571FE}"/>
              </a:ext>
            </a:extLst>
          </p:cNvPr>
          <p:cNvSpPr/>
          <p:nvPr/>
        </p:nvSpPr>
        <p:spPr>
          <a:xfrm>
            <a:off x="3138407" y="251182"/>
            <a:ext cx="278969" cy="286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977C3A-D3BD-F51D-9577-7C411EF3CAAE}"/>
              </a:ext>
            </a:extLst>
          </p:cNvPr>
          <p:cNvSpPr/>
          <p:nvPr/>
        </p:nvSpPr>
        <p:spPr>
          <a:xfrm>
            <a:off x="7191214" y="4370522"/>
            <a:ext cx="278969" cy="286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4F415-6BA8-7E49-1370-574CBF9B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36" y="652377"/>
            <a:ext cx="4080253" cy="3838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24E00-9A1B-748B-7276-441CA589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5" y="652378"/>
            <a:ext cx="4128581" cy="3838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7B5CA-4235-BC26-1C56-43A28720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76" y="1207222"/>
            <a:ext cx="3972249" cy="334795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E0371F70-80CC-C5E2-64A9-719767F314AE}"/>
              </a:ext>
            </a:extLst>
          </p:cNvPr>
          <p:cNvSpPr txBox="1">
            <a:spLocks/>
          </p:cNvSpPr>
          <p:nvPr/>
        </p:nvSpPr>
        <p:spPr>
          <a:xfrm>
            <a:off x="257705" y="400211"/>
            <a:ext cx="4106478" cy="661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300" b="1" i="1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Classification Result</a:t>
            </a:r>
            <a:endParaRPr lang="fr-FR" sz="3300" b="1" i="1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C0107A-696C-FA8A-0413-691C24B55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9" y="1207222"/>
            <a:ext cx="4851883" cy="33479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8FF9AC5-A4A7-2DC2-FB32-D69D3C7B549A}"/>
              </a:ext>
            </a:extLst>
          </p:cNvPr>
          <p:cNvSpPr/>
          <p:nvPr/>
        </p:nvSpPr>
        <p:spPr>
          <a:xfrm>
            <a:off x="6504580" y="588327"/>
            <a:ext cx="1005840" cy="31588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A154E01-3DD8-CCCB-6C35-87468BF96FA7}"/>
              </a:ext>
            </a:extLst>
          </p:cNvPr>
          <p:cNvSpPr txBox="1">
            <a:spLocks/>
          </p:cNvSpPr>
          <p:nvPr/>
        </p:nvSpPr>
        <p:spPr>
          <a:xfrm>
            <a:off x="191081" y="337767"/>
            <a:ext cx="7830578" cy="661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300" b="1" i="1" spc="-1" dirty="0">
                <a:solidFill>
                  <a:schemeClr val="dk1"/>
                </a:solidFill>
                <a:latin typeface="Plus Jakarta Sans ExtraBold"/>
                <a:ea typeface="Plus Jakarta Sans ExtraBold"/>
              </a:rPr>
              <a:t>Reasoning with </a:t>
            </a:r>
            <a:r>
              <a:rPr lang="en-US" sz="3300" b="1" i="1" dirty="0">
                <a:latin typeface="Plus Jakarta Sans ExtraBold"/>
              </a:rPr>
              <a:t>Llama-3.2-8B-Instant</a:t>
            </a:r>
            <a:endParaRPr lang="fr-FR" sz="3300" b="1" i="1" spc="-1" dirty="0">
              <a:solidFill>
                <a:schemeClr val="dk1"/>
              </a:solidFill>
              <a:latin typeface="Plus Jakarta Sans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73C0F-4019-51D9-1C2F-061432C5713C}"/>
              </a:ext>
            </a:extLst>
          </p:cNvPr>
          <p:cNvSpPr/>
          <p:nvPr/>
        </p:nvSpPr>
        <p:spPr>
          <a:xfrm>
            <a:off x="2934393" y="224444"/>
            <a:ext cx="631767" cy="2909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88909-5793-D534-A955-8340519D1126}"/>
              </a:ext>
            </a:extLst>
          </p:cNvPr>
          <p:cNvSpPr/>
          <p:nvPr/>
        </p:nvSpPr>
        <p:spPr>
          <a:xfrm>
            <a:off x="498774" y="1499062"/>
            <a:ext cx="631767" cy="2909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BAA-BE23-4698-4B35-2A3CE4E91DF5}"/>
              </a:ext>
            </a:extLst>
          </p:cNvPr>
          <p:cNvSpPr/>
          <p:nvPr/>
        </p:nvSpPr>
        <p:spPr>
          <a:xfrm>
            <a:off x="2238895" y="4410781"/>
            <a:ext cx="631767" cy="2909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6760-F70D-BF99-D51C-35A2E4BE6C1F}"/>
              </a:ext>
            </a:extLst>
          </p:cNvPr>
          <p:cNvSpPr/>
          <p:nvPr/>
        </p:nvSpPr>
        <p:spPr>
          <a:xfrm>
            <a:off x="8082742" y="4488873"/>
            <a:ext cx="631767" cy="5121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0592E-ED59-85D8-E922-3C8F96AB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1" y="1031880"/>
            <a:ext cx="5154002" cy="3779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4BAFEE-FCD1-9907-3C3D-E9B150625FAB}"/>
              </a:ext>
            </a:extLst>
          </p:cNvPr>
          <p:cNvSpPr txBox="1"/>
          <p:nvPr/>
        </p:nvSpPr>
        <p:spPr>
          <a:xfrm>
            <a:off x="5394948" y="999731"/>
            <a:ext cx="374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Llama 3.1 8B for generating reasoning.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the classified label and generates a justification.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deterministic outputs with zero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with Groq API for fast inference.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590</Words>
  <Application>Microsoft Office PowerPoint</Application>
  <PresentationFormat>On-screen Show (16:9)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33</vt:i4>
      </vt:variant>
      <vt:variant>
        <vt:lpstr>Slide Titles</vt:lpstr>
      </vt:variant>
      <vt:variant>
        <vt:i4>12</vt:i4>
      </vt:variant>
    </vt:vector>
  </HeadingPairs>
  <TitlesOfParts>
    <vt:vector size="52" baseType="lpstr">
      <vt:lpstr>Arial</vt:lpstr>
      <vt:lpstr>Arial Unicode MS</vt:lpstr>
      <vt:lpstr>Calibri</vt:lpstr>
      <vt:lpstr>OpenSymbol</vt:lpstr>
      <vt:lpstr>Plus Jakarta Sans ExtraBold</vt:lpstr>
      <vt:lpstr>Symbol</vt:lpstr>
      <vt:lpstr>Wingdings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Slidesgo Final Pages</vt:lpstr>
      <vt:lpstr>Slidesgo Final Pages</vt:lpstr>
      <vt:lpstr>PowerPoint Presentation</vt:lpstr>
      <vt:lpstr>Objective</vt:lpstr>
      <vt:lpstr>Dataset</vt:lpstr>
      <vt:lpstr>PowerPoint Presentation</vt:lpstr>
      <vt:lpstr>Fine-Tuning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Nithin G</cp:lastModifiedBy>
  <cp:revision>15</cp:revision>
  <dcterms:modified xsi:type="dcterms:W3CDTF">2025-03-29T18:04:36Z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2025-03-25T11:45:26Z</dcterms:created>
  <dc:creator>Unknown Creator</dc:creator>
  <dc:description/>
  <dc:language>en-US</dc:language>
  <cp:lastModifiedBy>Unknown Creator</cp:lastModifiedBy>
  <dcterms:modified xsi:type="dcterms:W3CDTF">2025-03-25T11:45:26Z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