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360" r:id="rId3"/>
    <p:sldId id="531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2" r:id="rId13"/>
    <p:sldId id="54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4/8/2018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428868"/>
            <a:ext cx="8207375" cy="1082675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bg1"/>
                </a:solidFill>
              </a:rPr>
              <a:t>C PROJECT BATCH</a:t>
            </a:r>
          </a:p>
        </p:txBody>
      </p:sp>
      <p:pic>
        <p:nvPicPr>
          <p:cNvPr id="307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114" y="230388"/>
            <a:ext cx="3379771" cy="19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File Open Modes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72475" cy="381635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More on File Open Modes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752600"/>
            <a:ext cx="8729663" cy="369093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Some More Modes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FFFF00"/>
                </a:solidFill>
              </a:rPr>
              <a:t>r+ </a:t>
            </a:r>
            <a:r>
              <a:rPr lang="en-US" sz="2800" dirty="0" smtClean="0">
                <a:solidFill>
                  <a:schemeClr val="bg1"/>
                </a:solidFill>
              </a:rPr>
              <a:t>- open for reading and writing, start at beginning</a:t>
            </a:r>
          </a:p>
          <a:p>
            <a:pPr eaLnBrk="1" hangingPunct="1">
              <a:defRPr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FFFF00"/>
                </a:solidFill>
              </a:rPr>
              <a:t>w+</a:t>
            </a:r>
            <a:r>
              <a:rPr lang="en-US" sz="2800" dirty="0" smtClean="0">
                <a:solidFill>
                  <a:schemeClr val="bg1"/>
                </a:solidFill>
              </a:rPr>
              <a:t> - open for reading and writing (overwrite file)</a:t>
            </a:r>
          </a:p>
          <a:p>
            <a:pPr eaLnBrk="1" hangingPunct="1">
              <a:defRPr/>
            </a:pPr>
            <a:endParaRPr lang="en-US" sz="2800" b="1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FFFF00"/>
                </a:solidFill>
              </a:rPr>
              <a:t>a+</a:t>
            </a:r>
            <a:r>
              <a:rPr lang="en-US" sz="2800" dirty="0" smtClean="0">
                <a:solidFill>
                  <a:schemeClr val="bg1"/>
                </a:solidFill>
              </a:rPr>
              <a:t> - open for reading and writing (append if file exists)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Closing a File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When we finish with a mode, we need to close the file before ending the program or beginning another mode with that same file.</a:t>
            </a:r>
          </a:p>
          <a:p>
            <a:pPr eaLnBrk="1" hangingPunct="1"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To close a file, we use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fclose</a:t>
            </a:r>
            <a:r>
              <a:rPr lang="en-US" sz="2800" dirty="0" smtClean="0">
                <a:solidFill>
                  <a:schemeClr val="bg1"/>
                </a:solidFill>
              </a:rPr>
              <a:t> and the pointer variable: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fclose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fp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2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             </a:t>
            </a:r>
            <a:r>
              <a:rPr lang="en-US" sz="4800" b="1" u="sng" dirty="0" smtClean="0">
                <a:solidFill>
                  <a:schemeClr val="bg1"/>
                </a:solidFill>
              </a:rPr>
              <a:t>FILE HANDLING BASICS 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rgbClr val="FFFF00"/>
                </a:solidFill>
              </a:rPr>
              <a:t>What Is File Handling?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Why To Use File Handling?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How C Handles Files 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Steps Required In File Handling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File </a:t>
            </a:r>
            <a:r>
              <a:rPr lang="en-US" sz="2600" b="1" smtClean="0">
                <a:solidFill>
                  <a:srgbClr val="FFFF00"/>
                </a:solidFill>
              </a:rPr>
              <a:t>Opening </a:t>
            </a:r>
            <a:r>
              <a:rPr lang="en-US" sz="2600" b="1" smtClean="0">
                <a:solidFill>
                  <a:srgbClr val="FFFF00"/>
                </a:solidFill>
              </a:rPr>
              <a:t>Modes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D18-8453-466E-8BAF-0FD30A36957B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What is a File?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file is a collection on information, usually stored on a computer’s disk.  Information can be saved to files and then later reused.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Why We Need File Handling 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Files are places where data can be stored permanently.</a:t>
            </a:r>
          </a:p>
          <a:p>
            <a:r>
              <a:rPr lang="en-US" sz="2600" dirty="0">
                <a:solidFill>
                  <a:schemeClr val="bg1"/>
                </a:solidFill>
              </a:rPr>
              <a:t>Some programs expect the same set of data to be fed as input every time it is run.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Cumbersome.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Better if the data are kept in a file, and the program reads from the file.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Programs generating large volumes of output.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Difficult to view on the screen.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Better to store them in a file for later viewing/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549E-7D49-4002-81E3-E0C34FF931CB}" type="slidenum">
              <a:rPr lang="en-US"/>
              <a:pPr/>
              <a:t>5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How C Handles Files  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300" dirty="0" smtClean="0">
                <a:solidFill>
                  <a:schemeClr val="bg1"/>
                </a:solidFill>
              </a:rPr>
              <a:t>C uses a structure called </a:t>
            </a:r>
            <a:r>
              <a:rPr lang="en-US" sz="3300" b="1" dirty="0" smtClean="0">
                <a:solidFill>
                  <a:srgbClr val="FFFF00"/>
                </a:solidFill>
              </a:rPr>
              <a:t>FILE</a:t>
            </a:r>
            <a:r>
              <a:rPr lang="en-US" sz="3300" dirty="0" smtClean="0">
                <a:solidFill>
                  <a:srgbClr val="FFFF00"/>
                </a:solidFill>
              </a:rPr>
              <a:t> </a:t>
            </a:r>
            <a:r>
              <a:rPr lang="en-US" sz="3300" dirty="0" smtClean="0">
                <a:solidFill>
                  <a:schemeClr val="bg1"/>
                </a:solidFill>
              </a:rPr>
              <a:t>(defined in </a:t>
            </a:r>
            <a:r>
              <a:rPr lang="en-US" sz="3300" b="1" dirty="0" err="1" smtClean="0">
                <a:solidFill>
                  <a:srgbClr val="FFFF00"/>
                </a:solidFill>
              </a:rPr>
              <a:t>stdio.h</a:t>
            </a:r>
            <a:r>
              <a:rPr lang="en-US" sz="3300" dirty="0" smtClean="0">
                <a:solidFill>
                  <a:schemeClr val="bg1"/>
                </a:solidFill>
              </a:rPr>
              <a:t>) to store the attributes of a file.</a:t>
            </a:r>
          </a:p>
          <a:p>
            <a:pPr>
              <a:lnSpc>
                <a:spcPct val="90000"/>
              </a:lnSpc>
            </a:pPr>
            <a:endParaRPr lang="en-IN" sz="33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3300" dirty="0" smtClean="0">
                <a:solidFill>
                  <a:schemeClr val="bg1"/>
                </a:solidFill>
              </a:rPr>
              <a:t>C provides a number of functions that helps to perform basic file operations. </a:t>
            </a:r>
          </a:p>
          <a:p>
            <a:pPr>
              <a:lnSpc>
                <a:spcPct val="90000"/>
              </a:lnSpc>
            </a:pPr>
            <a:endParaRPr lang="en-IN" sz="33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3300" dirty="0" smtClean="0">
                <a:solidFill>
                  <a:schemeClr val="bg1"/>
                </a:solidFill>
              </a:rPr>
              <a:t>Following are these functions: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fopen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create a new file or open a existing file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fclose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closes a file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fgetc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reads a character from a file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fputc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writes a character to a file</a:t>
            </a:r>
          </a:p>
          <a:p>
            <a:pPr lvl="1">
              <a:lnSpc>
                <a:spcPct val="90000"/>
              </a:lnSpc>
            </a:pPr>
            <a:r>
              <a:rPr lang="en-IN" sz="2600" b="1" dirty="0" smtClean="0">
                <a:solidFill>
                  <a:srgbClr val="FFFF00"/>
                </a:solidFill>
              </a:rPr>
              <a:t>rewind() </a:t>
            </a:r>
            <a:r>
              <a:rPr lang="en-IN" sz="2600" dirty="0" smtClean="0">
                <a:solidFill>
                  <a:schemeClr val="bg1"/>
                </a:solidFill>
              </a:rPr>
              <a:t>set the position to the beginning point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fscanf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reads a set of data from a file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fprintf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writes a set of data to a file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fseek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set the position to desire point </a:t>
            </a:r>
          </a:p>
          <a:p>
            <a:pPr lvl="1"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ftell</a:t>
            </a:r>
            <a:r>
              <a:rPr lang="en-IN" sz="2600" b="1" dirty="0" smtClean="0">
                <a:solidFill>
                  <a:srgbClr val="FFFF00"/>
                </a:solidFill>
              </a:rPr>
              <a:t>() </a:t>
            </a:r>
            <a:r>
              <a:rPr lang="en-IN" sz="2600" dirty="0" smtClean="0">
                <a:solidFill>
                  <a:schemeClr val="bg1"/>
                </a:solidFill>
              </a:rPr>
              <a:t>gives current position in the file </a:t>
            </a:r>
          </a:p>
          <a:p>
            <a:pPr lvl="1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Steps in Processing a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>
                <a:solidFill>
                  <a:schemeClr val="bg1"/>
                </a:solidFill>
              </a:rPr>
              <a:t> Create the stream via a pointer variable using the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 structure: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FILE*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fp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>
                <a:solidFill>
                  <a:schemeClr val="bg1"/>
                </a:solidFill>
              </a:rPr>
              <a:t> Open the file, associating the stream name with the file name.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>
                <a:solidFill>
                  <a:schemeClr val="bg1"/>
                </a:solidFill>
              </a:rPr>
              <a:t> Read or write the data.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 smtClean="0">
                <a:solidFill>
                  <a:schemeClr val="bg1"/>
                </a:solidFill>
              </a:rPr>
              <a:t> Close the file.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File Open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bg1"/>
                </a:solidFill>
              </a:rPr>
              <a:t>The file open function (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fopen</a:t>
            </a:r>
            <a:r>
              <a:rPr lang="en-US" dirty="0" smtClean="0">
                <a:solidFill>
                  <a:schemeClr val="bg1"/>
                </a:solidFill>
              </a:rPr>
              <a:t>) serves two purposes: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bg1"/>
                </a:solidFill>
              </a:rPr>
              <a:t>It makes the connection between the physical file and the stream.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bg1"/>
                </a:solidFill>
              </a:rPr>
              <a:t>It creates “a program file structure to store the information” C needs to process the file.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FF00"/>
                </a:solidFill>
              </a:rPr>
              <a:t>Syntax: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fopen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(“filename”, “mode”);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More On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fopen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i="1" dirty="0" smtClean="0">
                <a:solidFill>
                  <a:srgbClr val="FFFF00"/>
                </a:solidFill>
              </a:rPr>
              <a:t>file mode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tells C how the program will use the file.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i="1" dirty="0" smtClean="0">
                <a:solidFill>
                  <a:srgbClr val="FFFF00"/>
                </a:solidFill>
              </a:rPr>
              <a:t>filename</a:t>
            </a:r>
            <a:r>
              <a:rPr lang="en-US" sz="2800" dirty="0" smtClean="0">
                <a:solidFill>
                  <a:schemeClr val="bg1"/>
                </a:solidFill>
              </a:rPr>
              <a:t> indicates the system name and location for the file.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We assign the return value of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fopen</a:t>
            </a:r>
            <a:r>
              <a:rPr lang="en-US" sz="2800" dirty="0" smtClean="0">
                <a:solidFill>
                  <a:schemeClr val="bg1"/>
                </a:solidFill>
              </a:rPr>
              <a:t> to our pointer variable: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fp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fopen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(“data.txt”, “w”);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fp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fopen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(“D:\\data.txt”, “w”);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More On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fopen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019800" cy="40259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457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 PROJECT BATCH</vt:lpstr>
      <vt:lpstr>CHAPTER 2</vt:lpstr>
      <vt:lpstr> What is a File?</vt:lpstr>
      <vt:lpstr>Why We Need File Handling ?</vt:lpstr>
      <vt:lpstr>  How C Handles Files  ?</vt:lpstr>
      <vt:lpstr>Steps in Processing a File</vt:lpstr>
      <vt:lpstr>File Open</vt:lpstr>
      <vt:lpstr>More On fopen</vt:lpstr>
      <vt:lpstr>More On fopen</vt:lpstr>
      <vt:lpstr>File Open Modes</vt:lpstr>
      <vt:lpstr>More on File Open Modes</vt:lpstr>
      <vt:lpstr>  Some More Modes</vt:lpstr>
      <vt:lpstr>Closing a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505</cp:revision>
  <dcterms:created xsi:type="dcterms:W3CDTF">2017-12-26T10:06:07Z</dcterms:created>
  <dcterms:modified xsi:type="dcterms:W3CDTF">2018-04-08T16:48:59Z</dcterms:modified>
</cp:coreProperties>
</file>