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2" r:id="rId5"/>
    <p:sldId id="258" r:id="rId6"/>
    <p:sldId id="269" r:id="rId7"/>
    <p:sldId id="265" r:id="rId8"/>
    <p:sldId id="280" r:id="rId9"/>
    <p:sldId id="266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7694-4F0D-45AD-AFDC-48135F74ADB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CC46-F494-4968-A7F9-49722423F196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7694-4F0D-45AD-AFDC-48135F74ADB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CC46-F494-4968-A7F9-49722423F1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7694-4F0D-45AD-AFDC-48135F74ADB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CC46-F494-4968-A7F9-49722423F1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7694-4F0D-45AD-AFDC-48135F74ADB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CC46-F494-4968-A7F9-49722423F1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7694-4F0D-45AD-AFDC-48135F74ADB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CC46-F494-4968-A7F9-49722423F196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7694-4F0D-45AD-AFDC-48135F74ADB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CC46-F494-4968-A7F9-49722423F1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7694-4F0D-45AD-AFDC-48135F74ADB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CC46-F494-4968-A7F9-49722423F1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7694-4F0D-45AD-AFDC-48135F74ADB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CC46-F494-4968-A7F9-49722423F1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7694-4F0D-45AD-AFDC-48135F74ADB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CC46-F494-4968-A7F9-49722423F1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5E7694-4F0D-45AD-AFDC-48135F74ADB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FDCC46-F494-4968-A7F9-49722423F1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7694-4F0D-45AD-AFDC-48135F74ADB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CC46-F494-4968-A7F9-49722423F1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85E7694-4F0D-45AD-AFDC-48135F74ADB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5FDCC46-F494-4968-A7F9-49722423F196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55" y="746760"/>
            <a:ext cx="7766685" cy="532765"/>
          </a:xfrm>
        </p:spPr>
        <p:txBody>
          <a:bodyPr>
            <a:noAutofit/>
          </a:bodyPr>
          <a:lstStyle/>
          <a:p>
            <a:pPr algn="ctr"/>
            <a:br>
              <a:rPr lang="en-IN" altLang="en-US" sz="3200" b="1" dirty="0"/>
            </a:br>
            <a:br>
              <a:rPr lang="en-IN" altLang="en-US" sz="3200" b="1" dirty="0"/>
            </a:br>
            <a:r>
              <a:rPr lang="en-IN" altLang="en-US" sz="3200" b="1" dirty="0"/>
              <a:t>Internship project presentation</a:t>
            </a:r>
            <a:endParaRPr lang="en-IN" altLang="en-US" sz="3200" b="1" dirty="0"/>
          </a:p>
        </p:txBody>
      </p:sp>
      <p:sp>
        <p:nvSpPr>
          <p:cNvPr id="4" name="Subtitle 3"/>
          <p:cNvSpPr/>
          <p:nvPr>
            <p:ph type="subTitle" idx="1"/>
          </p:nvPr>
        </p:nvSpPr>
        <p:spPr>
          <a:xfrm>
            <a:off x="1099820" y="5370195"/>
            <a:ext cx="10058400" cy="494665"/>
          </a:xfrm>
        </p:spPr>
        <p:txBody>
          <a:bodyPr/>
          <a:p>
            <a:r>
              <a:rPr lang="en-IN" altLang="en-US"/>
              <a:t>Syeda Azra Fatima</a:t>
            </a:r>
            <a:endParaRPr lang="en-I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5101590" y="1776730"/>
            <a:ext cx="1511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200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endParaRPr lang="en-IN" altLang="en-US" sz="3200" b="1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972560" y="1403985"/>
            <a:ext cx="241871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altLang="en-US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               </a:t>
            </a:r>
            <a:r>
              <a:rPr lang="en-IN" altLang="en-US" sz="3200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 </a:t>
            </a:r>
            <a:endParaRPr lang="en-IN" altLang="en-US" sz="3200" b="1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  <a:p>
            <a:pPr algn="l"/>
            <a:r>
              <a:rPr lang="en-IN" altLang="en-US" sz="3200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	Nursery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75000" y="2349500"/>
            <a:ext cx="50418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6600" dirty="0"/>
              <a:t>Thank you</a:t>
            </a:r>
            <a:endParaRPr lang="en-US" altLang="en-US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88645"/>
            <a:ext cx="10058400" cy="710565"/>
          </a:xfrm>
        </p:spPr>
        <p:txBody>
          <a:bodyPr>
            <a:normAutofit fontScale="90000"/>
          </a:bodyPr>
          <a:lstStyle/>
          <a:p>
            <a:br>
              <a:rPr lang="en-US" b="1" dirty="0" smtClean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                    </a:t>
            </a:r>
            <a:br>
              <a:rPr lang="en-I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I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	Problem Statement </a:t>
            </a:r>
            <a:endParaRPr lang="en-IN" altLang="en-US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/>
              <a:t> Nursery Database developed to rank applications for nursery schools.</a:t>
            </a:r>
            <a:endParaRPr lang="en-US" sz="2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/>
              <a:t> Its has eight input attributes: parents, has_nurs, form, children, housing, finance, social, health.</a:t>
            </a:r>
            <a:endParaRPr lang="en-US" sz="2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>
                <a:sym typeface="+mn-ea"/>
              </a:rPr>
              <a:t> Class values: not_recom, recommend, very_recom, priority, spec_prior.</a:t>
            </a:r>
            <a:endParaRPr lang="en-US" sz="2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/>
              <a:t> Attribute Characteristics: Categorical</a:t>
            </a:r>
            <a:endParaRPr lang="en-US" sz="2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/>
              <a:t> Its a Classification problem.</a:t>
            </a:r>
            <a:endParaRPr lang="en-US" sz="2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/>
              <a:t> Data Set Characteristics: Multivariate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</a:br>
            <a:br>
              <a:rPr lang="en-I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</a:br>
            <a:br>
              <a:rPr lang="en-I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</a:br>
            <a:br>
              <a:rPr lang="en-US" sz="3200" dirty="0" smtClean="0">
                <a:solidFill>
                  <a:srgbClr val="FF0000"/>
                </a:solidFill>
                <a:sym typeface="+mn-ea"/>
              </a:rPr>
            </a:br>
            <a:r>
              <a:rPr lang="en-US" sz="3200" dirty="0" smtClean="0">
                <a:solidFill>
                  <a:srgbClr val="FF0000"/>
                </a:solidFill>
                <a:sym typeface="+mn-ea"/>
              </a:rPr>
              <a:t>	</a:t>
            </a:r>
            <a:r>
              <a:rPr lang="en-IN" altLang="en-US" sz="3200" dirty="0" smtClean="0">
                <a:solidFill>
                  <a:srgbClr val="FF0000"/>
                </a:solidFill>
                <a:sym typeface="+mn-ea"/>
              </a:rPr>
              <a:t>	</a:t>
            </a:r>
            <a:r>
              <a:rPr lang="en-I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Summary of the following Presentation</a:t>
            </a:r>
            <a:endParaRPr lang="en-IN" altLang="en-US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/>
              <a:t>Data Preprocessing .</a:t>
            </a:r>
            <a:endParaRPr lang="en-US" sz="2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/>
              <a:t>Random Forest Model .</a:t>
            </a:r>
            <a:endParaRPr lang="en-US" sz="2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/>
              <a:t>Naive Bayes Model .</a:t>
            </a:r>
            <a:endParaRPr lang="en-US" sz="2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/>
              <a:t>Random Forest Model </a:t>
            </a:r>
            <a:endParaRPr lang="en-US" sz="2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/>
              <a:t>Logistic multinom</a:t>
            </a:r>
            <a:r>
              <a:rPr lang="en-IN" altLang="en-US" sz="2400" dirty="0" smtClean="0"/>
              <a:t>ial</a:t>
            </a:r>
            <a:r>
              <a:rPr lang="en-US" sz="2400" dirty="0" smtClean="0"/>
              <a:t> regression Model.</a:t>
            </a:r>
            <a:endParaRPr lang="en-US" sz="2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/>
              <a:t>Appendix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9711"/>
          </a:xfrm>
        </p:spPr>
        <p:txBody>
          <a:bodyPr/>
          <a:lstStyle/>
          <a:p>
            <a:pPr algn="l"/>
            <a:r>
              <a:rPr lang="en-IN" altLang="en-US" b="1" dirty="0">
                <a:solidFill>
                  <a:srgbClr val="FF0000"/>
                </a:solidFill>
              </a:rPr>
              <a:t>			</a:t>
            </a:r>
            <a:r>
              <a:rPr lang="en-I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Pre Processing</a:t>
            </a:r>
            <a:endParaRPr lang="en-IN" altLang="en-US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270" y="1406525"/>
            <a:ext cx="9135110" cy="4634865"/>
          </a:xfrm>
        </p:spPr>
        <p:txBody>
          <a:bodyPr>
            <a:normAutofit lnSpcReduction="20000"/>
          </a:bodyPr>
          <a:lstStyle/>
          <a:p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en-US" sz="2400" dirty="0" smtClean="0"/>
              <a:t> Cleaned the data </a:t>
            </a:r>
            <a:endParaRPr lang="en-IN" altLang="en-US" sz="2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/>
              <a:t> Checked and removed NA. </a:t>
            </a:r>
            <a:endParaRPr lang="en-US" sz="2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en-US" sz="2400" dirty="0" smtClean="0"/>
              <a:t> Label the Class columns as per dataset.</a:t>
            </a:r>
            <a:endParaRPr lang="en-IN" altLang="en-US" sz="2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en-US" sz="2400" dirty="0" smtClean="0"/>
              <a:t> Dummied the data .</a:t>
            </a:r>
            <a:endParaRPr lang="en-IN" altLang="en-US" sz="2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en-US" sz="2400" dirty="0" smtClean="0"/>
              <a:t> Plot bar chart to understand data distribution . </a:t>
            </a:r>
            <a:endParaRPr lang="en-IN" altLang="en-US" sz="2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/>
              <a:t> Worked on class imbalance by smoting .</a:t>
            </a:r>
            <a:endParaRPr lang="en-US" sz="2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en-US" sz="2400" dirty="0" smtClean="0"/>
              <a:t> Applied smoting at attribute levels to balance inter-level data.</a:t>
            </a:r>
            <a:endParaRPr lang="en-IN" altLang="en-US" sz="2400" dirty="0" smtClean="0"/>
          </a:p>
          <a:p>
            <a:pPr algn="l">
              <a:buFont typeface="Arial" panose="020B0604020202020204" pitchFamily="34" charset="0"/>
              <a:buChar char="•"/>
            </a:pPr>
            <a:endParaRPr lang="en-IN" alt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35990"/>
            <a:ext cx="10058400" cy="801370"/>
          </a:xfrm>
        </p:spPr>
        <p:txBody>
          <a:bodyPr>
            <a:normAutofit/>
          </a:bodyPr>
          <a:lstStyle/>
          <a:p>
            <a:pPr algn="l"/>
            <a:r>
              <a:rPr lang="en-I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	Random Forest Model</a:t>
            </a:r>
            <a:endParaRPr lang="en-IN" altLang="en-US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IN" altLang="en-US" sz="2400" dirty="0" smtClean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sym typeface="+mn-ea"/>
              </a:rPr>
              <a:t>Performed Smoting on target class to balance levels. </a:t>
            </a:r>
            <a:endParaRPr lang="en-IN" altLang="en-US" sz="2400" dirty="0" smtClean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sym typeface="+mn-ea"/>
              </a:rPr>
              <a:t>Applied Random forest algorithm </a:t>
            </a:r>
            <a:endParaRPr lang="en-IN" altLang="en-US" sz="2400" dirty="0" smtClean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sym typeface="+mn-ea"/>
              </a:rPr>
              <a:t>Evaluation of algorithm performance is measured by the Confusion Matrix which contains information about the actual and the predicted class. </a:t>
            </a:r>
            <a:endParaRPr lang="en-IN" altLang="en-US" sz="2400" dirty="0" smtClean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sym typeface="+mn-ea"/>
              </a:rPr>
              <a:t>Accuracy =  0.9846 ,P-Value ,Kappa , Sensitivity and Specificity =1 are same on both train and test data.</a:t>
            </a:r>
            <a:endParaRPr lang="en-IN" altLang="en-US" sz="2400" dirty="0" smtClean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/>
              <a:t>Without smoting there was some difference between train and test data.</a:t>
            </a:r>
            <a:endParaRPr lang="en-IN" altLang="en-US" sz="2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1575"/>
          </a:xfrm>
        </p:spPr>
        <p:txBody>
          <a:bodyPr/>
          <a:lstStyle/>
          <a:p>
            <a:pPr algn="l"/>
            <a:r>
              <a:rPr lang="en-I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	Naive Bayes Models </a:t>
            </a:r>
            <a:endParaRPr lang="en-IN" altLang="en-US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5255" y="1490980"/>
            <a:ext cx="9664700" cy="4862195"/>
          </a:xfrm>
        </p:spPr>
        <p:txBody>
          <a:bodyPr>
            <a:normAutofit lnSpcReduction="20000"/>
          </a:bodyPr>
          <a:lstStyle/>
          <a:p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 smtClean="0"/>
              <a:t> </a:t>
            </a:r>
            <a:r>
              <a:rPr lang="en-IN" altLang="en-US" sz="2400" dirty="0" smtClean="0">
                <a:sym typeface="+mn-ea"/>
              </a:rPr>
              <a:t>Performed Smoting on target class to balance levels. </a:t>
            </a:r>
            <a:endParaRPr lang="en-IN" altLang="en-US" sz="2400" dirty="0" smtClean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sym typeface="+mn-ea"/>
              </a:rPr>
              <a:t>Applied Naive Bayes algorithm.</a:t>
            </a:r>
            <a:endParaRPr lang="en-IN" altLang="en-US" sz="2400" dirty="0" smtClean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sym typeface="+mn-ea"/>
              </a:rPr>
              <a:t> Observations : </a:t>
            </a:r>
            <a:endParaRPr lang="en-IN" altLang="en-US" sz="2400" dirty="0" smtClean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sym typeface="+mn-ea"/>
              </a:rPr>
              <a:t> health.not_recom; total prob with target =0</a:t>
            </a:r>
            <a:endParaRPr lang="en-IN" altLang="en-US" sz="2400" dirty="0" smtClean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sym typeface="+mn-ea"/>
              </a:rPr>
              <a:t>health.priority; health.recommended;-&gt;not_recom and very_recom =0</a:t>
            </a:r>
            <a:endParaRPr lang="en-IN" altLang="en-US" sz="2400" dirty="0" smtClean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sym typeface="+mn-ea"/>
              </a:rPr>
              <a:t>parents.great_pret ; social.problematic ; has_nurs.critical;- &gt;very_recom =0.</a:t>
            </a:r>
            <a:endParaRPr lang="en-IN" altLang="en-US" sz="2400" dirty="0" smtClean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sym typeface="+mn-ea"/>
              </a:rPr>
              <a:t> Evaluation of algorithm performance is measured by the Confusion Matrix which contains information about the actual and the predicted class. </a:t>
            </a:r>
            <a:endParaRPr lang="en-IN" altLang="en-US" sz="2400" dirty="0" smtClean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sym typeface="+mn-ea"/>
              </a:rPr>
              <a:t>Accuracy : 0.6133  on test and 0.6962 on train </a:t>
            </a:r>
            <a:endParaRPr lang="en-IN" altLang="en-US" sz="2400" dirty="0" smtClean="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3555"/>
            <a:ext cx="9378315" cy="785495"/>
          </a:xfrm>
        </p:spPr>
        <p:txBody>
          <a:bodyPr>
            <a:normAutofit fontScale="90000"/>
          </a:bodyPr>
          <a:p>
            <a:br>
              <a:rPr lang="en-I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I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</a:t>
            </a:r>
            <a:r>
              <a:rPr lang="en-IN" altLang="en-US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Decision Tree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sym typeface="+mn-ea"/>
              </a:rPr>
              <a:t>Performed Smoting on target class to balance levels. </a:t>
            </a:r>
            <a:endParaRPr lang="en-IN" altLang="en-US" sz="2400" dirty="0" smtClean="0">
              <a:sym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sym typeface="+mn-ea"/>
              </a:rPr>
              <a:t>Applied Decision Tress algorithm (C5.0).</a:t>
            </a:r>
            <a:endParaRPr lang="en-IN" altLang="en-US" sz="2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sym typeface="+mn-ea"/>
              </a:rPr>
              <a:t>Observation : </a:t>
            </a:r>
            <a:endParaRPr lang="en-IN" altLang="en-US" sz="2400" dirty="0" smtClean="0"/>
          </a:p>
          <a:p>
            <a:pPr algn="l">
              <a:buFont typeface="Arial" panose="020B0604020202020204" pitchFamily="34" charset="0"/>
              <a:buNone/>
            </a:pPr>
            <a:r>
              <a:rPr lang="en-IN" altLang="en-US" sz="2400" dirty="0" smtClean="0">
                <a:sym typeface="+mn-ea"/>
              </a:rPr>
              <a:t>-&gt; Rules   No =  67  ; </a:t>
            </a:r>
            <a:endParaRPr lang="en-IN" altLang="en-US" sz="2400" dirty="0" smtClean="0">
              <a:sym typeface="+mn-ea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IN" altLang="en-US" sz="2400" dirty="0" smtClean="0">
                <a:sym typeface="+mn-ea"/>
              </a:rPr>
              <a:t>-&gt; Errors =9( 0.1%)  </a:t>
            </a:r>
            <a:endParaRPr lang="en-IN" altLang="en-US" sz="2400" dirty="0" smtClean="0">
              <a:sym typeface="+mn-ea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IN" altLang="en-US" sz="2400" dirty="0" smtClean="0">
                <a:sym typeface="+mn-ea"/>
              </a:rPr>
              <a:t>-&gt; Attribute usage: of “ health.not_recom “= 100.00</a:t>
            </a:r>
            <a:endParaRPr lang="en-IN" altLang="en-US" sz="2400" dirty="0" smtClean="0">
              <a:sym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sym typeface="+mn-ea"/>
              </a:rPr>
              <a:t>Evaluation matrix showing error, working on it . </a:t>
            </a:r>
            <a:endParaRPr lang="en-IN" altLang="en-US" sz="2400" dirty="0" smtClean="0">
              <a:sym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altLang="en-US" sz="2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415" y="609600"/>
            <a:ext cx="9182100" cy="853440"/>
          </a:xfrm>
        </p:spPr>
        <p:txBody>
          <a:bodyPr>
            <a:normAutofit/>
          </a:bodyPr>
          <a:lstStyle/>
          <a:p>
            <a:pPr algn="l"/>
            <a:r>
              <a:rPr lang="en-IN" altLang="en-US" dirty="0"/>
              <a:t>		</a:t>
            </a:r>
            <a:r>
              <a:rPr lang="en-I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Logistic multinomial regression </a:t>
            </a:r>
            <a:endParaRPr lang="en-IN" altLang="en-US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1645" y="1463040"/>
            <a:ext cx="9106535" cy="4578350"/>
          </a:xfrm>
        </p:spPr>
        <p:txBody>
          <a:bodyPr/>
          <a:lstStyle/>
          <a:p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>
                <a:sym typeface="+mn-ea"/>
              </a:rPr>
              <a:t>Performed Smoting on target class to balance levels. </a:t>
            </a:r>
            <a:endParaRPr lang="en-US" sz="2400" dirty="0" smtClean="0">
              <a:sym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>
                <a:sym typeface="+mn-ea"/>
              </a:rPr>
              <a:t>Applied </a:t>
            </a:r>
            <a:r>
              <a:rPr lang="en-I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Logistic multinomial regression</a:t>
            </a:r>
            <a:r>
              <a:rPr lang="en-I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 </a:t>
            </a:r>
            <a:r>
              <a:rPr lang="en-US" sz="2400" dirty="0" smtClean="0">
                <a:sym typeface="+mn-ea"/>
              </a:rPr>
              <a:t>algorithm.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 smtClean="0"/>
              <a:t> L</a:t>
            </a:r>
            <a:r>
              <a:rPr lang="en-US" sz="2400" dirty="0" smtClean="0"/>
              <a:t>earned why 8 variables not are defined . its because glm takes N-1  variables in to consideration when multinomail dummified data is passed to it.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sym typeface="+mn-ea"/>
              </a:rPr>
              <a:t>Evaluation matrix showing error, working on it . </a:t>
            </a:r>
            <a:endParaRPr lang="en-IN" altLang="en-US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4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21385" y="647700"/>
            <a:ext cx="10548620" cy="1089025"/>
          </a:xfrm>
        </p:spPr>
        <p:txBody>
          <a:bodyPr>
            <a:normAutofit/>
          </a:bodyPr>
          <a:lstStyle/>
          <a:p>
            <a:pPr algn="l"/>
            <a:r>
              <a:rPr lang="en-IN" altLang="en-US" sz="4000" dirty="0" smtClean="0">
                <a:sym typeface="+mn-ea"/>
              </a:rPr>
              <a:t>				</a:t>
            </a:r>
            <a:r>
              <a:rPr lang="en-I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Appendix</a:t>
            </a:r>
            <a:endParaRPr lang="en-IN" altLang="en-US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54785" y="1846580"/>
            <a:ext cx="9871075" cy="402272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library(pastecs)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stat.desc(mydata)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 smtClean="0"/>
              <a:t>glm.net</a:t>
            </a:r>
            <a:endParaRPr lang="en-IN" alt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 smtClean="0"/>
              <a:t>Plan for the rest of remaining internship period is to takeup new data set with integer or mixed attribute and apply other data preprocessing techniques , algorthims and evaluations techniques which i haven't worked on .</a:t>
            </a:r>
            <a:endParaRPr lang="en-IN" altLang="en-US" sz="2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3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2743</Words>
  <Application>WPS Presentation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Calibri</vt:lpstr>
      <vt:lpstr>Segoe UI</vt:lpstr>
      <vt:lpstr>Calibri Light</vt:lpstr>
      <vt:lpstr>Microsoft YaHei</vt:lpstr>
      <vt:lpstr/>
      <vt:lpstr>Arial Unicode MS</vt:lpstr>
      <vt:lpstr>Segoe Print</vt:lpstr>
      <vt:lpstr>Retrospect</vt:lpstr>
      <vt:lpstr>  Internship project presentation</vt:lpstr>
      <vt:lpstr>                       			Problem Statement </vt:lpstr>
      <vt:lpstr>    		Summary of the following Presentation</vt:lpstr>
      <vt:lpstr>			Data Pre Processing</vt:lpstr>
      <vt:lpstr>			Random Forest Model</vt:lpstr>
      <vt:lpstr>			Naive Bayes Models </vt:lpstr>
      <vt:lpstr>                  Decision Tree Model</vt:lpstr>
      <vt:lpstr>		Logistic multinomial regression </vt:lpstr>
      <vt:lpstr>				Appendix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12</dc:title>
  <dc:creator>pranav harsha</dc:creator>
  <cp:lastModifiedBy>Hi</cp:lastModifiedBy>
  <cp:revision>78</cp:revision>
  <dcterms:created xsi:type="dcterms:W3CDTF">2017-09-09T05:21:00Z</dcterms:created>
  <dcterms:modified xsi:type="dcterms:W3CDTF">2017-10-03T07:25:57Z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1033-10.2.0.5934</vt:lpwstr>
  </property>
</Properties>
</file>