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58" r:id="rId6"/>
    <p:sldId id="269" r:id="rId7"/>
    <p:sldId id="265" r:id="rId8"/>
    <p:sldId id="284" r:id="rId9"/>
    <p:sldId id="280" r:id="rId10"/>
    <p:sldId id="266" r:id="rId11"/>
    <p:sldId id="270" r:id="rId12"/>
    <p:sldId id="287" r:id="rId13"/>
    <p:sldId id="28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85E7694-4F0D-45AD-AFDC-48135F74ADB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5FDCC46-F494-4968-A7F9-49722423F19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55" y="746760"/>
            <a:ext cx="7766685" cy="532765"/>
          </a:xfrm>
        </p:spPr>
        <p:txBody>
          <a:bodyPr>
            <a:noAutofit/>
          </a:bodyPr>
          <a:lstStyle/>
          <a:p>
            <a:pPr algn="ctr"/>
            <a:br>
              <a:rPr lang="en-IN" altLang="en-US" sz="3200" b="1" dirty="0"/>
            </a:br>
            <a:br>
              <a:rPr lang="en-IN" altLang="en-US" sz="3200" b="1" dirty="0"/>
            </a:br>
            <a:r>
              <a:rPr lang="en-IN" altLang="en-US" sz="3200" b="1" dirty="0"/>
              <a:t>Internship project presentation</a:t>
            </a:r>
            <a:endParaRPr lang="en-IN" altLang="en-US" sz="3200" b="1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>
          <a:xfrm>
            <a:off x="1099820" y="5370195"/>
            <a:ext cx="10058400" cy="494665"/>
          </a:xfrm>
        </p:spPr>
        <p:txBody>
          <a:bodyPr/>
          <a:p>
            <a:r>
              <a:rPr lang="en-IN" altLang="en-US"/>
              <a:t>Syeda Azra Fatima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101590" y="1776730"/>
            <a:ext cx="1511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IN" altLang="en-US" sz="3200" b="1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72560" y="1403985"/>
            <a:ext cx="24187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             </a:t>
            </a:r>
            <a:r>
              <a:rPr lang="en-IN" altLang="en-US" sz="3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endParaRPr lang="en-IN" altLang="en-US" sz="3200" b="1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/>
            <a:r>
              <a:rPr lang="en-IN" altLang="en-US" sz="3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	Nursery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21385" y="444500"/>
            <a:ext cx="10548620" cy="788670"/>
          </a:xfrm>
        </p:spPr>
        <p:txBody>
          <a:bodyPr>
            <a:normAutofit/>
          </a:bodyPr>
          <a:lstStyle/>
          <a:p>
            <a:pPr algn="l"/>
            <a:r>
              <a:rPr lang="en-I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Knn model observations with and without smoting</a:t>
            </a:r>
            <a:r>
              <a:rPr lang="en-IN" altLang="en-US" sz="4000" dirty="0" smtClean="0">
                <a:sym typeface="+mn-ea"/>
              </a:rPr>
              <a:t> 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21740" y="1287780"/>
            <a:ext cx="9206230" cy="903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defTabSz="9144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000" dirty="0" smtClean="0">
                <a:sym typeface="+mn-ea"/>
              </a:rPr>
              <a:t> </a:t>
            </a:r>
            <a:r>
              <a:rPr lang="en-IN" altLang="en-US" sz="2400" dirty="0" smtClean="0">
                <a:sym typeface="+mn-ea"/>
              </a:rPr>
              <a:t>Performed Smoting on target class to balance levels. </a:t>
            </a:r>
            <a:endParaRPr lang="en-IN" altLang="en-US" sz="2400" dirty="0" smtClean="0">
              <a:sym typeface="+mn-ea"/>
            </a:endParaRPr>
          </a:p>
          <a:p>
            <a:pPr marL="342900" indent="-342900" algn="l" defTabSz="9144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Applied  PCA.</a:t>
            </a:r>
            <a:endParaRPr lang="en-IN" alt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2519045"/>
            <a:ext cx="10568305" cy="2840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4720" y="210185"/>
            <a:ext cx="103771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 fontAlgn="base"/>
            <a:r>
              <a:rPr lang="en-I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Support Vector Machine observations with smoting </a:t>
            </a:r>
            <a:endParaRPr lang="en-I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0695" y="910590"/>
            <a:ext cx="9357360" cy="903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defTabSz="9144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Performed Smoting on target class to balance levels. </a:t>
            </a:r>
            <a:endParaRPr lang="en-IN" altLang="en-US" sz="2400" dirty="0" smtClean="0">
              <a:sym typeface="+mn-ea"/>
            </a:endParaRPr>
          </a:p>
          <a:p>
            <a:pPr marL="342900" indent="-342900" algn="l" defTabSz="914400" fontAlgn="base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Applied  linear , </a:t>
            </a:r>
            <a:r>
              <a:rPr lang="en-IN" altLang="en-US" sz="2400" dirty="0" smtClean="0"/>
              <a:t>Anovadot ,tanhdot</a:t>
            </a:r>
            <a:endParaRPr lang="en-IN" alt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1955165"/>
            <a:ext cx="9954895" cy="2934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304290" y="155575"/>
            <a:ext cx="100603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Support Vector Machine observations without smoting</a:t>
            </a:r>
            <a:endParaRPr lang="en-I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290" y="1231900"/>
            <a:ext cx="78384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IN" altLang="en-US" sz="2000" dirty="0" smtClean="0">
                <a:sym typeface="+mn-ea"/>
              </a:rPr>
              <a:t> </a:t>
            </a:r>
            <a:endParaRPr lang="en-IN" altLang="en-US" sz="20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Applied  linear , </a:t>
            </a:r>
            <a:r>
              <a:rPr lang="en-US" sz="2400">
                <a:sym typeface="+mn-ea"/>
              </a:rPr>
              <a:t>Anovadot </a:t>
            </a:r>
            <a:r>
              <a:rPr lang="en-IN" altLang="en-US" sz="2400">
                <a:sym typeface="+mn-ea"/>
              </a:rPr>
              <a:t>,tanhdot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2313305"/>
            <a:ext cx="10155555" cy="3246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5000" y="2349500"/>
            <a:ext cx="50418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6600" dirty="0"/>
              <a:t>Thank you</a:t>
            </a:r>
            <a:endParaRPr lang="en-US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3530"/>
            <a:ext cx="10058400" cy="751205"/>
          </a:xfrm>
        </p:spPr>
        <p:txBody>
          <a:bodyPr>
            <a:normAutofit fontScale="90000"/>
          </a:bodyPr>
          <a:lstStyle/>
          <a:p>
            <a:br>
              <a:rPr lang="en-US" b="1" dirty="0" smtClean="0">
                <a:solidFill>
                  <a:srgbClr val="FF0000"/>
                </a:solidFill>
              </a:rPr>
            </a:b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I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Problem Statement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                   </a:t>
            </a:r>
            <a:b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 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135" y="1544955"/>
            <a:ext cx="10329545" cy="3792220"/>
          </a:xfrm>
        </p:spPr>
        <p:txBody>
          <a:bodyPr>
            <a:normAutofit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Nursery Database developed to rank applications for nursery schools.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Its has eight input attributes: parents, has_nurs, form, children, housing, finance, social, health.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+mn-ea"/>
              </a:rPr>
              <a:t> Class values: not_recom, recommend, very_recom, priority, spec_prior.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Attribute Characteristics: Categorical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Its a Classification problem.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Data Set Characteristics: Multivariate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58850"/>
            <a:ext cx="10058400" cy="778510"/>
          </a:xfrm>
        </p:spPr>
        <p:txBody>
          <a:bodyPr>
            <a:normAutofit/>
          </a:bodyPr>
          <a:lstStyle/>
          <a:p>
            <a:r>
              <a:rPr lang="en-IN" altLang="en-US" sz="4000" dirty="0" smtClean="0">
                <a:sym typeface="+mn-ea"/>
              </a:rPr>
              <a:t>	</a:t>
            </a:r>
            <a:r>
              <a:rPr lang="en-US" sz="4000" b="1" dirty="0" smtClean="0">
                <a:sym typeface="+mn-ea"/>
              </a:rPr>
              <a:t>List of </a:t>
            </a:r>
            <a:r>
              <a:rPr lang="en-IN" altLang="en-US" sz="4000" b="1" dirty="0" smtClean="0">
                <a:sym typeface="+mn-ea"/>
              </a:rPr>
              <a:t>ML</a:t>
            </a:r>
            <a:r>
              <a:rPr lang="en-US" sz="4000" b="1" dirty="0" smtClean="0">
                <a:sym typeface="+mn-ea"/>
              </a:rPr>
              <a:t> algorithms </a:t>
            </a:r>
            <a:r>
              <a:rPr lang="en-IN" sz="4000" b="1" dirty="0" smtClean="0">
                <a:sym typeface="+mn-ea"/>
              </a:rPr>
              <a:t>applied</a:t>
            </a:r>
            <a:endParaRPr lang="en-IN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6800" y="1638089"/>
            <a:ext cx="10058400" cy="4023360"/>
          </a:xfrm>
        </p:spPr>
        <p:txBody>
          <a:bodyPr/>
          <a:p>
            <a:endParaRPr lang="en-US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Decision Trees.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Random Forest Model 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Naive Bayes Model 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KNN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Logistic multinom</a:t>
            </a:r>
            <a:r>
              <a:rPr lang="en-IN" altLang="en-US" sz="2400" dirty="0" smtClean="0"/>
              <a:t>ial</a:t>
            </a:r>
            <a:r>
              <a:rPr lang="en-US" sz="2400" dirty="0" smtClean="0"/>
              <a:t> regression Model.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SVM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pPr algn="l"/>
            <a:r>
              <a:rPr lang="en-IN" altLang="en-US" b="1" dirty="0">
                <a:solidFill>
                  <a:srgbClr val="FF0000"/>
                </a:solidFill>
              </a:rPr>
              <a:t>			</a:t>
            </a:r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Pre Processing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70" y="1406525"/>
            <a:ext cx="9135110" cy="4634865"/>
          </a:xfrm>
        </p:spPr>
        <p:txBody>
          <a:bodyPr>
            <a:normAutofit lnSpcReduction="20000"/>
          </a:bodyPr>
          <a:lstStyle/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Cleaned the data 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Checked and removed NA. 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Label the Class columns as per dataset.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Dummied the data .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Plot bar chart to understand data distribution . 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 Worked on class imbalance by smoting 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Applied Cross validation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Applied PCA.</a:t>
            </a:r>
            <a:endParaRPr lang="en-IN" alt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IN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Random Forest Model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9390380" cy="5264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Performed Smoting on target class to </a:t>
            </a:r>
            <a:r>
              <a:rPr lang="en-IN" altLang="en-US" sz="2400" dirty="0" smtClean="0">
                <a:sym typeface="+mn-ea"/>
              </a:rPr>
              <a:t>balance class levels. </a:t>
            </a:r>
            <a:endParaRPr lang="en-IN" altLang="en-US" sz="2400" dirty="0" smtClean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 smtClean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/>
          </a:p>
        </p:txBody>
      </p:sp>
      <p:pic>
        <p:nvPicPr>
          <p:cNvPr id="7" name="Content Placeholder 6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8790" y="2561590"/>
            <a:ext cx="10422890" cy="24123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pPr algn="l"/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Naive Bayes Models 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255" y="1490980"/>
            <a:ext cx="9664700" cy="4862195"/>
          </a:xfrm>
        </p:spPr>
        <p:txBody>
          <a:bodyPr>
            <a:normAutofit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/>
              <a:t> </a:t>
            </a:r>
            <a:r>
              <a:rPr lang="en-IN" altLang="en-US" sz="2400" dirty="0" smtClean="0">
                <a:sym typeface="+mn-ea"/>
              </a:rPr>
              <a:t>Performed Smoting on target class to balance levels. 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Observations : 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health.not_recom; total prob with target =0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health.priority; health.recommended;-&gt;not_recom and very_recom =0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parents.great_pret ; social.problematic ; has_nurs.critical;- &gt;very_recom =0.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altLang="en-US" sz="2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764540"/>
            <a:ext cx="10972800" cy="653415"/>
          </a:xfrm>
        </p:spPr>
        <p:txBody>
          <a:bodyPr/>
          <a:p>
            <a:r>
              <a:rPr lang="en-I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Naive Bayes observations with and without smoting</a:t>
            </a:r>
            <a:endParaRPr lang="en-I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4190" y="2225675"/>
            <a:ext cx="10800715" cy="2580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I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</a:br>
            <a:br>
              <a:rPr lang="en-I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</a:br>
            <a:r>
              <a:rPr lang="en-I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Decision Tree Model (C5.0) </a:t>
            </a:r>
            <a:r>
              <a:rPr lang="en-I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observations with and without smoting</a:t>
            </a:r>
            <a:br>
              <a:rPr lang="en-IN" altLang="en-US"/>
            </a:b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090420"/>
            <a:ext cx="10518775" cy="3285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Logistic multinomial regression </a:t>
            </a:r>
            <a:endParaRPr lang="en-I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29055"/>
            <a:ext cx="9947910" cy="8248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Performed Smoting on target class to balance levels. 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ym typeface="+mn-ea"/>
              </a:rPr>
              <a:t> Applied cross validation  and PCA.</a:t>
            </a:r>
            <a:endParaRPr lang="en-IN" altLang="en-US" sz="24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alt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 smtClean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8160" y="2673985"/>
            <a:ext cx="10233660" cy="27044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1800</Words>
  <Application>WPS Presentation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Segoe UI</vt:lpstr>
      <vt:lpstr>Calibri Light</vt:lpstr>
      <vt:lpstr>Microsoft YaHei</vt:lpstr>
      <vt:lpstr/>
      <vt:lpstr>Arial Unicode MS</vt:lpstr>
      <vt:lpstr>Segoe Print</vt:lpstr>
      <vt:lpstr>Default Design</vt:lpstr>
      <vt:lpstr>  Internship project presentation</vt:lpstr>
      <vt:lpstr>                       			Problem Statement </vt:lpstr>
      <vt:lpstr>    		Summary of the following Presentation</vt:lpstr>
      <vt:lpstr>			Data Pre Processing</vt:lpstr>
      <vt:lpstr>			Random Forest Model</vt:lpstr>
      <vt:lpstr>			Naive Bayes Models </vt:lpstr>
      <vt:lpstr>PowerPoint 演示文稿</vt:lpstr>
      <vt:lpstr>                  Decision Tree Model</vt:lpstr>
      <vt:lpstr>		Logistic multinomial regression </vt:lpstr>
      <vt:lpstr>				Appendix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12</dc:title>
  <dc:creator>pranav harsha</dc:creator>
  <cp:lastModifiedBy>Hi</cp:lastModifiedBy>
  <cp:revision>80</cp:revision>
  <dcterms:created xsi:type="dcterms:W3CDTF">2017-09-09T05:21:00Z</dcterms:created>
  <dcterms:modified xsi:type="dcterms:W3CDTF">2017-10-31T19:14:23Z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