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sldIdLst>
    <p:sldId id="256" r:id="rId2"/>
    <p:sldId id="261" r:id="rId3"/>
    <p:sldId id="267" r:id="rId4"/>
    <p:sldId id="262" r:id="rId5"/>
    <p:sldId id="268" r:id="rId6"/>
    <p:sldId id="269" r:id="rId7"/>
    <p:sldId id="270" r:id="rId8"/>
    <p:sldId id="271" r:id="rId9"/>
    <p:sldId id="272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609"/>
    <a:srgbClr val="333399"/>
    <a:srgbClr val="800080"/>
    <a:srgbClr val="003366"/>
    <a:srgbClr val="F78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280" autoAdjust="0"/>
  </p:normalViewPr>
  <p:slideViewPr>
    <p:cSldViewPr>
      <p:cViewPr>
        <p:scale>
          <a:sx n="64" d="100"/>
          <a:sy n="64" d="100"/>
        </p:scale>
        <p:origin x="92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68E9A-8455-4C8F-869B-444938C79BA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03027-38AF-49DF-81D6-DFE2D9F0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8229600" cy="4906963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>
              <a:defRPr b="1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1"/>
                </a:solidFill>
              </a:defRPr>
            </a:lvl4pPr>
            <a:lvl5pPr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1143000"/>
            <a:ext cx="8001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274638"/>
            <a:ext cx="1066800" cy="5851525"/>
          </a:xfrm>
        </p:spPr>
        <p:txBody>
          <a:bodyPr vert="eaVert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7086600" cy="5851525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>
              <a:defRPr b="1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1"/>
                </a:solidFill>
              </a:defRPr>
            </a:lvl4pPr>
            <a:lvl5pPr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20000" y="304800"/>
            <a:ext cx="0" cy="5486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>
              <a:defRPr b="1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1"/>
                </a:solidFill>
              </a:defRPr>
            </a:lvl4pPr>
            <a:lvl5pPr>
              <a:defRPr b="1"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1143000"/>
            <a:ext cx="8001000" cy="0"/>
          </a:xfrm>
          <a:prstGeom prst="line">
            <a:avLst/>
          </a:prstGeom>
          <a:ln w="57150">
            <a:solidFill>
              <a:srgbClr val="F786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3497379" y="6418376"/>
            <a:ext cx="17764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</a:rPr>
              <a:t>Syeda Adan Fatima</a:t>
            </a:r>
            <a:endParaRPr 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248" y="5257800"/>
            <a:ext cx="2504352" cy="250435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  <a:lvl2pPr>
              <a:defRPr sz="1600" b="1">
                <a:solidFill>
                  <a:schemeClr val="tx1"/>
                </a:solidFill>
              </a:defRPr>
            </a:lvl2pPr>
            <a:lvl3pPr>
              <a:defRPr sz="1600" b="1">
                <a:solidFill>
                  <a:schemeClr val="tx1"/>
                </a:solidFill>
              </a:defRPr>
            </a:lvl3pPr>
            <a:lvl4pPr>
              <a:defRPr sz="1600" b="1">
                <a:solidFill>
                  <a:schemeClr val="tx1"/>
                </a:solidFill>
              </a:defRPr>
            </a:lvl4pPr>
            <a:lvl5pPr>
              <a:defRPr sz="1600" b="1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19173"/>
            <a:ext cx="4041648" cy="490730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>
              <a:defRPr b="1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1"/>
                </a:solidFill>
              </a:defRPr>
            </a:lvl4pPr>
            <a:lvl5pPr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1143000"/>
            <a:ext cx="8001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219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981174"/>
            <a:ext cx="4041648" cy="4145306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>
              <a:defRPr b="1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1"/>
                </a:solidFill>
              </a:defRPr>
            </a:lvl4pPr>
            <a:lvl5pPr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981200"/>
            <a:ext cx="4041648" cy="414483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>
              <a:defRPr b="1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1"/>
                </a:solidFill>
              </a:defRPr>
            </a:lvl4pPr>
            <a:lvl5pPr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85800" y="1143000"/>
            <a:ext cx="8001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85800" y="1143000"/>
            <a:ext cx="8001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</a:defRPr>
            </a:lvl1pPr>
            <a:lvl2pPr>
              <a:defRPr sz="2800" b="1">
                <a:solidFill>
                  <a:schemeClr val="tx1"/>
                </a:solidFill>
              </a:defRPr>
            </a:lvl2pPr>
            <a:lvl3pPr>
              <a:defRPr sz="2400" b="1">
                <a:solidFill>
                  <a:schemeClr val="tx1"/>
                </a:solidFill>
              </a:defRPr>
            </a:lvl3pPr>
            <a:lvl4pPr>
              <a:defRPr sz="2000" b="1">
                <a:solidFill>
                  <a:schemeClr val="tx1"/>
                </a:solidFill>
              </a:defRPr>
            </a:lvl4pPr>
            <a:lvl5pPr>
              <a:defRPr sz="2000" b="1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219201"/>
            <a:ext cx="8763000" cy="2209799"/>
          </a:xfrm>
        </p:spPr>
        <p:txBody>
          <a:bodyPr/>
          <a:lstStyle/>
          <a:p>
            <a:r>
              <a:rPr lang="en-US" sz="5000" b="1" dirty="0">
                <a:solidFill>
                  <a:schemeClr val="bg1">
                    <a:lumMod val="95000"/>
                  </a:schemeClr>
                </a:solidFill>
                <a:effectLst/>
              </a:rPr>
              <a:t>Product Management System </a:t>
            </a:r>
            <a:endParaRPr lang="en-US" sz="5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953000"/>
            <a:ext cx="8534400" cy="12192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ASSIGNMENT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2:  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                              Syeda Adan Fatima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dan74881@gmail.com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34290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F78609"/>
                </a:solidFill>
              </a:rPr>
              <a:t>Requirements and Code</a:t>
            </a:r>
            <a:endParaRPr lang="en-US" sz="3200" dirty="0">
              <a:solidFill>
                <a:srgbClr val="F7860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-1295400"/>
            <a:ext cx="4686300" cy="577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12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F78609"/>
                </a:solidFill>
                <a:effectLst/>
              </a:rPr>
              <a:t>Comprehensive Report Generation</a:t>
            </a:r>
            <a:endParaRPr lang="en-US" sz="3000" dirty="0">
              <a:solidFill>
                <a:srgbClr val="F7860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Generate a comprehensive report with updated prices, total items sold, total revenue, and low stock alerts.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F78609"/>
                </a:solidFill>
              </a:rPr>
              <a:t>Code of  </a:t>
            </a:r>
            <a:r>
              <a:rPr lang="en-US" sz="2000" dirty="0">
                <a:solidFill>
                  <a:srgbClr val="F78609"/>
                </a:solidFill>
              </a:rPr>
              <a:t>Comprehensive Report Generation</a:t>
            </a:r>
            <a:endParaRPr lang="en-US" sz="2000" dirty="0" smtClean="0">
              <a:solidFill>
                <a:srgbClr val="F7860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91129"/>
            <a:ext cx="8077200" cy="402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35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500" b="1" dirty="0" smtClean="0">
                <a:solidFill>
                  <a:srgbClr val="F78609"/>
                </a:solidFill>
              </a:rPr>
              <a:t>Introductions of </a:t>
            </a:r>
            <a:br>
              <a:rPr lang="en-US" sz="3500" b="1" dirty="0" smtClean="0">
                <a:solidFill>
                  <a:srgbClr val="F78609"/>
                </a:solidFill>
              </a:rPr>
            </a:br>
            <a:r>
              <a:rPr lang="en-US" sz="3500" b="1" dirty="0" smtClean="0">
                <a:solidFill>
                  <a:srgbClr val="F78609"/>
                </a:solidFill>
                <a:effectLst/>
              </a:rPr>
              <a:t>Product </a:t>
            </a:r>
            <a:r>
              <a:rPr lang="en-US" sz="3500" b="1" dirty="0">
                <a:solidFill>
                  <a:srgbClr val="F78609"/>
                </a:solidFill>
                <a:effectLst/>
              </a:rPr>
              <a:t>Management System </a:t>
            </a:r>
            <a:r>
              <a:rPr lang="en-US" sz="3500" b="1" dirty="0" smtClean="0">
                <a:solidFill>
                  <a:srgbClr val="F78609"/>
                </a:solidFill>
                <a:effectLst/>
              </a:rPr>
              <a:t>Project</a:t>
            </a:r>
            <a:endParaRPr lang="en-US" sz="3500" b="1" dirty="0">
              <a:solidFill>
                <a:srgbClr val="F7860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>
                <a:solidFill>
                  <a:schemeClr val="bg1">
                    <a:lumMod val="95000"/>
                  </a:schemeClr>
                </a:solidFill>
              </a:rPr>
              <a:t>This project aims to develop a Python-based Product Management System. The system will manage a product inventory, handle sales data, and generate various reports. The project is divided into three scopes: Scope A (basic version), Scope B (enhanced version), and Scope C (advanced version). Each scope builds upon the previous one to enhance functionality and robustness</a:t>
            </a:r>
            <a:r>
              <a:rPr lang="en-US" sz="2000" b="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000" b="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78609"/>
                </a:solidFill>
              </a:rPr>
              <a:t>Scope A: Basic </a:t>
            </a:r>
            <a:r>
              <a:rPr lang="en-US" dirty="0" smtClean="0">
                <a:solidFill>
                  <a:srgbClr val="F78609"/>
                </a:solidFill>
              </a:rPr>
              <a:t>Version:</a:t>
            </a:r>
          </a:p>
          <a:p>
            <a:r>
              <a:rPr lang="en-US" sz="2000" b="0" dirty="0">
                <a:solidFill>
                  <a:schemeClr val="bg1">
                    <a:lumMod val="95000"/>
                  </a:schemeClr>
                </a:solidFill>
              </a:rPr>
              <a:t>Scope A involves creating a simple version of the Product Management System using basic Python constructs. The system will allow users to view product details, filter products by category, and display products with low stock.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43310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78609"/>
                </a:solidFill>
                <a:effectLst/>
              </a:rPr>
              <a:t>Requirements</a:t>
            </a:r>
            <a:endParaRPr lang="en-US" dirty="0">
              <a:solidFill>
                <a:srgbClr val="F78609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78609"/>
                </a:solidFill>
              </a:rPr>
              <a:t>Display Products: </a:t>
            </a:r>
            <a:endParaRPr lang="en-US" dirty="0">
              <a:solidFill>
                <a:srgbClr val="F78609"/>
              </a:solidFill>
            </a:endParaRPr>
          </a:p>
          <a:p>
            <a:r>
              <a:rPr lang="en-US" sz="2000" b="0" dirty="0">
                <a:solidFill>
                  <a:schemeClr val="bg1">
                    <a:lumMod val="95000"/>
                  </a:schemeClr>
                </a:solidFill>
              </a:rPr>
              <a:t>Print all products with their details.</a:t>
            </a:r>
          </a:p>
          <a:p>
            <a:pPr marL="0" indent="0">
              <a:buNone/>
            </a:pPr>
            <a:r>
              <a:rPr lang="en-US" dirty="0">
                <a:solidFill>
                  <a:srgbClr val="F78609"/>
                </a:solidFill>
              </a:rPr>
              <a:t>Filter by Category</a:t>
            </a:r>
            <a:r>
              <a:rPr lang="en-US" dirty="0" smtClean="0">
                <a:solidFill>
                  <a:srgbClr val="F78609"/>
                </a:solidFill>
              </a:rPr>
              <a:t>:</a:t>
            </a:r>
          </a:p>
          <a:p>
            <a:r>
              <a:rPr lang="en-US" sz="2000" b="0" dirty="0">
                <a:solidFill>
                  <a:schemeClr val="bg1">
                    <a:lumMod val="95000"/>
                  </a:schemeClr>
                </a:solidFill>
              </a:rPr>
              <a:t>Provide functionality to filter products by a given category.</a:t>
            </a:r>
          </a:p>
          <a:p>
            <a:pPr marL="0" indent="0">
              <a:buNone/>
            </a:pPr>
            <a:r>
              <a:rPr lang="en-US" dirty="0">
                <a:solidFill>
                  <a:srgbClr val="F78609"/>
                </a:solidFill>
              </a:rPr>
              <a:t>Low Stock Alert: </a:t>
            </a:r>
            <a:endParaRPr lang="en-US" dirty="0" smtClean="0">
              <a:solidFill>
                <a:srgbClr val="F78609"/>
              </a:solidFill>
            </a:endParaRPr>
          </a:p>
          <a:p>
            <a:pPr marL="0" lvl="0" indent="0">
              <a:buNone/>
            </a:pPr>
            <a:r>
              <a:rPr lang="en-US" sz="2000" b="0" dirty="0">
                <a:solidFill>
                  <a:schemeClr val="bg1">
                    <a:lumMod val="95000"/>
                  </a:schemeClr>
                </a:solidFill>
              </a:rPr>
              <a:t>Identify and list products that have stock below a specified threshold.</a:t>
            </a:r>
          </a:p>
          <a:p>
            <a:pPr marL="0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80458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>
                <a:solidFill>
                  <a:srgbClr val="F78609"/>
                </a:solidFill>
                <a:effectLst/>
              </a:rPr>
              <a:t>Managing Product Inventory</a:t>
            </a:r>
            <a:endParaRPr lang="en-US" dirty="0">
              <a:solidFill>
                <a:srgbClr val="F7860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In this task, we create a list of dictionaries where each dictionary represents a product. Each product has attributes: '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product_id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', 'name', 'category', 'price', and 'stock'. Below is an example of creating the product list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1600" b="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F78609"/>
                </a:solidFill>
              </a:rPr>
              <a:t>Basic Code for </a:t>
            </a:r>
            <a:r>
              <a:rPr lang="en-US" dirty="0">
                <a:solidFill>
                  <a:srgbClr val="F78609"/>
                </a:solidFill>
              </a:rPr>
              <a:t>Managing Product Inventory</a:t>
            </a:r>
            <a:endParaRPr lang="en-US" dirty="0" smtClean="0">
              <a:solidFill>
                <a:srgbClr val="F7860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26091"/>
            <a:ext cx="8077200" cy="370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3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sz="3000" dirty="0">
                <a:solidFill>
                  <a:srgbClr val="F78609"/>
                </a:solidFill>
                <a:effectLst/>
              </a:rPr>
              <a:t>Display Product Information with Enumerate</a:t>
            </a:r>
            <a:endParaRPr lang="en-US" sz="3000" dirty="0">
              <a:solidFill>
                <a:srgbClr val="F7860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Use the enumerate function to display the index, product name, and stock in a user-friendly format.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78609"/>
                </a:solidFill>
              </a:rPr>
              <a:t>Basic Code for </a:t>
            </a:r>
            <a:r>
              <a:rPr lang="en-US" dirty="0">
                <a:solidFill>
                  <a:srgbClr val="F78609"/>
                </a:solidFill>
              </a:rPr>
              <a:t>Information with Enumerate</a:t>
            </a:r>
            <a:endParaRPr lang="en-US" dirty="0" smtClean="0">
              <a:solidFill>
                <a:srgbClr val="F78609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26091"/>
            <a:ext cx="8077200" cy="368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35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F78609"/>
                </a:solidFill>
                <a:effectLst/>
              </a:rPr>
              <a:t>Filtering Products by </a:t>
            </a:r>
            <a:r>
              <a:rPr lang="en-US" sz="3000" dirty="0" smtClean="0">
                <a:solidFill>
                  <a:srgbClr val="F78609"/>
                </a:solidFill>
                <a:effectLst/>
              </a:rPr>
              <a:t>Category</a:t>
            </a:r>
            <a:br>
              <a:rPr lang="en-US" sz="3000" dirty="0" smtClean="0">
                <a:solidFill>
                  <a:srgbClr val="F78609"/>
                </a:solidFill>
                <a:effectLst/>
              </a:rPr>
            </a:br>
            <a:r>
              <a:rPr lang="en-US" sz="3000" dirty="0" smtClean="0">
                <a:solidFill>
                  <a:srgbClr val="F78609"/>
                </a:solidFill>
                <a:effectLst/>
              </a:rPr>
              <a:t> </a:t>
            </a:r>
            <a:r>
              <a:rPr lang="en-US" sz="3000" dirty="0">
                <a:solidFill>
                  <a:srgbClr val="F78609"/>
                </a:solidFill>
                <a:effectLst/>
              </a:rPr>
              <a:t>using List Comprehension</a:t>
            </a:r>
            <a:endParaRPr lang="en-US" sz="3000" dirty="0">
              <a:solidFill>
                <a:srgbClr val="F7860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Create a function that filters and returns product names based on their category using list comprehension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F78609"/>
                </a:solidFill>
              </a:rPr>
              <a:t>Code of Filtering </a:t>
            </a:r>
            <a:r>
              <a:rPr lang="en-US" sz="2000" dirty="0">
                <a:solidFill>
                  <a:srgbClr val="F78609"/>
                </a:solidFill>
              </a:rPr>
              <a:t>Products by Category using List Comprehension</a:t>
            </a:r>
            <a:endParaRPr lang="en-US" sz="2000" dirty="0" smtClean="0">
              <a:solidFill>
                <a:srgbClr val="F7860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33561"/>
            <a:ext cx="80772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82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F78609"/>
                </a:solidFill>
                <a:effectLst/>
              </a:rPr>
              <a:t>Sales Tracking and Iteration</a:t>
            </a:r>
            <a:endParaRPr lang="en-US" sz="3000" dirty="0">
              <a:solidFill>
                <a:srgbClr val="F7860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The company records sales data. You must update the stock for each product sold by iterating over the sales list.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F78609"/>
                </a:solidFill>
              </a:rPr>
              <a:t>Code of </a:t>
            </a:r>
            <a:r>
              <a:rPr lang="en-US" sz="2000" dirty="0">
                <a:solidFill>
                  <a:srgbClr val="F78609"/>
                </a:solidFill>
              </a:rPr>
              <a:t>Sales Tracking and Iteration</a:t>
            </a:r>
            <a:endParaRPr lang="en-US" sz="2000" dirty="0" smtClean="0">
              <a:solidFill>
                <a:srgbClr val="F78609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57400"/>
            <a:ext cx="8077200" cy="406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53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F78609"/>
                </a:solidFill>
                <a:effectLst/>
              </a:rPr>
              <a:t>Generating a Low Stock Alert using Iterators</a:t>
            </a:r>
            <a:endParaRPr lang="en-US" sz="3000" dirty="0">
              <a:solidFill>
                <a:srgbClr val="F7860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Create an iterator to generate a report of products with low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stock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F78609"/>
                </a:solidFill>
              </a:rPr>
              <a:t>Code of </a:t>
            </a:r>
            <a:r>
              <a:rPr lang="en-US" sz="2000" dirty="0">
                <a:solidFill>
                  <a:srgbClr val="F78609"/>
                </a:solidFill>
              </a:rPr>
              <a:t>Generating a Low Stock Alert using Iterators</a:t>
            </a:r>
            <a:endParaRPr lang="en-US" sz="2000" dirty="0" smtClean="0">
              <a:solidFill>
                <a:srgbClr val="F7860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62398"/>
            <a:ext cx="8077199" cy="406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40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F78609"/>
                </a:solidFill>
                <a:effectLst/>
              </a:rPr>
              <a:t>Reference vs Value Types - Deep Copying Product List</a:t>
            </a:r>
            <a:endParaRPr lang="en-US" sz="3000" dirty="0">
              <a:solidFill>
                <a:srgbClr val="F7860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Perform a deep copy of the product list and apply a 10% price increase to the copied list.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F78609"/>
                </a:solidFill>
              </a:rPr>
              <a:t>Code of  Deep </a:t>
            </a:r>
            <a:r>
              <a:rPr lang="en-US" sz="2000" dirty="0">
                <a:solidFill>
                  <a:srgbClr val="F78609"/>
                </a:solidFill>
              </a:rPr>
              <a:t>Copying Product List</a:t>
            </a:r>
            <a:endParaRPr lang="en-US" sz="2000" dirty="0" smtClean="0">
              <a:solidFill>
                <a:srgbClr val="F78609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62398"/>
            <a:ext cx="8077200" cy="403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10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1829</TotalTime>
  <Words>400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Palatino Linotype</vt:lpstr>
      <vt:lpstr>Executive</vt:lpstr>
      <vt:lpstr>Product Management System </vt:lpstr>
      <vt:lpstr>Introductions of  Product Management System Project</vt:lpstr>
      <vt:lpstr>Requirements</vt:lpstr>
      <vt:lpstr>Managing Product Inventory</vt:lpstr>
      <vt:lpstr>Display Product Information with Enumerate</vt:lpstr>
      <vt:lpstr>Filtering Products by Category  using List Comprehension</vt:lpstr>
      <vt:lpstr>Sales Tracking and Iteration</vt:lpstr>
      <vt:lpstr>Generating a Low Stock Alert using Iterators</vt:lpstr>
      <vt:lpstr>Reference vs Value Types - Deep Copying Product List</vt:lpstr>
      <vt:lpstr>Comprehensive Report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 (SE2223)</dc:title>
  <dc:creator>Ext208</dc:creator>
  <cp:lastModifiedBy>HP</cp:lastModifiedBy>
  <cp:revision>308</cp:revision>
  <dcterms:created xsi:type="dcterms:W3CDTF">2018-02-22T17:44:40Z</dcterms:created>
  <dcterms:modified xsi:type="dcterms:W3CDTF">2024-09-08T13:57:36Z</dcterms:modified>
</cp:coreProperties>
</file>