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AB1D-0B9A-7C8C-7914-5FBDE9F4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FBADF-C1BD-89BC-2AF8-F707A0F77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B1BC-40E3-B51E-B84E-EB8685F4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3ACE2-6B6A-87CE-7705-9AEE74B1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F20-97CF-38A7-12A0-D9B72ED8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9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7344-EE30-C7A6-8AEA-5F83B90F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C2BE5-6050-B099-8D78-66D3EADD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AB15-1422-5DB1-D4E9-644890780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3AE3-8257-C664-D164-DC3A64C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8B46-41B8-46D9-02B5-FBBC7B66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2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B666FB-04B5-793F-FCC8-2943C28F5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7BCD1-4023-AD70-287C-B48E541AE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8088B-6F3F-C1C8-F0AF-E899C524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5D2CD-A976-A804-806F-1F4400B2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2579C-0CB8-1AA5-FCD1-2E6F1F3F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6899-B770-F5DC-930E-D1FD4D0B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7474-E583-AFDB-4A07-D7D6D311A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D6BA-5FAB-84AC-196F-AF27B5CB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C0DC1-F3A6-E178-1A24-980541BA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2A82-0E76-4C2A-1DB4-3DE91A9A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4FC92-F3B6-E487-A8BA-693411E6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121BB-E2C1-CFA3-B1DD-95C1592B2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2E51-FE99-4D7F-F413-21784BA3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361B1-570A-58A0-CE48-234274FE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52A94-1B07-6572-6FA1-D712C646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0D39-8463-6D20-005F-41A9C653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3539-ED19-6B09-3A04-9EC61C79D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0D2A1-E845-07A3-1F90-A88D76DF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809BB-A6FF-EDD8-225D-0D08CDC6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954B8-AA47-A893-E3CA-CA79F93A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A67CC-D7AA-A577-BA47-90D32D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0F72-BF09-A349-4BC9-237BE677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C0A6A-53E3-7E76-1837-3D706A6C9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45832-F03A-4402-276B-9C1CF1AC7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6FEBB-83DA-784B-3F29-F9C03A1BB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7683A-841A-A4AE-A422-5B8447215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8D7E4-4457-ACA4-32A4-9C1446A1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F41E-7986-6B05-0F65-C4371B69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80E73-2EA7-F706-1487-9CAD31DB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AA74-D1EA-BCD3-A289-EC4E5C27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586D6-9861-0EF9-2897-98E9FF88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EAFD9-B90A-B6F6-561C-E3DD6D7E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D113C-D4F4-D6EA-997B-0C4EB7AF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1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AE42F-913D-AFAE-818C-534E1E9B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56F56-75E7-2683-C812-810E6F84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9F7-DC36-DF9B-3E20-D3BB3083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3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7304-7C46-F316-C5E3-7776E795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79FF-5813-CF7F-F579-A803AC017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B787E-8818-4293-7D3B-143AA874B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E1969-1C68-19DD-135A-76BE4AB9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1198D-EC9A-A3F8-8EF6-3FB5DCF2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33B25-B6BE-08F2-E913-4EBDA883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1130-E171-FD07-B930-7F61C95F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C5D5E-B65C-4214-A4B8-D3F9B0BBA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A1932-C926-0834-8333-948A19280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0F994-0601-2767-AAA4-04E9BBA9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C4660-5E9F-E87B-0405-CE7AB6E0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6EBC5-A194-76C7-5358-D8518A8E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9AD7F-1C7D-099D-B662-67834EB6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0D28-A5BE-75A5-9B4F-D672E7EC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3A7F-ACD3-F492-D4CF-6DA46C04B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6D3A5-B251-4AB1-9304-27C4CCC70AB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EDD2-23B8-23BA-6685-F1E6176A9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6E070-9827-A5AC-0F5C-2EFB81837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82460-78B0-4319-B78D-4161D2D76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4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5DEC42-91F4-528D-B3BB-3F56D3160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48581"/>
              </p:ext>
            </p:extLst>
          </p:nvPr>
        </p:nvGraphicFramePr>
        <p:xfrm>
          <a:off x="762000" y="1132113"/>
          <a:ext cx="10744200" cy="349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459">
                  <a:extLst>
                    <a:ext uri="{9D8B030D-6E8A-4147-A177-3AD203B41FA5}">
                      <a16:colId xmlns:a16="http://schemas.microsoft.com/office/drawing/2014/main" val="537103573"/>
                    </a:ext>
                  </a:extLst>
                </a:gridCol>
                <a:gridCol w="1429836">
                  <a:extLst>
                    <a:ext uri="{9D8B030D-6E8A-4147-A177-3AD203B41FA5}">
                      <a16:colId xmlns:a16="http://schemas.microsoft.com/office/drawing/2014/main" val="2376096308"/>
                    </a:ext>
                  </a:extLst>
                </a:gridCol>
                <a:gridCol w="1429836">
                  <a:extLst>
                    <a:ext uri="{9D8B030D-6E8A-4147-A177-3AD203B41FA5}">
                      <a16:colId xmlns:a16="http://schemas.microsoft.com/office/drawing/2014/main" val="1625690765"/>
                    </a:ext>
                  </a:extLst>
                </a:gridCol>
                <a:gridCol w="1501328">
                  <a:extLst>
                    <a:ext uri="{9D8B030D-6E8A-4147-A177-3AD203B41FA5}">
                      <a16:colId xmlns:a16="http://schemas.microsoft.com/office/drawing/2014/main" val="4235037824"/>
                    </a:ext>
                  </a:extLst>
                </a:gridCol>
                <a:gridCol w="1644312">
                  <a:extLst>
                    <a:ext uri="{9D8B030D-6E8A-4147-A177-3AD203B41FA5}">
                      <a16:colId xmlns:a16="http://schemas.microsoft.com/office/drawing/2014/main" val="675169652"/>
                    </a:ext>
                  </a:extLst>
                </a:gridCol>
                <a:gridCol w="1297067">
                  <a:extLst>
                    <a:ext uri="{9D8B030D-6E8A-4147-A177-3AD203B41FA5}">
                      <a16:colId xmlns:a16="http://schemas.microsoft.com/office/drawing/2014/main" val="3477067192"/>
                    </a:ext>
                  </a:extLst>
                </a:gridCol>
                <a:gridCol w="1838362">
                  <a:extLst>
                    <a:ext uri="{9D8B030D-6E8A-4147-A177-3AD203B41FA5}">
                      <a16:colId xmlns:a16="http://schemas.microsoft.com/office/drawing/2014/main" val="2639915775"/>
                    </a:ext>
                  </a:extLst>
                </a:gridCol>
              </a:tblGrid>
              <a:tr h="568613">
                <a:tc>
                  <a:txBody>
                    <a:bodyPr/>
                    <a:lstStyle/>
                    <a:p>
                      <a:r>
                        <a:rPr lang="en-US" dirty="0"/>
                        <a:t>Course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br>
                        <a:rPr lang="en-US" dirty="0"/>
                      </a:br>
                      <a:r>
                        <a:rPr lang="en-US" dirty="0"/>
                        <a:t>(score&gt;=50)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Pass/fail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score (till calculated)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59657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370668"/>
                  </a:ext>
                </a:extLst>
              </a:tr>
              <a:tr h="5252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55446"/>
                  </a:ext>
                </a:extLst>
              </a:tr>
              <a:tr h="5252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4027"/>
                  </a:ext>
                </a:extLst>
              </a:tr>
              <a:tr h="56861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508462"/>
                  </a:ext>
                </a:extLst>
              </a:tr>
              <a:tr h="5252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665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1A9552-4D32-1FC4-59BF-9E62BEE38B39}"/>
              </a:ext>
            </a:extLst>
          </p:cNvPr>
          <p:cNvSpPr txBox="1"/>
          <p:nvPr/>
        </p:nvSpPr>
        <p:spPr>
          <a:xfrm>
            <a:off x="2590799" y="4659085"/>
            <a:ext cx="7380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OUTPUT:</a:t>
            </a:r>
          </a:p>
          <a:p>
            <a:r>
              <a:rPr lang="en-US" dirty="0"/>
              <a:t>Average = total score/5 = 298/5 =59.6</a:t>
            </a:r>
          </a:p>
          <a:p>
            <a:r>
              <a:rPr lang="en-US" dirty="0"/>
              <a:t>Pass count= 3</a:t>
            </a:r>
          </a:p>
          <a:p>
            <a:r>
              <a:rPr lang="en-US" dirty="0"/>
              <a:t>Fail count=2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5F9E8-021D-F5F3-8B66-919000315D55}"/>
              </a:ext>
            </a:extLst>
          </p:cNvPr>
          <p:cNvSpPr txBox="1"/>
          <p:nvPr/>
        </p:nvSpPr>
        <p:spPr>
          <a:xfrm>
            <a:off x="4544786" y="629254"/>
            <a:ext cx="310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CASES (88, 65, 45, 23,77)</a:t>
            </a:r>
          </a:p>
        </p:txBody>
      </p:sp>
    </p:spTree>
    <p:extLst>
      <p:ext uri="{BB962C8B-B14F-4D97-AF65-F5344CB8AC3E}">
        <p14:creationId xmlns:p14="http://schemas.microsoft.com/office/powerpoint/2010/main" val="213201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Syeda Amna Hasnain</dc:creator>
  <cp:lastModifiedBy>Syeda Amna Hasnain</cp:lastModifiedBy>
  <cp:revision>1</cp:revision>
  <dcterms:created xsi:type="dcterms:W3CDTF">2025-10-22T17:54:04Z</dcterms:created>
  <dcterms:modified xsi:type="dcterms:W3CDTF">2025-10-22T17:54:29Z</dcterms:modified>
</cp:coreProperties>
</file>