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Investment Returns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Syeda</a:t>
            </a:r>
            <a:r>
              <a:rPr lang="en-US" dirty="0" smtClean="0"/>
              <a:t> Ayesha </a:t>
            </a:r>
            <a:r>
              <a:rPr lang="en-US" dirty="0" err="1" smtClean="0"/>
              <a:t>Gillani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Financial Analysis: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trends of investment returns have been notably changing.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line chart shows the financial trends.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b="1558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data has been recorded for a year, and the investment returns show above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Company should invest more wisely.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expenditure must be minimalized so more profit can be earned.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76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66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Investment Returns</vt:lpstr>
      <vt:lpstr>Introduction to Financial Analysis:</vt:lpstr>
      <vt:lpstr>This line chart shows the financial trends.</vt:lpstr>
      <vt:lpstr>Suggestions: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Returns</dc:title>
  <dc:creator>Student</dc:creator>
  <cp:lastModifiedBy>Student</cp:lastModifiedBy>
  <cp:revision>3</cp:revision>
  <dcterms:created xsi:type="dcterms:W3CDTF">2023-11-07T05:52:53Z</dcterms:created>
  <dcterms:modified xsi:type="dcterms:W3CDTF">2023-11-07T06:12:01Z</dcterms:modified>
</cp:coreProperties>
</file>