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93" d="100"/>
          <a:sy n="93" d="100"/>
        </p:scale>
        <p:origin x="57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kmb385" TargetMode="External"/><Relationship Id="rId4" Type="http://schemas.openxmlformats.org/officeDocument/2006/relationships/hyperlink" Target="http://blog-tothought.rhclou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ABOUT THE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 BOWERSOX</a:t>
            </a:r>
            <a:endParaRPr lang="en-US" dirty="0"/>
          </a:p>
        </p:txBody>
      </p:sp>
      <p:pic>
        <p:nvPicPr>
          <p:cNvPr id="4" name="Picture 5" descr="unna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2997200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78238" y="1061699"/>
            <a:ext cx="5008562" cy="3194050"/>
          </a:xfrm>
          <a:prstGeom prst="rect">
            <a:avLst/>
          </a:prstGeom>
        </p:spPr>
        <p:txBody>
          <a:bodyPr/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>
              <a:buClr>
                <a:srgbClr val="7F7F7F"/>
              </a:buClr>
              <a:buFont typeface="Wingdings" panose="05000000000000000000" pitchFamily="2" charset="2"/>
              <a:buChar char="§"/>
            </a:pPr>
            <a:r>
              <a:rPr lang="en-US" altLang="en-US" sz="2000" kern="0" smtClean="0">
                <a:latin typeface="Helvetica" panose="020B0604020202020204" pitchFamily="34" charset="0"/>
                <a:cs typeface="Helvetica" panose="020B0604020202020204" pitchFamily="34" charset="0"/>
              </a:rPr>
              <a:t>Email: kevin.m.bowersox@gmail.com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§"/>
            </a:pPr>
            <a:r>
              <a:rPr lang="en-US" altLang="en-US" sz="2000" kern="0" smtClean="0">
                <a:latin typeface="Helvetica" panose="020B0604020202020204" pitchFamily="34" charset="0"/>
                <a:cs typeface="Helvetica" panose="020B0604020202020204" pitchFamily="34" charset="0"/>
              </a:rPr>
              <a:t>Blog: </a:t>
            </a:r>
            <a:r>
              <a:rPr lang="en-US" altLang="en-US" sz="2000" kern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http://blog-tothought.rhcloud.com</a:t>
            </a:r>
            <a:endParaRPr lang="en-US" altLang="en-US" sz="2000" kern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§"/>
            </a:pPr>
            <a:r>
              <a:rPr lang="en-US" altLang="en-US" sz="2000" kern="0" smtClean="0">
                <a:latin typeface="Helvetica" panose="020B0604020202020204" pitchFamily="34" charset="0"/>
                <a:cs typeface="Helvetica" panose="020B0604020202020204" pitchFamily="34" charset="0"/>
              </a:rPr>
              <a:t>Github: </a:t>
            </a:r>
            <a:r>
              <a:rPr lang="en-US" altLang="en-US" sz="2000" kern="0" smtClean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https://github.com/kmb385</a:t>
            </a:r>
            <a:endParaRPr lang="en-US" altLang="en-US" sz="2000" kern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§"/>
            </a:pPr>
            <a:r>
              <a:rPr lang="en-US" altLang="en-US" sz="2000" kern="0" smtClean="0">
                <a:latin typeface="Helvetica" panose="020B0604020202020204" pitchFamily="34" charset="0"/>
                <a:cs typeface="Helvetica" panose="020B0604020202020204" pitchFamily="34" charset="0"/>
              </a:rPr>
              <a:t>Stackoverflow:</a:t>
            </a:r>
          </a:p>
          <a:p>
            <a:pPr>
              <a:buClr>
                <a:srgbClr val="7F7F7F"/>
              </a:buClr>
              <a:buFont typeface="Wingdings" panose="05000000000000000000" pitchFamily="2" charset="2"/>
              <a:buChar char="§"/>
            </a:pPr>
            <a:endParaRPr lang="en-US" altLang="en-US" sz="2000" kern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850" y="2188369"/>
            <a:ext cx="20859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Pages>0</Pages>
  <Words>21</Words>
  <Characters>0</Characters>
  <Application>Microsoft Office PowerPoint</Application>
  <PresentationFormat>On-screen Show (16:9)</PresentationFormat>
  <Lines>0</Lines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Gill Sans</vt:lpstr>
      <vt:lpstr>Helvetica</vt:lpstr>
      <vt:lpstr>Wingdings</vt:lpstr>
      <vt:lpstr>ヒラギノ角ゴ ProN W3</vt:lpstr>
      <vt:lpstr>ヒラギノ角ゴ ProN W6</vt:lpstr>
      <vt:lpstr>Title &amp; Bullets</vt:lpstr>
      <vt:lpstr>ABOUT THE AUTHOR</vt:lpstr>
      <vt:lpstr>KEVIN BOWERSOX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302</cp:revision>
  <dcterms:modified xsi:type="dcterms:W3CDTF">2015-07-01T00:25:17Z</dcterms:modified>
</cp:coreProperties>
</file>