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60" r:id="rId2"/>
    <p:sldId id="256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93" d="100"/>
          <a:sy n="93" d="100"/>
        </p:scale>
        <p:origin x="57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smtClean="0"/>
              <a:t>MVC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model </a:t>
            </a:r>
            <a:r>
              <a:rPr lang="en-US" dirty="0"/>
              <a:t>v</a:t>
            </a:r>
            <a:r>
              <a:rPr lang="en-US" dirty="0" smtClean="0"/>
              <a:t>iew </a:t>
            </a:r>
            <a:r>
              <a:rPr lang="en-US" dirty="0"/>
              <a:t>c</a:t>
            </a:r>
            <a:r>
              <a:rPr lang="en-US" dirty="0" smtClean="0"/>
              <a:t>ontroller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Flexible and loosely coupled web apps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Perspective changing approach to web development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Spring MVC configuration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 framework components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Request Processing Lifecycle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730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Java (Servlet API)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Spring core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HTML, </a:t>
            </a:r>
            <a:r>
              <a:rPr lang="en-US" dirty="0" err="1" smtClean="0"/>
              <a:t>Javascript</a:t>
            </a:r>
            <a:r>
              <a:rPr lang="en-US" dirty="0" smtClean="0"/>
              <a:t>, XML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433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Simple project surrounding two domain objects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working files for each lesson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19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Pages>0</Pages>
  <Words>60</Words>
  <Characters>0</Characters>
  <Application>Microsoft Office PowerPoint</Application>
  <PresentationFormat>On-screen Show (16:9)</PresentationFormat>
  <Lines>0</Lines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SPRING MVC Framework</vt:lpstr>
      <vt:lpstr>SPRING MVC</vt:lpstr>
      <vt:lpstr>COURSE Contents</vt:lpstr>
      <vt:lpstr>Prerequisites</vt:lpstr>
      <vt:lpstr>Course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285</cp:revision>
  <dcterms:modified xsi:type="dcterms:W3CDTF">2015-07-02T20:50:56Z</dcterms:modified>
</cp:coreProperties>
</file>