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93" d="100"/>
          <a:sy n="93" d="100"/>
        </p:scale>
        <p:origin x="57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Course Wrap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Spring MVC facilitates the development of Java web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Framework revolves around a dispatcher servlet that integrates with a Spring IOC container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such as databinding, view resolution and controllers support request processing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78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Start a project</a:t>
            </a:r>
          </a:p>
          <a:p>
            <a:endParaRPr lang="en-US" dirty="0" smtClean="0"/>
          </a:p>
          <a:p>
            <a:r>
              <a:rPr lang="en-US" dirty="0" smtClean="0"/>
              <a:t>Securing web applications with Spring Security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Building </a:t>
            </a:r>
            <a:r>
              <a:rPr lang="en-US" dirty="0" err="1" smtClean="0"/>
              <a:t>microservices</a:t>
            </a:r>
            <a:r>
              <a:rPr lang="en-US" dirty="0" smtClean="0"/>
              <a:t> with Spring Boot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Creating views with </a:t>
            </a:r>
            <a:r>
              <a:rPr lang="en-US" dirty="0" err="1" smtClean="0"/>
              <a:t>Thymeleaf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7615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pPr algn="ctr"/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1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Pages>0</Pages>
  <Words>64</Words>
  <Characters>0</Characters>
  <Application>Microsoft Office PowerPoint</Application>
  <PresentationFormat>On-screen Show (16:9)</PresentationFormat>
  <Lines>0</Lines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Course Wrap Up</vt:lpstr>
      <vt:lpstr>Key Takeaways</vt:lpstr>
      <vt:lpstr>What’s Next?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299</cp:revision>
  <dcterms:modified xsi:type="dcterms:W3CDTF">2015-06-30T00:11:42Z</dcterms:modified>
</cp:coreProperties>
</file>