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260" r:id="rId2"/>
    <p:sldId id="256" r:id="rId3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92020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84040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76059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768079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960099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152119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344139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536158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8000"/>
    <a:srgbClr val="595959"/>
    <a:srgbClr val="FFFFFF"/>
    <a:srgbClr val="BA0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90" autoAdjust="0"/>
    <p:restoredTop sz="94737" autoAdjust="0"/>
  </p:normalViewPr>
  <p:slideViewPr>
    <p:cSldViewPr>
      <p:cViewPr varScale="1">
        <p:scale>
          <a:sx n="56" d="100"/>
          <a:sy n="56" d="100"/>
        </p:scale>
        <p:origin x="822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7F3C9-84FC-A541-9023-0A92024713EE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8A5EC-39C8-944C-9EC7-1D05D29C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4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89C28-79E5-0D41-81B5-648044360970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DB896-29D6-924A-8309-963DBEB60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326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1150"/>
            <a:ext cx="8229600" cy="857250"/>
          </a:xfrm>
        </p:spPr>
        <p:txBody>
          <a:bodyPr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9914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123950"/>
            <a:ext cx="8229600" cy="3200400"/>
          </a:xfrm>
        </p:spPr>
        <p:txBody>
          <a:bodyPr/>
          <a:lstStyle>
            <a:lvl1pPr>
              <a:defRPr sz="2400"/>
            </a:lvl1pPr>
            <a:lvl2pPr marL="685800" indent="-274320">
              <a:buFont typeface="Wingdings" charset="2"/>
              <a:buChar char="§"/>
              <a:defRPr/>
            </a:lvl2pPr>
            <a:lvl3pPr marL="914400" indent="-182880">
              <a:buFont typeface="Wingdings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431808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" y="1123950"/>
            <a:ext cx="8229600" cy="3200400"/>
          </a:xfrm>
        </p:spPr>
        <p:txBody>
          <a:bodyPr/>
          <a:lstStyle/>
          <a:p>
            <a:r>
              <a:rPr lang="en-US" dirty="0" smtClean="0"/>
              <a:t>Insert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455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 and Small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123950"/>
            <a:ext cx="3962400" cy="3200400"/>
          </a:xfrm>
        </p:spPr>
        <p:txBody>
          <a:bodyPr/>
          <a:lstStyle>
            <a:lvl1pPr>
              <a:defRPr sz="2400" baseline="0"/>
            </a:lvl1pPr>
            <a:lvl2pPr marL="685800" indent="-274320">
              <a:buFont typeface="Wingdings" charset="2"/>
              <a:buChar char="§"/>
              <a:defRPr/>
            </a:lvl2pPr>
            <a:lvl3pPr marL="914400" indent="-182880">
              <a:buFont typeface="Wingdings" charset="2"/>
              <a:buChar char="§"/>
              <a:defRPr/>
            </a:lvl3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1123950"/>
            <a:ext cx="4114800" cy="3200400"/>
          </a:xfrm>
        </p:spPr>
        <p:txBody>
          <a:bodyPr/>
          <a:lstStyle/>
          <a:p>
            <a:r>
              <a:rPr lang="en-US" dirty="0" smtClean="0"/>
              <a:t>Insert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5744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 bar (0;00;03;12).psd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3950"/>
            <a:ext cx="8229600" cy="3200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53" r:id="rId2"/>
    <p:sldLayoutId id="2147483699" r:id="rId3"/>
    <p:sldLayoutId id="2147483698" r:id="rId4"/>
  </p:sldLayoutIdLst>
  <p:transition/>
  <p:hf sldNum="0" hdr="0" ftr="0" dt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 cap="all">
          <a:solidFill>
            <a:srgbClr val="000000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279400" indent="-27940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Wingdings" charset="0"/>
        <a:buChar char="§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685800" indent="-27432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Wingdings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914400" indent="-18288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Wingdings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768079" indent="-19202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960099" indent="-19202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152119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1344139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536158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728178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5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7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9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1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3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58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1150"/>
            <a:ext cx="8229600" cy="857250"/>
          </a:xfrm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mvc</a:t>
            </a:r>
            <a:r>
              <a:rPr lang="en-US" dirty="0" smtClean="0"/>
              <a:t> </a:t>
            </a:r>
            <a:r>
              <a:rPr lang="en-US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76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71550"/>
            <a:ext cx="8229600" cy="3352800"/>
          </a:xfrm>
        </p:spPr>
        <p:txBody>
          <a:bodyPr/>
          <a:lstStyle/>
          <a:p>
            <a:r>
              <a:rPr lang="en-US" dirty="0" smtClean="0"/>
              <a:t>Introduce framework concepts and features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Setup and </a:t>
            </a:r>
            <a:r>
              <a:rPr lang="en-US" dirty="0" smtClean="0"/>
              <a:t>configure Spring Tool Suite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Explore a simple hello world application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567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Bullet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1637</TotalTime>
  <Pages>0</Pages>
  <Words>21</Words>
  <Characters>0</Characters>
  <Application>Microsoft Office PowerPoint</Application>
  <PresentationFormat>On-screen Show (16:9)</PresentationFormat>
  <Lines>0</Lines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Gill Sans</vt:lpstr>
      <vt:lpstr>Wingdings</vt:lpstr>
      <vt:lpstr>ヒラギノ角ゴ ProN W3</vt:lpstr>
      <vt:lpstr>ヒラギノ角ゴ ProN W6</vt:lpstr>
      <vt:lpstr>Title &amp; Bullets</vt:lpstr>
      <vt:lpstr>Spring mvc iNTRODUCTION</vt:lpstr>
      <vt:lpstr>Objectives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Kevin Bowersox</cp:lastModifiedBy>
  <cp:revision>276</cp:revision>
  <dcterms:modified xsi:type="dcterms:W3CDTF">2015-05-09T21:19:42Z</dcterms:modified>
</cp:coreProperties>
</file>