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60" r:id="rId2"/>
    <p:sldId id="256" r:id="rId3"/>
    <p:sldId id="263" r:id="rId4"/>
    <p:sldId id="257" r:id="rId5"/>
    <p:sldId id="265" r:id="rId6"/>
    <p:sldId id="261" r:id="rId7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959"/>
    <a:srgbClr val="FFFFFF"/>
    <a:srgbClr val="BA0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0" autoAdjust="0"/>
    <p:restoredTop sz="94737" autoAdjust="0"/>
  </p:normalViewPr>
  <p:slideViewPr>
    <p:cSldViewPr>
      <p:cViewPr varScale="1">
        <p:scale>
          <a:sx n="92" d="100"/>
          <a:sy n="92" d="100"/>
        </p:scale>
        <p:origin x="90" y="4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1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3200400"/>
          </a:xfrm>
        </p:spPr>
        <p:txBody>
          <a:bodyPr/>
          <a:lstStyle>
            <a:lvl1pPr>
              <a:defRPr sz="240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1123950"/>
            <a:ext cx="82296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5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 and Small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123950"/>
            <a:ext cx="3962400" cy="3200400"/>
          </a:xfrm>
        </p:spPr>
        <p:txBody>
          <a:bodyPr/>
          <a:lstStyle>
            <a:lvl1pPr>
              <a:defRPr sz="2400" baseline="0"/>
            </a:lvl1pPr>
            <a:lvl2pPr marL="685800" indent="-274320">
              <a:buFont typeface="Wingdings" charset="2"/>
              <a:buChar char="§"/>
              <a:defRPr/>
            </a:lvl2pPr>
            <a:lvl3pPr marL="914400" indent="-182880">
              <a:buFont typeface="Wingdings" charset="2"/>
              <a:buChar char="§"/>
              <a:defRPr/>
            </a:lvl3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123950"/>
            <a:ext cx="4114800" cy="3200400"/>
          </a:xfrm>
        </p:spPr>
        <p:txBody>
          <a:bodyPr/>
          <a:lstStyle/>
          <a:p>
            <a:r>
              <a:rPr lang="en-US" dirty="0" smtClean="0"/>
              <a:t>Insert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74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 (0;00;03;12).ps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229600" cy="3200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3" r:id="rId2"/>
    <p:sldLayoutId id="2147483699" r:id="rId3"/>
    <p:sldLayoutId id="2147483698" r:id="rId4"/>
  </p:sldLayoutIdLst>
  <p:transition/>
  <p:hf sldNum="0" hdr="0" ftr="0" dt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 cap="all">
          <a:solidFill>
            <a:srgbClr val="000000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Tx/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150"/>
            <a:ext cx="8229600" cy="857250"/>
          </a:xfrm>
        </p:spPr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766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A software development pattern, principle or architecture that separates 3 primary system concerns</a:t>
            </a:r>
            <a:endParaRPr lang="en-US" dirty="0" smtClean="0"/>
          </a:p>
          <a:p>
            <a:pPr lvl="1"/>
            <a:r>
              <a:rPr lang="en-US" dirty="0" smtClean="0"/>
              <a:t>Model – objects representing application data</a:t>
            </a:r>
            <a:endParaRPr lang="en-US" dirty="0" smtClean="0"/>
          </a:p>
          <a:p>
            <a:pPr lvl="1"/>
            <a:r>
              <a:rPr lang="en-US" dirty="0" smtClean="0"/>
              <a:t>View – visual user interface that renders the model</a:t>
            </a:r>
            <a:endParaRPr lang="en-US" dirty="0" smtClean="0"/>
          </a:p>
          <a:p>
            <a:pPr lvl="1"/>
            <a:r>
              <a:rPr lang="en-US" dirty="0" smtClean="0"/>
              <a:t>Controller – performs logic, facilitates model and view interactions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890123"/>
            <a:ext cx="2033013" cy="14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78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0" y="1063625"/>
            <a:ext cx="3977640" cy="228600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 bwMode="auto">
          <a:xfrm>
            <a:off x="533400" y="952390"/>
            <a:ext cx="3810000" cy="2498725"/>
          </a:xfrm>
          <a:prstGeom prst="noSmoking">
            <a:avLst/>
          </a:prstGeom>
          <a:solidFill>
            <a:srgbClr val="000000">
              <a:alpha val="2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952390"/>
            <a:ext cx="3371681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836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auto">
          <a:xfrm>
            <a:off x="152400" y="1200150"/>
            <a:ext cx="3733800" cy="2430498"/>
          </a:xfrm>
          <a:prstGeom prst="roundRect">
            <a:avLst/>
          </a:prstGeom>
          <a:solidFill>
            <a:srgbClr val="000000">
              <a:alpha val="2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MVC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3318" y="3699389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5107" y="3699389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9" y="2266950"/>
            <a:ext cx="1016377" cy="120015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 bwMode="auto">
          <a:xfrm>
            <a:off x="1676400" y="1504950"/>
            <a:ext cx="1981200" cy="1828800"/>
          </a:xfrm>
          <a:prstGeom prst="roundRect">
            <a:avLst/>
          </a:prstGeom>
          <a:solidFill>
            <a:srgbClr val="000000">
              <a:alpha val="3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Java Web Application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905000" y="2571750"/>
            <a:ext cx="457200" cy="381000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ヒラギノ角ゴ ProN W3" charset="0"/>
                <a:cs typeface="ヒラギノ角ゴ ProN W3" charset="0"/>
                <a:sym typeface="Gill Sans" charset="0"/>
              </a:rPr>
              <a:t>M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07460" y="2571750"/>
            <a:ext cx="457200" cy="38100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</a:rPr>
              <a:t>V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09920" y="2571750"/>
            <a:ext cx="457200" cy="381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j-lt"/>
              </a:rPr>
              <a:t>C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06" y="1200150"/>
            <a:ext cx="2556387" cy="19812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 bwMode="auto">
          <a:xfrm flipH="1">
            <a:off x="4038600" y="1885950"/>
            <a:ext cx="2209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038600" y="2867025"/>
            <a:ext cx="2209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Rounded Rectangle 24"/>
          <p:cNvSpPr/>
          <p:nvPr/>
        </p:nvSpPr>
        <p:spPr bwMode="auto">
          <a:xfrm>
            <a:off x="4274142" y="1326466"/>
            <a:ext cx="1821564" cy="455391"/>
          </a:xfrm>
          <a:prstGeom prst="roundRect">
            <a:avLst/>
          </a:prstGeom>
          <a:solidFill>
            <a:srgbClr val="000000">
              <a:alpha val="3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Request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270818" y="2344054"/>
            <a:ext cx="1821564" cy="455391"/>
          </a:xfrm>
          <a:prstGeom prst="roundRect">
            <a:avLst/>
          </a:prstGeom>
          <a:solidFill>
            <a:srgbClr val="000000">
              <a:alpha val="3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Response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311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MVC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598" y="1428750"/>
            <a:ext cx="2625802" cy="177641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2400" y="1428750"/>
            <a:ext cx="2876550" cy="1866900"/>
            <a:chOff x="152400" y="1428750"/>
            <a:chExt cx="2876550" cy="18669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428750"/>
              <a:ext cx="2876550" cy="18669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5053" y="2047875"/>
              <a:ext cx="1581150" cy="12096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899" y="1885950"/>
            <a:ext cx="29527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78355" y="3630649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78729" y="3630648"/>
            <a:ext cx="8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1215" y="3630648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6032226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71550"/>
            <a:ext cx="8229600" cy="3352800"/>
          </a:xfrm>
        </p:spPr>
        <p:txBody>
          <a:bodyPr/>
          <a:lstStyle/>
          <a:p>
            <a:r>
              <a:rPr lang="en-US" dirty="0" smtClean="0"/>
              <a:t>Reduces coupling and dependencies increasing reuse and flexibility</a:t>
            </a:r>
            <a:endParaRPr lang="en-US" dirty="0" smtClean="0"/>
          </a:p>
          <a:p>
            <a:r>
              <a:rPr lang="en-US" dirty="0" smtClean="0"/>
              <a:t>Establishes an architecture for web applications</a:t>
            </a:r>
            <a:endParaRPr lang="en-US" dirty="0" smtClean="0"/>
          </a:p>
          <a:p>
            <a:r>
              <a:rPr lang="en-US" dirty="0" smtClean="0"/>
              <a:t>Separates application concerns improving code readability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6266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&amp; Bullet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Pages>0</Pages>
  <Words>85</Words>
  <Characters>0</Characters>
  <Application>Microsoft Office PowerPoint</Application>
  <PresentationFormat>On-screen Show (16:9)</PresentationFormat>
  <Lines>0</Lines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Gill Sans</vt:lpstr>
      <vt:lpstr>Wingdings</vt:lpstr>
      <vt:lpstr>ヒラギノ角ゴ ProN W3</vt:lpstr>
      <vt:lpstr>ヒラギノ角ゴ ProN W6</vt:lpstr>
      <vt:lpstr>Title &amp; Bullets</vt:lpstr>
      <vt:lpstr>Model View Controller</vt:lpstr>
      <vt:lpstr>MVC Pattern</vt:lpstr>
      <vt:lpstr>Motivation</vt:lpstr>
      <vt:lpstr>Application of MVC</vt:lpstr>
      <vt:lpstr>Application of MVC</vt:lpstr>
      <vt:lpstr>Benefits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Kevin Bowersox</cp:lastModifiedBy>
  <cp:revision>262</cp:revision>
  <dcterms:modified xsi:type="dcterms:W3CDTF">2015-05-03T20:48:08Z</dcterms:modified>
</cp:coreProperties>
</file>