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60" r:id="rId2"/>
    <p:sldId id="256" r:id="rId3"/>
    <p:sldId id="263" r:id="rId4"/>
    <p:sldId id="261" r:id="rId5"/>
    <p:sldId id="264" r:id="rId6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0" autoAdjust="0"/>
    <p:restoredTop sz="94737" autoAdjust="0"/>
  </p:normalViewPr>
  <p:slideViewPr>
    <p:cSldViewPr>
      <p:cViewPr varScale="1">
        <p:scale>
          <a:sx n="86" d="100"/>
          <a:sy n="86" d="100"/>
        </p:scale>
        <p:origin x="90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dirty="0" smtClean="0"/>
              <a:t>SPRING MVC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Web framework that establishes a model-view-controller architecture for applications.</a:t>
            </a:r>
          </a:p>
          <a:p>
            <a:endParaRPr lang="en-US" dirty="0"/>
          </a:p>
          <a:p>
            <a:r>
              <a:rPr lang="en-US" dirty="0" smtClean="0"/>
              <a:t>Built on top of the Spring IOC container</a:t>
            </a:r>
          </a:p>
          <a:p>
            <a:endParaRPr lang="en-US" dirty="0"/>
          </a:p>
          <a:p>
            <a:r>
              <a:rPr lang="en-US" dirty="0" smtClean="0"/>
              <a:t>Integrates with other Spring projects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890123"/>
            <a:ext cx="2033013" cy="14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78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LIFECYCLE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2550"/>
            <a:ext cx="1376516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048000" y="1063624"/>
            <a:ext cx="5486400" cy="3108325"/>
          </a:xfrm>
          <a:prstGeom prst="rect">
            <a:avLst/>
          </a:prstGeom>
          <a:solidFill>
            <a:srgbClr val="00B050">
              <a:alpha val="6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276600" y="1504950"/>
            <a:ext cx="2155372" cy="838200"/>
          </a:xfrm>
          <a:prstGeom prst="roundRect">
            <a:avLst/>
          </a:prstGeom>
          <a:solidFill>
            <a:srgbClr val="008000">
              <a:alpha val="7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Front Controller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29400" y="1123950"/>
            <a:ext cx="1676400" cy="1676400"/>
          </a:xfrm>
          <a:prstGeom prst="ellipse">
            <a:avLst/>
          </a:prstGeom>
          <a:solidFill>
            <a:srgbClr val="000000">
              <a:alpha val="7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Controller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276600" y="3181350"/>
            <a:ext cx="2155372" cy="838200"/>
          </a:xfrm>
          <a:prstGeom prst="roundRect">
            <a:avLst/>
          </a:prstGeom>
          <a:solidFill>
            <a:srgbClr val="008000">
              <a:alpha val="7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View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905000" y="1657350"/>
            <a:ext cx="1295400" cy="109728"/>
          </a:xfrm>
          <a:prstGeom prst="right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0800000">
            <a:off x="1905000" y="2134996"/>
            <a:ext cx="1295400" cy="109728"/>
          </a:xfrm>
          <a:prstGeom prst="right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5508171" y="1657350"/>
            <a:ext cx="1066801" cy="109728"/>
          </a:xfrm>
          <a:prstGeom prst="right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0800000">
            <a:off x="5508170" y="2038351"/>
            <a:ext cx="1066801" cy="109728"/>
          </a:xfrm>
          <a:prstGeom prst="right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5400000">
            <a:off x="4195561" y="2711336"/>
            <a:ext cx="752876" cy="106116"/>
          </a:xfrm>
          <a:prstGeom prst="right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3507725" y="2707048"/>
            <a:ext cx="752876" cy="106116"/>
          </a:xfrm>
          <a:prstGeom prst="rightArrow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690531" y="1963544"/>
            <a:ext cx="806913" cy="23774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Model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174841" y="2641233"/>
            <a:ext cx="806913" cy="23774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Model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003468" y="1315014"/>
            <a:ext cx="1245918" cy="23774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Request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003468" y="2300478"/>
            <a:ext cx="1245918" cy="23774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Response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8400" y="3707420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Servlet Container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45836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40687"/>
            <a:ext cx="4133850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803" y="2442450"/>
            <a:ext cx="190500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2133600" y="2564687"/>
            <a:ext cx="1219200" cy="3048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1905000" y="2686924"/>
            <a:ext cx="1600200" cy="319088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973476"/>
            <a:ext cx="4276711" cy="1713448"/>
          </a:xfrm>
          <a:prstGeom prst="rect">
            <a:avLst/>
          </a:prstGeom>
        </p:spPr>
      </p:pic>
      <p:sp>
        <p:nvSpPr>
          <p:cNvPr id="25" name="&quot;No&quot; Symbol 24"/>
          <p:cNvSpPr/>
          <p:nvPr/>
        </p:nvSpPr>
        <p:spPr bwMode="auto">
          <a:xfrm>
            <a:off x="5257800" y="819150"/>
            <a:ext cx="2819400" cy="1867774"/>
          </a:xfrm>
          <a:prstGeom prst="noSmoking">
            <a:avLst/>
          </a:prstGeom>
          <a:solidFill>
            <a:srgbClr val="000000">
              <a:alpha val="2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266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Error handling &amp; validation</a:t>
            </a:r>
            <a:endParaRPr lang="en-US" dirty="0"/>
          </a:p>
          <a:p>
            <a:r>
              <a:rPr lang="en-US" dirty="0" smtClean="0"/>
              <a:t>File upload </a:t>
            </a:r>
            <a:r>
              <a:rPr lang="en-US" dirty="0"/>
              <a:t>s</a:t>
            </a:r>
            <a:r>
              <a:rPr lang="en-US" dirty="0" smtClean="0"/>
              <a:t>upport</a:t>
            </a:r>
          </a:p>
          <a:p>
            <a:r>
              <a:rPr lang="en-US" dirty="0" smtClean="0"/>
              <a:t>Spring tag </a:t>
            </a:r>
            <a:r>
              <a:rPr lang="en-US" dirty="0"/>
              <a:t>l</a:t>
            </a:r>
            <a:r>
              <a:rPr lang="en-US" dirty="0" smtClean="0"/>
              <a:t>ibrary</a:t>
            </a:r>
          </a:p>
          <a:p>
            <a:r>
              <a:rPr lang="en-US" dirty="0" smtClean="0"/>
              <a:t>View resolution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34512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Pages>0</Pages>
  <Words>56</Words>
  <Characters>0</Characters>
  <Application>Microsoft Office PowerPoint</Application>
  <PresentationFormat>On-screen Show (16:9)</PresentationFormat>
  <Lines>0</Lines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Gill Sans</vt:lpstr>
      <vt:lpstr>Wingdings</vt:lpstr>
      <vt:lpstr>ヒラギノ角ゴ ProN W3</vt:lpstr>
      <vt:lpstr>ヒラギノ角ゴ ProN W6</vt:lpstr>
      <vt:lpstr>Title &amp; Bullets</vt:lpstr>
      <vt:lpstr>SPRING MVC FEATURES</vt:lpstr>
      <vt:lpstr>SPRING MVC</vt:lpstr>
      <vt:lpstr>Request Processing LIFECYCLE</vt:lpstr>
      <vt:lpstr>DATABINDING</vt:lpstr>
      <vt:lpstr>Other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273</cp:revision>
  <dcterms:modified xsi:type="dcterms:W3CDTF">2015-05-06T00:58:47Z</dcterms:modified>
</cp:coreProperties>
</file>