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60" r:id="rId2"/>
    <p:sldId id="256" r:id="rId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0" autoAdjust="0"/>
    <p:restoredTop sz="94737" autoAdjust="0"/>
  </p:normalViewPr>
  <p:slideViewPr>
    <p:cSldViewPr>
      <p:cViewPr varScale="1">
        <p:scale>
          <a:sx n="81" d="100"/>
          <a:sy n="81" d="100"/>
        </p:scale>
        <p:origin x="102" y="3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r>
              <a:rPr lang="en-US" baseline="0" dirty="0" smtClean="0"/>
              <a:t> the project within eclipse</a:t>
            </a:r>
          </a:p>
          <a:p>
            <a:r>
              <a:rPr lang="en-US" baseline="0" dirty="0" smtClean="0"/>
              <a:t>Add required libraries through maven</a:t>
            </a:r>
          </a:p>
          <a:p>
            <a:r>
              <a:rPr lang="en-US" baseline="0" dirty="0" smtClean="0"/>
              <a:t>Configure logging</a:t>
            </a:r>
          </a:p>
          <a:p>
            <a:r>
              <a:rPr lang="en-US" baseline="0" dirty="0" smtClean="0"/>
              <a:t>Configure how Spring identifies and registers</a:t>
            </a:r>
            <a:endParaRPr lang="en-US" dirty="0" smtClean="0"/>
          </a:p>
          <a:p>
            <a:r>
              <a:rPr lang="en-US" dirty="0" smtClean="0"/>
              <a:t>Using XML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Spring MVC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Setup a Spring </a:t>
            </a:r>
            <a:r>
              <a:rPr lang="en-US" smtClean="0"/>
              <a:t>MVC project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the Dispatcher Servlet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basic Spring MVC application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Pages>0</Pages>
  <Words>41</Words>
  <Characters>0</Characters>
  <Application>Microsoft Office PowerPoint</Application>
  <PresentationFormat>On-screen Show (16:9)</PresentationFormat>
  <Lines>0</Lines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Spring MVC Configuration</vt:lpstr>
      <vt:lpstr>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280</cp:revision>
  <dcterms:modified xsi:type="dcterms:W3CDTF">2015-05-15T21:05:48Z</dcterms:modified>
</cp:coreProperties>
</file>