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56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0" d="100"/>
          <a:sy n="90" d="100"/>
        </p:scale>
        <p:origin x="61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Advanced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Perform more complex data bindings</a:t>
            </a:r>
          </a:p>
          <a:p>
            <a:endParaRPr lang="en-US" dirty="0"/>
          </a:p>
          <a:p>
            <a:r>
              <a:rPr lang="en-US" dirty="0" smtClean="0"/>
              <a:t>Present</a:t>
            </a:r>
            <a:r>
              <a:rPr lang="en-US" dirty="0" smtClean="0"/>
              <a:t> additional methods of storing model attributes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Discover how to store session attributes</a:t>
            </a:r>
          </a:p>
          <a:p>
            <a:endParaRPr lang="en-US" dirty="0"/>
          </a:p>
          <a:p>
            <a:r>
              <a:rPr lang="en-US" dirty="0" smtClean="0"/>
              <a:t>Learn how to work with the request and response </a:t>
            </a:r>
            <a:r>
              <a:rPr lang="en-US" dirty="0" err="1" smtClean="0"/>
              <a:t>bodys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Pages>0</Pages>
  <Words>32</Words>
  <Characters>0</Characters>
  <Application>Microsoft Office PowerPoint</Application>
  <PresentationFormat>On-screen Show (16:9)</PresentationFormat>
  <Lines>0</Lines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Advanced Controllers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285</cp:revision>
  <dcterms:modified xsi:type="dcterms:W3CDTF">2015-06-07T10:22:35Z</dcterms:modified>
</cp:coreProperties>
</file>