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0" r:id="rId2"/>
    <p:sldId id="256" r:id="rId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81" d="100"/>
          <a:sy n="81" d="100"/>
        </p:scale>
        <p:origin x="102" y="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Validation, Errors and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 smtClean="0"/>
              <a:t>field validation when databinding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 validation messages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Resolve exceptions securely and gracefully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Handle exceptions at </a:t>
            </a:r>
            <a:r>
              <a:rPr lang="en-US" smtClean="0"/>
              <a:t>an application </a:t>
            </a:r>
            <a:r>
              <a:rPr lang="en-US" dirty="0" smtClean="0"/>
              <a:t>level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Pages>0</Pages>
  <Words>26</Words>
  <Characters>0</Characters>
  <Application>Microsoft Office PowerPoint</Application>
  <PresentationFormat>On-screen Show (16:9)</PresentationFormat>
  <Lines>0</Lines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Validation, Errors and Exceptions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286</cp:revision>
  <dcterms:modified xsi:type="dcterms:W3CDTF">2015-06-14T17:04:09Z</dcterms:modified>
</cp:coreProperties>
</file>