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60" r:id="rId2"/>
    <p:sldId id="256" r:id="rId3"/>
    <p:sldId id="261" r:id="rId4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9202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8404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7605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76807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96009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15211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34413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536158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00"/>
    <a:srgbClr val="595959"/>
    <a:srgbClr val="FFFFFF"/>
    <a:srgbClr val="BA0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0" autoAdjust="0"/>
    <p:restoredTop sz="94737" autoAdjust="0"/>
  </p:normalViewPr>
  <p:slideViewPr>
    <p:cSldViewPr>
      <p:cViewPr varScale="1">
        <p:scale>
          <a:sx n="81" d="100"/>
          <a:sy n="81" d="100"/>
        </p:scale>
        <p:origin x="102" y="3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7F3C9-84FC-A541-9023-0A92024713EE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8A5EC-39C8-944C-9EC7-1D05D29C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4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9C28-79E5-0D41-81B5-648044360970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DB896-29D6-924A-8309-963DBEB6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2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91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23950"/>
            <a:ext cx="8229600" cy="3200400"/>
          </a:xfrm>
        </p:spPr>
        <p:txBody>
          <a:bodyPr/>
          <a:lstStyle>
            <a:lvl1pPr>
              <a:defRPr sz="240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3180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1123950"/>
            <a:ext cx="82296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455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 and Sma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23950"/>
            <a:ext cx="3962400" cy="3200400"/>
          </a:xfrm>
        </p:spPr>
        <p:txBody>
          <a:bodyPr/>
          <a:lstStyle>
            <a:lvl1pPr>
              <a:defRPr sz="2400" baseline="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123950"/>
            <a:ext cx="41148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574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 bar (0;00;03;12).psd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950"/>
            <a:ext cx="8229600" cy="3200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53" r:id="rId2"/>
    <p:sldLayoutId id="2147483699" r:id="rId3"/>
    <p:sldLayoutId id="2147483698" r:id="rId4"/>
  </p:sldLayoutIdLst>
  <p:transition/>
  <p:hf sldNum="0" hdr="0" ftr="0" dt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cap="all">
          <a:solidFill>
            <a:srgbClr val="000000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279400" indent="-27940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685800" indent="-2743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914400" indent="-18288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76807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96009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15211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34413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53615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72817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/>
          <a:lstStyle/>
          <a:p>
            <a:r>
              <a:rPr lang="en-US" smtClean="0"/>
              <a:t>View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76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71550"/>
            <a:ext cx="8229600" cy="3352800"/>
          </a:xfrm>
        </p:spPr>
        <p:txBody>
          <a:bodyPr/>
          <a:lstStyle/>
          <a:p>
            <a:r>
              <a:rPr lang="en-US" dirty="0" smtClean="0"/>
              <a:t>Views are rendered using a </a:t>
            </a:r>
            <a:r>
              <a:rPr lang="en-US" dirty="0" err="1" smtClean="0"/>
              <a:t>ViewResolver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Views come in many formats such as JSP, PDF, JSON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567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71550"/>
            <a:ext cx="8229600" cy="3352800"/>
          </a:xfrm>
        </p:spPr>
        <p:txBody>
          <a:bodyPr/>
          <a:lstStyle/>
          <a:p>
            <a:r>
              <a:rPr lang="en-US" dirty="0" smtClean="0"/>
              <a:t>Resolve views using chained view resolvers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 resources using different formats (XML, JSON)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Process form requests usi</a:t>
            </a:r>
            <a:r>
              <a:rPr lang="en-US" dirty="0" smtClean="0"/>
              <a:t>ng POST-REDIRECT-GET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2784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Bullet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</TotalTime>
  <Pages>0</Pages>
  <Words>46</Words>
  <Characters>0</Characters>
  <Application>Microsoft Office PowerPoint</Application>
  <PresentationFormat>On-screen Show (16:9)</PresentationFormat>
  <Lines>0</Lines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Gill Sans</vt:lpstr>
      <vt:lpstr>Wingdings</vt:lpstr>
      <vt:lpstr>ヒラギノ角ゴ ProN W3</vt:lpstr>
      <vt:lpstr>ヒラギノ角ゴ ProN W6</vt:lpstr>
      <vt:lpstr>Title &amp; Bullets</vt:lpstr>
      <vt:lpstr>View Resolution</vt:lpstr>
      <vt:lpstr>Key POINTS</vt:lpstr>
      <vt:lpstr>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Kevin Bowersox</cp:lastModifiedBy>
  <cp:revision>291</cp:revision>
  <dcterms:modified xsi:type="dcterms:W3CDTF">2015-06-21T17:20:59Z</dcterms:modified>
</cp:coreProperties>
</file>