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93" d="100"/>
          <a:sy n="93" d="100"/>
        </p:scale>
        <p:origin x="57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ADVANCED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Learn how to customize different aspects of the request processing lifecycle</a:t>
            </a:r>
          </a:p>
          <a:p>
            <a:endParaRPr lang="en-US" dirty="0"/>
          </a:p>
          <a:p>
            <a:r>
              <a:rPr lang="en-US" dirty="0" smtClean="0"/>
              <a:t>Additional support for JSON</a:t>
            </a:r>
          </a:p>
          <a:p>
            <a:endParaRPr lang="en-US" dirty="0"/>
          </a:p>
          <a:p>
            <a:r>
              <a:rPr lang="en-US" dirty="0" smtClean="0"/>
              <a:t>Process </a:t>
            </a:r>
            <a:r>
              <a:rPr lang="en-US" dirty="0" smtClean="0"/>
              <a:t>file uploads </a:t>
            </a:r>
            <a:r>
              <a:rPr lang="en-US" smtClean="0"/>
              <a:t>using Spring 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78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Pages>0</Pages>
  <Words>25</Words>
  <Characters>0</Characters>
  <Application>Microsoft Office PowerPoint</Application>
  <PresentationFormat>On-screen Show (16:9)</PresentationFormat>
  <Lines>0</Lines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ADVANCED COMPONENTS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293</cp:revision>
  <dcterms:modified xsi:type="dcterms:W3CDTF">2015-06-28T18:14:44Z</dcterms:modified>
</cp:coreProperties>
</file>