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0"/>
  </p:notesMasterIdLst>
  <p:sldIdLst>
    <p:sldId id="256" r:id="rId9"/>
    <p:sldId id="264" r:id="rId10"/>
    <p:sldId id="278" r:id="rId11"/>
    <p:sldId id="290" r:id="rId12"/>
    <p:sldId id="292" r:id="rId13"/>
    <p:sldId id="293" r:id="rId14"/>
    <p:sldId id="295" r:id="rId15"/>
    <p:sldId id="291" r:id="rId16"/>
    <p:sldId id="297" r:id="rId17"/>
    <p:sldId id="29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6"/>
    <p:restoredTop sz="94632"/>
  </p:normalViewPr>
  <p:slideViewPr>
    <p:cSldViewPr snapToGrid="0" snapToObjects="1">
      <p:cViewPr varScale="1">
        <p:scale>
          <a:sx n="85" d="100"/>
          <a:sy n="85" d="100"/>
        </p:scale>
        <p:origin x="5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deebuddin" userId="e4550f49-026a-4a19-8b41-cd9fa49eb806" providerId="ADAL" clId="{8ADBDC73-8262-430B-972F-D0137EF10410}"/>
    <pc:docChg chg="custSel delSld modSld">
      <pc:chgData name="Syed Adeebuddin" userId="e4550f49-026a-4a19-8b41-cd9fa49eb806" providerId="ADAL" clId="{8ADBDC73-8262-430B-972F-D0137EF10410}" dt="2024-02-19T05:32:01.354" v="12" actId="478"/>
      <pc:docMkLst>
        <pc:docMk/>
      </pc:docMkLst>
      <pc:sldChg chg="delSp modSp mod">
        <pc:chgData name="Syed Adeebuddin" userId="e4550f49-026a-4a19-8b41-cd9fa49eb806" providerId="ADAL" clId="{8ADBDC73-8262-430B-972F-D0137EF10410}" dt="2024-02-19T05:32:01.354" v="12" actId="478"/>
        <pc:sldMkLst>
          <pc:docMk/>
          <pc:sldMk cId="417305671" sldId="278"/>
        </pc:sldMkLst>
        <pc:spChg chg="mod">
          <ac:chgData name="Syed Adeebuddin" userId="e4550f49-026a-4a19-8b41-cd9fa49eb806" providerId="ADAL" clId="{8ADBDC73-8262-430B-972F-D0137EF10410}" dt="2024-02-19T05:31:51.034" v="11" actId="5793"/>
          <ac:spMkLst>
            <pc:docMk/>
            <pc:sldMk cId="417305671" sldId="278"/>
            <ac:spMk id="4" creationId="{270F874A-B973-564F-8351-EB12D762ECDE}"/>
          </ac:spMkLst>
        </pc:spChg>
        <pc:spChg chg="del">
          <ac:chgData name="Syed Adeebuddin" userId="e4550f49-026a-4a19-8b41-cd9fa49eb806" providerId="ADAL" clId="{8ADBDC73-8262-430B-972F-D0137EF10410}" dt="2024-02-19T05:32:01.354" v="12" actId="478"/>
          <ac:spMkLst>
            <pc:docMk/>
            <pc:sldMk cId="417305671" sldId="278"/>
            <ac:spMk id="5" creationId="{4203A8CC-0E0C-D544-BD95-49CB368AA72C}"/>
          </ac:spMkLst>
        </pc:spChg>
      </pc:sldChg>
      <pc:sldChg chg="del">
        <pc:chgData name="Syed Adeebuddin" userId="e4550f49-026a-4a19-8b41-cd9fa49eb806" providerId="ADAL" clId="{8ADBDC73-8262-430B-972F-D0137EF10410}" dt="2024-02-19T05:29:58.849" v="0" actId="47"/>
        <pc:sldMkLst>
          <pc:docMk/>
          <pc:sldMk cId="2476614074" sldId="29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C3A20-6016-411A-A95E-BB50529F3B2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8DAB65-B4A6-4220-9FB0-C927F3D5FBBF}">
      <dgm:prSet/>
      <dgm:spPr/>
      <dgm:t>
        <a:bodyPr/>
        <a:lstStyle/>
        <a:p>
          <a:pPr>
            <a:defRPr cap="all"/>
          </a:pPr>
          <a:r>
            <a:rPr lang="en-US" b="0" i="0"/>
            <a:t>Continuous Integration (CI)</a:t>
          </a:r>
          <a:endParaRPr lang="en-US"/>
        </a:p>
      </dgm:t>
    </dgm:pt>
    <dgm:pt modelId="{726B14E7-BDAA-41C7-9DBA-0F58197CC287}" type="parTrans" cxnId="{7B0F8A54-909C-4C8F-836A-7055E9840C3F}">
      <dgm:prSet/>
      <dgm:spPr/>
      <dgm:t>
        <a:bodyPr/>
        <a:lstStyle/>
        <a:p>
          <a:endParaRPr lang="en-US"/>
        </a:p>
      </dgm:t>
    </dgm:pt>
    <dgm:pt modelId="{23489880-E9DC-4256-B6D8-762746E3FB7F}" type="sibTrans" cxnId="{7B0F8A54-909C-4C8F-836A-7055E9840C3F}">
      <dgm:prSet/>
      <dgm:spPr/>
      <dgm:t>
        <a:bodyPr/>
        <a:lstStyle/>
        <a:p>
          <a:endParaRPr lang="en-US"/>
        </a:p>
      </dgm:t>
    </dgm:pt>
    <dgm:pt modelId="{8E11DADD-6576-4633-BA33-A3D06792B30C}">
      <dgm:prSet/>
      <dgm:spPr/>
      <dgm:t>
        <a:bodyPr/>
        <a:lstStyle/>
        <a:p>
          <a:pPr>
            <a:defRPr cap="all"/>
          </a:pPr>
          <a:r>
            <a:rPr lang="en-US" b="0" i="0"/>
            <a:t>Continuous Delivery (CD)</a:t>
          </a:r>
          <a:endParaRPr lang="en-US"/>
        </a:p>
      </dgm:t>
    </dgm:pt>
    <dgm:pt modelId="{BF9E3B55-5079-4230-ADEE-46F27BD9C3F5}" type="parTrans" cxnId="{DCF26F27-D922-4FFD-9CDA-360665541DFB}">
      <dgm:prSet/>
      <dgm:spPr/>
      <dgm:t>
        <a:bodyPr/>
        <a:lstStyle/>
        <a:p>
          <a:endParaRPr lang="en-US"/>
        </a:p>
      </dgm:t>
    </dgm:pt>
    <dgm:pt modelId="{1C53C4B2-9803-45ED-8B94-4A047AE63B8E}" type="sibTrans" cxnId="{DCF26F27-D922-4FFD-9CDA-360665541DFB}">
      <dgm:prSet/>
      <dgm:spPr/>
      <dgm:t>
        <a:bodyPr/>
        <a:lstStyle/>
        <a:p>
          <a:endParaRPr lang="en-US"/>
        </a:p>
      </dgm:t>
    </dgm:pt>
    <dgm:pt modelId="{E89A60C1-EDA0-4CEA-AA88-58F87116CF7A}">
      <dgm:prSet/>
      <dgm:spPr/>
      <dgm:t>
        <a:bodyPr/>
        <a:lstStyle/>
        <a:p>
          <a:pPr>
            <a:defRPr cap="all"/>
          </a:pPr>
          <a:r>
            <a:rPr lang="en-US" b="0" i="0"/>
            <a:t>Infrastructure as Code (IaC)</a:t>
          </a:r>
          <a:endParaRPr lang="en-US"/>
        </a:p>
      </dgm:t>
    </dgm:pt>
    <dgm:pt modelId="{7A482178-2116-4B8F-A3E0-08ACA61099C7}" type="parTrans" cxnId="{879DF54D-4EA7-4FF0-999A-7BD1145D6010}">
      <dgm:prSet/>
      <dgm:spPr/>
      <dgm:t>
        <a:bodyPr/>
        <a:lstStyle/>
        <a:p>
          <a:endParaRPr lang="en-US"/>
        </a:p>
      </dgm:t>
    </dgm:pt>
    <dgm:pt modelId="{D315E9B5-F963-44B9-ACAC-F58AA31E557D}" type="sibTrans" cxnId="{879DF54D-4EA7-4FF0-999A-7BD1145D6010}">
      <dgm:prSet/>
      <dgm:spPr/>
      <dgm:t>
        <a:bodyPr/>
        <a:lstStyle/>
        <a:p>
          <a:endParaRPr lang="en-US"/>
        </a:p>
      </dgm:t>
    </dgm:pt>
    <dgm:pt modelId="{B53E6A85-56EF-4E06-8EE1-7C01EE964A47}">
      <dgm:prSet/>
      <dgm:spPr/>
      <dgm:t>
        <a:bodyPr/>
        <a:lstStyle/>
        <a:p>
          <a:pPr>
            <a:defRPr cap="all"/>
          </a:pPr>
          <a:r>
            <a:rPr lang="en-US" b="0" i="0"/>
            <a:t>Monitoring and Feedback</a:t>
          </a:r>
          <a:endParaRPr lang="en-US"/>
        </a:p>
      </dgm:t>
    </dgm:pt>
    <dgm:pt modelId="{D4D2A7D4-9B0C-4A8E-BEF3-244BA3F645B3}" type="parTrans" cxnId="{669CA169-79A0-4969-9E41-15E776F6DE8C}">
      <dgm:prSet/>
      <dgm:spPr/>
      <dgm:t>
        <a:bodyPr/>
        <a:lstStyle/>
        <a:p>
          <a:endParaRPr lang="en-US"/>
        </a:p>
      </dgm:t>
    </dgm:pt>
    <dgm:pt modelId="{25B4E91B-2EB1-459D-8C7C-6FCFB4F4FC92}" type="sibTrans" cxnId="{669CA169-79A0-4969-9E41-15E776F6DE8C}">
      <dgm:prSet/>
      <dgm:spPr/>
      <dgm:t>
        <a:bodyPr/>
        <a:lstStyle/>
        <a:p>
          <a:endParaRPr lang="en-US"/>
        </a:p>
      </dgm:t>
    </dgm:pt>
    <dgm:pt modelId="{172A38D6-60DA-4387-BC5F-98CBCCF3E1E2}">
      <dgm:prSet/>
      <dgm:spPr/>
      <dgm:t>
        <a:bodyPr/>
        <a:lstStyle/>
        <a:p>
          <a:pPr>
            <a:defRPr cap="all"/>
          </a:pPr>
          <a:r>
            <a:rPr lang="en-US" b="0" i="0"/>
            <a:t>Collaboration and Communication</a:t>
          </a:r>
          <a:endParaRPr lang="en-US"/>
        </a:p>
      </dgm:t>
    </dgm:pt>
    <dgm:pt modelId="{F2FFE1B7-0154-456C-9A69-FA7A7259409A}" type="parTrans" cxnId="{9C6E2BB4-FA20-4AB1-95ED-69FBC373FC9C}">
      <dgm:prSet/>
      <dgm:spPr/>
      <dgm:t>
        <a:bodyPr/>
        <a:lstStyle/>
        <a:p>
          <a:endParaRPr lang="en-US"/>
        </a:p>
      </dgm:t>
    </dgm:pt>
    <dgm:pt modelId="{0B8DD432-0EB6-4D0B-BB8E-9B9DEDC26D18}" type="sibTrans" cxnId="{9C6E2BB4-FA20-4AB1-95ED-69FBC373FC9C}">
      <dgm:prSet/>
      <dgm:spPr/>
      <dgm:t>
        <a:bodyPr/>
        <a:lstStyle/>
        <a:p>
          <a:endParaRPr lang="en-US"/>
        </a:p>
      </dgm:t>
    </dgm:pt>
    <dgm:pt modelId="{09E63359-A1B7-4AB3-9EDE-62BB213641BA}">
      <dgm:prSet/>
      <dgm:spPr/>
      <dgm:t>
        <a:bodyPr/>
        <a:lstStyle/>
        <a:p>
          <a:pPr>
            <a:defRPr cap="all"/>
          </a:pPr>
          <a:r>
            <a:rPr lang="en-US" b="0" i="0"/>
            <a:t>Automation</a:t>
          </a:r>
          <a:endParaRPr lang="en-US"/>
        </a:p>
      </dgm:t>
    </dgm:pt>
    <dgm:pt modelId="{A578BE7A-4AD4-4366-8C7A-D00EA1CC8914}" type="parTrans" cxnId="{B303DCA6-D79F-4806-8502-DF05F6793D47}">
      <dgm:prSet/>
      <dgm:spPr/>
      <dgm:t>
        <a:bodyPr/>
        <a:lstStyle/>
        <a:p>
          <a:endParaRPr lang="en-US"/>
        </a:p>
      </dgm:t>
    </dgm:pt>
    <dgm:pt modelId="{FFF51AAD-24AE-4954-95CC-E8A4EDAAB0DA}" type="sibTrans" cxnId="{B303DCA6-D79F-4806-8502-DF05F6793D47}">
      <dgm:prSet/>
      <dgm:spPr/>
      <dgm:t>
        <a:bodyPr/>
        <a:lstStyle/>
        <a:p>
          <a:endParaRPr lang="en-US"/>
        </a:p>
      </dgm:t>
    </dgm:pt>
    <dgm:pt modelId="{234D53F2-FD90-4DFC-99AF-184CACB8EAAD}" type="pres">
      <dgm:prSet presAssocID="{FCAC3A20-6016-411A-A95E-BB50529F3B29}" presName="root" presStyleCnt="0">
        <dgm:presLayoutVars>
          <dgm:dir/>
          <dgm:resizeHandles val="exact"/>
        </dgm:presLayoutVars>
      </dgm:prSet>
      <dgm:spPr/>
    </dgm:pt>
    <dgm:pt modelId="{3FB86049-6BF6-45A4-A430-EA6B24B05CA7}" type="pres">
      <dgm:prSet presAssocID="{188DAB65-B4A6-4220-9FB0-C927F3D5FBBF}" presName="compNode" presStyleCnt="0"/>
      <dgm:spPr/>
    </dgm:pt>
    <dgm:pt modelId="{913C396E-8209-4556-9C15-72EFE3F12BCD}" type="pres">
      <dgm:prSet presAssocID="{188DAB65-B4A6-4220-9FB0-C927F3D5FBBF}" presName="iconBgRect" presStyleLbl="bgShp" presStyleIdx="0" presStyleCnt="6"/>
      <dgm:spPr/>
    </dgm:pt>
    <dgm:pt modelId="{BEDAE0A6-A277-4C90-BFE1-6B665E33C293}" type="pres">
      <dgm:prSet presAssocID="{188DAB65-B4A6-4220-9FB0-C927F3D5FBB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A70BCCCC-E21A-4021-857E-FC22ABB1C479}" type="pres">
      <dgm:prSet presAssocID="{188DAB65-B4A6-4220-9FB0-C927F3D5FBBF}" presName="spaceRect" presStyleCnt="0"/>
      <dgm:spPr/>
    </dgm:pt>
    <dgm:pt modelId="{07F87DE8-338A-4A4D-92BF-86A7CFB48E3C}" type="pres">
      <dgm:prSet presAssocID="{188DAB65-B4A6-4220-9FB0-C927F3D5FBBF}" presName="textRect" presStyleLbl="revTx" presStyleIdx="0" presStyleCnt="6">
        <dgm:presLayoutVars>
          <dgm:chMax val="1"/>
          <dgm:chPref val="1"/>
        </dgm:presLayoutVars>
      </dgm:prSet>
      <dgm:spPr/>
    </dgm:pt>
    <dgm:pt modelId="{4CB3AFC1-298D-461E-B31F-7C8C28C4514A}" type="pres">
      <dgm:prSet presAssocID="{23489880-E9DC-4256-B6D8-762746E3FB7F}" presName="sibTrans" presStyleCnt="0"/>
      <dgm:spPr/>
    </dgm:pt>
    <dgm:pt modelId="{00EC7F42-2665-4BAC-88C4-F25293E70458}" type="pres">
      <dgm:prSet presAssocID="{8E11DADD-6576-4633-BA33-A3D06792B30C}" presName="compNode" presStyleCnt="0"/>
      <dgm:spPr/>
    </dgm:pt>
    <dgm:pt modelId="{3DCED791-CE1B-4C55-8BAB-46A2C4779DD3}" type="pres">
      <dgm:prSet presAssocID="{8E11DADD-6576-4633-BA33-A3D06792B30C}" presName="iconBgRect" presStyleLbl="bgShp" presStyleIdx="1" presStyleCnt="6"/>
      <dgm:spPr/>
    </dgm:pt>
    <dgm:pt modelId="{E5742D73-D460-430C-A9B5-EAE4E64620CD}" type="pres">
      <dgm:prSet presAssocID="{8E11DADD-6576-4633-BA33-A3D06792B30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C5B4F24E-E9CD-460F-A630-5E9C8B8AE8BA}" type="pres">
      <dgm:prSet presAssocID="{8E11DADD-6576-4633-BA33-A3D06792B30C}" presName="spaceRect" presStyleCnt="0"/>
      <dgm:spPr/>
    </dgm:pt>
    <dgm:pt modelId="{EDCF60F4-E239-4E05-8860-0DDCFC587C9D}" type="pres">
      <dgm:prSet presAssocID="{8E11DADD-6576-4633-BA33-A3D06792B30C}" presName="textRect" presStyleLbl="revTx" presStyleIdx="1" presStyleCnt="6">
        <dgm:presLayoutVars>
          <dgm:chMax val="1"/>
          <dgm:chPref val="1"/>
        </dgm:presLayoutVars>
      </dgm:prSet>
      <dgm:spPr/>
    </dgm:pt>
    <dgm:pt modelId="{0D90EF7E-66AF-47A5-9983-6949492CB919}" type="pres">
      <dgm:prSet presAssocID="{1C53C4B2-9803-45ED-8B94-4A047AE63B8E}" presName="sibTrans" presStyleCnt="0"/>
      <dgm:spPr/>
    </dgm:pt>
    <dgm:pt modelId="{5DC428D4-DBFF-4D74-AAC2-1299AC1AEA61}" type="pres">
      <dgm:prSet presAssocID="{E89A60C1-EDA0-4CEA-AA88-58F87116CF7A}" presName="compNode" presStyleCnt="0"/>
      <dgm:spPr/>
    </dgm:pt>
    <dgm:pt modelId="{DAAAFFB6-D08D-4881-8968-C70FD530938D}" type="pres">
      <dgm:prSet presAssocID="{E89A60C1-EDA0-4CEA-AA88-58F87116CF7A}" presName="iconBgRect" presStyleLbl="bgShp" presStyleIdx="2" presStyleCnt="6"/>
      <dgm:spPr/>
    </dgm:pt>
    <dgm:pt modelId="{29839F36-25B2-4636-B967-63CFF7123885}" type="pres">
      <dgm:prSet presAssocID="{E89A60C1-EDA0-4CEA-AA88-58F87116CF7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FB10C8F-5446-40E6-8B19-543BA74006D1}" type="pres">
      <dgm:prSet presAssocID="{E89A60C1-EDA0-4CEA-AA88-58F87116CF7A}" presName="spaceRect" presStyleCnt="0"/>
      <dgm:spPr/>
    </dgm:pt>
    <dgm:pt modelId="{C0EBF238-0C90-475E-BA4B-4827F7AD3717}" type="pres">
      <dgm:prSet presAssocID="{E89A60C1-EDA0-4CEA-AA88-58F87116CF7A}" presName="textRect" presStyleLbl="revTx" presStyleIdx="2" presStyleCnt="6">
        <dgm:presLayoutVars>
          <dgm:chMax val="1"/>
          <dgm:chPref val="1"/>
        </dgm:presLayoutVars>
      </dgm:prSet>
      <dgm:spPr/>
    </dgm:pt>
    <dgm:pt modelId="{147021FA-8E84-4462-8B15-3E33CAFD4C48}" type="pres">
      <dgm:prSet presAssocID="{D315E9B5-F963-44B9-ACAC-F58AA31E557D}" presName="sibTrans" presStyleCnt="0"/>
      <dgm:spPr/>
    </dgm:pt>
    <dgm:pt modelId="{EEDDD236-921E-4681-9EF9-33C3ABB20CFB}" type="pres">
      <dgm:prSet presAssocID="{B53E6A85-56EF-4E06-8EE1-7C01EE964A47}" presName="compNode" presStyleCnt="0"/>
      <dgm:spPr/>
    </dgm:pt>
    <dgm:pt modelId="{CB96B3E9-B109-4508-950A-D101267F1E34}" type="pres">
      <dgm:prSet presAssocID="{B53E6A85-56EF-4E06-8EE1-7C01EE964A47}" presName="iconBgRect" presStyleLbl="bgShp" presStyleIdx="3" presStyleCnt="6"/>
      <dgm:spPr/>
    </dgm:pt>
    <dgm:pt modelId="{77E41D5D-6F7B-4D39-9957-CC27786D9AEF}" type="pres">
      <dgm:prSet presAssocID="{B53E6A85-56EF-4E06-8EE1-7C01EE964A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EA604D97-1462-4030-8859-7DD77E0E4656}" type="pres">
      <dgm:prSet presAssocID="{B53E6A85-56EF-4E06-8EE1-7C01EE964A47}" presName="spaceRect" presStyleCnt="0"/>
      <dgm:spPr/>
    </dgm:pt>
    <dgm:pt modelId="{1DA6934B-71D5-4407-B2DF-56F6B7565C17}" type="pres">
      <dgm:prSet presAssocID="{B53E6A85-56EF-4E06-8EE1-7C01EE964A47}" presName="textRect" presStyleLbl="revTx" presStyleIdx="3" presStyleCnt="6">
        <dgm:presLayoutVars>
          <dgm:chMax val="1"/>
          <dgm:chPref val="1"/>
        </dgm:presLayoutVars>
      </dgm:prSet>
      <dgm:spPr/>
    </dgm:pt>
    <dgm:pt modelId="{A8B23A2A-3341-4FDF-8F16-BB78356EB07E}" type="pres">
      <dgm:prSet presAssocID="{25B4E91B-2EB1-459D-8C7C-6FCFB4F4FC92}" presName="sibTrans" presStyleCnt="0"/>
      <dgm:spPr/>
    </dgm:pt>
    <dgm:pt modelId="{74332073-039C-45C1-8C25-3EB53549E94C}" type="pres">
      <dgm:prSet presAssocID="{172A38D6-60DA-4387-BC5F-98CBCCF3E1E2}" presName="compNode" presStyleCnt="0"/>
      <dgm:spPr/>
    </dgm:pt>
    <dgm:pt modelId="{0E8BB490-6FBA-4F5B-8EFA-9A5B3BBF0C78}" type="pres">
      <dgm:prSet presAssocID="{172A38D6-60DA-4387-BC5F-98CBCCF3E1E2}" presName="iconBgRect" presStyleLbl="bgShp" presStyleIdx="4" presStyleCnt="6"/>
      <dgm:spPr/>
    </dgm:pt>
    <dgm:pt modelId="{8472CABE-EC64-4024-94A2-4C9CA584B438}" type="pres">
      <dgm:prSet presAssocID="{172A38D6-60DA-4387-BC5F-98CBCCF3E1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5DE7CF1C-C146-4BC1-87DF-3A5CF1E6ACDB}" type="pres">
      <dgm:prSet presAssocID="{172A38D6-60DA-4387-BC5F-98CBCCF3E1E2}" presName="spaceRect" presStyleCnt="0"/>
      <dgm:spPr/>
    </dgm:pt>
    <dgm:pt modelId="{1D8CFD9A-256D-4535-9BFF-B2FB54A9D947}" type="pres">
      <dgm:prSet presAssocID="{172A38D6-60DA-4387-BC5F-98CBCCF3E1E2}" presName="textRect" presStyleLbl="revTx" presStyleIdx="4" presStyleCnt="6">
        <dgm:presLayoutVars>
          <dgm:chMax val="1"/>
          <dgm:chPref val="1"/>
        </dgm:presLayoutVars>
      </dgm:prSet>
      <dgm:spPr/>
    </dgm:pt>
    <dgm:pt modelId="{5E49E050-1846-432B-9DAB-BACCEDB7A748}" type="pres">
      <dgm:prSet presAssocID="{0B8DD432-0EB6-4D0B-BB8E-9B9DEDC26D18}" presName="sibTrans" presStyleCnt="0"/>
      <dgm:spPr/>
    </dgm:pt>
    <dgm:pt modelId="{AF2CD15B-95EE-46F4-BEEB-42899F6E0160}" type="pres">
      <dgm:prSet presAssocID="{09E63359-A1B7-4AB3-9EDE-62BB213641BA}" presName="compNode" presStyleCnt="0"/>
      <dgm:spPr/>
    </dgm:pt>
    <dgm:pt modelId="{BE814B99-FDB3-4E6D-8143-E152FEA3D618}" type="pres">
      <dgm:prSet presAssocID="{09E63359-A1B7-4AB3-9EDE-62BB213641BA}" presName="iconBgRect" presStyleLbl="bgShp" presStyleIdx="5" presStyleCnt="6"/>
      <dgm:spPr/>
    </dgm:pt>
    <dgm:pt modelId="{B47B5475-934E-4A31-B30E-5ECBDC65369A}" type="pres">
      <dgm:prSet presAssocID="{09E63359-A1B7-4AB3-9EDE-62BB213641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433E5298-6033-47AC-8307-C4E48073920A}" type="pres">
      <dgm:prSet presAssocID="{09E63359-A1B7-4AB3-9EDE-62BB213641BA}" presName="spaceRect" presStyleCnt="0"/>
      <dgm:spPr/>
    </dgm:pt>
    <dgm:pt modelId="{100CA02C-648C-474D-9C47-C614ED8AEC82}" type="pres">
      <dgm:prSet presAssocID="{09E63359-A1B7-4AB3-9EDE-62BB213641BA}" presName="textRect" presStyleLbl="revTx" presStyleIdx="5" presStyleCnt="6">
        <dgm:presLayoutVars>
          <dgm:chMax val="1"/>
          <dgm:chPref val="1"/>
        </dgm:presLayoutVars>
      </dgm:prSet>
      <dgm:spPr/>
    </dgm:pt>
  </dgm:ptLst>
  <dgm:cxnLst>
    <dgm:cxn modelId="{DCF26F27-D922-4FFD-9CDA-360665541DFB}" srcId="{FCAC3A20-6016-411A-A95E-BB50529F3B29}" destId="{8E11DADD-6576-4633-BA33-A3D06792B30C}" srcOrd="1" destOrd="0" parTransId="{BF9E3B55-5079-4230-ADEE-46F27BD9C3F5}" sibTransId="{1C53C4B2-9803-45ED-8B94-4A047AE63B8E}"/>
    <dgm:cxn modelId="{465F135F-5050-4FE0-AF0B-D356194C67D4}" type="presOf" srcId="{8E11DADD-6576-4633-BA33-A3D06792B30C}" destId="{EDCF60F4-E239-4E05-8860-0DDCFC587C9D}" srcOrd="0" destOrd="0" presId="urn:microsoft.com/office/officeart/2018/5/layout/IconCircleLabelList"/>
    <dgm:cxn modelId="{35956567-07F7-43D9-B93C-80C8DBB13035}" type="presOf" srcId="{B53E6A85-56EF-4E06-8EE1-7C01EE964A47}" destId="{1DA6934B-71D5-4407-B2DF-56F6B7565C17}" srcOrd="0" destOrd="0" presId="urn:microsoft.com/office/officeart/2018/5/layout/IconCircleLabelList"/>
    <dgm:cxn modelId="{669CA169-79A0-4969-9E41-15E776F6DE8C}" srcId="{FCAC3A20-6016-411A-A95E-BB50529F3B29}" destId="{B53E6A85-56EF-4E06-8EE1-7C01EE964A47}" srcOrd="3" destOrd="0" parTransId="{D4D2A7D4-9B0C-4A8E-BEF3-244BA3F645B3}" sibTransId="{25B4E91B-2EB1-459D-8C7C-6FCFB4F4FC92}"/>
    <dgm:cxn modelId="{879DF54D-4EA7-4FF0-999A-7BD1145D6010}" srcId="{FCAC3A20-6016-411A-A95E-BB50529F3B29}" destId="{E89A60C1-EDA0-4CEA-AA88-58F87116CF7A}" srcOrd="2" destOrd="0" parTransId="{7A482178-2116-4B8F-A3E0-08ACA61099C7}" sibTransId="{D315E9B5-F963-44B9-ACAC-F58AA31E557D}"/>
    <dgm:cxn modelId="{7B0F8A54-909C-4C8F-836A-7055E9840C3F}" srcId="{FCAC3A20-6016-411A-A95E-BB50529F3B29}" destId="{188DAB65-B4A6-4220-9FB0-C927F3D5FBBF}" srcOrd="0" destOrd="0" parTransId="{726B14E7-BDAA-41C7-9DBA-0F58197CC287}" sibTransId="{23489880-E9DC-4256-B6D8-762746E3FB7F}"/>
    <dgm:cxn modelId="{31242A7F-9F76-4B4F-A0CC-B8FAFE9B48AE}" type="presOf" srcId="{188DAB65-B4A6-4220-9FB0-C927F3D5FBBF}" destId="{07F87DE8-338A-4A4D-92BF-86A7CFB48E3C}" srcOrd="0" destOrd="0" presId="urn:microsoft.com/office/officeart/2018/5/layout/IconCircleLabelList"/>
    <dgm:cxn modelId="{B303DCA6-D79F-4806-8502-DF05F6793D47}" srcId="{FCAC3A20-6016-411A-A95E-BB50529F3B29}" destId="{09E63359-A1B7-4AB3-9EDE-62BB213641BA}" srcOrd="5" destOrd="0" parTransId="{A578BE7A-4AD4-4366-8C7A-D00EA1CC8914}" sibTransId="{FFF51AAD-24AE-4954-95CC-E8A4EDAAB0DA}"/>
    <dgm:cxn modelId="{9C6E2BB4-FA20-4AB1-95ED-69FBC373FC9C}" srcId="{FCAC3A20-6016-411A-A95E-BB50529F3B29}" destId="{172A38D6-60DA-4387-BC5F-98CBCCF3E1E2}" srcOrd="4" destOrd="0" parTransId="{F2FFE1B7-0154-456C-9A69-FA7A7259409A}" sibTransId="{0B8DD432-0EB6-4D0B-BB8E-9B9DEDC26D18}"/>
    <dgm:cxn modelId="{22D1C1C7-9385-40B2-B14D-A87072D3FABC}" type="presOf" srcId="{172A38D6-60DA-4387-BC5F-98CBCCF3E1E2}" destId="{1D8CFD9A-256D-4535-9BFF-B2FB54A9D947}" srcOrd="0" destOrd="0" presId="urn:microsoft.com/office/officeart/2018/5/layout/IconCircleLabelList"/>
    <dgm:cxn modelId="{AC1378DC-6BC3-4AC5-B81E-52C73D270FB8}" type="presOf" srcId="{E89A60C1-EDA0-4CEA-AA88-58F87116CF7A}" destId="{C0EBF238-0C90-475E-BA4B-4827F7AD3717}" srcOrd="0" destOrd="0" presId="urn:microsoft.com/office/officeart/2018/5/layout/IconCircleLabelList"/>
    <dgm:cxn modelId="{28EC12E2-BC14-46CF-9319-BA0F03C50CF7}" type="presOf" srcId="{FCAC3A20-6016-411A-A95E-BB50529F3B29}" destId="{234D53F2-FD90-4DFC-99AF-184CACB8EAAD}" srcOrd="0" destOrd="0" presId="urn:microsoft.com/office/officeart/2018/5/layout/IconCircleLabelList"/>
    <dgm:cxn modelId="{85AF61EE-1518-4C96-A481-F4C4669D2A2B}" type="presOf" srcId="{09E63359-A1B7-4AB3-9EDE-62BB213641BA}" destId="{100CA02C-648C-474D-9C47-C614ED8AEC82}" srcOrd="0" destOrd="0" presId="urn:microsoft.com/office/officeart/2018/5/layout/IconCircleLabelList"/>
    <dgm:cxn modelId="{558D265A-3B71-4102-82D4-B9D7DD03AD2B}" type="presParOf" srcId="{234D53F2-FD90-4DFC-99AF-184CACB8EAAD}" destId="{3FB86049-6BF6-45A4-A430-EA6B24B05CA7}" srcOrd="0" destOrd="0" presId="urn:microsoft.com/office/officeart/2018/5/layout/IconCircleLabelList"/>
    <dgm:cxn modelId="{364BC3CF-C40D-4A18-9B99-2170D247A4FD}" type="presParOf" srcId="{3FB86049-6BF6-45A4-A430-EA6B24B05CA7}" destId="{913C396E-8209-4556-9C15-72EFE3F12BCD}" srcOrd="0" destOrd="0" presId="urn:microsoft.com/office/officeart/2018/5/layout/IconCircleLabelList"/>
    <dgm:cxn modelId="{123A4B87-FCFB-434D-AAD0-778E6F616D84}" type="presParOf" srcId="{3FB86049-6BF6-45A4-A430-EA6B24B05CA7}" destId="{BEDAE0A6-A277-4C90-BFE1-6B665E33C293}" srcOrd="1" destOrd="0" presId="urn:microsoft.com/office/officeart/2018/5/layout/IconCircleLabelList"/>
    <dgm:cxn modelId="{3520F96D-5258-4E24-A28A-C659957C169A}" type="presParOf" srcId="{3FB86049-6BF6-45A4-A430-EA6B24B05CA7}" destId="{A70BCCCC-E21A-4021-857E-FC22ABB1C479}" srcOrd="2" destOrd="0" presId="urn:microsoft.com/office/officeart/2018/5/layout/IconCircleLabelList"/>
    <dgm:cxn modelId="{B0674EB3-CDC0-4D94-9DB3-CCF4003F648D}" type="presParOf" srcId="{3FB86049-6BF6-45A4-A430-EA6B24B05CA7}" destId="{07F87DE8-338A-4A4D-92BF-86A7CFB48E3C}" srcOrd="3" destOrd="0" presId="urn:microsoft.com/office/officeart/2018/5/layout/IconCircleLabelList"/>
    <dgm:cxn modelId="{CEECB4E4-3CA0-4576-8746-4AED8D27A846}" type="presParOf" srcId="{234D53F2-FD90-4DFC-99AF-184CACB8EAAD}" destId="{4CB3AFC1-298D-461E-B31F-7C8C28C4514A}" srcOrd="1" destOrd="0" presId="urn:microsoft.com/office/officeart/2018/5/layout/IconCircleLabelList"/>
    <dgm:cxn modelId="{A2CB08C0-E497-48DF-8BE8-89D76E9EB0C8}" type="presParOf" srcId="{234D53F2-FD90-4DFC-99AF-184CACB8EAAD}" destId="{00EC7F42-2665-4BAC-88C4-F25293E70458}" srcOrd="2" destOrd="0" presId="urn:microsoft.com/office/officeart/2018/5/layout/IconCircleLabelList"/>
    <dgm:cxn modelId="{4B9EE0E8-1255-4482-9976-68E8D845C109}" type="presParOf" srcId="{00EC7F42-2665-4BAC-88C4-F25293E70458}" destId="{3DCED791-CE1B-4C55-8BAB-46A2C4779DD3}" srcOrd="0" destOrd="0" presId="urn:microsoft.com/office/officeart/2018/5/layout/IconCircleLabelList"/>
    <dgm:cxn modelId="{8646F90E-F5A6-416D-B0E2-35F4038B4F2C}" type="presParOf" srcId="{00EC7F42-2665-4BAC-88C4-F25293E70458}" destId="{E5742D73-D460-430C-A9B5-EAE4E64620CD}" srcOrd="1" destOrd="0" presId="urn:microsoft.com/office/officeart/2018/5/layout/IconCircleLabelList"/>
    <dgm:cxn modelId="{99AC2E53-6F03-4503-A955-D69C5C488E1E}" type="presParOf" srcId="{00EC7F42-2665-4BAC-88C4-F25293E70458}" destId="{C5B4F24E-E9CD-460F-A630-5E9C8B8AE8BA}" srcOrd="2" destOrd="0" presId="urn:microsoft.com/office/officeart/2018/5/layout/IconCircleLabelList"/>
    <dgm:cxn modelId="{F7D817C7-0D9A-4F96-8502-A3F08D08168D}" type="presParOf" srcId="{00EC7F42-2665-4BAC-88C4-F25293E70458}" destId="{EDCF60F4-E239-4E05-8860-0DDCFC587C9D}" srcOrd="3" destOrd="0" presId="urn:microsoft.com/office/officeart/2018/5/layout/IconCircleLabelList"/>
    <dgm:cxn modelId="{0105141F-05FB-45BB-AAC8-64A82627987D}" type="presParOf" srcId="{234D53F2-FD90-4DFC-99AF-184CACB8EAAD}" destId="{0D90EF7E-66AF-47A5-9983-6949492CB919}" srcOrd="3" destOrd="0" presId="urn:microsoft.com/office/officeart/2018/5/layout/IconCircleLabelList"/>
    <dgm:cxn modelId="{89B9F812-31ED-47A7-9D35-12FD60741A1A}" type="presParOf" srcId="{234D53F2-FD90-4DFC-99AF-184CACB8EAAD}" destId="{5DC428D4-DBFF-4D74-AAC2-1299AC1AEA61}" srcOrd="4" destOrd="0" presId="urn:microsoft.com/office/officeart/2018/5/layout/IconCircleLabelList"/>
    <dgm:cxn modelId="{D7049383-2AB0-4F8B-BA47-6FA1F8377831}" type="presParOf" srcId="{5DC428D4-DBFF-4D74-AAC2-1299AC1AEA61}" destId="{DAAAFFB6-D08D-4881-8968-C70FD530938D}" srcOrd="0" destOrd="0" presId="urn:microsoft.com/office/officeart/2018/5/layout/IconCircleLabelList"/>
    <dgm:cxn modelId="{E5955E4C-0123-4E58-B504-782823718687}" type="presParOf" srcId="{5DC428D4-DBFF-4D74-AAC2-1299AC1AEA61}" destId="{29839F36-25B2-4636-B967-63CFF7123885}" srcOrd="1" destOrd="0" presId="urn:microsoft.com/office/officeart/2018/5/layout/IconCircleLabelList"/>
    <dgm:cxn modelId="{5D5240E5-4C9F-4A26-ABC6-CB1545F5ADA9}" type="presParOf" srcId="{5DC428D4-DBFF-4D74-AAC2-1299AC1AEA61}" destId="{5FB10C8F-5446-40E6-8B19-543BA74006D1}" srcOrd="2" destOrd="0" presId="urn:microsoft.com/office/officeart/2018/5/layout/IconCircleLabelList"/>
    <dgm:cxn modelId="{B821CDEF-C6B8-41E6-8882-A48D7EB9AF4C}" type="presParOf" srcId="{5DC428D4-DBFF-4D74-AAC2-1299AC1AEA61}" destId="{C0EBF238-0C90-475E-BA4B-4827F7AD3717}" srcOrd="3" destOrd="0" presId="urn:microsoft.com/office/officeart/2018/5/layout/IconCircleLabelList"/>
    <dgm:cxn modelId="{E6B34325-B04A-4EAE-A138-539C1B899670}" type="presParOf" srcId="{234D53F2-FD90-4DFC-99AF-184CACB8EAAD}" destId="{147021FA-8E84-4462-8B15-3E33CAFD4C48}" srcOrd="5" destOrd="0" presId="urn:microsoft.com/office/officeart/2018/5/layout/IconCircleLabelList"/>
    <dgm:cxn modelId="{E1A6A7CB-3D92-4CE9-A820-AFF8C38F87B2}" type="presParOf" srcId="{234D53F2-FD90-4DFC-99AF-184CACB8EAAD}" destId="{EEDDD236-921E-4681-9EF9-33C3ABB20CFB}" srcOrd="6" destOrd="0" presId="urn:microsoft.com/office/officeart/2018/5/layout/IconCircleLabelList"/>
    <dgm:cxn modelId="{2AA2F53C-DA18-414A-BC11-786ED9C59A11}" type="presParOf" srcId="{EEDDD236-921E-4681-9EF9-33C3ABB20CFB}" destId="{CB96B3E9-B109-4508-950A-D101267F1E34}" srcOrd="0" destOrd="0" presId="urn:microsoft.com/office/officeart/2018/5/layout/IconCircleLabelList"/>
    <dgm:cxn modelId="{CABB35DC-A64C-4B7E-B6B2-6F81A01B5740}" type="presParOf" srcId="{EEDDD236-921E-4681-9EF9-33C3ABB20CFB}" destId="{77E41D5D-6F7B-4D39-9957-CC27786D9AEF}" srcOrd="1" destOrd="0" presId="urn:microsoft.com/office/officeart/2018/5/layout/IconCircleLabelList"/>
    <dgm:cxn modelId="{15CBD7D8-033D-4A24-94BC-B5583A7EC375}" type="presParOf" srcId="{EEDDD236-921E-4681-9EF9-33C3ABB20CFB}" destId="{EA604D97-1462-4030-8859-7DD77E0E4656}" srcOrd="2" destOrd="0" presId="urn:microsoft.com/office/officeart/2018/5/layout/IconCircleLabelList"/>
    <dgm:cxn modelId="{57A4B5F7-F607-441F-94DA-8A9AFDC4C206}" type="presParOf" srcId="{EEDDD236-921E-4681-9EF9-33C3ABB20CFB}" destId="{1DA6934B-71D5-4407-B2DF-56F6B7565C17}" srcOrd="3" destOrd="0" presId="urn:microsoft.com/office/officeart/2018/5/layout/IconCircleLabelList"/>
    <dgm:cxn modelId="{B57DF71A-7FC4-4D2F-B8AA-CC912B059C53}" type="presParOf" srcId="{234D53F2-FD90-4DFC-99AF-184CACB8EAAD}" destId="{A8B23A2A-3341-4FDF-8F16-BB78356EB07E}" srcOrd="7" destOrd="0" presId="urn:microsoft.com/office/officeart/2018/5/layout/IconCircleLabelList"/>
    <dgm:cxn modelId="{76B09CFD-25C2-4AB6-8A98-36D0EF75D8C7}" type="presParOf" srcId="{234D53F2-FD90-4DFC-99AF-184CACB8EAAD}" destId="{74332073-039C-45C1-8C25-3EB53549E94C}" srcOrd="8" destOrd="0" presId="urn:microsoft.com/office/officeart/2018/5/layout/IconCircleLabelList"/>
    <dgm:cxn modelId="{1A7D8FEE-7354-436C-9138-B1B104582B03}" type="presParOf" srcId="{74332073-039C-45C1-8C25-3EB53549E94C}" destId="{0E8BB490-6FBA-4F5B-8EFA-9A5B3BBF0C78}" srcOrd="0" destOrd="0" presId="urn:microsoft.com/office/officeart/2018/5/layout/IconCircleLabelList"/>
    <dgm:cxn modelId="{021A0E3F-E10A-4950-86F6-3D8E4FF27D04}" type="presParOf" srcId="{74332073-039C-45C1-8C25-3EB53549E94C}" destId="{8472CABE-EC64-4024-94A2-4C9CA584B438}" srcOrd="1" destOrd="0" presId="urn:microsoft.com/office/officeart/2018/5/layout/IconCircleLabelList"/>
    <dgm:cxn modelId="{80C8D509-897A-4ED0-AD61-56491FE4A7B8}" type="presParOf" srcId="{74332073-039C-45C1-8C25-3EB53549E94C}" destId="{5DE7CF1C-C146-4BC1-87DF-3A5CF1E6ACDB}" srcOrd="2" destOrd="0" presId="urn:microsoft.com/office/officeart/2018/5/layout/IconCircleLabelList"/>
    <dgm:cxn modelId="{58F546CB-C80F-4E5F-BED7-3A62D4FC527C}" type="presParOf" srcId="{74332073-039C-45C1-8C25-3EB53549E94C}" destId="{1D8CFD9A-256D-4535-9BFF-B2FB54A9D947}" srcOrd="3" destOrd="0" presId="urn:microsoft.com/office/officeart/2018/5/layout/IconCircleLabelList"/>
    <dgm:cxn modelId="{A8F26150-3683-4B3F-9C55-9AF0F9C87D6A}" type="presParOf" srcId="{234D53F2-FD90-4DFC-99AF-184CACB8EAAD}" destId="{5E49E050-1846-432B-9DAB-BACCEDB7A748}" srcOrd="9" destOrd="0" presId="urn:microsoft.com/office/officeart/2018/5/layout/IconCircleLabelList"/>
    <dgm:cxn modelId="{FAF7BD63-5721-41A6-A551-3DAE608B04A5}" type="presParOf" srcId="{234D53F2-FD90-4DFC-99AF-184CACB8EAAD}" destId="{AF2CD15B-95EE-46F4-BEEB-42899F6E0160}" srcOrd="10" destOrd="0" presId="urn:microsoft.com/office/officeart/2018/5/layout/IconCircleLabelList"/>
    <dgm:cxn modelId="{D89558BD-05AE-4554-AD04-17466A1B04D5}" type="presParOf" srcId="{AF2CD15B-95EE-46F4-BEEB-42899F6E0160}" destId="{BE814B99-FDB3-4E6D-8143-E152FEA3D618}" srcOrd="0" destOrd="0" presId="urn:microsoft.com/office/officeart/2018/5/layout/IconCircleLabelList"/>
    <dgm:cxn modelId="{BF1D6C88-9A1E-4A46-8F35-F973139B6FFE}" type="presParOf" srcId="{AF2CD15B-95EE-46F4-BEEB-42899F6E0160}" destId="{B47B5475-934E-4A31-B30E-5ECBDC65369A}" srcOrd="1" destOrd="0" presId="urn:microsoft.com/office/officeart/2018/5/layout/IconCircleLabelList"/>
    <dgm:cxn modelId="{F61F8C5D-2D15-4A8C-A9BE-08E7D45EDB17}" type="presParOf" srcId="{AF2CD15B-95EE-46F4-BEEB-42899F6E0160}" destId="{433E5298-6033-47AC-8307-C4E48073920A}" srcOrd="2" destOrd="0" presId="urn:microsoft.com/office/officeart/2018/5/layout/IconCircleLabelList"/>
    <dgm:cxn modelId="{7227A497-A5B2-4A6F-84BF-D949CC1D9E16}" type="presParOf" srcId="{AF2CD15B-95EE-46F4-BEEB-42899F6E0160}" destId="{100CA02C-648C-474D-9C47-C614ED8AEC8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E0A39-A0B0-42CC-B71C-425B70DA9C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BA00A0-A79B-47BC-980C-EE3B0080AAAB}">
      <dgm:prSet/>
      <dgm:spPr/>
      <dgm:t>
        <a:bodyPr/>
        <a:lstStyle/>
        <a:p>
          <a:r>
            <a:rPr lang="en-IN" b="0" i="0"/>
            <a:t>Tools: Git, Jenkins, Docker, Kubernetes, Ansible, etc.</a:t>
          </a:r>
          <a:endParaRPr lang="en-US"/>
        </a:p>
      </dgm:t>
    </dgm:pt>
    <dgm:pt modelId="{C9AB3190-38B0-49F1-9863-A6D71E440B48}" type="parTrans" cxnId="{5022F293-E6CF-4C83-AA51-7A36CB399945}">
      <dgm:prSet/>
      <dgm:spPr/>
      <dgm:t>
        <a:bodyPr/>
        <a:lstStyle/>
        <a:p>
          <a:endParaRPr lang="en-US"/>
        </a:p>
      </dgm:t>
    </dgm:pt>
    <dgm:pt modelId="{B1461031-DBA7-40FA-889B-3CB0A157F97D}" type="sibTrans" cxnId="{5022F293-E6CF-4C83-AA51-7A36CB399945}">
      <dgm:prSet/>
      <dgm:spPr/>
      <dgm:t>
        <a:bodyPr/>
        <a:lstStyle/>
        <a:p>
          <a:endParaRPr lang="en-US"/>
        </a:p>
      </dgm:t>
    </dgm:pt>
    <dgm:pt modelId="{870DF7A3-65E6-45D6-89EF-DD119AF33A46}">
      <dgm:prSet/>
      <dgm:spPr/>
      <dgm:t>
        <a:bodyPr/>
        <a:lstStyle/>
        <a:p>
          <a:r>
            <a:rPr lang="en-IN" b="0" i="0"/>
            <a:t>Processes: Agile methodologies, Scrum, Kanban</a:t>
          </a:r>
          <a:endParaRPr lang="en-US"/>
        </a:p>
      </dgm:t>
    </dgm:pt>
    <dgm:pt modelId="{75876E97-8AB2-42B9-A20D-6175D47969DC}" type="parTrans" cxnId="{B329958E-F347-4226-9CEA-574211B44A90}">
      <dgm:prSet/>
      <dgm:spPr/>
      <dgm:t>
        <a:bodyPr/>
        <a:lstStyle/>
        <a:p>
          <a:endParaRPr lang="en-US"/>
        </a:p>
      </dgm:t>
    </dgm:pt>
    <dgm:pt modelId="{0345E53B-46E8-4D15-82AE-ABED62D4C255}" type="sibTrans" cxnId="{B329958E-F347-4226-9CEA-574211B44A90}">
      <dgm:prSet/>
      <dgm:spPr/>
      <dgm:t>
        <a:bodyPr/>
        <a:lstStyle/>
        <a:p>
          <a:endParaRPr lang="en-US"/>
        </a:p>
      </dgm:t>
    </dgm:pt>
    <dgm:pt modelId="{DF8AE05A-36F5-4B51-A3F6-1C5B52E4DFB5}">
      <dgm:prSet/>
      <dgm:spPr/>
      <dgm:t>
        <a:bodyPr/>
        <a:lstStyle/>
        <a:p>
          <a:r>
            <a:rPr lang="en-IN" b="0" i="0"/>
            <a:t>Practices: CI/CD, IaC, monitoring, automated testing, and deployment</a:t>
          </a:r>
          <a:endParaRPr lang="en-US"/>
        </a:p>
      </dgm:t>
    </dgm:pt>
    <dgm:pt modelId="{4AE607B3-15BE-49FA-BDAB-A00375EA083A}" type="parTrans" cxnId="{1F7E21B2-8249-4E85-A87E-76EB859072B9}">
      <dgm:prSet/>
      <dgm:spPr/>
      <dgm:t>
        <a:bodyPr/>
        <a:lstStyle/>
        <a:p>
          <a:endParaRPr lang="en-US"/>
        </a:p>
      </dgm:t>
    </dgm:pt>
    <dgm:pt modelId="{22F0439C-0ADF-4401-B5FE-ECDA8231D2CB}" type="sibTrans" cxnId="{1F7E21B2-8249-4E85-A87E-76EB859072B9}">
      <dgm:prSet/>
      <dgm:spPr/>
      <dgm:t>
        <a:bodyPr/>
        <a:lstStyle/>
        <a:p>
          <a:endParaRPr lang="en-US"/>
        </a:p>
      </dgm:t>
    </dgm:pt>
    <dgm:pt modelId="{021C0968-BCFC-41B6-8D35-CCCEDF60725B}">
      <dgm:prSet/>
      <dgm:spPr/>
      <dgm:t>
        <a:bodyPr/>
        <a:lstStyle/>
        <a:p>
          <a:r>
            <a:rPr lang="en-IN" b="0" i="0"/>
            <a:t>Culture: Collaboration, shared responsibility, and continuous learning</a:t>
          </a:r>
          <a:endParaRPr lang="en-US"/>
        </a:p>
      </dgm:t>
    </dgm:pt>
    <dgm:pt modelId="{A333A72F-2B23-4341-B113-00A6E373055A}" type="parTrans" cxnId="{9C1BD031-77F5-4B03-B9FD-B4F09E01B1C6}">
      <dgm:prSet/>
      <dgm:spPr/>
      <dgm:t>
        <a:bodyPr/>
        <a:lstStyle/>
        <a:p>
          <a:endParaRPr lang="en-US"/>
        </a:p>
      </dgm:t>
    </dgm:pt>
    <dgm:pt modelId="{D01EC67C-4A66-408C-A812-253C723035A8}" type="sibTrans" cxnId="{9C1BD031-77F5-4B03-B9FD-B4F09E01B1C6}">
      <dgm:prSet/>
      <dgm:spPr/>
      <dgm:t>
        <a:bodyPr/>
        <a:lstStyle/>
        <a:p>
          <a:endParaRPr lang="en-US"/>
        </a:p>
      </dgm:t>
    </dgm:pt>
    <dgm:pt modelId="{D48E7082-2481-4A7F-8750-81A298CF5393}" type="pres">
      <dgm:prSet presAssocID="{0F3E0A39-A0B0-42CC-B71C-425B70DA9CD8}" presName="root" presStyleCnt="0">
        <dgm:presLayoutVars>
          <dgm:dir/>
          <dgm:resizeHandles val="exact"/>
        </dgm:presLayoutVars>
      </dgm:prSet>
      <dgm:spPr/>
    </dgm:pt>
    <dgm:pt modelId="{22E4BE50-56FC-4885-8A26-18BB073BF795}" type="pres">
      <dgm:prSet presAssocID="{6CBA00A0-A79B-47BC-980C-EE3B0080AAAB}" presName="compNode" presStyleCnt="0"/>
      <dgm:spPr/>
    </dgm:pt>
    <dgm:pt modelId="{78F6B295-22E3-46F4-ACA1-7FDEC2A33672}" type="pres">
      <dgm:prSet presAssocID="{6CBA00A0-A79B-47BC-980C-EE3B0080AAAB}" presName="bgRect" presStyleLbl="bgShp" presStyleIdx="0" presStyleCnt="4"/>
      <dgm:spPr/>
    </dgm:pt>
    <dgm:pt modelId="{5E5F90BA-499A-4C79-A61A-EB3ECB3C3BE7}" type="pres">
      <dgm:prSet presAssocID="{6CBA00A0-A79B-47BC-980C-EE3B0080AA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6C95914-E7C6-4FFC-A315-BD7135B466B8}" type="pres">
      <dgm:prSet presAssocID="{6CBA00A0-A79B-47BC-980C-EE3B0080AAAB}" presName="spaceRect" presStyleCnt="0"/>
      <dgm:spPr/>
    </dgm:pt>
    <dgm:pt modelId="{A83E2BC3-B6C4-47D3-BE74-9A7B954FC699}" type="pres">
      <dgm:prSet presAssocID="{6CBA00A0-A79B-47BC-980C-EE3B0080AAAB}" presName="parTx" presStyleLbl="revTx" presStyleIdx="0" presStyleCnt="4">
        <dgm:presLayoutVars>
          <dgm:chMax val="0"/>
          <dgm:chPref val="0"/>
        </dgm:presLayoutVars>
      </dgm:prSet>
      <dgm:spPr/>
    </dgm:pt>
    <dgm:pt modelId="{AD00BE95-38DB-499F-9AD6-A3FB31CE7201}" type="pres">
      <dgm:prSet presAssocID="{B1461031-DBA7-40FA-889B-3CB0A157F97D}" presName="sibTrans" presStyleCnt="0"/>
      <dgm:spPr/>
    </dgm:pt>
    <dgm:pt modelId="{A7D4FA00-8EE4-4C1C-A961-61F01BF05DBC}" type="pres">
      <dgm:prSet presAssocID="{870DF7A3-65E6-45D6-89EF-DD119AF33A46}" presName="compNode" presStyleCnt="0"/>
      <dgm:spPr/>
    </dgm:pt>
    <dgm:pt modelId="{AA322CBB-E5A5-484F-813C-FABB31609F44}" type="pres">
      <dgm:prSet presAssocID="{870DF7A3-65E6-45D6-89EF-DD119AF33A46}" presName="bgRect" presStyleLbl="bgShp" presStyleIdx="1" presStyleCnt="4"/>
      <dgm:spPr/>
    </dgm:pt>
    <dgm:pt modelId="{0B374DA7-8752-4CEE-9310-FD82A310C4DA}" type="pres">
      <dgm:prSet presAssocID="{870DF7A3-65E6-45D6-89EF-DD119AF33A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725AA282-7F0C-4B5A-B278-DA7E660D0F62}" type="pres">
      <dgm:prSet presAssocID="{870DF7A3-65E6-45D6-89EF-DD119AF33A46}" presName="spaceRect" presStyleCnt="0"/>
      <dgm:spPr/>
    </dgm:pt>
    <dgm:pt modelId="{385324A7-D055-4472-A036-92188EE4EDC5}" type="pres">
      <dgm:prSet presAssocID="{870DF7A3-65E6-45D6-89EF-DD119AF33A46}" presName="parTx" presStyleLbl="revTx" presStyleIdx="1" presStyleCnt="4">
        <dgm:presLayoutVars>
          <dgm:chMax val="0"/>
          <dgm:chPref val="0"/>
        </dgm:presLayoutVars>
      </dgm:prSet>
      <dgm:spPr/>
    </dgm:pt>
    <dgm:pt modelId="{310F269E-224A-4ED7-BF0C-39567B354D47}" type="pres">
      <dgm:prSet presAssocID="{0345E53B-46E8-4D15-82AE-ABED62D4C255}" presName="sibTrans" presStyleCnt="0"/>
      <dgm:spPr/>
    </dgm:pt>
    <dgm:pt modelId="{625F1C07-D0B7-450A-8232-34D93AC6A706}" type="pres">
      <dgm:prSet presAssocID="{DF8AE05A-36F5-4B51-A3F6-1C5B52E4DFB5}" presName="compNode" presStyleCnt="0"/>
      <dgm:spPr/>
    </dgm:pt>
    <dgm:pt modelId="{BCC15FFF-94E8-4856-AE48-E8734EDA980E}" type="pres">
      <dgm:prSet presAssocID="{DF8AE05A-36F5-4B51-A3F6-1C5B52E4DFB5}" presName="bgRect" presStyleLbl="bgShp" presStyleIdx="2" presStyleCnt="4"/>
      <dgm:spPr/>
    </dgm:pt>
    <dgm:pt modelId="{7B7AB17B-C0F8-45CC-AE5D-246D7C760D3A}" type="pres">
      <dgm:prSet presAssocID="{DF8AE05A-36F5-4B51-A3F6-1C5B52E4DF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F1773C9-ED21-49E2-92ED-F96C5501A7BB}" type="pres">
      <dgm:prSet presAssocID="{DF8AE05A-36F5-4B51-A3F6-1C5B52E4DFB5}" presName="spaceRect" presStyleCnt="0"/>
      <dgm:spPr/>
    </dgm:pt>
    <dgm:pt modelId="{44ECE9E8-4E7C-4401-BB34-DB03D7DCC982}" type="pres">
      <dgm:prSet presAssocID="{DF8AE05A-36F5-4B51-A3F6-1C5B52E4DFB5}" presName="parTx" presStyleLbl="revTx" presStyleIdx="2" presStyleCnt="4">
        <dgm:presLayoutVars>
          <dgm:chMax val="0"/>
          <dgm:chPref val="0"/>
        </dgm:presLayoutVars>
      </dgm:prSet>
      <dgm:spPr/>
    </dgm:pt>
    <dgm:pt modelId="{1B073E48-3C58-47A0-AA63-543ACBF9819F}" type="pres">
      <dgm:prSet presAssocID="{22F0439C-0ADF-4401-B5FE-ECDA8231D2CB}" presName="sibTrans" presStyleCnt="0"/>
      <dgm:spPr/>
    </dgm:pt>
    <dgm:pt modelId="{8E2A5634-E7A2-45F7-9B5B-2793EAB06766}" type="pres">
      <dgm:prSet presAssocID="{021C0968-BCFC-41B6-8D35-CCCEDF60725B}" presName="compNode" presStyleCnt="0"/>
      <dgm:spPr/>
    </dgm:pt>
    <dgm:pt modelId="{F43D4376-4E15-4D8F-909B-748B9275DAC8}" type="pres">
      <dgm:prSet presAssocID="{021C0968-BCFC-41B6-8D35-CCCEDF60725B}" presName="bgRect" presStyleLbl="bgShp" presStyleIdx="3" presStyleCnt="4"/>
      <dgm:spPr/>
    </dgm:pt>
    <dgm:pt modelId="{31F96FBF-1CEB-4E67-BF90-2C6A544B12AE}" type="pres">
      <dgm:prSet presAssocID="{021C0968-BCFC-41B6-8D35-CCCEDF6072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ers"/>
        </a:ext>
      </dgm:extLst>
    </dgm:pt>
    <dgm:pt modelId="{26D87209-1ADD-4FEC-8082-D58B809071DD}" type="pres">
      <dgm:prSet presAssocID="{021C0968-BCFC-41B6-8D35-CCCEDF60725B}" presName="spaceRect" presStyleCnt="0"/>
      <dgm:spPr/>
    </dgm:pt>
    <dgm:pt modelId="{0A0EABF9-03F0-4F3D-94C6-01FDCA4C93D7}" type="pres">
      <dgm:prSet presAssocID="{021C0968-BCFC-41B6-8D35-CCCEDF60725B}" presName="parTx" presStyleLbl="revTx" presStyleIdx="3" presStyleCnt="4">
        <dgm:presLayoutVars>
          <dgm:chMax val="0"/>
          <dgm:chPref val="0"/>
        </dgm:presLayoutVars>
      </dgm:prSet>
      <dgm:spPr/>
    </dgm:pt>
  </dgm:ptLst>
  <dgm:cxnLst>
    <dgm:cxn modelId="{30BD3012-4EA0-4D03-A1CC-5429A4850097}" type="presOf" srcId="{870DF7A3-65E6-45D6-89EF-DD119AF33A46}" destId="{385324A7-D055-4472-A036-92188EE4EDC5}" srcOrd="0" destOrd="0" presId="urn:microsoft.com/office/officeart/2018/2/layout/IconVerticalSolidList"/>
    <dgm:cxn modelId="{FCE2D721-EF16-47C0-B115-6ABFB842BB5B}" type="presOf" srcId="{021C0968-BCFC-41B6-8D35-CCCEDF60725B}" destId="{0A0EABF9-03F0-4F3D-94C6-01FDCA4C93D7}" srcOrd="0" destOrd="0" presId="urn:microsoft.com/office/officeart/2018/2/layout/IconVerticalSolidList"/>
    <dgm:cxn modelId="{9C1BD031-77F5-4B03-B9FD-B4F09E01B1C6}" srcId="{0F3E0A39-A0B0-42CC-B71C-425B70DA9CD8}" destId="{021C0968-BCFC-41B6-8D35-CCCEDF60725B}" srcOrd="3" destOrd="0" parTransId="{A333A72F-2B23-4341-B113-00A6E373055A}" sibTransId="{D01EC67C-4A66-408C-A812-253C723035A8}"/>
    <dgm:cxn modelId="{4D79BF3C-E88B-491F-8EBB-4276D4C36F46}" type="presOf" srcId="{DF8AE05A-36F5-4B51-A3F6-1C5B52E4DFB5}" destId="{44ECE9E8-4E7C-4401-BB34-DB03D7DCC982}" srcOrd="0" destOrd="0" presId="urn:microsoft.com/office/officeart/2018/2/layout/IconVerticalSolidList"/>
    <dgm:cxn modelId="{C991435F-3A49-4A34-83EA-96ACBDB5D261}" type="presOf" srcId="{0F3E0A39-A0B0-42CC-B71C-425B70DA9CD8}" destId="{D48E7082-2481-4A7F-8750-81A298CF5393}" srcOrd="0" destOrd="0" presId="urn:microsoft.com/office/officeart/2018/2/layout/IconVerticalSolidList"/>
    <dgm:cxn modelId="{6BD74A63-8F56-448C-A236-F0DE5D7744CD}" type="presOf" srcId="{6CBA00A0-A79B-47BC-980C-EE3B0080AAAB}" destId="{A83E2BC3-B6C4-47D3-BE74-9A7B954FC699}" srcOrd="0" destOrd="0" presId="urn:microsoft.com/office/officeart/2018/2/layout/IconVerticalSolidList"/>
    <dgm:cxn modelId="{B329958E-F347-4226-9CEA-574211B44A90}" srcId="{0F3E0A39-A0B0-42CC-B71C-425B70DA9CD8}" destId="{870DF7A3-65E6-45D6-89EF-DD119AF33A46}" srcOrd="1" destOrd="0" parTransId="{75876E97-8AB2-42B9-A20D-6175D47969DC}" sibTransId="{0345E53B-46E8-4D15-82AE-ABED62D4C255}"/>
    <dgm:cxn modelId="{5022F293-E6CF-4C83-AA51-7A36CB399945}" srcId="{0F3E0A39-A0B0-42CC-B71C-425B70DA9CD8}" destId="{6CBA00A0-A79B-47BC-980C-EE3B0080AAAB}" srcOrd="0" destOrd="0" parTransId="{C9AB3190-38B0-49F1-9863-A6D71E440B48}" sibTransId="{B1461031-DBA7-40FA-889B-3CB0A157F97D}"/>
    <dgm:cxn modelId="{1F7E21B2-8249-4E85-A87E-76EB859072B9}" srcId="{0F3E0A39-A0B0-42CC-B71C-425B70DA9CD8}" destId="{DF8AE05A-36F5-4B51-A3F6-1C5B52E4DFB5}" srcOrd="2" destOrd="0" parTransId="{4AE607B3-15BE-49FA-BDAB-A00375EA083A}" sibTransId="{22F0439C-0ADF-4401-B5FE-ECDA8231D2CB}"/>
    <dgm:cxn modelId="{1008275D-1AC1-42EF-ADC8-18B4BF148C2A}" type="presParOf" srcId="{D48E7082-2481-4A7F-8750-81A298CF5393}" destId="{22E4BE50-56FC-4885-8A26-18BB073BF795}" srcOrd="0" destOrd="0" presId="urn:microsoft.com/office/officeart/2018/2/layout/IconVerticalSolidList"/>
    <dgm:cxn modelId="{14AF1A2C-7D5C-4875-803D-D45CE7651EE5}" type="presParOf" srcId="{22E4BE50-56FC-4885-8A26-18BB073BF795}" destId="{78F6B295-22E3-46F4-ACA1-7FDEC2A33672}" srcOrd="0" destOrd="0" presId="urn:microsoft.com/office/officeart/2018/2/layout/IconVerticalSolidList"/>
    <dgm:cxn modelId="{BDE3B496-9D14-4F43-B1CA-0AC74A875AF2}" type="presParOf" srcId="{22E4BE50-56FC-4885-8A26-18BB073BF795}" destId="{5E5F90BA-499A-4C79-A61A-EB3ECB3C3BE7}" srcOrd="1" destOrd="0" presId="urn:microsoft.com/office/officeart/2018/2/layout/IconVerticalSolidList"/>
    <dgm:cxn modelId="{ED1618F4-F733-4251-A021-3B0E85820531}" type="presParOf" srcId="{22E4BE50-56FC-4885-8A26-18BB073BF795}" destId="{76C95914-E7C6-4FFC-A315-BD7135B466B8}" srcOrd="2" destOrd="0" presId="urn:microsoft.com/office/officeart/2018/2/layout/IconVerticalSolidList"/>
    <dgm:cxn modelId="{143A5EF0-C844-44D7-9F9A-0D1AA611105A}" type="presParOf" srcId="{22E4BE50-56FC-4885-8A26-18BB073BF795}" destId="{A83E2BC3-B6C4-47D3-BE74-9A7B954FC699}" srcOrd="3" destOrd="0" presId="urn:microsoft.com/office/officeart/2018/2/layout/IconVerticalSolidList"/>
    <dgm:cxn modelId="{B9D7220E-4EB7-4790-8FC4-D5D68C7A3370}" type="presParOf" srcId="{D48E7082-2481-4A7F-8750-81A298CF5393}" destId="{AD00BE95-38DB-499F-9AD6-A3FB31CE7201}" srcOrd="1" destOrd="0" presId="urn:microsoft.com/office/officeart/2018/2/layout/IconVerticalSolidList"/>
    <dgm:cxn modelId="{D81E76F2-DC85-468D-901F-1B187511A55E}" type="presParOf" srcId="{D48E7082-2481-4A7F-8750-81A298CF5393}" destId="{A7D4FA00-8EE4-4C1C-A961-61F01BF05DBC}" srcOrd="2" destOrd="0" presId="urn:microsoft.com/office/officeart/2018/2/layout/IconVerticalSolidList"/>
    <dgm:cxn modelId="{B1E8E990-94A6-4D29-B914-2C922C344EF8}" type="presParOf" srcId="{A7D4FA00-8EE4-4C1C-A961-61F01BF05DBC}" destId="{AA322CBB-E5A5-484F-813C-FABB31609F44}" srcOrd="0" destOrd="0" presId="urn:microsoft.com/office/officeart/2018/2/layout/IconVerticalSolidList"/>
    <dgm:cxn modelId="{D8AECFD6-2037-440E-B64F-679298D2620D}" type="presParOf" srcId="{A7D4FA00-8EE4-4C1C-A961-61F01BF05DBC}" destId="{0B374DA7-8752-4CEE-9310-FD82A310C4DA}" srcOrd="1" destOrd="0" presId="urn:microsoft.com/office/officeart/2018/2/layout/IconVerticalSolidList"/>
    <dgm:cxn modelId="{BC49D541-63C0-47B3-B037-36BC9565FF91}" type="presParOf" srcId="{A7D4FA00-8EE4-4C1C-A961-61F01BF05DBC}" destId="{725AA282-7F0C-4B5A-B278-DA7E660D0F62}" srcOrd="2" destOrd="0" presId="urn:microsoft.com/office/officeart/2018/2/layout/IconVerticalSolidList"/>
    <dgm:cxn modelId="{3D8D23B5-D64C-428F-BADC-F6A69B00EB5D}" type="presParOf" srcId="{A7D4FA00-8EE4-4C1C-A961-61F01BF05DBC}" destId="{385324A7-D055-4472-A036-92188EE4EDC5}" srcOrd="3" destOrd="0" presId="urn:microsoft.com/office/officeart/2018/2/layout/IconVerticalSolidList"/>
    <dgm:cxn modelId="{3177B650-D17A-4E1B-8F60-182F49FDDD69}" type="presParOf" srcId="{D48E7082-2481-4A7F-8750-81A298CF5393}" destId="{310F269E-224A-4ED7-BF0C-39567B354D47}" srcOrd="3" destOrd="0" presId="urn:microsoft.com/office/officeart/2018/2/layout/IconVerticalSolidList"/>
    <dgm:cxn modelId="{8481F0E2-0462-4863-B84F-6F04D1EBC0EA}" type="presParOf" srcId="{D48E7082-2481-4A7F-8750-81A298CF5393}" destId="{625F1C07-D0B7-450A-8232-34D93AC6A706}" srcOrd="4" destOrd="0" presId="urn:microsoft.com/office/officeart/2018/2/layout/IconVerticalSolidList"/>
    <dgm:cxn modelId="{0D778A3E-4B68-45D0-84DC-1050766A1764}" type="presParOf" srcId="{625F1C07-D0B7-450A-8232-34D93AC6A706}" destId="{BCC15FFF-94E8-4856-AE48-E8734EDA980E}" srcOrd="0" destOrd="0" presId="urn:microsoft.com/office/officeart/2018/2/layout/IconVerticalSolidList"/>
    <dgm:cxn modelId="{D9D09758-A766-4F77-BF53-C295DE9FDC07}" type="presParOf" srcId="{625F1C07-D0B7-450A-8232-34D93AC6A706}" destId="{7B7AB17B-C0F8-45CC-AE5D-246D7C760D3A}" srcOrd="1" destOrd="0" presId="urn:microsoft.com/office/officeart/2018/2/layout/IconVerticalSolidList"/>
    <dgm:cxn modelId="{742BFA5B-6872-46DB-A467-DC3936AF1186}" type="presParOf" srcId="{625F1C07-D0B7-450A-8232-34D93AC6A706}" destId="{3F1773C9-ED21-49E2-92ED-F96C5501A7BB}" srcOrd="2" destOrd="0" presId="urn:microsoft.com/office/officeart/2018/2/layout/IconVerticalSolidList"/>
    <dgm:cxn modelId="{402568F8-965F-4CD5-930E-AA773C9C178F}" type="presParOf" srcId="{625F1C07-D0B7-450A-8232-34D93AC6A706}" destId="{44ECE9E8-4E7C-4401-BB34-DB03D7DCC982}" srcOrd="3" destOrd="0" presId="urn:microsoft.com/office/officeart/2018/2/layout/IconVerticalSolidList"/>
    <dgm:cxn modelId="{07368399-77EC-438A-886A-1E9E9FB98B1B}" type="presParOf" srcId="{D48E7082-2481-4A7F-8750-81A298CF5393}" destId="{1B073E48-3C58-47A0-AA63-543ACBF9819F}" srcOrd="5" destOrd="0" presId="urn:microsoft.com/office/officeart/2018/2/layout/IconVerticalSolidList"/>
    <dgm:cxn modelId="{EF0E8AAF-C174-4B16-A118-57FE216F0CD4}" type="presParOf" srcId="{D48E7082-2481-4A7F-8750-81A298CF5393}" destId="{8E2A5634-E7A2-45F7-9B5B-2793EAB06766}" srcOrd="6" destOrd="0" presId="urn:microsoft.com/office/officeart/2018/2/layout/IconVerticalSolidList"/>
    <dgm:cxn modelId="{EECE4E14-58DE-49A3-8981-2EA433DF54F3}" type="presParOf" srcId="{8E2A5634-E7A2-45F7-9B5B-2793EAB06766}" destId="{F43D4376-4E15-4D8F-909B-748B9275DAC8}" srcOrd="0" destOrd="0" presId="urn:microsoft.com/office/officeart/2018/2/layout/IconVerticalSolidList"/>
    <dgm:cxn modelId="{7A086A2E-5C7B-40E8-9BC1-C771B63EB605}" type="presParOf" srcId="{8E2A5634-E7A2-45F7-9B5B-2793EAB06766}" destId="{31F96FBF-1CEB-4E67-BF90-2C6A544B12AE}" srcOrd="1" destOrd="0" presId="urn:microsoft.com/office/officeart/2018/2/layout/IconVerticalSolidList"/>
    <dgm:cxn modelId="{17A1DEEE-4921-4B73-8547-B0CF0B3EACB2}" type="presParOf" srcId="{8E2A5634-E7A2-45F7-9B5B-2793EAB06766}" destId="{26D87209-1ADD-4FEC-8082-D58B809071DD}" srcOrd="2" destOrd="0" presId="urn:microsoft.com/office/officeart/2018/2/layout/IconVerticalSolidList"/>
    <dgm:cxn modelId="{3F949749-AD9C-4049-BDD9-66A7B02500F3}" type="presParOf" srcId="{8E2A5634-E7A2-45F7-9B5B-2793EAB06766}" destId="{0A0EABF9-03F0-4F3D-94C6-01FDCA4C93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6A7EFF-C162-47ED-812C-DE159B75894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F1B19AE-A554-4BD6-9584-490F398B76CA}">
      <dgm:prSet/>
      <dgm:spPr/>
      <dgm:t>
        <a:bodyPr/>
        <a:lstStyle/>
        <a:p>
          <a:pPr>
            <a:lnSpc>
              <a:spcPct val="100000"/>
            </a:lnSpc>
          </a:pPr>
          <a:r>
            <a:rPr lang="en-US" b="0" i="0"/>
            <a:t>Faster time to market</a:t>
          </a:r>
          <a:endParaRPr lang="en-US"/>
        </a:p>
      </dgm:t>
    </dgm:pt>
    <dgm:pt modelId="{D378E95F-BF61-4DD0-BC65-E8491E288AE1}" type="parTrans" cxnId="{5253388C-B74D-41F3-9CC1-56448B33BEE9}">
      <dgm:prSet/>
      <dgm:spPr/>
      <dgm:t>
        <a:bodyPr/>
        <a:lstStyle/>
        <a:p>
          <a:endParaRPr lang="en-US"/>
        </a:p>
      </dgm:t>
    </dgm:pt>
    <dgm:pt modelId="{38FDDB08-4FAC-41E3-8D5C-80A23C6A66AA}" type="sibTrans" cxnId="{5253388C-B74D-41F3-9CC1-56448B33BEE9}">
      <dgm:prSet/>
      <dgm:spPr/>
      <dgm:t>
        <a:bodyPr/>
        <a:lstStyle/>
        <a:p>
          <a:endParaRPr lang="en-US"/>
        </a:p>
      </dgm:t>
    </dgm:pt>
    <dgm:pt modelId="{D07A4582-4115-4E4D-9FC7-255767DC0E19}">
      <dgm:prSet/>
      <dgm:spPr/>
      <dgm:t>
        <a:bodyPr/>
        <a:lstStyle/>
        <a:p>
          <a:pPr>
            <a:lnSpc>
              <a:spcPct val="100000"/>
            </a:lnSpc>
          </a:pPr>
          <a:r>
            <a:rPr lang="en-US" b="0" i="0"/>
            <a:t>Improved collaboration and communication</a:t>
          </a:r>
          <a:endParaRPr lang="en-US"/>
        </a:p>
      </dgm:t>
    </dgm:pt>
    <dgm:pt modelId="{395419DC-070A-4F79-BF5F-694641DE54F3}" type="parTrans" cxnId="{6FBF0F0D-44DC-4C23-B525-48F87DEC21C3}">
      <dgm:prSet/>
      <dgm:spPr/>
      <dgm:t>
        <a:bodyPr/>
        <a:lstStyle/>
        <a:p>
          <a:endParaRPr lang="en-US"/>
        </a:p>
      </dgm:t>
    </dgm:pt>
    <dgm:pt modelId="{F058878A-C8DF-46F2-945E-A7EDB9E721AE}" type="sibTrans" cxnId="{6FBF0F0D-44DC-4C23-B525-48F87DEC21C3}">
      <dgm:prSet/>
      <dgm:spPr/>
      <dgm:t>
        <a:bodyPr/>
        <a:lstStyle/>
        <a:p>
          <a:endParaRPr lang="en-US"/>
        </a:p>
      </dgm:t>
    </dgm:pt>
    <dgm:pt modelId="{16DCD99C-52F0-4DBE-B7AB-3671CD9C20C2}">
      <dgm:prSet/>
      <dgm:spPr/>
      <dgm:t>
        <a:bodyPr/>
        <a:lstStyle/>
        <a:p>
          <a:pPr>
            <a:lnSpc>
              <a:spcPct val="100000"/>
            </a:lnSpc>
          </a:pPr>
          <a:r>
            <a:rPr lang="en-US" b="0" i="0"/>
            <a:t>Increased efficiency through automation</a:t>
          </a:r>
          <a:endParaRPr lang="en-US"/>
        </a:p>
      </dgm:t>
    </dgm:pt>
    <dgm:pt modelId="{358AF139-382C-437A-A15E-C27D9AA2A57B}" type="parTrans" cxnId="{F074E6A0-12BF-4B8C-96F2-C7DDF295F3A7}">
      <dgm:prSet/>
      <dgm:spPr/>
      <dgm:t>
        <a:bodyPr/>
        <a:lstStyle/>
        <a:p>
          <a:endParaRPr lang="en-US"/>
        </a:p>
      </dgm:t>
    </dgm:pt>
    <dgm:pt modelId="{BC7DE1AE-D702-4AD6-B40C-105A4300D816}" type="sibTrans" cxnId="{F074E6A0-12BF-4B8C-96F2-C7DDF295F3A7}">
      <dgm:prSet/>
      <dgm:spPr/>
      <dgm:t>
        <a:bodyPr/>
        <a:lstStyle/>
        <a:p>
          <a:endParaRPr lang="en-US"/>
        </a:p>
      </dgm:t>
    </dgm:pt>
    <dgm:pt modelId="{A2D103E3-1C08-4952-94FF-B76511F54D9A}">
      <dgm:prSet/>
      <dgm:spPr/>
      <dgm:t>
        <a:bodyPr/>
        <a:lstStyle/>
        <a:p>
          <a:pPr>
            <a:lnSpc>
              <a:spcPct val="100000"/>
            </a:lnSpc>
          </a:pPr>
          <a:r>
            <a:rPr lang="en-US" b="0" i="0"/>
            <a:t>Enhanced code quality and reduced risk</a:t>
          </a:r>
          <a:endParaRPr lang="en-US"/>
        </a:p>
      </dgm:t>
    </dgm:pt>
    <dgm:pt modelId="{D71CD39A-89DD-44AE-991B-D2EA7687B06F}" type="parTrans" cxnId="{EFBF6B01-B144-43CD-ACB3-A91FC4C400DB}">
      <dgm:prSet/>
      <dgm:spPr/>
      <dgm:t>
        <a:bodyPr/>
        <a:lstStyle/>
        <a:p>
          <a:endParaRPr lang="en-US"/>
        </a:p>
      </dgm:t>
    </dgm:pt>
    <dgm:pt modelId="{C516969B-BBF1-4A47-B180-4759B9B0FB3F}" type="sibTrans" cxnId="{EFBF6B01-B144-43CD-ACB3-A91FC4C400DB}">
      <dgm:prSet/>
      <dgm:spPr/>
      <dgm:t>
        <a:bodyPr/>
        <a:lstStyle/>
        <a:p>
          <a:endParaRPr lang="en-US"/>
        </a:p>
      </dgm:t>
    </dgm:pt>
    <dgm:pt modelId="{B2D37FD8-EC81-4BB8-9959-3AB9538C3BEA}">
      <dgm:prSet/>
      <dgm:spPr/>
      <dgm:t>
        <a:bodyPr/>
        <a:lstStyle/>
        <a:p>
          <a:pPr>
            <a:lnSpc>
              <a:spcPct val="100000"/>
            </a:lnSpc>
          </a:pPr>
          <a:r>
            <a:rPr lang="en-US" b="0" i="0"/>
            <a:t>Better customer satisfaction</a:t>
          </a:r>
          <a:endParaRPr lang="en-US"/>
        </a:p>
      </dgm:t>
    </dgm:pt>
    <dgm:pt modelId="{C4C97404-34B6-4E63-87C6-43A0B47D017C}" type="parTrans" cxnId="{6C220943-0AF8-41C6-8B3C-6A9768F90B01}">
      <dgm:prSet/>
      <dgm:spPr/>
      <dgm:t>
        <a:bodyPr/>
        <a:lstStyle/>
        <a:p>
          <a:endParaRPr lang="en-US"/>
        </a:p>
      </dgm:t>
    </dgm:pt>
    <dgm:pt modelId="{1AB78F9E-42D9-47B1-ADDA-8D78853D8894}" type="sibTrans" cxnId="{6C220943-0AF8-41C6-8B3C-6A9768F90B01}">
      <dgm:prSet/>
      <dgm:spPr/>
      <dgm:t>
        <a:bodyPr/>
        <a:lstStyle/>
        <a:p>
          <a:endParaRPr lang="en-US"/>
        </a:p>
      </dgm:t>
    </dgm:pt>
    <dgm:pt modelId="{6676530C-7424-4027-B31E-DA7A36A7DC75}" type="pres">
      <dgm:prSet presAssocID="{FC6A7EFF-C162-47ED-812C-DE159B758946}" presName="root" presStyleCnt="0">
        <dgm:presLayoutVars>
          <dgm:dir/>
          <dgm:resizeHandles val="exact"/>
        </dgm:presLayoutVars>
      </dgm:prSet>
      <dgm:spPr/>
    </dgm:pt>
    <dgm:pt modelId="{EDE0C8A9-1385-4FE2-880A-73E299B6D184}" type="pres">
      <dgm:prSet presAssocID="{BF1B19AE-A554-4BD6-9584-490F398B76CA}" presName="compNode" presStyleCnt="0"/>
      <dgm:spPr/>
    </dgm:pt>
    <dgm:pt modelId="{344C33F9-0C8D-43D1-8A43-8E20E63150F3}" type="pres">
      <dgm:prSet presAssocID="{BF1B19AE-A554-4BD6-9584-490F398B76CA}" presName="bgRect" presStyleLbl="bgShp" presStyleIdx="0" presStyleCnt="5"/>
      <dgm:spPr/>
    </dgm:pt>
    <dgm:pt modelId="{B7BC7760-542A-4835-9F96-7D597F1261D5}" type="pres">
      <dgm:prSet presAssocID="{BF1B19AE-A554-4BD6-9584-490F398B76C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3666309B-B25D-43C7-94AC-604F6BE8EA50}" type="pres">
      <dgm:prSet presAssocID="{BF1B19AE-A554-4BD6-9584-490F398B76CA}" presName="spaceRect" presStyleCnt="0"/>
      <dgm:spPr/>
    </dgm:pt>
    <dgm:pt modelId="{7BE0E12B-A6D9-42E4-B52D-AE084688ABF0}" type="pres">
      <dgm:prSet presAssocID="{BF1B19AE-A554-4BD6-9584-490F398B76CA}" presName="parTx" presStyleLbl="revTx" presStyleIdx="0" presStyleCnt="5">
        <dgm:presLayoutVars>
          <dgm:chMax val="0"/>
          <dgm:chPref val="0"/>
        </dgm:presLayoutVars>
      </dgm:prSet>
      <dgm:spPr/>
    </dgm:pt>
    <dgm:pt modelId="{D7990D3B-A1DF-4827-B720-6D13FF0C8FCF}" type="pres">
      <dgm:prSet presAssocID="{38FDDB08-4FAC-41E3-8D5C-80A23C6A66AA}" presName="sibTrans" presStyleCnt="0"/>
      <dgm:spPr/>
    </dgm:pt>
    <dgm:pt modelId="{2285EEC6-BEA4-42CD-8ECD-4160DFD820B3}" type="pres">
      <dgm:prSet presAssocID="{D07A4582-4115-4E4D-9FC7-255767DC0E19}" presName="compNode" presStyleCnt="0"/>
      <dgm:spPr/>
    </dgm:pt>
    <dgm:pt modelId="{D1B788FE-D279-4F4D-812D-3DF1975B8A48}" type="pres">
      <dgm:prSet presAssocID="{D07A4582-4115-4E4D-9FC7-255767DC0E19}" presName="bgRect" presStyleLbl="bgShp" presStyleIdx="1" presStyleCnt="5"/>
      <dgm:spPr/>
    </dgm:pt>
    <dgm:pt modelId="{E68B9410-0F09-416E-BA60-E7DF646E8189}" type="pres">
      <dgm:prSet presAssocID="{D07A4582-4115-4E4D-9FC7-255767DC0E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940C04C6-74DD-4342-8839-08A9A69BAFCB}" type="pres">
      <dgm:prSet presAssocID="{D07A4582-4115-4E4D-9FC7-255767DC0E19}" presName="spaceRect" presStyleCnt="0"/>
      <dgm:spPr/>
    </dgm:pt>
    <dgm:pt modelId="{DCDE2EEC-BEEF-4C49-A657-CD079C3FFF68}" type="pres">
      <dgm:prSet presAssocID="{D07A4582-4115-4E4D-9FC7-255767DC0E19}" presName="parTx" presStyleLbl="revTx" presStyleIdx="1" presStyleCnt="5">
        <dgm:presLayoutVars>
          <dgm:chMax val="0"/>
          <dgm:chPref val="0"/>
        </dgm:presLayoutVars>
      </dgm:prSet>
      <dgm:spPr/>
    </dgm:pt>
    <dgm:pt modelId="{3AFD4C91-298F-45DE-B715-50F2958EC42D}" type="pres">
      <dgm:prSet presAssocID="{F058878A-C8DF-46F2-945E-A7EDB9E721AE}" presName="sibTrans" presStyleCnt="0"/>
      <dgm:spPr/>
    </dgm:pt>
    <dgm:pt modelId="{F4889C44-87C8-4FA8-B3E0-A368F7375185}" type="pres">
      <dgm:prSet presAssocID="{16DCD99C-52F0-4DBE-B7AB-3671CD9C20C2}" presName="compNode" presStyleCnt="0"/>
      <dgm:spPr/>
    </dgm:pt>
    <dgm:pt modelId="{822A7FC0-D070-4C59-A661-D7D6D3D154A6}" type="pres">
      <dgm:prSet presAssocID="{16DCD99C-52F0-4DBE-B7AB-3671CD9C20C2}" presName="bgRect" presStyleLbl="bgShp" presStyleIdx="2" presStyleCnt="5"/>
      <dgm:spPr/>
    </dgm:pt>
    <dgm:pt modelId="{1E0CC3D7-1372-41D0-9777-FACA54740A94}" type="pres">
      <dgm:prSet presAssocID="{16DCD99C-52F0-4DBE-B7AB-3671CD9C20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D28AB2EA-EF2D-4319-956A-32EB1CBC9E90}" type="pres">
      <dgm:prSet presAssocID="{16DCD99C-52F0-4DBE-B7AB-3671CD9C20C2}" presName="spaceRect" presStyleCnt="0"/>
      <dgm:spPr/>
    </dgm:pt>
    <dgm:pt modelId="{E2E9A0EC-086C-40A6-94AA-AF3FE818AB17}" type="pres">
      <dgm:prSet presAssocID="{16DCD99C-52F0-4DBE-B7AB-3671CD9C20C2}" presName="parTx" presStyleLbl="revTx" presStyleIdx="2" presStyleCnt="5">
        <dgm:presLayoutVars>
          <dgm:chMax val="0"/>
          <dgm:chPref val="0"/>
        </dgm:presLayoutVars>
      </dgm:prSet>
      <dgm:spPr/>
    </dgm:pt>
    <dgm:pt modelId="{A5E6B6BD-4324-43E6-A87D-9DFE9D78C999}" type="pres">
      <dgm:prSet presAssocID="{BC7DE1AE-D702-4AD6-B40C-105A4300D816}" presName="sibTrans" presStyleCnt="0"/>
      <dgm:spPr/>
    </dgm:pt>
    <dgm:pt modelId="{1FE59140-DA2E-4D8B-B085-1F30D8D18C59}" type="pres">
      <dgm:prSet presAssocID="{A2D103E3-1C08-4952-94FF-B76511F54D9A}" presName="compNode" presStyleCnt="0"/>
      <dgm:spPr/>
    </dgm:pt>
    <dgm:pt modelId="{CB3BDD0E-DC7F-491C-A71F-5A8ED2F7F1D5}" type="pres">
      <dgm:prSet presAssocID="{A2D103E3-1C08-4952-94FF-B76511F54D9A}" presName="bgRect" presStyleLbl="bgShp" presStyleIdx="3" presStyleCnt="5"/>
      <dgm:spPr/>
    </dgm:pt>
    <dgm:pt modelId="{6B584AA8-97C4-4ED1-BBD3-473371A32DE0}" type="pres">
      <dgm:prSet presAssocID="{A2D103E3-1C08-4952-94FF-B76511F54D9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78797C9-7DF3-4710-8D4D-11D93C850E17}" type="pres">
      <dgm:prSet presAssocID="{A2D103E3-1C08-4952-94FF-B76511F54D9A}" presName="spaceRect" presStyleCnt="0"/>
      <dgm:spPr/>
    </dgm:pt>
    <dgm:pt modelId="{1CDB05F6-5C26-4670-B46A-7FF52FD852C7}" type="pres">
      <dgm:prSet presAssocID="{A2D103E3-1C08-4952-94FF-B76511F54D9A}" presName="parTx" presStyleLbl="revTx" presStyleIdx="3" presStyleCnt="5">
        <dgm:presLayoutVars>
          <dgm:chMax val="0"/>
          <dgm:chPref val="0"/>
        </dgm:presLayoutVars>
      </dgm:prSet>
      <dgm:spPr/>
    </dgm:pt>
    <dgm:pt modelId="{192F1C03-43C8-489B-920D-55691F07EB30}" type="pres">
      <dgm:prSet presAssocID="{C516969B-BBF1-4A47-B180-4759B9B0FB3F}" presName="sibTrans" presStyleCnt="0"/>
      <dgm:spPr/>
    </dgm:pt>
    <dgm:pt modelId="{78ECD9C1-1B34-4891-8A50-0353C7AD3535}" type="pres">
      <dgm:prSet presAssocID="{B2D37FD8-EC81-4BB8-9959-3AB9538C3BEA}" presName="compNode" presStyleCnt="0"/>
      <dgm:spPr/>
    </dgm:pt>
    <dgm:pt modelId="{94D5F751-2B13-4097-BD87-CAA9940A06C1}" type="pres">
      <dgm:prSet presAssocID="{B2D37FD8-EC81-4BB8-9959-3AB9538C3BEA}" presName="bgRect" presStyleLbl="bgShp" presStyleIdx="4" presStyleCnt="5"/>
      <dgm:spPr/>
    </dgm:pt>
    <dgm:pt modelId="{74BA8BFF-C7EA-441A-8209-4B640E94A7BC}" type="pres">
      <dgm:prSet presAssocID="{B2D37FD8-EC81-4BB8-9959-3AB9538C3B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miling Face with No Fill"/>
        </a:ext>
      </dgm:extLst>
    </dgm:pt>
    <dgm:pt modelId="{FB3F5422-EB27-4DE6-ADDA-BCE94AF84411}" type="pres">
      <dgm:prSet presAssocID="{B2D37FD8-EC81-4BB8-9959-3AB9538C3BEA}" presName="spaceRect" presStyleCnt="0"/>
      <dgm:spPr/>
    </dgm:pt>
    <dgm:pt modelId="{5C04D297-C4A3-4C8B-9161-12945415FBBB}" type="pres">
      <dgm:prSet presAssocID="{B2D37FD8-EC81-4BB8-9959-3AB9538C3BEA}" presName="parTx" presStyleLbl="revTx" presStyleIdx="4" presStyleCnt="5">
        <dgm:presLayoutVars>
          <dgm:chMax val="0"/>
          <dgm:chPref val="0"/>
        </dgm:presLayoutVars>
      </dgm:prSet>
      <dgm:spPr/>
    </dgm:pt>
  </dgm:ptLst>
  <dgm:cxnLst>
    <dgm:cxn modelId="{EFBF6B01-B144-43CD-ACB3-A91FC4C400DB}" srcId="{FC6A7EFF-C162-47ED-812C-DE159B758946}" destId="{A2D103E3-1C08-4952-94FF-B76511F54D9A}" srcOrd="3" destOrd="0" parTransId="{D71CD39A-89DD-44AE-991B-D2EA7687B06F}" sibTransId="{C516969B-BBF1-4A47-B180-4759B9B0FB3F}"/>
    <dgm:cxn modelId="{6FBF0F0D-44DC-4C23-B525-48F87DEC21C3}" srcId="{FC6A7EFF-C162-47ED-812C-DE159B758946}" destId="{D07A4582-4115-4E4D-9FC7-255767DC0E19}" srcOrd="1" destOrd="0" parTransId="{395419DC-070A-4F79-BF5F-694641DE54F3}" sibTransId="{F058878A-C8DF-46F2-945E-A7EDB9E721AE}"/>
    <dgm:cxn modelId="{6C220943-0AF8-41C6-8B3C-6A9768F90B01}" srcId="{FC6A7EFF-C162-47ED-812C-DE159B758946}" destId="{B2D37FD8-EC81-4BB8-9959-3AB9538C3BEA}" srcOrd="4" destOrd="0" parTransId="{C4C97404-34B6-4E63-87C6-43A0B47D017C}" sibTransId="{1AB78F9E-42D9-47B1-ADDA-8D78853D8894}"/>
    <dgm:cxn modelId="{1657F689-7251-43F3-8CCF-B317D9826B49}" type="presOf" srcId="{FC6A7EFF-C162-47ED-812C-DE159B758946}" destId="{6676530C-7424-4027-B31E-DA7A36A7DC75}" srcOrd="0" destOrd="0" presId="urn:microsoft.com/office/officeart/2018/2/layout/IconVerticalSolidList"/>
    <dgm:cxn modelId="{5253388C-B74D-41F3-9CC1-56448B33BEE9}" srcId="{FC6A7EFF-C162-47ED-812C-DE159B758946}" destId="{BF1B19AE-A554-4BD6-9584-490F398B76CA}" srcOrd="0" destOrd="0" parTransId="{D378E95F-BF61-4DD0-BC65-E8491E288AE1}" sibTransId="{38FDDB08-4FAC-41E3-8D5C-80A23C6A66AA}"/>
    <dgm:cxn modelId="{2F886591-119A-48A2-B0B3-E855D3DFAC93}" type="presOf" srcId="{BF1B19AE-A554-4BD6-9584-490F398B76CA}" destId="{7BE0E12B-A6D9-42E4-B52D-AE084688ABF0}" srcOrd="0" destOrd="0" presId="urn:microsoft.com/office/officeart/2018/2/layout/IconVerticalSolidList"/>
    <dgm:cxn modelId="{FB4E9F9F-7DB8-439E-893E-2A0A06480EA5}" type="presOf" srcId="{B2D37FD8-EC81-4BB8-9959-3AB9538C3BEA}" destId="{5C04D297-C4A3-4C8B-9161-12945415FBBB}" srcOrd="0" destOrd="0" presId="urn:microsoft.com/office/officeart/2018/2/layout/IconVerticalSolidList"/>
    <dgm:cxn modelId="{F074E6A0-12BF-4B8C-96F2-C7DDF295F3A7}" srcId="{FC6A7EFF-C162-47ED-812C-DE159B758946}" destId="{16DCD99C-52F0-4DBE-B7AB-3671CD9C20C2}" srcOrd="2" destOrd="0" parTransId="{358AF139-382C-437A-A15E-C27D9AA2A57B}" sibTransId="{BC7DE1AE-D702-4AD6-B40C-105A4300D816}"/>
    <dgm:cxn modelId="{0C9CFBAA-C17F-4D8A-8488-5E337E7394DC}" type="presOf" srcId="{16DCD99C-52F0-4DBE-B7AB-3671CD9C20C2}" destId="{E2E9A0EC-086C-40A6-94AA-AF3FE818AB17}" srcOrd="0" destOrd="0" presId="urn:microsoft.com/office/officeart/2018/2/layout/IconVerticalSolidList"/>
    <dgm:cxn modelId="{1D6F4DB7-E2EB-4B00-A828-E112CF8F5512}" type="presOf" srcId="{D07A4582-4115-4E4D-9FC7-255767DC0E19}" destId="{DCDE2EEC-BEEF-4C49-A657-CD079C3FFF68}" srcOrd="0" destOrd="0" presId="urn:microsoft.com/office/officeart/2018/2/layout/IconVerticalSolidList"/>
    <dgm:cxn modelId="{63AEF1D3-E807-448D-9C98-2E52AAA064B8}" type="presOf" srcId="{A2D103E3-1C08-4952-94FF-B76511F54D9A}" destId="{1CDB05F6-5C26-4670-B46A-7FF52FD852C7}" srcOrd="0" destOrd="0" presId="urn:microsoft.com/office/officeart/2018/2/layout/IconVerticalSolidList"/>
    <dgm:cxn modelId="{9717089A-5571-4331-ABE7-18A87FF9C88B}" type="presParOf" srcId="{6676530C-7424-4027-B31E-DA7A36A7DC75}" destId="{EDE0C8A9-1385-4FE2-880A-73E299B6D184}" srcOrd="0" destOrd="0" presId="urn:microsoft.com/office/officeart/2018/2/layout/IconVerticalSolidList"/>
    <dgm:cxn modelId="{3BEED3AF-8C85-419B-81BD-B78DC3C8A4D3}" type="presParOf" srcId="{EDE0C8A9-1385-4FE2-880A-73E299B6D184}" destId="{344C33F9-0C8D-43D1-8A43-8E20E63150F3}" srcOrd="0" destOrd="0" presId="urn:microsoft.com/office/officeart/2018/2/layout/IconVerticalSolidList"/>
    <dgm:cxn modelId="{9FCCA0BF-C98F-4842-B2F5-76D8BC10C345}" type="presParOf" srcId="{EDE0C8A9-1385-4FE2-880A-73E299B6D184}" destId="{B7BC7760-542A-4835-9F96-7D597F1261D5}" srcOrd="1" destOrd="0" presId="urn:microsoft.com/office/officeart/2018/2/layout/IconVerticalSolidList"/>
    <dgm:cxn modelId="{71E52422-E084-41B0-96E1-2FB20EF297CB}" type="presParOf" srcId="{EDE0C8A9-1385-4FE2-880A-73E299B6D184}" destId="{3666309B-B25D-43C7-94AC-604F6BE8EA50}" srcOrd="2" destOrd="0" presId="urn:microsoft.com/office/officeart/2018/2/layout/IconVerticalSolidList"/>
    <dgm:cxn modelId="{F484ABEE-0B3B-4473-9C9B-ABE158FA1EE9}" type="presParOf" srcId="{EDE0C8A9-1385-4FE2-880A-73E299B6D184}" destId="{7BE0E12B-A6D9-42E4-B52D-AE084688ABF0}" srcOrd="3" destOrd="0" presId="urn:microsoft.com/office/officeart/2018/2/layout/IconVerticalSolidList"/>
    <dgm:cxn modelId="{B35E9F3C-95F4-44A2-B591-7E918587D94C}" type="presParOf" srcId="{6676530C-7424-4027-B31E-DA7A36A7DC75}" destId="{D7990D3B-A1DF-4827-B720-6D13FF0C8FCF}" srcOrd="1" destOrd="0" presId="urn:microsoft.com/office/officeart/2018/2/layout/IconVerticalSolidList"/>
    <dgm:cxn modelId="{F274D8C2-3202-410A-97E9-9A88EAA550FD}" type="presParOf" srcId="{6676530C-7424-4027-B31E-DA7A36A7DC75}" destId="{2285EEC6-BEA4-42CD-8ECD-4160DFD820B3}" srcOrd="2" destOrd="0" presId="urn:microsoft.com/office/officeart/2018/2/layout/IconVerticalSolidList"/>
    <dgm:cxn modelId="{9DDB3994-8DA5-4F47-BE2C-0105A8927A9C}" type="presParOf" srcId="{2285EEC6-BEA4-42CD-8ECD-4160DFD820B3}" destId="{D1B788FE-D279-4F4D-812D-3DF1975B8A48}" srcOrd="0" destOrd="0" presId="urn:microsoft.com/office/officeart/2018/2/layout/IconVerticalSolidList"/>
    <dgm:cxn modelId="{6989E41D-CDAC-4961-84D8-C10A5381673E}" type="presParOf" srcId="{2285EEC6-BEA4-42CD-8ECD-4160DFD820B3}" destId="{E68B9410-0F09-416E-BA60-E7DF646E8189}" srcOrd="1" destOrd="0" presId="urn:microsoft.com/office/officeart/2018/2/layout/IconVerticalSolidList"/>
    <dgm:cxn modelId="{A29081B2-9413-4A72-A9F3-9D240B8558CB}" type="presParOf" srcId="{2285EEC6-BEA4-42CD-8ECD-4160DFD820B3}" destId="{940C04C6-74DD-4342-8839-08A9A69BAFCB}" srcOrd="2" destOrd="0" presId="urn:microsoft.com/office/officeart/2018/2/layout/IconVerticalSolidList"/>
    <dgm:cxn modelId="{3571ECAB-85E5-477A-BEA7-004F69B93B72}" type="presParOf" srcId="{2285EEC6-BEA4-42CD-8ECD-4160DFD820B3}" destId="{DCDE2EEC-BEEF-4C49-A657-CD079C3FFF68}" srcOrd="3" destOrd="0" presId="urn:microsoft.com/office/officeart/2018/2/layout/IconVerticalSolidList"/>
    <dgm:cxn modelId="{215D8935-B8BA-4F0E-9FB1-711EC9B05CAE}" type="presParOf" srcId="{6676530C-7424-4027-B31E-DA7A36A7DC75}" destId="{3AFD4C91-298F-45DE-B715-50F2958EC42D}" srcOrd="3" destOrd="0" presId="urn:microsoft.com/office/officeart/2018/2/layout/IconVerticalSolidList"/>
    <dgm:cxn modelId="{88CF8223-B4AD-4E93-AF1F-215CE450F3C0}" type="presParOf" srcId="{6676530C-7424-4027-B31E-DA7A36A7DC75}" destId="{F4889C44-87C8-4FA8-B3E0-A368F7375185}" srcOrd="4" destOrd="0" presId="urn:microsoft.com/office/officeart/2018/2/layout/IconVerticalSolidList"/>
    <dgm:cxn modelId="{8E70C821-4245-4EBC-803C-EB74EE2901DF}" type="presParOf" srcId="{F4889C44-87C8-4FA8-B3E0-A368F7375185}" destId="{822A7FC0-D070-4C59-A661-D7D6D3D154A6}" srcOrd="0" destOrd="0" presId="urn:microsoft.com/office/officeart/2018/2/layout/IconVerticalSolidList"/>
    <dgm:cxn modelId="{7104850B-C62C-417A-838E-9D1C87267C83}" type="presParOf" srcId="{F4889C44-87C8-4FA8-B3E0-A368F7375185}" destId="{1E0CC3D7-1372-41D0-9777-FACA54740A94}" srcOrd="1" destOrd="0" presId="urn:microsoft.com/office/officeart/2018/2/layout/IconVerticalSolidList"/>
    <dgm:cxn modelId="{5CC3C3FB-336F-4C17-96A8-A8EA514A2968}" type="presParOf" srcId="{F4889C44-87C8-4FA8-B3E0-A368F7375185}" destId="{D28AB2EA-EF2D-4319-956A-32EB1CBC9E90}" srcOrd="2" destOrd="0" presId="urn:microsoft.com/office/officeart/2018/2/layout/IconVerticalSolidList"/>
    <dgm:cxn modelId="{19036A2C-5A7D-4FF1-B3DD-3C3D8C25DE98}" type="presParOf" srcId="{F4889C44-87C8-4FA8-B3E0-A368F7375185}" destId="{E2E9A0EC-086C-40A6-94AA-AF3FE818AB17}" srcOrd="3" destOrd="0" presId="urn:microsoft.com/office/officeart/2018/2/layout/IconVerticalSolidList"/>
    <dgm:cxn modelId="{03B02726-502A-47D4-98CF-F25CC571164C}" type="presParOf" srcId="{6676530C-7424-4027-B31E-DA7A36A7DC75}" destId="{A5E6B6BD-4324-43E6-A87D-9DFE9D78C999}" srcOrd="5" destOrd="0" presId="urn:microsoft.com/office/officeart/2018/2/layout/IconVerticalSolidList"/>
    <dgm:cxn modelId="{9C2D91C7-7183-4577-B6CE-150EE9A07424}" type="presParOf" srcId="{6676530C-7424-4027-B31E-DA7A36A7DC75}" destId="{1FE59140-DA2E-4D8B-B085-1F30D8D18C59}" srcOrd="6" destOrd="0" presId="urn:microsoft.com/office/officeart/2018/2/layout/IconVerticalSolidList"/>
    <dgm:cxn modelId="{138C207D-68BD-4951-9293-E5952F9119A1}" type="presParOf" srcId="{1FE59140-DA2E-4D8B-B085-1F30D8D18C59}" destId="{CB3BDD0E-DC7F-491C-A71F-5A8ED2F7F1D5}" srcOrd="0" destOrd="0" presId="urn:microsoft.com/office/officeart/2018/2/layout/IconVerticalSolidList"/>
    <dgm:cxn modelId="{71E5A3B1-F24C-47ED-894A-03A68EDDE44B}" type="presParOf" srcId="{1FE59140-DA2E-4D8B-B085-1F30D8D18C59}" destId="{6B584AA8-97C4-4ED1-BBD3-473371A32DE0}" srcOrd="1" destOrd="0" presId="urn:microsoft.com/office/officeart/2018/2/layout/IconVerticalSolidList"/>
    <dgm:cxn modelId="{46158396-DE3C-4640-85B7-3F56EE97E8D0}" type="presParOf" srcId="{1FE59140-DA2E-4D8B-B085-1F30D8D18C59}" destId="{F78797C9-7DF3-4710-8D4D-11D93C850E17}" srcOrd="2" destOrd="0" presId="urn:microsoft.com/office/officeart/2018/2/layout/IconVerticalSolidList"/>
    <dgm:cxn modelId="{130D2A56-1E3A-4064-B3AF-B700489C5B52}" type="presParOf" srcId="{1FE59140-DA2E-4D8B-B085-1F30D8D18C59}" destId="{1CDB05F6-5C26-4670-B46A-7FF52FD852C7}" srcOrd="3" destOrd="0" presId="urn:microsoft.com/office/officeart/2018/2/layout/IconVerticalSolidList"/>
    <dgm:cxn modelId="{B943BB30-2398-44AA-BD78-6057CF12649C}" type="presParOf" srcId="{6676530C-7424-4027-B31E-DA7A36A7DC75}" destId="{192F1C03-43C8-489B-920D-55691F07EB30}" srcOrd="7" destOrd="0" presId="urn:microsoft.com/office/officeart/2018/2/layout/IconVerticalSolidList"/>
    <dgm:cxn modelId="{B4D5C303-EB44-4118-A451-9B0ED1EBAADF}" type="presParOf" srcId="{6676530C-7424-4027-B31E-DA7A36A7DC75}" destId="{78ECD9C1-1B34-4891-8A50-0353C7AD3535}" srcOrd="8" destOrd="0" presId="urn:microsoft.com/office/officeart/2018/2/layout/IconVerticalSolidList"/>
    <dgm:cxn modelId="{88759FA1-8098-4EC9-BC03-2806C5F67294}" type="presParOf" srcId="{78ECD9C1-1B34-4891-8A50-0353C7AD3535}" destId="{94D5F751-2B13-4097-BD87-CAA9940A06C1}" srcOrd="0" destOrd="0" presId="urn:microsoft.com/office/officeart/2018/2/layout/IconVerticalSolidList"/>
    <dgm:cxn modelId="{E5E4493C-A46F-42CF-A96A-F249CF0E1277}" type="presParOf" srcId="{78ECD9C1-1B34-4891-8A50-0353C7AD3535}" destId="{74BA8BFF-C7EA-441A-8209-4B640E94A7BC}" srcOrd="1" destOrd="0" presId="urn:microsoft.com/office/officeart/2018/2/layout/IconVerticalSolidList"/>
    <dgm:cxn modelId="{BCA777BE-AC78-498C-970E-3BA5951A6EC3}" type="presParOf" srcId="{78ECD9C1-1B34-4891-8A50-0353C7AD3535}" destId="{FB3F5422-EB27-4DE6-ADDA-BCE94AF84411}" srcOrd="2" destOrd="0" presId="urn:microsoft.com/office/officeart/2018/2/layout/IconVerticalSolidList"/>
    <dgm:cxn modelId="{E88B93C6-9C6A-4FBB-A081-C05182B2D408}" type="presParOf" srcId="{78ECD9C1-1B34-4891-8A50-0353C7AD3535}" destId="{5C04D297-C4A3-4C8B-9161-12945415FB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27D154-AE01-496D-AAE8-BB578B69CA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FBEBAE-044A-4D82-9B30-424986163ABB}">
      <dgm:prSet/>
      <dgm:spPr/>
      <dgm:t>
        <a:bodyPr/>
        <a:lstStyle/>
        <a:p>
          <a:pPr>
            <a:lnSpc>
              <a:spcPct val="100000"/>
            </a:lnSpc>
          </a:pPr>
          <a:r>
            <a:rPr lang="en-US" b="0" i="0"/>
            <a:t>Resistance to cultural change</a:t>
          </a:r>
          <a:endParaRPr lang="en-US"/>
        </a:p>
      </dgm:t>
    </dgm:pt>
    <dgm:pt modelId="{7222BFD6-F85B-450E-90A8-31424383B6BE}" type="parTrans" cxnId="{3A5E5D4A-0852-4087-A651-24109E8C0C92}">
      <dgm:prSet/>
      <dgm:spPr/>
      <dgm:t>
        <a:bodyPr/>
        <a:lstStyle/>
        <a:p>
          <a:endParaRPr lang="en-US"/>
        </a:p>
      </dgm:t>
    </dgm:pt>
    <dgm:pt modelId="{D7700634-7038-4BAA-8545-A7982B3EA99D}" type="sibTrans" cxnId="{3A5E5D4A-0852-4087-A651-24109E8C0C92}">
      <dgm:prSet/>
      <dgm:spPr/>
      <dgm:t>
        <a:bodyPr/>
        <a:lstStyle/>
        <a:p>
          <a:endParaRPr lang="en-US"/>
        </a:p>
      </dgm:t>
    </dgm:pt>
    <dgm:pt modelId="{E1477F3D-024E-44FC-9930-018A6A507852}">
      <dgm:prSet/>
      <dgm:spPr/>
      <dgm:t>
        <a:bodyPr/>
        <a:lstStyle/>
        <a:p>
          <a:pPr>
            <a:lnSpc>
              <a:spcPct val="100000"/>
            </a:lnSpc>
          </a:pPr>
          <a:r>
            <a:rPr lang="en-US" b="0" i="0"/>
            <a:t>Inadequate infrastructure and tools</a:t>
          </a:r>
          <a:endParaRPr lang="en-US"/>
        </a:p>
      </dgm:t>
    </dgm:pt>
    <dgm:pt modelId="{DBC58632-06AA-49E0-9C58-D23338140B39}" type="parTrans" cxnId="{C1B0CF16-8EAC-4C58-B331-F9EF14161224}">
      <dgm:prSet/>
      <dgm:spPr/>
      <dgm:t>
        <a:bodyPr/>
        <a:lstStyle/>
        <a:p>
          <a:endParaRPr lang="en-US"/>
        </a:p>
      </dgm:t>
    </dgm:pt>
    <dgm:pt modelId="{C09677D5-D3B0-4054-A59B-7BC73AD2EA40}" type="sibTrans" cxnId="{C1B0CF16-8EAC-4C58-B331-F9EF14161224}">
      <dgm:prSet/>
      <dgm:spPr/>
      <dgm:t>
        <a:bodyPr/>
        <a:lstStyle/>
        <a:p>
          <a:endParaRPr lang="en-US"/>
        </a:p>
      </dgm:t>
    </dgm:pt>
    <dgm:pt modelId="{95D21E10-4911-400D-B610-5727A78E94B2}">
      <dgm:prSet/>
      <dgm:spPr/>
      <dgm:t>
        <a:bodyPr/>
        <a:lstStyle/>
        <a:p>
          <a:pPr>
            <a:lnSpc>
              <a:spcPct val="100000"/>
            </a:lnSpc>
          </a:pPr>
          <a:r>
            <a:rPr lang="en-US" b="0" i="0"/>
            <a:t>Lack of skilled professionals</a:t>
          </a:r>
          <a:endParaRPr lang="en-US"/>
        </a:p>
      </dgm:t>
    </dgm:pt>
    <dgm:pt modelId="{0476FE30-98E8-469C-A2D4-114FCEDC5ABA}" type="parTrans" cxnId="{D5D30BA4-3F85-4927-8287-C1CF08D611EF}">
      <dgm:prSet/>
      <dgm:spPr/>
      <dgm:t>
        <a:bodyPr/>
        <a:lstStyle/>
        <a:p>
          <a:endParaRPr lang="en-US"/>
        </a:p>
      </dgm:t>
    </dgm:pt>
    <dgm:pt modelId="{2512967D-73E0-4F7F-84C5-73BAD2185D46}" type="sibTrans" cxnId="{D5D30BA4-3F85-4927-8287-C1CF08D611EF}">
      <dgm:prSet/>
      <dgm:spPr/>
      <dgm:t>
        <a:bodyPr/>
        <a:lstStyle/>
        <a:p>
          <a:endParaRPr lang="en-US"/>
        </a:p>
      </dgm:t>
    </dgm:pt>
    <dgm:pt modelId="{A4F40874-77CB-46AA-A500-41A2ACD8B78A}">
      <dgm:prSet/>
      <dgm:spPr/>
      <dgm:t>
        <a:bodyPr/>
        <a:lstStyle/>
        <a:p>
          <a:pPr>
            <a:lnSpc>
              <a:spcPct val="100000"/>
            </a:lnSpc>
          </a:pPr>
          <a:r>
            <a:rPr lang="en-US" b="0" i="0"/>
            <a:t>Security and compliance concerns</a:t>
          </a:r>
          <a:endParaRPr lang="en-US"/>
        </a:p>
      </dgm:t>
    </dgm:pt>
    <dgm:pt modelId="{197CF005-1E08-430E-B795-E81374A7CD01}" type="parTrans" cxnId="{909507AA-9440-45DD-9629-C38ABBE96631}">
      <dgm:prSet/>
      <dgm:spPr/>
      <dgm:t>
        <a:bodyPr/>
        <a:lstStyle/>
        <a:p>
          <a:endParaRPr lang="en-US"/>
        </a:p>
      </dgm:t>
    </dgm:pt>
    <dgm:pt modelId="{6F7E0CF5-0102-4764-9CB8-3E7D5E350CF6}" type="sibTrans" cxnId="{909507AA-9440-45DD-9629-C38ABBE96631}">
      <dgm:prSet/>
      <dgm:spPr/>
      <dgm:t>
        <a:bodyPr/>
        <a:lstStyle/>
        <a:p>
          <a:endParaRPr lang="en-US"/>
        </a:p>
      </dgm:t>
    </dgm:pt>
    <dgm:pt modelId="{2DDF6EC2-89CF-4B79-BE05-69C14C59E0E1}">
      <dgm:prSet/>
      <dgm:spPr/>
      <dgm:t>
        <a:bodyPr/>
        <a:lstStyle/>
        <a:p>
          <a:pPr>
            <a:lnSpc>
              <a:spcPct val="100000"/>
            </a:lnSpc>
          </a:pPr>
          <a:r>
            <a:rPr lang="en-US" b="0" i="0"/>
            <a:t>Scaling DevOps practices</a:t>
          </a:r>
          <a:endParaRPr lang="en-US"/>
        </a:p>
      </dgm:t>
    </dgm:pt>
    <dgm:pt modelId="{62893456-75EF-4DCF-8D96-0E5681677916}" type="parTrans" cxnId="{96208CB1-7A6C-497F-BCBA-7897A3DCA742}">
      <dgm:prSet/>
      <dgm:spPr/>
      <dgm:t>
        <a:bodyPr/>
        <a:lstStyle/>
        <a:p>
          <a:endParaRPr lang="en-US"/>
        </a:p>
      </dgm:t>
    </dgm:pt>
    <dgm:pt modelId="{3BC6A658-9CBB-4869-A6B3-35D0084BDA30}" type="sibTrans" cxnId="{96208CB1-7A6C-497F-BCBA-7897A3DCA742}">
      <dgm:prSet/>
      <dgm:spPr/>
      <dgm:t>
        <a:bodyPr/>
        <a:lstStyle/>
        <a:p>
          <a:endParaRPr lang="en-US"/>
        </a:p>
      </dgm:t>
    </dgm:pt>
    <dgm:pt modelId="{8EED61A7-2329-458D-96AD-15E20947F61C}" type="pres">
      <dgm:prSet presAssocID="{F427D154-AE01-496D-AAE8-BB578B69CAE7}" presName="root" presStyleCnt="0">
        <dgm:presLayoutVars>
          <dgm:dir/>
          <dgm:resizeHandles val="exact"/>
        </dgm:presLayoutVars>
      </dgm:prSet>
      <dgm:spPr/>
    </dgm:pt>
    <dgm:pt modelId="{B84C1E89-F9E8-4391-B0CB-6FB2021FE130}" type="pres">
      <dgm:prSet presAssocID="{25FBEBAE-044A-4D82-9B30-424986163ABB}" presName="compNode" presStyleCnt="0"/>
      <dgm:spPr/>
    </dgm:pt>
    <dgm:pt modelId="{E7EA589D-89F0-4B33-9653-B86ACE05A0AD}" type="pres">
      <dgm:prSet presAssocID="{25FBEBAE-044A-4D82-9B30-424986163ABB}" presName="bgRect" presStyleLbl="bgShp" presStyleIdx="0" presStyleCnt="5"/>
      <dgm:spPr/>
    </dgm:pt>
    <dgm:pt modelId="{1CAE9CDC-8BEE-479D-8C49-51DF924391CE}" type="pres">
      <dgm:prSet presAssocID="{25FBEBAE-044A-4D82-9B30-424986163A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B6982949-F364-4ADB-B516-340482FF2B7A}" type="pres">
      <dgm:prSet presAssocID="{25FBEBAE-044A-4D82-9B30-424986163ABB}" presName="spaceRect" presStyleCnt="0"/>
      <dgm:spPr/>
    </dgm:pt>
    <dgm:pt modelId="{22DA50B8-7BF2-4BDC-BBA4-9A52D97BBBE4}" type="pres">
      <dgm:prSet presAssocID="{25FBEBAE-044A-4D82-9B30-424986163ABB}" presName="parTx" presStyleLbl="revTx" presStyleIdx="0" presStyleCnt="5">
        <dgm:presLayoutVars>
          <dgm:chMax val="0"/>
          <dgm:chPref val="0"/>
        </dgm:presLayoutVars>
      </dgm:prSet>
      <dgm:spPr/>
    </dgm:pt>
    <dgm:pt modelId="{36363C60-B07C-4EAD-B3D3-142358E9E5D5}" type="pres">
      <dgm:prSet presAssocID="{D7700634-7038-4BAA-8545-A7982B3EA99D}" presName="sibTrans" presStyleCnt="0"/>
      <dgm:spPr/>
    </dgm:pt>
    <dgm:pt modelId="{809AE5B5-F9C1-4A0D-BF5C-C3DA1B3A0295}" type="pres">
      <dgm:prSet presAssocID="{E1477F3D-024E-44FC-9930-018A6A507852}" presName="compNode" presStyleCnt="0"/>
      <dgm:spPr/>
    </dgm:pt>
    <dgm:pt modelId="{C6FC9487-C959-4D52-B0D5-9CDC53D90F03}" type="pres">
      <dgm:prSet presAssocID="{E1477F3D-024E-44FC-9930-018A6A507852}" presName="bgRect" presStyleLbl="bgShp" presStyleIdx="1" presStyleCnt="5"/>
      <dgm:spPr/>
    </dgm:pt>
    <dgm:pt modelId="{1F18188C-6DBA-45A5-BF73-B0197B99F6D8}" type="pres">
      <dgm:prSet presAssocID="{E1477F3D-024E-44FC-9930-018A6A5078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57601797-60FC-4B82-B99A-6D0D6916DB88}" type="pres">
      <dgm:prSet presAssocID="{E1477F3D-024E-44FC-9930-018A6A507852}" presName="spaceRect" presStyleCnt="0"/>
      <dgm:spPr/>
    </dgm:pt>
    <dgm:pt modelId="{0BA177E0-41D0-40AA-ADED-A6E30E7CDF1B}" type="pres">
      <dgm:prSet presAssocID="{E1477F3D-024E-44FC-9930-018A6A507852}" presName="parTx" presStyleLbl="revTx" presStyleIdx="1" presStyleCnt="5">
        <dgm:presLayoutVars>
          <dgm:chMax val="0"/>
          <dgm:chPref val="0"/>
        </dgm:presLayoutVars>
      </dgm:prSet>
      <dgm:spPr/>
    </dgm:pt>
    <dgm:pt modelId="{85153F63-44EA-4FB2-A9C1-13A78A9B3C0F}" type="pres">
      <dgm:prSet presAssocID="{C09677D5-D3B0-4054-A59B-7BC73AD2EA40}" presName="sibTrans" presStyleCnt="0"/>
      <dgm:spPr/>
    </dgm:pt>
    <dgm:pt modelId="{EFA92D98-85B2-4319-A58C-87E834627021}" type="pres">
      <dgm:prSet presAssocID="{95D21E10-4911-400D-B610-5727A78E94B2}" presName="compNode" presStyleCnt="0"/>
      <dgm:spPr/>
    </dgm:pt>
    <dgm:pt modelId="{D2319EF9-C6CF-436A-B64A-57CC6DEBE813}" type="pres">
      <dgm:prSet presAssocID="{95D21E10-4911-400D-B610-5727A78E94B2}" presName="bgRect" presStyleLbl="bgShp" presStyleIdx="2" presStyleCnt="5"/>
      <dgm:spPr/>
    </dgm:pt>
    <dgm:pt modelId="{9845CA2D-A350-4CD7-B778-ED2A786DA583}" type="pres">
      <dgm:prSet presAssocID="{95D21E10-4911-400D-B610-5727A78E94B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906F22AD-5577-426D-B87D-19C8F7D3E295}" type="pres">
      <dgm:prSet presAssocID="{95D21E10-4911-400D-B610-5727A78E94B2}" presName="spaceRect" presStyleCnt="0"/>
      <dgm:spPr/>
    </dgm:pt>
    <dgm:pt modelId="{863ACF10-5BD8-47CB-B362-BCEC44A0B3BC}" type="pres">
      <dgm:prSet presAssocID="{95D21E10-4911-400D-B610-5727A78E94B2}" presName="parTx" presStyleLbl="revTx" presStyleIdx="2" presStyleCnt="5">
        <dgm:presLayoutVars>
          <dgm:chMax val="0"/>
          <dgm:chPref val="0"/>
        </dgm:presLayoutVars>
      </dgm:prSet>
      <dgm:spPr/>
    </dgm:pt>
    <dgm:pt modelId="{FDF229AE-4726-43C3-8A8D-9EEC67921E97}" type="pres">
      <dgm:prSet presAssocID="{2512967D-73E0-4F7F-84C5-73BAD2185D46}" presName="sibTrans" presStyleCnt="0"/>
      <dgm:spPr/>
    </dgm:pt>
    <dgm:pt modelId="{D2EA4A0C-9720-4AA2-AFAB-87224B88E9FE}" type="pres">
      <dgm:prSet presAssocID="{A4F40874-77CB-46AA-A500-41A2ACD8B78A}" presName="compNode" presStyleCnt="0"/>
      <dgm:spPr/>
    </dgm:pt>
    <dgm:pt modelId="{84F848C3-C230-45B8-86A4-27BD27E360CD}" type="pres">
      <dgm:prSet presAssocID="{A4F40874-77CB-46AA-A500-41A2ACD8B78A}" presName="bgRect" presStyleLbl="bgShp" presStyleIdx="3" presStyleCnt="5"/>
      <dgm:spPr/>
    </dgm:pt>
    <dgm:pt modelId="{FBA412C6-FB25-49F8-9214-F411BCB30E54}" type="pres">
      <dgm:prSet presAssocID="{A4F40874-77CB-46AA-A500-41A2ACD8B7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AB37B089-F36D-4EC2-B9BF-5E659762C386}" type="pres">
      <dgm:prSet presAssocID="{A4F40874-77CB-46AA-A500-41A2ACD8B78A}" presName="spaceRect" presStyleCnt="0"/>
      <dgm:spPr/>
    </dgm:pt>
    <dgm:pt modelId="{6F510C83-8A3A-496B-A4C1-33F375BDDEB1}" type="pres">
      <dgm:prSet presAssocID="{A4F40874-77CB-46AA-A500-41A2ACD8B78A}" presName="parTx" presStyleLbl="revTx" presStyleIdx="3" presStyleCnt="5">
        <dgm:presLayoutVars>
          <dgm:chMax val="0"/>
          <dgm:chPref val="0"/>
        </dgm:presLayoutVars>
      </dgm:prSet>
      <dgm:spPr/>
    </dgm:pt>
    <dgm:pt modelId="{F8010DDA-8F0C-46BC-A115-2051E44B7A7C}" type="pres">
      <dgm:prSet presAssocID="{6F7E0CF5-0102-4764-9CB8-3E7D5E350CF6}" presName="sibTrans" presStyleCnt="0"/>
      <dgm:spPr/>
    </dgm:pt>
    <dgm:pt modelId="{601D920B-94E4-4E78-A411-936FF562F6ED}" type="pres">
      <dgm:prSet presAssocID="{2DDF6EC2-89CF-4B79-BE05-69C14C59E0E1}" presName="compNode" presStyleCnt="0"/>
      <dgm:spPr/>
    </dgm:pt>
    <dgm:pt modelId="{2DFA6C04-D132-4913-81A5-DA3A784FEB10}" type="pres">
      <dgm:prSet presAssocID="{2DDF6EC2-89CF-4B79-BE05-69C14C59E0E1}" presName="bgRect" presStyleLbl="bgShp" presStyleIdx="4" presStyleCnt="5"/>
      <dgm:spPr/>
    </dgm:pt>
    <dgm:pt modelId="{E13C5252-F0DC-40D1-987F-EBBA402EC057}" type="pres">
      <dgm:prSet presAssocID="{2DDF6EC2-89CF-4B79-BE05-69C14C59E0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BED99F69-ADF7-495C-AF87-A48DBC66612F}" type="pres">
      <dgm:prSet presAssocID="{2DDF6EC2-89CF-4B79-BE05-69C14C59E0E1}" presName="spaceRect" presStyleCnt="0"/>
      <dgm:spPr/>
    </dgm:pt>
    <dgm:pt modelId="{1994ADD0-5E5F-464C-9DAD-1643F72BE234}" type="pres">
      <dgm:prSet presAssocID="{2DDF6EC2-89CF-4B79-BE05-69C14C59E0E1}" presName="parTx" presStyleLbl="revTx" presStyleIdx="4" presStyleCnt="5">
        <dgm:presLayoutVars>
          <dgm:chMax val="0"/>
          <dgm:chPref val="0"/>
        </dgm:presLayoutVars>
      </dgm:prSet>
      <dgm:spPr/>
    </dgm:pt>
  </dgm:ptLst>
  <dgm:cxnLst>
    <dgm:cxn modelId="{C1B0CF16-8EAC-4C58-B331-F9EF14161224}" srcId="{F427D154-AE01-496D-AAE8-BB578B69CAE7}" destId="{E1477F3D-024E-44FC-9930-018A6A507852}" srcOrd="1" destOrd="0" parTransId="{DBC58632-06AA-49E0-9C58-D23338140B39}" sibTransId="{C09677D5-D3B0-4054-A59B-7BC73AD2EA40}"/>
    <dgm:cxn modelId="{A5B6582C-75FC-40FF-BA35-97EF16FEB8C2}" type="presOf" srcId="{F427D154-AE01-496D-AAE8-BB578B69CAE7}" destId="{8EED61A7-2329-458D-96AD-15E20947F61C}" srcOrd="0" destOrd="0" presId="urn:microsoft.com/office/officeart/2018/2/layout/IconVerticalSolidList"/>
    <dgm:cxn modelId="{108D7C43-1078-41A8-BBA5-126E13525B89}" type="presOf" srcId="{E1477F3D-024E-44FC-9930-018A6A507852}" destId="{0BA177E0-41D0-40AA-ADED-A6E30E7CDF1B}" srcOrd="0" destOrd="0" presId="urn:microsoft.com/office/officeart/2018/2/layout/IconVerticalSolidList"/>
    <dgm:cxn modelId="{3A5E5D4A-0852-4087-A651-24109E8C0C92}" srcId="{F427D154-AE01-496D-AAE8-BB578B69CAE7}" destId="{25FBEBAE-044A-4D82-9B30-424986163ABB}" srcOrd="0" destOrd="0" parTransId="{7222BFD6-F85B-450E-90A8-31424383B6BE}" sibTransId="{D7700634-7038-4BAA-8545-A7982B3EA99D}"/>
    <dgm:cxn modelId="{041F1E6F-6DF5-4C36-887E-5D2C025764E7}" type="presOf" srcId="{25FBEBAE-044A-4D82-9B30-424986163ABB}" destId="{22DA50B8-7BF2-4BDC-BBA4-9A52D97BBBE4}" srcOrd="0" destOrd="0" presId="urn:microsoft.com/office/officeart/2018/2/layout/IconVerticalSolidList"/>
    <dgm:cxn modelId="{B29CC052-6BF7-47D3-A272-928CF74129F9}" type="presOf" srcId="{2DDF6EC2-89CF-4B79-BE05-69C14C59E0E1}" destId="{1994ADD0-5E5F-464C-9DAD-1643F72BE234}" srcOrd="0" destOrd="0" presId="urn:microsoft.com/office/officeart/2018/2/layout/IconVerticalSolidList"/>
    <dgm:cxn modelId="{E8EB4C7C-A202-4F7F-A8CC-F2AF2FD0D17C}" type="presOf" srcId="{A4F40874-77CB-46AA-A500-41A2ACD8B78A}" destId="{6F510C83-8A3A-496B-A4C1-33F375BDDEB1}" srcOrd="0" destOrd="0" presId="urn:microsoft.com/office/officeart/2018/2/layout/IconVerticalSolidList"/>
    <dgm:cxn modelId="{708602A2-E7C7-44FB-AFDF-5A17333B2B9D}" type="presOf" srcId="{95D21E10-4911-400D-B610-5727A78E94B2}" destId="{863ACF10-5BD8-47CB-B362-BCEC44A0B3BC}" srcOrd="0" destOrd="0" presId="urn:microsoft.com/office/officeart/2018/2/layout/IconVerticalSolidList"/>
    <dgm:cxn modelId="{D5D30BA4-3F85-4927-8287-C1CF08D611EF}" srcId="{F427D154-AE01-496D-AAE8-BB578B69CAE7}" destId="{95D21E10-4911-400D-B610-5727A78E94B2}" srcOrd="2" destOrd="0" parTransId="{0476FE30-98E8-469C-A2D4-114FCEDC5ABA}" sibTransId="{2512967D-73E0-4F7F-84C5-73BAD2185D46}"/>
    <dgm:cxn modelId="{909507AA-9440-45DD-9629-C38ABBE96631}" srcId="{F427D154-AE01-496D-AAE8-BB578B69CAE7}" destId="{A4F40874-77CB-46AA-A500-41A2ACD8B78A}" srcOrd="3" destOrd="0" parTransId="{197CF005-1E08-430E-B795-E81374A7CD01}" sibTransId="{6F7E0CF5-0102-4764-9CB8-3E7D5E350CF6}"/>
    <dgm:cxn modelId="{96208CB1-7A6C-497F-BCBA-7897A3DCA742}" srcId="{F427D154-AE01-496D-AAE8-BB578B69CAE7}" destId="{2DDF6EC2-89CF-4B79-BE05-69C14C59E0E1}" srcOrd="4" destOrd="0" parTransId="{62893456-75EF-4DCF-8D96-0E5681677916}" sibTransId="{3BC6A658-9CBB-4869-A6B3-35D0084BDA30}"/>
    <dgm:cxn modelId="{F2483E9C-2B38-480D-9EB1-68CBE86F12F1}" type="presParOf" srcId="{8EED61A7-2329-458D-96AD-15E20947F61C}" destId="{B84C1E89-F9E8-4391-B0CB-6FB2021FE130}" srcOrd="0" destOrd="0" presId="urn:microsoft.com/office/officeart/2018/2/layout/IconVerticalSolidList"/>
    <dgm:cxn modelId="{7A22294C-C3E3-495F-BAD8-6B11EC8EA0BE}" type="presParOf" srcId="{B84C1E89-F9E8-4391-B0CB-6FB2021FE130}" destId="{E7EA589D-89F0-4B33-9653-B86ACE05A0AD}" srcOrd="0" destOrd="0" presId="urn:microsoft.com/office/officeart/2018/2/layout/IconVerticalSolidList"/>
    <dgm:cxn modelId="{A3C80697-90C3-478D-B694-E7F89D122841}" type="presParOf" srcId="{B84C1E89-F9E8-4391-B0CB-6FB2021FE130}" destId="{1CAE9CDC-8BEE-479D-8C49-51DF924391CE}" srcOrd="1" destOrd="0" presId="urn:microsoft.com/office/officeart/2018/2/layout/IconVerticalSolidList"/>
    <dgm:cxn modelId="{AD36C108-9F76-4911-AD6F-429AB1D71ADB}" type="presParOf" srcId="{B84C1E89-F9E8-4391-B0CB-6FB2021FE130}" destId="{B6982949-F364-4ADB-B516-340482FF2B7A}" srcOrd="2" destOrd="0" presId="urn:microsoft.com/office/officeart/2018/2/layout/IconVerticalSolidList"/>
    <dgm:cxn modelId="{AB682DFA-6AA4-40E7-87E4-F37B939BAC97}" type="presParOf" srcId="{B84C1E89-F9E8-4391-B0CB-6FB2021FE130}" destId="{22DA50B8-7BF2-4BDC-BBA4-9A52D97BBBE4}" srcOrd="3" destOrd="0" presId="urn:microsoft.com/office/officeart/2018/2/layout/IconVerticalSolidList"/>
    <dgm:cxn modelId="{3907DEB4-522D-4C3F-9BD0-F4DA41A35A15}" type="presParOf" srcId="{8EED61A7-2329-458D-96AD-15E20947F61C}" destId="{36363C60-B07C-4EAD-B3D3-142358E9E5D5}" srcOrd="1" destOrd="0" presId="urn:microsoft.com/office/officeart/2018/2/layout/IconVerticalSolidList"/>
    <dgm:cxn modelId="{74D1AD5D-5A1F-4987-853A-2C7680A11700}" type="presParOf" srcId="{8EED61A7-2329-458D-96AD-15E20947F61C}" destId="{809AE5B5-F9C1-4A0D-BF5C-C3DA1B3A0295}" srcOrd="2" destOrd="0" presId="urn:microsoft.com/office/officeart/2018/2/layout/IconVerticalSolidList"/>
    <dgm:cxn modelId="{834BE314-4492-487E-9DC9-764B89140C30}" type="presParOf" srcId="{809AE5B5-F9C1-4A0D-BF5C-C3DA1B3A0295}" destId="{C6FC9487-C959-4D52-B0D5-9CDC53D90F03}" srcOrd="0" destOrd="0" presId="urn:microsoft.com/office/officeart/2018/2/layout/IconVerticalSolidList"/>
    <dgm:cxn modelId="{F0441B71-7E0C-48D2-8D55-1A75AEE476A5}" type="presParOf" srcId="{809AE5B5-F9C1-4A0D-BF5C-C3DA1B3A0295}" destId="{1F18188C-6DBA-45A5-BF73-B0197B99F6D8}" srcOrd="1" destOrd="0" presId="urn:microsoft.com/office/officeart/2018/2/layout/IconVerticalSolidList"/>
    <dgm:cxn modelId="{55490F06-4B32-42F8-AFF8-22EAFF1F602D}" type="presParOf" srcId="{809AE5B5-F9C1-4A0D-BF5C-C3DA1B3A0295}" destId="{57601797-60FC-4B82-B99A-6D0D6916DB88}" srcOrd="2" destOrd="0" presId="urn:microsoft.com/office/officeart/2018/2/layout/IconVerticalSolidList"/>
    <dgm:cxn modelId="{3128B097-2C51-4479-9F43-DE61385C07AB}" type="presParOf" srcId="{809AE5B5-F9C1-4A0D-BF5C-C3DA1B3A0295}" destId="{0BA177E0-41D0-40AA-ADED-A6E30E7CDF1B}" srcOrd="3" destOrd="0" presId="urn:microsoft.com/office/officeart/2018/2/layout/IconVerticalSolidList"/>
    <dgm:cxn modelId="{EBAB8081-AED2-4F7E-A0A6-02757E81ABCB}" type="presParOf" srcId="{8EED61A7-2329-458D-96AD-15E20947F61C}" destId="{85153F63-44EA-4FB2-A9C1-13A78A9B3C0F}" srcOrd="3" destOrd="0" presId="urn:microsoft.com/office/officeart/2018/2/layout/IconVerticalSolidList"/>
    <dgm:cxn modelId="{B2C47532-2A52-4BAA-BCFE-E124BD2CA217}" type="presParOf" srcId="{8EED61A7-2329-458D-96AD-15E20947F61C}" destId="{EFA92D98-85B2-4319-A58C-87E834627021}" srcOrd="4" destOrd="0" presId="urn:microsoft.com/office/officeart/2018/2/layout/IconVerticalSolidList"/>
    <dgm:cxn modelId="{360618A4-12D2-44B2-ABD3-19CA5EC114E8}" type="presParOf" srcId="{EFA92D98-85B2-4319-A58C-87E834627021}" destId="{D2319EF9-C6CF-436A-B64A-57CC6DEBE813}" srcOrd="0" destOrd="0" presId="urn:microsoft.com/office/officeart/2018/2/layout/IconVerticalSolidList"/>
    <dgm:cxn modelId="{F822D6BA-1D65-4D25-BB2D-C6F2A49FA341}" type="presParOf" srcId="{EFA92D98-85B2-4319-A58C-87E834627021}" destId="{9845CA2D-A350-4CD7-B778-ED2A786DA583}" srcOrd="1" destOrd="0" presId="urn:microsoft.com/office/officeart/2018/2/layout/IconVerticalSolidList"/>
    <dgm:cxn modelId="{05F49444-7FB3-4BEF-9E33-17DC3BDDDFAB}" type="presParOf" srcId="{EFA92D98-85B2-4319-A58C-87E834627021}" destId="{906F22AD-5577-426D-B87D-19C8F7D3E295}" srcOrd="2" destOrd="0" presId="urn:microsoft.com/office/officeart/2018/2/layout/IconVerticalSolidList"/>
    <dgm:cxn modelId="{F47904C9-60C1-4BA6-9194-65AD41101692}" type="presParOf" srcId="{EFA92D98-85B2-4319-A58C-87E834627021}" destId="{863ACF10-5BD8-47CB-B362-BCEC44A0B3BC}" srcOrd="3" destOrd="0" presId="urn:microsoft.com/office/officeart/2018/2/layout/IconVerticalSolidList"/>
    <dgm:cxn modelId="{25E6BC7F-83EB-4540-8879-CBDA85110DBF}" type="presParOf" srcId="{8EED61A7-2329-458D-96AD-15E20947F61C}" destId="{FDF229AE-4726-43C3-8A8D-9EEC67921E97}" srcOrd="5" destOrd="0" presId="urn:microsoft.com/office/officeart/2018/2/layout/IconVerticalSolidList"/>
    <dgm:cxn modelId="{4AAD14CF-A7A4-4817-A195-323DB1E8C034}" type="presParOf" srcId="{8EED61A7-2329-458D-96AD-15E20947F61C}" destId="{D2EA4A0C-9720-4AA2-AFAB-87224B88E9FE}" srcOrd="6" destOrd="0" presId="urn:microsoft.com/office/officeart/2018/2/layout/IconVerticalSolidList"/>
    <dgm:cxn modelId="{59F562A8-52FC-45CA-AAB6-5522E31DF75F}" type="presParOf" srcId="{D2EA4A0C-9720-4AA2-AFAB-87224B88E9FE}" destId="{84F848C3-C230-45B8-86A4-27BD27E360CD}" srcOrd="0" destOrd="0" presId="urn:microsoft.com/office/officeart/2018/2/layout/IconVerticalSolidList"/>
    <dgm:cxn modelId="{DCF065B6-793A-4837-AEEA-0379D27DDFCF}" type="presParOf" srcId="{D2EA4A0C-9720-4AA2-AFAB-87224B88E9FE}" destId="{FBA412C6-FB25-49F8-9214-F411BCB30E54}" srcOrd="1" destOrd="0" presId="urn:microsoft.com/office/officeart/2018/2/layout/IconVerticalSolidList"/>
    <dgm:cxn modelId="{D956B39A-A0F6-4263-A8E0-19B96103A553}" type="presParOf" srcId="{D2EA4A0C-9720-4AA2-AFAB-87224B88E9FE}" destId="{AB37B089-F36D-4EC2-B9BF-5E659762C386}" srcOrd="2" destOrd="0" presId="urn:microsoft.com/office/officeart/2018/2/layout/IconVerticalSolidList"/>
    <dgm:cxn modelId="{390F78A2-DC8F-4F30-A79F-3CCB303E0E2E}" type="presParOf" srcId="{D2EA4A0C-9720-4AA2-AFAB-87224B88E9FE}" destId="{6F510C83-8A3A-496B-A4C1-33F375BDDEB1}" srcOrd="3" destOrd="0" presId="urn:microsoft.com/office/officeart/2018/2/layout/IconVerticalSolidList"/>
    <dgm:cxn modelId="{BD1FBF1F-10CE-4AF0-AF42-F1AFA7A02AD2}" type="presParOf" srcId="{8EED61A7-2329-458D-96AD-15E20947F61C}" destId="{F8010DDA-8F0C-46BC-A115-2051E44B7A7C}" srcOrd="7" destOrd="0" presId="urn:microsoft.com/office/officeart/2018/2/layout/IconVerticalSolidList"/>
    <dgm:cxn modelId="{AAB5BFB9-1B64-4DA0-8EB8-81D27929CEAD}" type="presParOf" srcId="{8EED61A7-2329-458D-96AD-15E20947F61C}" destId="{601D920B-94E4-4E78-A411-936FF562F6ED}" srcOrd="8" destOrd="0" presId="urn:microsoft.com/office/officeart/2018/2/layout/IconVerticalSolidList"/>
    <dgm:cxn modelId="{3C49B6A7-A1BD-4F9B-BB85-B7292EA07A04}" type="presParOf" srcId="{601D920B-94E4-4E78-A411-936FF562F6ED}" destId="{2DFA6C04-D132-4913-81A5-DA3A784FEB10}" srcOrd="0" destOrd="0" presId="urn:microsoft.com/office/officeart/2018/2/layout/IconVerticalSolidList"/>
    <dgm:cxn modelId="{7CE032B5-3B85-4B38-9C22-C7FB6FF50A85}" type="presParOf" srcId="{601D920B-94E4-4E78-A411-936FF562F6ED}" destId="{E13C5252-F0DC-40D1-987F-EBBA402EC057}" srcOrd="1" destOrd="0" presId="urn:microsoft.com/office/officeart/2018/2/layout/IconVerticalSolidList"/>
    <dgm:cxn modelId="{851B0C80-EA1C-47CD-B4C9-AF4173648937}" type="presParOf" srcId="{601D920B-94E4-4E78-A411-936FF562F6ED}" destId="{BED99F69-ADF7-495C-AF87-A48DBC66612F}" srcOrd="2" destOrd="0" presId="urn:microsoft.com/office/officeart/2018/2/layout/IconVerticalSolidList"/>
    <dgm:cxn modelId="{E1528891-007A-4D4B-B6FF-AD968EC216AA}" type="presParOf" srcId="{601D920B-94E4-4E78-A411-936FF562F6ED}" destId="{1994ADD0-5E5F-464C-9DAD-1643F72BE2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C396E-8209-4556-9C15-72EFE3F12BCD}">
      <dsp:nvSpPr>
        <dsp:cNvPr id="0" name=""/>
        <dsp:cNvSpPr/>
      </dsp:nvSpPr>
      <dsp:spPr>
        <a:xfrm>
          <a:off x="299054" y="1056859"/>
          <a:ext cx="932871" cy="9328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AE0A6-A277-4C90-BFE1-6B665E33C293}">
      <dsp:nvSpPr>
        <dsp:cNvPr id="0" name=""/>
        <dsp:cNvSpPr/>
      </dsp:nvSpPr>
      <dsp:spPr>
        <a:xfrm>
          <a:off x="497863" y="1255668"/>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87DE8-338A-4A4D-92BF-86A7CFB48E3C}">
      <dsp:nvSpPr>
        <dsp:cNvPr id="0" name=""/>
        <dsp:cNvSpPr/>
      </dsp:nvSpPr>
      <dsp:spPr>
        <a:xfrm>
          <a:off x="84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Continuous Integration (CI)</a:t>
          </a:r>
          <a:endParaRPr lang="en-US" sz="1300" kern="1200"/>
        </a:p>
      </dsp:txBody>
      <dsp:txXfrm>
        <a:off x="841" y="2280297"/>
        <a:ext cx="1529296" cy="611718"/>
      </dsp:txXfrm>
    </dsp:sp>
    <dsp:sp modelId="{3DCED791-CE1B-4C55-8BAB-46A2C4779DD3}">
      <dsp:nvSpPr>
        <dsp:cNvPr id="0" name=""/>
        <dsp:cNvSpPr/>
      </dsp:nvSpPr>
      <dsp:spPr>
        <a:xfrm>
          <a:off x="2095978" y="1056859"/>
          <a:ext cx="932871" cy="9328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42D73-D460-430C-A9B5-EAE4E64620CD}">
      <dsp:nvSpPr>
        <dsp:cNvPr id="0" name=""/>
        <dsp:cNvSpPr/>
      </dsp:nvSpPr>
      <dsp:spPr>
        <a:xfrm>
          <a:off x="2294787" y="1255668"/>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CF60F4-E239-4E05-8860-0DDCFC587C9D}">
      <dsp:nvSpPr>
        <dsp:cNvPr id="0" name=""/>
        <dsp:cNvSpPr/>
      </dsp:nvSpPr>
      <dsp:spPr>
        <a:xfrm>
          <a:off x="1797765"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Continuous Delivery (CD)</a:t>
          </a:r>
          <a:endParaRPr lang="en-US" sz="1300" kern="1200"/>
        </a:p>
      </dsp:txBody>
      <dsp:txXfrm>
        <a:off x="1797765" y="2280297"/>
        <a:ext cx="1529296" cy="611718"/>
      </dsp:txXfrm>
    </dsp:sp>
    <dsp:sp modelId="{DAAAFFB6-D08D-4881-8968-C70FD530938D}">
      <dsp:nvSpPr>
        <dsp:cNvPr id="0" name=""/>
        <dsp:cNvSpPr/>
      </dsp:nvSpPr>
      <dsp:spPr>
        <a:xfrm>
          <a:off x="3892902" y="1056859"/>
          <a:ext cx="932871" cy="9328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39F36-25B2-4636-B967-63CFF7123885}">
      <dsp:nvSpPr>
        <dsp:cNvPr id="0" name=""/>
        <dsp:cNvSpPr/>
      </dsp:nvSpPr>
      <dsp:spPr>
        <a:xfrm>
          <a:off x="4091711" y="1255668"/>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BF238-0C90-475E-BA4B-4827F7AD3717}">
      <dsp:nvSpPr>
        <dsp:cNvPr id="0" name=""/>
        <dsp:cNvSpPr/>
      </dsp:nvSpPr>
      <dsp:spPr>
        <a:xfrm>
          <a:off x="3594689"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Infrastructure as Code (IaC)</a:t>
          </a:r>
          <a:endParaRPr lang="en-US" sz="1300" kern="1200"/>
        </a:p>
      </dsp:txBody>
      <dsp:txXfrm>
        <a:off x="3594689" y="2280297"/>
        <a:ext cx="1529296" cy="611718"/>
      </dsp:txXfrm>
    </dsp:sp>
    <dsp:sp modelId="{CB96B3E9-B109-4508-950A-D101267F1E34}">
      <dsp:nvSpPr>
        <dsp:cNvPr id="0" name=""/>
        <dsp:cNvSpPr/>
      </dsp:nvSpPr>
      <dsp:spPr>
        <a:xfrm>
          <a:off x="5689826" y="1056859"/>
          <a:ext cx="932871" cy="9328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41D5D-6F7B-4D39-9957-CC27786D9AEF}">
      <dsp:nvSpPr>
        <dsp:cNvPr id="0" name=""/>
        <dsp:cNvSpPr/>
      </dsp:nvSpPr>
      <dsp:spPr>
        <a:xfrm>
          <a:off x="5888634" y="1255668"/>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A6934B-71D5-4407-B2DF-56F6B7565C17}">
      <dsp:nvSpPr>
        <dsp:cNvPr id="0" name=""/>
        <dsp:cNvSpPr/>
      </dsp:nvSpPr>
      <dsp:spPr>
        <a:xfrm>
          <a:off x="5391613"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Monitoring and Feedback</a:t>
          </a:r>
          <a:endParaRPr lang="en-US" sz="1300" kern="1200"/>
        </a:p>
      </dsp:txBody>
      <dsp:txXfrm>
        <a:off x="5391613" y="2280297"/>
        <a:ext cx="1529296" cy="611718"/>
      </dsp:txXfrm>
    </dsp:sp>
    <dsp:sp modelId="{0E8BB490-6FBA-4F5B-8EFA-9A5B3BBF0C78}">
      <dsp:nvSpPr>
        <dsp:cNvPr id="0" name=""/>
        <dsp:cNvSpPr/>
      </dsp:nvSpPr>
      <dsp:spPr>
        <a:xfrm>
          <a:off x="7486750" y="1056859"/>
          <a:ext cx="932871" cy="93287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2CABE-EC64-4024-94A2-4C9CA584B438}">
      <dsp:nvSpPr>
        <dsp:cNvPr id="0" name=""/>
        <dsp:cNvSpPr/>
      </dsp:nvSpPr>
      <dsp:spPr>
        <a:xfrm>
          <a:off x="7685558" y="1255668"/>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8CFD9A-256D-4535-9BFF-B2FB54A9D947}">
      <dsp:nvSpPr>
        <dsp:cNvPr id="0" name=""/>
        <dsp:cNvSpPr/>
      </dsp:nvSpPr>
      <dsp:spPr>
        <a:xfrm>
          <a:off x="7188537"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Collaboration and Communication</a:t>
          </a:r>
          <a:endParaRPr lang="en-US" sz="1300" kern="1200"/>
        </a:p>
      </dsp:txBody>
      <dsp:txXfrm>
        <a:off x="7188537" y="2280297"/>
        <a:ext cx="1529296" cy="611718"/>
      </dsp:txXfrm>
    </dsp:sp>
    <dsp:sp modelId="{BE814B99-FDB3-4E6D-8143-E152FEA3D618}">
      <dsp:nvSpPr>
        <dsp:cNvPr id="0" name=""/>
        <dsp:cNvSpPr/>
      </dsp:nvSpPr>
      <dsp:spPr>
        <a:xfrm>
          <a:off x="9283674" y="1056859"/>
          <a:ext cx="932871" cy="9328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B5475-934E-4A31-B30E-5ECBDC65369A}">
      <dsp:nvSpPr>
        <dsp:cNvPr id="0" name=""/>
        <dsp:cNvSpPr/>
      </dsp:nvSpPr>
      <dsp:spPr>
        <a:xfrm>
          <a:off x="9482482" y="1255668"/>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CA02C-648C-474D-9C47-C614ED8AEC82}">
      <dsp:nvSpPr>
        <dsp:cNvPr id="0" name=""/>
        <dsp:cNvSpPr/>
      </dsp:nvSpPr>
      <dsp:spPr>
        <a:xfrm>
          <a:off x="898546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a:t>Automation</a:t>
          </a:r>
          <a:endParaRPr lang="en-US" sz="1300" kern="1200"/>
        </a:p>
      </dsp:txBody>
      <dsp:txXfrm>
        <a:off x="8985461" y="2280297"/>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6B295-22E3-46F4-ACA1-7FDEC2A33672}">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F90BA-499A-4C79-A61A-EB3ECB3C3BE7}">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E2BC3-B6C4-47D3-BE74-9A7B954FC699}">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b="0" i="0" kern="1200"/>
            <a:t>Tools: Git, Jenkins, Docker, Kubernetes, Ansible, etc.</a:t>
          </a:r>
          <a:endParaRPr lang="en-US" sz="2200" kern="1200"/>
        </a:p>
      </dsp:txBody>
      <dsp:txXfrm>
        <a:off x="1357965" y="2319"/>
        <a:ext cx="4887299" cy="1175727"/>
      </dsp:txXfrm>
    </dsp:sp>
    <dsp:sp modelId="{AA322CBB-E5A5-484F-813C-FABB31609F44}">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74DA7-8752-4CEE-9310-FD82A310C4DA}">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324A7-D055-4472-A036-92188EE4EDC5}">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b="0" i="0" kern="1200"/>
            <a:t>Processes: Agile methodologies, Scrum, Kanban</a:t>
          </a:r>
          <a:endParaRPr lang="en-US" sz="2200" kern="1200"/>
        </a:p>
      </dsp:txBody>
      <dsp:txXfrm>
        <a:off x="1357965" y="1471979"/>
        <a:ext cx="4887299" cy="1175727"/>
      </dsp:txXfrm>
    </dsp:sp>
    <dsp:sp modelId="{BCC15FFF-94E8-4856-AE48-E8734EDA980E}">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B17B-C0F8-45CC-AE5D-246D7C760D3A}">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ECE9E8-4E7C-4401-BB34-DB03D7DCC982}">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b="0" i="0" kern="1200"/>
            <a:t>Practices: CI/CD, IaC, monitoring, automated testing, and deployment</a:t>
          </a:r>
          <a:endParaRPr lang="en-US" sz="2200" kern="1200"/>
        </a:p>
      </dsp:txBody>
      <dsp:txXfrm>
        <a:off x="1357965" y="2941639"/>
        <a:ext cx="4887299" cy="1175727"/>
      </dsp:txXfrm>
    </dsp:sp>
    <dsp:sp modelId="{F43D4376-4E15-4D8F-909B-748B9275DAC8}">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96FBF-1CEB-4E67-BF90-2C6A544B12AE}">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EABF9-03F0-4F3D-94C6-01FDCA4C93D7}">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IN" sz="2200" b="0" i="0" kern="1200"/>
            <a:t>Culture: Collaboration, shared responsibility, and continuous learning</a:t>
          </a:r>
          <a:endParaRPr lang="en-US" sz="2200" kern="1200"/>
        </a:p>
      </dsp:txBody>
      <dsp:txXfrm>
        <a:off x="1357965" y="4411299"/>
        <a:ext cx="4887299" cy="1175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C33F9-0C8D-43D1-8A43-8E20E63150F3}">
      <dsp:nvSpPr>
        <dsp:cNvPr id="0" name=""/>
        <dsp:cNvSpPr/>
      </dsp:nvSpPr>
      <dsp:spPr>
        <a:xfrm>
          <a:off x="0" y="2857"/>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C7760-542A-4835-9F96-7D597F1261D5}">
      <dsp:nvSpPr>
        <dsp:cNvPr id="0" name=""/>
        <dsp:cNvSpPr/>
      </dsp:nvSpPr>
      <dsp:spPr>
        <a:xfrm>
          <a:off x="184115" y="139803"/>
          <a:ext cx="334756" cy="334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E0E12B-A6D9-42E4-B52D-AE084688ABF0}">
      <dsp:nvSpPr>
        <dsp:cNvPr id="0" name=""/>
        <dsp:cNvSpPr/>
      </dsp:nvSpPr>
      <dsp:spPr>
        <a:xfrm>
          <a:off x="702987" y="2857"/>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Faster time to market</a:t>
          </a:r>
          <a:endParaRPr lang="en-US" sz="1900" kern="1200"/>
        </a:p>
      </dsp:txBody>
      <dsp:txXfrm>
        <a:off x="702987" y="2857"/>
        <a:ext cx="5450924" cy="608647"/>
      </dsp:txXfrm>
    </dsp:sp>
    <dsp:sp modelId="{D1B788FE-D279-4F4D-812D-3DF1975B8A48}">
      <dsp:nvSpPr>
        <dsp:cNvPr id="0" name=""/>
        <dsp:cNvSpPr/>
      </dsp:nvSpPr>
      <dsp:spPr>
        <a:xfrm>
          <a:off x="0" y="763666"/>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B9410-0F09-416E-BA60-E7DF646E8189}">
      <dsp:nvSpPr>
        <dsp:cNvPr id="0" name=""/>
        <dsp:cNvSpPr/>
      </dsp:nvSpPr>
      <dsp:spPr>
        <a:xfrm>
          <a:off x="184115" y="900612"/>
          <a:ext cx="334756" cy="334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E2EEC-BEEF-4C49-A657-CD079C3FFF68}">
      <dsp:nvSpPr>
        <dsp:cNvPr id="0" name=""/>
        <dsp:cNvSpPr/>
      </dsp:nvSpPr>
      <dsp:spPr>
        <a:xfrm>
          <a:off x="702987" y="763666"/>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Improved collaboration and communication</a:t>
          </a:r>
          <a:endParaRPr lang="en-US" sz="1900" kern="1200"/>
        </a:p>
      </dsp:txBody>
      <dsp:txXfrm>
        <a:off x="702987" y="763666"/>
        <a:ext cx="5450924" cy="608647"/>
      </dsp:txXfrm>
    </dsp:sp>
    <dsp:sp modelId="{822A7FC0-D070-4C59-A661-D7D6D3D154A6}">
      <dsp:nvSpPr>
        <dsp:cNvPr id="0" name=""/>
        <dsp:cNvSpPr/>
      </dsp:nvSpPr>
      <dsp:spPr>
        <a:xfrm>
          <a:off x="0" y="1524476"/>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CC3D7-1372-41D0-9777-FACA54740A94}">
      <dsp:nvSpPr>
        <dsp:cNvPr id="0" name=""/>
        <dsp:cNvSpPr/>
      </dsp:nvSpPr>
      <dsp:spPr>
        <a:xfrm>
          <a:off x="184115" y="1661421"/>
          <a:ext cx="334756" cy="334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9A0EC-086C-40A6-94AA-AF3FE818AB17}">
      <dsp:nvSpPr>
        <dsp:cNvPr id="0" name=""/>
        <dsp:cNvSpPr/>
      </dsp:nvSpPr>
      <dsp:spPr>
        <a:xfrm>
          <a:off x="702987" y="1524476"/>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Increased efficiency through automation</a:t>
          </a:r>
          <a:endParaRPr lang="en-US" sz="1900" kern="1200"/>
        </a:p>
      </dsp:txBody>
      <dsp:txXfrm>
        <a:off x="702987" y="1524476"/>
        <a:ext cx="5450924" cy="608647"/>
      </dsp:txXfrm>
    </dsp:sp>
    <dsp:sp modelId="{CB3BDD0E-DC7F-491C-A71F-5A8ED2F7F1D5}">
      <dsp:nvSpPr>
        <dsp:cNvPr id="0" name=""/>
        <dsp:cNvSpPr/>
      </dsp:nvSpPr>
      <dsp:spPr>
        <a:xfrm>
          <a:off x="0" y="2285285"/>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84AA8-97C4-4ED1-BBD3-473371A32DE0}">
      <dsp:nvSpPr>
        <dsp:cNvPr id="0" name=""/>
        <dsp:cNvSpPr/>
      </dsp:nvSpPr>
      <dsp:spPr>
        <a:xfrm>
          <a:off x="184115" y="2422231"/>
          <a:ext cx="334756" cy="334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B05F6-5C26-4670-B46A-7FF52FD852C7}">
      <dsp:nvSpPr>
        <dsp:cNvPr id="0" name=""/>
        <dsp:cNvSpPr/>
      </dsp:nvSpPr>
      <dsp:spPr>
        <a:xfrm>
          <a:off x="702987" y="2285285"/>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Enhanced code quality and reduced risk</a:t>
          </a:r>
          <a:endParaRPr lang="en-US" sz="1900" kern="1200"/>
        </a:p>
      </dsp:txBody>
      <dsp:txXfrm>
        <a:off x="702987" y="2285285"/>
        <a:ext cx="5450924" cy="608647"/>
      </dsp:txXfrm>
    </dsp:sp>
    <dsp:sp modelId="{94D5F751-2B13-4097-BD87-CAA9940A06C1}">
      <dsp:nvSpPr>
        <dsp:cNvPr id="0" name=""/>
        <dsp:cNvSpPr/>
      </dsp:nvSpPr>
      <dsp:spPr>
        <a:xfrm>
          <a:off x="0" y="3046095"/>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A8BFF-C7EA-441A-8209-4B640E94A7BC}">
      <dsp:nvSpPr>
        <dsp:cNvPr id="0" name=""/>
        <dsp:cNvSpPr/>
      </dsp:nvSpPr>
      <dsp:spPr>
        <a:xfrm>
          <a:off x="184115" y="3183040"/>
          <a:ext cx="334756" cy="334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4D297-C4A3-4C8B-9161-12945415FBBB}">
      <dsp:nvSpPr>
        <dsp:cNvPr id="0" name=""/>
        <dsp:cNvSpPr/>
      </dsp:nvSpPr>
      <dsp:spPr>
        <a:xfrm>
          <a:off x="702987" y="3046095"/>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Better customer satisfaction</a:t>
          </a:r>
          <a:endParaRPr lang="en-US" sz="1900" kern="1200"/>
        </a:p>
      </dsp:txBody>
      <dsp:txXfrm>
        <a:off x="702987" y="3046095"/>
        <a:ext cx="5450924" cy="608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A589D-89F0-4B33-9653-B86ACE05A0AD}">
      <dsp:nvSpPr>
        <dsp:cNvPr id="0" name=""/>
        <dsp:cNvSpPr/>
      </dsp:nvSpPr>
      <dsp:spPr>
        <a:xfrm>
          <a:off x="0" y="2857"/>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E9CDC-8BEE-479D-8C49-51DF924391CE}">
      <dsp:nvSpPr>
        <dsp:cNvPr id="0" name=""/>
        <dsp:cNvSpPr/>
      </dsp:nvSpPr>
      <dsp:spPr>
        <a:xfrm>
          <a:off x="184115" y="139803"/>
          <a:ext cx="334756" cy="334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A50B8-7BF2-4BDC-BBA4-9A52D97BBBE4}">
      <dsp:nvSpPr>
        <dsp:cNvPr id="0" name=""/>
        <dsp:cNvSpPr/>
      </dsp:nvSpPr>
      <dsp:spPr>
        <a:xfrm>
          <a:off x="702987" y="2857"/>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Resistance to cultural change</a:t>
          </a:r>
          <a:endParaRPr lang="en-US" sz="1900" kern="1200"/>
        </a:p>
      </dsp:txBody>
      <dsp:txXfrm>
        <a:off x="702987" y="2857"/>
        <a:ext cx="5450924" cy="608647"/>
      </dsp:txXfrm>
    </dsp:sp>
    <dsp:sp modelId="{C6FC9487-C959-4D52-B0D5-9CDC53D90F03}">
      <dsp:nvSpPr>
        <dsp:cNvPr id="0" name=""/>
        <dsp:cNvSpPr/>
      </dsp:nvSpPr>
      <dsp:spPr>
        <a:xfrm>
          <a:off x="0" y="763666"/>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8188C-6DBA-45A5-BF73-B0197B99F6D8}">
      <dsp:nvSpPr>
        <dsp:cNvPr id="0" name=""/>
        <dsp:cNvSpPr/>
      </dsp:nvSpPr>
      <dsp:spPr>
        <a:xfrm>
          <a:off x="184115" y="900612"/>
          <a:ext cx="334756" cy="334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A177E0-41D0-40AA-ADED-A6E30E7CDF1B}">
      <dsp:nvSpPr>
        <dsp:cNvPr id="0" name=""/>
        <dsp:cNvSpPr/>
      </dsp:nvSpPr>
      <dsp:spPr>
        <a:xfrm>
          <a:off x="702987" y="763666"/>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Inadequate infrastructure and tools</a:t>
          </a:r>
          <a:endParaRPr lang="en-US" sz="1900" kern="1200"/>
        </a:p>
      </dsp:txBody>
      <dsp:txXfrm>
        <a:off x="702987" y="763666"/>
        <a:ext cx="5450924" cy="608647"/>
      </dsp:txXfrm>
    </dsp:sp>
    <dsp:sp modelId="{D2319EF9-C6CF-436A-B64A-57CC6DEBE813}">
      <dsp:nvSpPr>
        <dsp:cNvPr id="0" name=""/>
        <dsp:cNvSpPr/>
      </dsp:nvSpPr>
      <dsp:spPr>
        <a:xfrm>
          <a:off x="0" y="1524476"/>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5CA2D-A350-4CD7-B778-ED2A786DA583}">
      <dsp:nvSpPr>
        <dsp:cNvPr id="0" name=""/>
        <dsp:cNvSpPr/>
      </dsp:nvSpPr>
      <dsp:spPr>
        <a:xfrm>
          <a:off x="184115" y="1661421"/>
          <a:ext cx="334756" cy="334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ACF10-5BD8-47CB-B362-BCEC44A0B3BC}">
      <dsp:nvSpPr>
        <dsp:cNvPr id="0" name=""/>
        <dsp:cNvSpPr/>
      </dsp:nvSpPr>
      <dsp:spPr>
        <a:xfrm>
          <a:off x="702987" y="1524476"/>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Lack of skilled professionals</a:t>
          </a:r>
          <a:endParaRPr lang="en-US" sz="1900" kern="1200"/>
        </a:p>
      </dsp:txBody>
      <dsp:txXfrm>
        <a:off x="702987" y="1524476"/>
        <a:ext cx="5450924" cy="608647"/>
      </dsp:txXfrm>
    </dsp:sp>
    <dsp:sp modelId="{84F848C3-C230-45B8-86A4-27BD27E360CD}">
      <dsp:nvSpPr>
        <dsp:cNvPr id="0" name=""/>
        <dsp:cNvSpPr/>
      </dsp:nvSpPr>
      <dsp:spPr>
        <a:xfrm>
          <a:off x="0" y="2285285"/>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412C6-FB25-49F8-9214-F411BCB30E54}">
      <dsp:nvSpPr>
        <dsp:cNvPr id="0" name=""/>
        <dsp:cNvSpPr/>
      </dsp:nvSpPr>
      <dsp:spPr>
        <a:xfrm>
          <a:off x="184115" y="2422231"/>
          <a:ext cx="334756" cy="334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0C83-8A3A-496B-A4C1-33F375BDDEB1}">
      <dsp:nvSpPr>
        <dsp:cNvPr id="0" name=""/>
        <dsp:cNvSpPr/>
      </dsp:nvSpPr>
      <dsp:spPr>
        <a:xfrm>
          <a:off x="702987" y="2285285"/>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Security and compliance concerns</a:t>
          </a:r>
          <a:endParaRPr lang="en-US" sz="1900" kern="1200"/>
        </a:p>
      </dsp:txBody>
      <dsp:txXfrm>
        <a:off x="702987" y="2285285"/>
        <a:ext cx="5450924" cy="608647"/>
      </dsp:txXfrm>
    </dsp:sp>
    <dsp:sp modelId="{2DFA6C04-D132-4913-81A5-DA3A784FEB10}">
      <dsp:nvSpPr>
        <dsp:cNvPr id="0" name=""/>
        <dsp:cNvSpPr/>
      </dsp:nvSpPr>
      <dsp:spPr>
        <a:xfrm>
          <a:off x="0" y="3046095"/>
          <a:ext cx="6153912" cy="608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C5252-F0DC-40D1-987F-EBBA402EC057}">
      <dsp:nvSpPr>
        <dsp:cNvPr id="0" name=""/>
        <dsp:cNvSpPr/>
      </dsp:nvSpPr>
      <dsp:spPr>
        <a:xfrm>
          <a:off x="184115" y="3183040"/>
          <a:ext cx="334756" cy="334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ADD0-5E5F-464C-9DAD-1643F72BE234}">
      <dsp:nvSpPr>
        <dsp:cNvPr id="0" name=""/>
        <dsp:cNvSpPr/>
      </dsp:nvSpPr>
      <dsp:spPr>
        <a:xfrm>
          <a:off x="702987" y="3046095"/>
          <a:ext cx="5450924" cy="608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15" tIns="64415" rIns="64415" bIns="64415" numCol="1" spcCol="1270" anchor="ctr" anchorCtr="0">
          <a:noAutofit/>
        </a:bodyPr>
        <a:lstStyle/>
        <a:p>
          <a:pPr marL="0" lvl="0" indent="0" algn="l" defTabSz="844550">
            <a:lnSpc>
              <a:spcPct val="100000"/>
            </a:lnSpc>
            <a:spcBef>
              <a:spcPct val="0"/>
            </a:spcBef>
            <a:spcAft>
              <a:spcPct val="35000"/>
            </a:spcAft>
            <a:buNone/>
          </a:pPr>
          <a:r>
            <a:rPr lang="en-US" sz="1900" b="0" i="0" kern="1200"/>
            <a:t>Scaling DevOps practices</a:t>
          </a:r>
          <a:endParaRPr lang="en-US" sz="1900" kern="1200"/>
        </a:p>
      </dsp:txBody>
      <dsp:txXfrm>
        <a:off x="702987" y="3046095"/>
        <a:ext cx="5450924" cy="60864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A46A-0B8D-D18C-6AD7-99075ED3DD7F}"/>
              </a:ext>
            </a:extLst>
          </p:cNvPr>
          <p:cNvSpPr>
            <a:spLocks noGrp="1"/>
          </p:cNvSpPr>
          <p:nvPr>
            <p:ph type="title"/>
          </p:nvPr>
        </p:nvSpPr>
        <p:spPr/>
        <p:txBody>
          <a:bodyPr/>
          <a:lstStyle/>
          <a:p>
            <a:r>
              <a:rPr lang="en-IN" b="1" i="0" dirty="0">
                <a:effectLst/>
                <a:latin typeface="Volte"/>
              </a:rPr>
              <a:t>Challenges in Implementing DevOps</a:t>
            </a:r>
            <a:endParaRPr lang="en-IN" b="1" dirty="0"/>
          </a:p>
        </p:txBody>
      </p:sp>
      <p:sp>
        <p:nvSpPr>
          <p:cNvPr id="5" name="Slide Number Placeholder 4">
            <a:extLst>
              <a:ext uri="{FF2B5EF4-FFF2-40B4-BE49-F238E27FC236}">
                <a16:creationId xmlns:a16="http://schemas.microsoft.com/office/drawing/2014/main" id="{B84F6DCA-6444-93A9-0980-D6EE86259D02}"/>
              </a:ext>
            </a:extLst>
          </p:cNvPr>
          <p:cNvSpPr>
            <a:spLocks noGrp="1"/>
          </p:cNvSpPr>
          <p:nvPr>
            <p:ph type="sldNum" sz="quarter" idx="12"/>
          </p:nvPr>
        </p:nvSpPr>
        <p:spPr/>
        <p:txBody>
          <a:bodyPr/>
          <a:lstStyle/>
          <a:p>
            <a:fld id="{58B792A5-9BAE-6942-BFE1-9FCDB51EA51E}" type="slidenum">
              <a:rPr lang="en-US" smtClean="0"/>
              <a:pPr/>
              <a:t>10</a:t>
            </a:fld>
            <a:endParaRPr lang="en-US" dirty="0"/>
          </a:p>
        </p:txBody>
      </p:sp>
      <p:graphicFrame>
        <p:nvGraphicFramePr>
          <p:cNvPr id="9" name="Text Placeholder 2">
            <a:extLst>
              <a:ext uri="{FF2B5EF4-FFF2-40B4-BE49-F238E27FC236}">
                <a16:creationId xmlns:a16="http://schemas.microsoft.com/office/drawing/2014/main" id="{21CE77AE-CE14-0F9D-EE5B-7E9899FBDD4B}"/>
              </a:ext>
            </a:extLst>
          </p:cNvPr>
          <p:cNvGraphicFramePr/>
          <p:nvPr/>
        </p:nvGraphicFramePr>
        <p:xfrm>
          <a:off x="5358384" y="1901952"/>
          <a:ext cx="6153912"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4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dirty="0"/>
              <a:t> </a:t>
            </a:r>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pPr algn="ctr"/>
            <a:r>
              <a:rPr lang="en-US" dirty="0"/>
              <a:t>DEVOPS </a:t>
            </a: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a:t>
            </a:fld>
            <a:endParaRPr lang="en-US" dirty="0"/>
          </a:p>
        </p:txBody>
      </p:sp>
    </p:spTree>
    <p:extLst>
      <p:ext uri="{BB962C8B-B14F-4D97-AF65-F5344CB8AC3E}">
        <p14:creationId xmlns:p14="http://schemas.microsoft.com/office/powerpoint/2010/main" val="349999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5E1BD-3B12-7E41-91FD-4687AEE69907}"/>
              </a:ext>
            </a:extLst>
          </p:cNvPr>
          <p:cNvSpPr>
            <a:spLocks noGrp="1"/>
          </p:cNvSpPr>
          <p:nvPr>
            <p:ph type="ctrTitle"/>
          </p:nvPr>
        </p:nvSpPr>
        <p:spPr/>
        <p:txBody>
          <a:bodyPr/>
          <a:lstStyle/>
          <a:p>
            <a:r>
              <a:rPr lang="en-US" sz="2000" dirty="0"/>
              <a:t>Agenda</a:t>
            </a:r>
          </a:p>
        </p:txBody>
      </p:sp>
      <p:sp>
        <p:nvSpPr>
          <p:cNvPr id="4" name="Text Placeholder 3">
            <a:extLst>
              <a:ext uri="{FF2B5EF4-FFF2-40B4-BE49-F238E27FC236}">
                <a16:creationId xmlns:a16="http://schemas.microsoft.com/office/drawing/2014/main" id="{270F874A-B973-564F-8351-EB12D762ECDE}"/>
              </a:ext>
            </a:extLst>
          </p:cNvPr>
          <p:cNvSpPr>
            <a:spLocks noGrp="1"/>
          </p:cNvSpPr>
          <p:nvPr>
            <p:ph type="body" sz="quarter" idx="13"/>
          </p:nvPr>
        </p:nvSpPr>
        <p:spPr/>
        <p:txBody>
          <a:bodyPr/>
          <a:lstStyle/>
          <a:p>
            <a:pPr algn="l">
              <a:buFont typeface="Arial" panose="020B0604020202020204" pitchFamily="34" charset="0"/>
              <a:buChar char="•"/>
            </a:pPr>
            <a:r>
              <a:rPr lang="en-US" b="0" i="0" dirty="0">
                <a:effectLst/>
                <a:latin typeface="Volte"/>
              </a:rPr>
              <a:t>What is DevOps?</a:t>
            </a:r>
          </a:p>
          <a:p>
            <a:pPr algn="l">
              <a:buFont typeface="Arial" panose="020B0604020202020204" pitchFamily="34" charset="0"/>
              <a:buChar char="•"/>
            </a:pPr>
            <a:r>
              <a:rPr lang="en-US" b="0" i="0" dirty="0">
                <a:effectLst/>
                <a:latin typeface="Volte"/>
              </a:rPr>
              <a:t>DevOps Principles</a:t>
            </a:r>
          </a:p>
          <a:p>
            <a:pPr algn="l">
              <a:buFont typeface="Arial" panose="020B0604020202020204" pitchFamily="34" charset="0"/>
              <a:buChar char="•"/>
            </a:pPr>
            <a:r>
              <a:rPr lang="en-US" b="0" i="0" dirty="0">
                <a:effectLst/>
                <a:latin typeface="Volte"/>
              </a:rPr>
              <a:t>Key Components of DevOps</a:t>
            </a:r>
          </a:p>
          <a:p>
            <a:pPr algn="l">
              <a:buFont typeface="Arial" panose="020B0604020202020204" pitchFamily="34" charset="0"/>
              <a:buChar char="•"/>
            </a:pPr>
            <a:r>
              <a:rPr lang="en-US" b="0" i="0" dirty="0">
                <a:effectLst/>
                <a:latin typeface="Volte"/>
              </a:rPr>
              <a:t>DevOps Lifecycle</a:t>
            </a:r>
          </a:p>
          <a:p>
            <a:pPr algn="l">
              <a:buFont typeface="Arial" panose="020B0604020202020204" pitchFamily="34" charset="0"/>
              <a:buChar char="•"/>
            </a:pPr>
            <a:r>
              <a:rPr lang="en-US" b="0" i="0" dirty="0">
                <a:effectLst/>
                <a:latin typeface="Volte"/>
              </a:rPr>
              <a:t>Benefits of DevOps</a:t>
            </a:r>
          </a:p>
          <a:p>
            <a:pPr algn="l">
              <a:buFont typeface="Arial" panose="020B0604020202020204" pitchFamily="34" charset="0"/>
              <a:buChar char="•"/>
            </a:pPr>
            <a:r>
              <a:rPr lang="en-US" b="0" i="0" dirty="0">
                <a:effectLst/>
                <a:latin typeface="Volte"/>
              </a:rPr>
              <a:t>Challenges in Implementing DevOps</a:t>
            </a:r>
          </a:p>
          <a:p>
            <a:pPr marL="0" indent="0" algn="l">
              <a:buNone/>
            </a:pPr>
            <a:endParaRPr lang="en-US" b="0" i="0" dirty="0">
              <a:effectLst/>
              <a:latin typeface="Volte"/>
            </a:endParaRPr>
          </a:p>
          <a:p>
            <a:endParaRPr lang="en-US" dirty="0"/>
          </a:p>
        </p:txBody>
      </p:sp>
      <p:sp>
        <p:nvSpPr>
          <p:cNvPr id="2" name="Slide Number Placeholder 1">
            <a:extLst>
              <a:ext uri="{FF2B5EF4-FFF2-40B4-BE49-F238E27FC236}">
                <a16:creationId xmlns:a16="http://schemas.microsoft.com/office/drawing/2014/main" id="{3EB1DE0C-5E6D-5F40-BB9F-0FCF26E099EB}"/>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41730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07E29-C730-D4B0-D711-0F85A3BC9CD0}"/>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a:lnSpc>
                <a:spcPct val="90000"/>
              </a:lnSpc>
            </a:pPr>
            <a:r>
              <a:rPr lang="en-US" sz="3700" b="1">
                <a:latin typeface="+mj-lt"/>
              </a:rPr>
              <a:t> </a:t>
            </a:r>
            <a:r>
              <a:rPr lang="en-US" sz="3700" b="1" i="0">
                <a:effectLst/>
                <a:latin typeface="+mj-lt"/>
              </a:rPr>
              <a:t>What is DevOps?</a:t>
            </a:r>
            <a:br>
              <a:rPr lang="en-US" sz="3700" b="1" i="0">
                <a:effectLst/>
                <a:latin typeface="+mj-lt"/>
              </a:rPr>
            </a:br>
            <a:br>
              <a:rPr lang="en-US" sz="3700" b="1" i="0">
                <a:effectLst/>
                <a:latin typeface="+mj-lt"/>
              </a:rPr>
            </a:br>
            <a:endParaRPr lang="en-US" sz="3700" b="1">
              <a:latin typeface="+mj-lt"/>
            </a:endParaRPr>
          </a:p>
        </p:txBody>
      </p:sp>
      <p:sp>
        <p:nvSpPr>
          <p:cNvPr id="24" name="Text Placeholder 2">
            <a:extLst>
              <a:ext uri="{FF2B5EF4-FFF2-40B4-BE49-F238E27FC236}">
                <a16:creationId xmlns:a16="http://schemas.microsoft.com/office/drawing/2014/main" id="{FC8192F9-348E-8016-096F-187FDBA5264B}"/>
              </a:ext>
            </a:extLst>
          </p:cNvPr>
          <p:cNvSpPr>
            <a:spLocks noGrp="1"/>
          </p:cNvSpPr>
          <p:nvPr>
            <p:ph type="body" sz="quarter" idx="10"/>
          </p:nvPr>
        </p:nvSpPr>
        <p:spPr>
          <a:xfrm>
            <a:off x="761800" y="2470244"/>
            <a:ext cx="5334197" cy="3769835"/>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dirty="0">
                <a:effectLst/>
              </a:rPr>
              <a:t>Definition: A set of practices that combines software development and IT operations to shorten the development lifecycle and provide continuous delivery of high-quality software.</a:t>
            </a:r>
          </a:p>
          <a:p>
            <a:pPr indent="-228600">
              <a:lnSpc>
                <a:spcPct val="90000"/>
              </a:lnSpc>
              <a:spcAft>
                <a:spcPts val="600"/>
              </a:spcAft>
              <a:buFont typeface="Arial" panose="020B0604020202020204" pitchFamily="34" charset="0"/>
              <a:buChar char="•"/>
            </a:pP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A cultural shift towards collaboration between development and operations teams.</a:t>
            </a:r>
          </a:p>
          <a:p>
            <a:pPr indent="-228600">
              <a:lnSpc>
                <a:spcPct val="90000"/>
              </a:lnSpc>
              <a:spcAft>
                <a:spcPts val="600"/>
              </a:spcAft>
              <a:buFont typeface="Arial" panose="020B0604020202020204" pitchFamily="34" charset="0"/>
              <a:buChar char="•"/>
            </a:pP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Goal: Increase the efficiency and speed of software delivery.</a:t>
            </a:r>
          </a:p>
          <a:p>
            <a:pPr>
              <a:lnSpc>
                <a:spcPct val="90000"/>
              </a:lnSpc>
              <a:spcAft>
                <a:spcPts val="600"/>
              </a:spcAft>
            </a:pPr>
            <a:br>
              <a:rPr lang="en-US" sz="1700" dirty="0"/>
            </a:br>
            <a:endParaRPr lang="en-US" sz="1700" dirty="0"/>
          </a:p>
        </p:txBody>
      </p:sp>
      <p:pic>
        <p:nvPicPr>
          <p:cNvPr id="25" name="Picture 6" descr="Top view of cubes connected with black lines">
            <a:extLst>
              <a:ext uri="{FF2B5EF4-FFF2-40B4-BE49-F238E27FC236}">
                <a16:creationId xmlns:a16="http://schemas.microsoft.com/office/drawing/2014/main" id="{39A489EC-84B9-4C66-3D44-3024D9D8E489}"/>
              </a:ext>
            </a:extLst>
          </p:cNvPr>
          <p:cNvPicPr>
            <a:picLocks noChangeAspect="1"/>
          </p:cNvPicPr>
          <p:nvPr/>
        </p:nvPicPr>
        <p:blipFill rotWithShape="1">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5" name="Slide Number Placeholder 4">
            <a:extLst>
              <a:ext uri="{FF2B5EF4-FFF2-40B4-BE49-F238E27FC236}">
                <a16:creationId xmlns:a16="http://schemas.microsoft.com/office/drawing/2014/main" id="{F269044B-47AB-3F36-51BE-81A0E91CD5F5}"/>
              </a:ext>
            </a:extLst>
          </p:cNvPr>
          <p:cNvSpPr>
            <a:spLocks noGrp="1"/>
          </p:cNvSpPr>
          <p:nvPr>
            <p:ph type="sldNum" sz="quarter" idx="12"/>
          </p:nvPr>
        </p:nvSpPr>
        <p:spPr>
          <a:xfrm>
            <a:off x="10167869" y="6356350"/>
            <a:ext cx="1768425" cy="365125"/>
          </a:xfrm>
        </p:spPr>
        <p:txBody>
          <a:bodyPr vert="horz" lIns="91440" tIns="45720" rIns="91440" bIns="45720" rtlCol="0" anchor="ctr">
            <a:normAutofit/>
          </a:bodyPr>
          <a:lstStyle/>
          <a:p>
            <a:pPr>
              <a:spcAft>
                <a:spcPts val="600"/>
              </a:spcAft>
              <a:defRPr/>
            </a:pPr>
            <a:fld id="{58B792A5-9BAE-6942-BFE1-9FCDB51EA51E}" type="slidenum">
              <a:rPr lang="en-US" sz="1200">
                <a:solidFill>
                  <a:srgbClr val="FFFFFF"/>
                </a:solidFill>
                <a:latin typeface="Calibri" panose="020F0502020204030204"/>
              </a:rPr>
              <a:pPr>
                <a:spcAft>
                  <a:spcPts val="600"/>
                </a:spcAft>
                <a:defRPr/>
              </a:pPr>
              <a:t>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41552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757A4-FF24-67BF-8155-FB49C162D5A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b="1" i="0" kern="1200">
                <a:solidFill>
                  <a:schemeClr val="tx1"/>
                </a:solidFill>
                <a:effectLst/>
                <a:latin typeface="+mj-lt"/>
                <a:ea typeface="+mj-ea"/>
                <a:cs typeface="+mj-cs"/>
              </a:rPr>
              <a:t>DevOps Principles</a:t>
            </a:r>
            <a:endParaRPr lang="en-US" sz="5400" b="1"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D2E958D-F73D-5D7C-85B5-94916B601C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5</a:t>
            </a:fld>
            <a:endParaRPr lang="en-US" sz="1200">
              <a:solidFill>
                <a:schemeClr val="tx1">
                  <a:tint val="75000"/>
                </a:schemeClr>
              </a:solidFill>
              <a:latin typeface="+mn-lt"/>
            </a:endParaRPr>
          </a:p>
        </p:txBody>
      </p:sp>
      <p:graphicFrame>
        <p:nvGraphicFramePr>
          <p:cNvPr id="7" name="Text Placeholder 2">
            <a:extLst>
              <a:ext uri="{FF2B5EF4-FFF2-40B4-BE49-F238E27FC236}">
                <a16:creationId xmlns:a16="http://schemas.microsoft.com/office/drawing/2014/main" id="{AD0A5682-6FA2-5386-C5E2-ECC584DD3BB8}"/>
              </a:ext>
            </a:extLst>
          </p:cNvPr>
          <p:cNvGraphicFramePr/>
          <p:nvPr>
            <p:extLst>
              <p:ext uri="{D42A27DB-BD31-4B8C-83A1-F6EECF244321}">
                <p14:modId xmlns:p14="http://schemas.microsoft.com/office/powerpoint/2010/main" val="268813788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1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B96B1C5-38BC-A5C4-AF0C-840A7BBF2D24}"/>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lnSpc>
                <a:spcPct val="90000"/>
              </a:lnSpc>
            </a:pPr>
            <a:r>
              <a:rPr lang="en-US" sz="4400" kern="1200">
                <a:solidFill>
                  <a:schemeClr val="tx1"/>
                </a:solidFill>
                <a:latin typeface="+mj-lt"/>
                <a:ea typeface="+mj-ea"/>
                <a:cs typeface="+mj-cs"/>
              </a:rPr>
              <a:t> </a:t>
            </a:r>
            <a:r>
              <a:rPr lang="en-US" sz="4400" b="0" i="0" kern="1200">
                <a:solidFill>
                  <a:schemeClr val="tx1"/>
                </a:solidFill>
                <a:effectLst/>
                <a:latin typeface="+mj-lt"/>
                <a:ea typeface="+mj-ea"/>
                <a:cs typeface="+mj-cs"/>
              </a:rPr>
              <a:t>Key Components of DevOp</a:t>
            </a:r>
            <a:endParaRPr lang="en-US" sz="4400" kern="1200">
              <a:solidFill>
                <a:schemeClr val="tx1"/>
              </a:solidFill>
              <a:latin typeface="+mj-lt"/>
              <a:ea typeface="+mj-ea"/>
              <a:cs typeface="+mj-cs"/>
            </a:endParaRPr>
          </a:p>
        </p:txBody>
      </p:sp>
      <p:sp>
        <p:nvSpPr>
          <p:cNvPr id="5" name="Slide Number Placeholder 4">
            <a:extLst>
              <a:ext uri="{FF2B5EF4-FFF2-40B4-BE49-F238E27FC236}">
                <a16:creationId xmlns:a16="http://schemas.microsoft.com/office/drawing/2014/main" id="{9E6F959C-3474-3965-F733-FDF5F64E1F4C}"/>
              </a:ext>
            </a:extLst>
          </p:cNvPr>
          <p:cNvSpPr>
            <a:spLocks noGrp="1"/>
          </p:cNvSpPr>
          <p:nvPr>
            <p:ph type="sldNum" sz="quarter" idx="12"/>
          </p:nvPr>
        </p:nvSpPr>
        <p:spPr>
          <a:xfrm>
            <a:off x="8610600" y="32040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chemeClr val="tx1">
                    <a:alpha val="60000"/>
                  </a:schemeClr>
                </a:solidFill>
                <a:latin typeface="+mn-lt"/>
              </a:rPr>
              <a:pPr>
                <a:spcAft>
                  <a:spcPts val="600"/>
                </a:spcAft>
              </a:pPr>
              <a:t>6</a:t>
            </a:fld>
            <a:endParaRPr lang="en-US" sz="1200">
              <a:solidFill>
                <a:schemeClr val="tx1">
                  <a:alpha val="60000"/>
                </a:schemeClr>
              </a:solidFill>
              <a:latin typeface="+mn-lt"/>
            </a:endParaRPr>
          </a:p>
        </p:txBody>
      </p:sp>
      <p:cxnSp>
        <p:nvCxnSpPr>
          <p:cNvPr id="16"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7" name="Text Placeholder 2">
            <a:extLst>
              <a:ext uri="{FF2B5EF4-FFF2-40B4-BE49-F238E27FC236}">
                <a16:creationId xmlns:a16="http://schemas.microsoft.com/office/drawing/2014/main" id="{C4664E6C-701C-E8AF-2E61-2DC8B00AF0E3}"/>
              </a:ext>
            </a:extLst>
          </p:cNvPr>
          <p:cNvGraphicFramePr/>
          <p:nvPr>
            <p:extLst>
              <p:ext uri="{D42A27DB-BD31-4B8C-83A1-F6EECF244321}">
                <p14:modId xmlns:p14="http://schemas.microsoft.com/office/powerpoint/2010/main" val="423745963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4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oftware development process&#10;&#10;Description automatically generated">
            <a:extLst>
              <a:ext uri="{FF2B5EF4-FFF2-40B4-BE49-F238E27FC236}">
                <a16:creationId xmlns:a16="http://schemas.microsoft.com/office/drawing/2014/main" id="{38A67AE7-EFB9-D434-2DA8-33A9429A4BF8}"/>
              </a:ext>
            </a:extLst>
          </p:cNvPr>
          <p:cNvPicPr>
            <a:picLocks noChangeAspect="1"/>
          </p:cNvPicPr>
          <p:nvPr/>
        </p:nvPicPr>
        <p:blipFill>
          <a:blip r:embed="rId2"/>
          <a:stretch>
            <a:fillRect/>
          </a:stretch>
        </p:blipFill>
        <p:spPr>
          <a:xfrm>
            <a:off x="2381956" y="643467"/>
            <a:ext cx="7428088" cy="5571066"/>
          </a:xfrm>
          <a:prstGeom prst="rect">
            <a:avLst/>
          </a:prstGeom>
        </p:spPr>
      </p:pic>
      <p:sp>
        <p:nvSpPr>
          <p:cNvPr id="2" name="Slide Number Placeholder 1">
            <a:extLst>
              <a:ext uri="{FF2B5EF4-FFF2-40B4-BE49-F238E27FC236}">
                <a16:creationId xmlns:a16="http://schemas.microsoft.com/office/drawing/2014/main" id="{11CA98B1-BEF0-FB6E-97C3-DC1C7BE9ECEF}"/>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7</a:t>
            </a:fld>
            <a:endParaRPr lang="en-US" sz="1200">
              <a:solidFill>
                <a:srgbClr val="FFFFFF"/>
              </a:solidFill>
              <a:latin typeface="+mn-lt"/>
            </a:endParaRPr>
          </a:p>
        </p:txBody>
      </p:sp>
    </p:spTree>
    <p:extLst>
      <p:ext uri="{BB962C8B-B14F-4D97-AF65-F5344CB8AC3E}">
        <p14:creationId xmlns:p14="http://schemas.microsoft.com/office/powerpoint/2010/main" val="143770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software development&#10;&#10;Description automatically generated">
            <a:extLst>
              <a:ext uri="{FF2B5EF4-FFF2-40B4-BE49-F238E27FC236}">
                <a16:creationId xmlns:a16="http://schemas.microsoft.com/office/drawing/2014/main" id="{A1FDABFB-1F7D-2E18-1A4B-DCDE4CF93933}"/>
              </a:ext>
            </a:extLst>
          </p:cNvPr>
          <p:cNvPicPr>
            <a:picLocks noChangeAspect="1"/>
          </p:cNvPicPr>
          <p:nvPr/>
        </p:nvPicPr>
        <p:blipFill>
          <a:blip r:embed="rId2"/>
          <a:stretch>
            <a:fillRect/>
          </a:stretch>
        </p:blipFill>
        <p:spPr>
          <a:xfrm>
            <a:off x="1204148" y="457200"/>
            <a:ext cx="9783703" cy="5943600"/>
          </a:xfrm>
          <a:prstGeom prst="rect">
            <a:avLst/>
          </a:prstGeom>
        </p:spPr>
      </p:pic>
      <p:sp>
        <p:nvSpPr>
          <p:cNvPr id="2" name="Slide Number Placeholder 1">
            <a:extLst>
              <a:ext uri="{FF2B5EF4-FFF2-40B4-BE49-F238E27FC236}">
                <a16:creationId xmlns:a16="http://schemas.microsoft.com/office/drawing/2014/main" id="{C5716869-09EA-B4BE-55FC-C60CEA33AFE1}"/>
              </a:ext>
            </a:extLst>
          </p:cNvPr>
          <p:cNvSpPr>
            <a:spLocks noGrp="1"/>
          </p:cNvSpPr>
          <p:nvPr>
            <p:ph type="sldNum" sz="quarter" idx="10"/>
          </p:nvPr>
        </p:nvSpPr>
        <p:spPr>
          <a:xfrm>
            <a:off x="11704320" y="6455664"/>
            <a:ext cx="448056" cy="365125"/>
          </a:xfrm>
        </p:spPr>
        <p:txBody>
          <a:bodyPr vert="horz" lIns="91440" tIns="45720" rIns="91440" bIns="45720" rtlCol="0" anchor="ctr">
            <a:normAutofit/>
          </a:bodyPr>
          <a:lstStyle/>
          <a:p>
            <a:pPr>
              <a:spcAft>
                <a:spcPts val="600"/>
              </a:spcAft>
            </a:pPr>
            <a:fld id="{58B792A5-9BAE-6942-BFE1-9FCDB51EA51E}" type="slidenum">
              <a:rPr lang="en-US" sz="1100">
                <a:solidFill>
                  <a:srgbClr val="FFFFFF"/>
                </a:solidFill>
                <a:latin typeface="+mn-lt"/>
              </a:rPr>
              <a:pPr>
                <a:spcAft>
                  <a:spcPts val="600"/>
                </a:spcAft>
              </a:pPr>
              <a:t>8</a:t>
            </a:fld>
            <a:endParaRPr lang="en-US" sz="1100">
              <a:solidFill>
                <a:srgbClr val="FFFFFF"/>
              </a:solidFill>
              <a:latin typeface="+mn-lt"/>
            </a:endParaRPr>
          </a:p>
        </p:txBody>
      </p:sp>
    </p:spTree>
    <p:extLst>
      <p:ext uri="{BB962C8B-B14F-4D97-AF65-F5344CB8AC3E}">
        <p14:creationId xmlns:p14="http://schemas.microsoft.com/office/powerpoint/2010/main" val="241987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C965-ED66-823B-EB6F-029346F207C7}"/>
              </a:ext>
            </a:extLst>
          </p:cNvPr>
          <p:cNvSpPr>
            <a:spLocks noGrp="1"/>
          </p:cNvSpPr>
          <p:nvPr>
            <p:ph type="title"/>
          </p:nvPr>
        </p:nvSpPr>
        <p:spPr/>
        <p:txBody>
          <a:bodyPr/>
          <a:lstStyle/>
          <a:p>
            <a:r>
              <a:rPr lang="en-IN" sz="3200" b="1" i="0" dirty="0">
                <a:effectLst/>
                <a:latin typeface="Volte"/>
              </a:rPr>
              <a:t>Benefits of DevOps</a:t>
            </a:r>
            <a:endParaRPr lang="en-IN" sz="3200" b="1" dirty="0"/>
          </a:p>
        </p:txBody>
      </p:sp>
      <p:sp>
        <p:nvSpPr>
          <p:cNvPr id="5" name="Slide Number Placeholder 4">
            <a:extLst>
              <a:ext uri="{FF2B5EF4-FFF2-40B4-BE49-F238E27FC236}">
                <a16:creationId xmlns:a16="http://schemas.microsoft.com/office/drawing/2014/main" id="{1468764B-598A-D3D9-9B86-1DA7747E2AE8}"/>
              </a:ext>
            </a:extLst>
          </p:cNvPr>
          <p:cNvSpPr>
            <a:spLocks noGrp="1"/>
          </p:cNvSpPr>
          <p:nvPr>
            <p:ph type="sldNum" sz="quarter" idx="12"/>
          </p:nvPr>
        </p:nvSpPr>
        <p:spPr/>
        <p:txBody>
          <a:bodyPr/>
          <a:lstStyle/>
          <a:p>
            <a:fld id="{58B792A5-9BAE-6942-BFE1-9FCDB51EA51E}" type="slidenum">
              <a:rPr lang="en-US" smtClean="0"/>
              <a:pPr/>
              <a:t>9</a:t>
            </a:fld>
            <a:endParaRPr lang="en-US" dirty="0"/>
          </a:p>
        </p:txBody>
      </p:sp>
      <p:graphicFrame>
        <p:nvGraphicFramePr>
          <p:cNvPr id="15" name="Text Placeholder 2">
            <a:extLst>
              <a:ext uri="{FF2B5EF4-FFF2-40B4-BE49-F238E27FC236}">
                <a16:creationId xmlns:a16="http://schemas.microsoft.com/office/drawing/2014/main" id="{FC133DF0-0779-4F90-EB1A-AE277D715113}"/>
              </a:ext>
            </a:extLst>
          </p:cNvPr>
          <p:cNvGraphicFramePr/>
          <p:nvPr/>
        </p:nvGraphicFramePr>
        <p:xfrm>
          <a:off x="5358384" y="1901952"/>
          <a:ext cx="6153912"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157562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211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11</vt:i4>
      </vt:variant>
    </vt:vector>
  </HeadingPairs>
  <TitlesOfParts>
    <vt:vector size="26" baseType="lpstr">
      <vt:lpstr>Arial</vt:lpstr>
      <vt:lpstr>Calibri</vt:lpstr>
      <vt:lpstr>Futura Next Book</vt:lpstr>
      <vt:lpstr>Futura Next DemiBold</vt:lpstr>
      <vt:lpstr>Futura Next Medium</vt:lpstr>
      <vt:lpstr>Minion Pro</vt:lpstr>
      <vt:lpstr>Volte</vt:lpstr>
      <vt:lpstr>Brand Mark</vt:lpstr>
      <vt:lpstr>Cover</vt:lpstr>
      <vt:lpstr>Agenda</vt:lpstr>
      <vt:lpstr>Divider</vt:lpstr>
      <vt:lpstr>Quote</vt:lpstr>
      <vt:lpstr>Voice</vt:lpstr>
      <vt:lpstr>Content</vt:lpstr>
      <vt:lpstr>Back Cover</vt:lpstr>
      <vt:lpstr>PowerPoint Presentation</vt:lpstr>
      <vt:lpstr> </vt:lpstr>
      <vt:lpstr>Agenda</vt:lpstr>
      <vt:lpstr> What is DevOps?  </vt:lpstr>
      <vt:lpstr>DevOps Principles</vt:lpstr>
      <vt:lpstr> Key Components of DevOp</vt:lpstr>
      <vt:lpstr>PowerPoint Presentation</vt:lpstr>
      <vt:lpstr>PowerPoint Presentation</vt:lpstr>
      <vt:lpstr>Benefits of DevOps</vt:lpstr>
      <vt:lpstr>Challenges in Implementing DevOps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Syed Adeebuddin</cp:lastModifiedBy>
  <cp:revision>102</cp:revision>
  <dcterms:created xsi:type="dcterms:W3CDTF">2018-11-16T01:56:21Z</dcterms:created>
  <dcterms:modified xsi:type="dcterms:W3CDTF">2024-02-19T05:32:09Z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