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Steps we need to take to identify the 1000 customers sprocket central Pty Ltd should target based on the dataset.</a:t>
            </a:r>
            <a:endParaRPr dirty="0"/>
          </a:p>
        </p:txBody>
      </p:sp>
      <p:sp>
        <p:nvSpPr>
          <p:cNvPr id="124" name="Shape 73"/>
          <p:cNvSpPr/>
          <p:nvPr/>
        </p:nvSpPr>
        <p:spPr>
          <a:xfrm>
            <a:off x="445600" y="2283319"/>
            <a:ext cx="4134600" cy="241992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There are 3 necessary steps we need to take. </a:t>
            </a:r>
          </a:p>
          <a:p>
            <a:pPr marL="285750" indent="-285750">
              <a:buFont typeface="Arial" panose="020B0604020202020204" pitchFamily="34" charset="0"/>
              <a:buChar char="•"/>
            </a:pPr>
            <a:r>
              <a:rPr lang="en-US" sz="1800" b="1" dirty="0"/>
              <a:t>Data Exploration</a:t>
            </a:r>
          </a:p>
          <a:p>
            <a:pPr marL="285750" indent="-285750">
              <a:buFont typeface="Arial" panose="020B0604020202020204" pitchFamily="34" charset="0"/>
              <a:buChar char="•"/>
            </a:pPr>
            <a:r>
              <a:rPr lang="en-US" sz="1800" b="1" dirty="0"/>
              <a:t>Model Development</a:t>
            </a:r>
          </a:p>
          <a:p>
            <a:pPr marL="285750" indent="-285750">
              <a:buFont typeface="Arial" panose="020B0604020202020204" pitchFamily="34" charset="0"/>
              <a:buChar char="•"/>
            </a:pPr>
            <a:r>
              <a:rPr lang="en-US" sz="1800" b="1" dirty="0"/>
              <a:t>Interpretation</a:t>
            </a:r>
          </a:p>
          <a:p>
            <a:r>
              <a:rPr lang="en-US" sz="1600" dirty="0"/>
              <a:t>These steps will be explained in the next</a:t>
            </a:r>
          </a:p>
          <a:p>
            <a:r>
              <a:rPr lang="en-US" sz="1600" dirty="0"/>
              <a:t>Next sheet. </a:t>
            </a:r>
          </a:p>
          <a:p>
            <a:endParaRPr lang="en-US" sz="11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exploration is about finding &amp; understanding more about the data.</a:t>
            </a:r>
            <a:endParaRPr dirty="0"/>
          </a:p>
        </p:txBody>
      </p:sp>
      <p:sp>
        <p:nvSpPr>
          <p:cNvPr id="133" name="Shape 82"/>
          <p:cNvSpPr/>
          <p:nvPr/>
        </p:nvSpPr>
        <p:spPr>
          <a:xfrm>
            <a:off x="205025" y="2164724"/>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There are many steps to complete the data analysis.</a:t>
            </a:r>
          </a:p>
          <a:p>
            <a:pPr marL="285750" indent="-285750">
              <a:buFont typeface="Arial" panose="020B0604020202020204" pitchFamily="34" charset="0"/>
              <a:buChar char="•"/>
            </a:pPr>
            <a:r>
              <a:rPr lang="en-US" dirty="0"/>
              <a:t>Understanding the variables.</a:t>
            </a:r>
          </a:p>
          <a:p>
            <a:pPr marL="285750" indent="-285750">
              <a:buFont typeface="Arial" panose="020B0604020202020204" pitchFamily="34" charset="0"/>
              <a:buChar char="•"/>
            </a:pPr>
            <a:r>
              <a:rPr lang="en-US" dirty="0"/>
              <a:t>Cleaning the data.</a:t>
            </a:r>
          </a:p>
          <a:p>
            <a:pPr marL="285750" indent="-285750">
              <a:buFont typeface="Arial" panose="020B0604020202020204" pitchFamily="34" charset="0"/>
              <a:buChar char="•"/>
            </a:pPr>
            <a:r>
              <a:rPr lang="en-US" dirty="0"/>
              <a:t>Detecting the outliers.</a:t>
            </a:r>
          </a:p>
          <a:p>
            <a:pPr marL="285750" indent="-285750">
              <a:buFont typeface="Arial" panose="020B0604020202020204" pitchFamily="34" charset="0"/>
              <a:buChar char="•"/>
            </a:pPr>
            <a:r>
              <a:rPr lang="en-US" dirty="0"/>
              <a:t>Describing the basic qualities of the data set.</a:t>
            </a:r>
          </a:p>
          <a:p>
            <a:pPr marL="285750" indent="-285750">
              <a:buFont typeface="Arial" panose="020B0604020202020204" pitchFamily="34" charset="0"/>
              <a:buChar char="•"/>
            </a:pPr>
            <a:r>
              <a:rPr lang="en-US" dirty="0"/>
              <a:t>Examining the patterns and relationships.</a:t>
            </a:r>
          </a:p>
          <a:p>
            <a:endParaRPr lang="en-US" dirty="0"/>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rPr dirty="0"/>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C7A385D-2840-3B2E-3B0A-4D0A5B184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626" y="2164723"/>
            <a:ext cx="4431000" cy="271480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Predictive modeling is a mathematical process that aims to predict future events or outcomes based on past behavior.</a:t>
            </a:r>
            <a:endParaRPr dirty="0"/>
          </a:p>
        </p:txBody>
      </p:sp>
      <p:sp>
        <p:nvSpPr>
          <p:cNvPr id="142" name="Shape 91"/>
          <p:cNvSpPr/>
          <p:nvPr/>
        </p:nvSpPr>
        <p:spPr>
          <a:xfrm>
            <a:off x="205025" y="1830052"/>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 The predictive modeling process begins once a set of current or historical data is collected for analysis. Then data analysts create algorithms and statistical models, train them with subsets of the data and run them against the full data to generate the predictive model. Multiple models are used at once to create one prediction. Popular methods are Decision trees, Time series analysis, Neural networks, Linear regression, and Logistic regression.</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7EAF609-1FFC-F0DD-EB16-33C7E75ABC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9625" y="1978282"/>
            <a:ext cx="4599349" cy="290124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b="0" i="0" dirty="0">
                <a:solidFill>
                  <a:srgbClr val="202124"/>
                </a:solidFill>
                <a:effectLst/>
                <a:latin typeface="arial" panose="020B0604020202020204" pitchFamily="34" charset="0"/>
              </a:rPr>
              <a:t>Interpretation is the act of explaining the meaning of the data model.</a:t>
            </a:r>
            <a:endParaRPr dirty="0"/>
          </a:p>
        </p:txBody>
      </p:sp>
      <p:sp>
        <p:nvSpPr>
          <p:cNvPr id="151" name="Shape 100"/>
          <p:cNvSpPr/>
          <p:nvPr/>
        </p:nvSpPr>
        <p:spPr>
          <a:xfrm>
            <a:off x="205025" y="2164724"/>
            <a:ext cx="4023700"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After completing the data analysis and the </a:t>
            </a:r>
          </a:p>
          <a:p>
            <a:r>
              <a:rPr lang="en-US" dirty="0"/>
              <a:t>Model development. We will do the data visualization to explain the impact on future growth.</a:t>
            </a:r>
          </a:p>
          <a:p>
            <a:r>
              <a:rPr lang="en-US" dirty="0"/>
              <a:t>In visualization, we will describe the 1000 customers we need to target.</a:t>
            </a:r>
          </a:p>
          <a:p>
            <a:r>
              <a:rPr lang="en-US" dirty="0"/>
              <a:t>How this is going to be beneficial for the Company?</a:t>
            </a:r>
            <a:endParaRPr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C66A902-91DF-C68A-50DA-F6A498A696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8725" y="2014382"/>
            <a:ext cx="4710250" cy="2865143"/>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 </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TotalTime>
  <Words>578</Words>
  <Application>Microsoft Office PowerPoint</Application>
  <PresentationFormat>On-screen Show (16:9)</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Umair IT Solution</cp:lastModifiedBy>
  <cp:revision>4</cp:revision>
  <dcterms:modified xsi:type="dcterms:W3CDTF">2022-09-19T05:57:07Z</dcterms:modified>
</cp:coreProperties>
</file>