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second Sample Document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What is LOREM IPSUM?</a:t>
            </a:r>
          </a:p>
          <a:p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text ever since the 1500s, when an unknown printer took a galley of type and scrambled it to make a type specimen book. It has survived not only five centuries, but also the leap into electronic </a:t>
            </a:r>
            <a:r>
              <a:rPr lang="en-US" dirty="0" err="1"/>
              <a:t>dasd</a:t>
            </a:r>
            <a:r>
              <a:rPr lang="en-US" dirty="0"/>
              <a:t> </a:t>
            </a:r>
            <a:r>
              <a:rPr lang="en-US" dirty="0" err="1"/>
              <a:t>asd</a:t>
            </a:r>
            <a:r>
              <a:rPr lang="en-US" dirty="0"/>
              <a:t>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passages, and more recently with desktop publishing software like Aldus PageMaker including versions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</a:t>
            </a:r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/>
              <a:t>The standard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passage, used since the 1500s</a:t>
            </a:r>
          </a:p>
          <a:p>
            <a:pPr lvl="0"/>
            <a:r>
              <a:rPr lang="en-US" dirty="0"/>
              <a:t>Section 1.10.32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in 45 BC</a:t>
            </a:r>
          </a:p>
          <a:p>
            <a:pPr lvl="0"/>
            <a:r>
              <a:rPr lang="en-US" dirty="0"/>
              <a:t>Section 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</a:t>
            </a:r>
            <a:r>
              <a:rPr lang="en-US" dirty="0" err="1"/>
              <a:t>iSection</a:t>
            </a:r>
            <a:r>
              <a:rPr lang="en-US" dirty="0"/>
              <a:t> 1.10.32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in 45 BC</a:t>
            </a:r>
          </a:p>
          <a:p>
            <a:pPr lvl="0"/>
            <a:r>
              <a:rPr lang="en-US" dirty="0"/>
              <a:t>1914 translation by H. Rackham</a:t>
            </a:r>
          </a:p>
          <a:p>
            <a:pPr lvl="0"/>
            <a:r>
              <a:rPr lang="en-US" dirty="0"/>
              <a:t>Section 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</a:t>
            </a:r>
            <a:r>
              <a:rPr lang="en-US" dirty="0" err="1"/>
              <a:t>iSection</a:t>
            </a:r>
            <a:r>
              <a:rPr lang="en-US" dirty="0"/>
              <a:t> 1.10.32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in 45 BC</a:t>
            </a:r>
          </a:p>
          <a:p>
            <a:pPr lvl="0"/>
            <a:r>
              <a:rPr lang="en-US" dirty="0"/>
              <a:t>1914 translation by H. Rackham</a:t>
            </a:r>
          </a:p>
          <a:p>
            <a:pPr lvl="0"/>
            <a:r>
              <a:rPr lang="en-US" dirty="0"/>
              <a:t>Section 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</a:t>
            </a:r>
            <a:r>
              <a:rPr lang="en-US" dirty="0" err="1"/>
              <a:t>iSection</a:t>
            </a:r>
            <a:r>
              <a:rPr lang="en-US" dirty="0"/>
              <a:t> 1.10.32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in 45 BC</a:t>
            </a:r>
          </a:p>
          <a:p>
            <a:pPr lvl="0"/>
            <a:r>
              <a:rPr lang="en-US" dirty="0"/>
              <a:t>1914 translation by H. Rackham</a:t>
            </a:r>
          </a:p>
          <a:p>
            <a:pPr lvl="0"/>
            <a:r>
              <a:rPr lang="en-US" dirty="0"/>
              <a:t>Section 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</a:t>
            </a:r>
            <a:r>
              <a:rPr lang="en-US" dirty="0" err="1"/>
              <a:t>iSection</a:t>
            </a:r>
            <a:r>
              <a:rPr lang="en-US" dirty="0"/>
              <a:t> 1.10.32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in 45 BC</a:t>
            </a:r>
          </a:p>
          <a:p>
            <a:pPr lvl="0"/>
            <a:r>
              <a:rPr lang="en-US" dirty="0"/>
              <a:t>1914 translation by H. Rackham</a:t>
            </a:r>
          </a:p>
          <a:p>
            <a:pPr lvl="0"/>
            <a:r>
              <a:rPr lang="en-US" dirty="0"/>
              <a:t>Section 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</a:t>
            </a:r>
            <a:r>
              <a:rPr lang="en-US" dirty="0" err="1"/>
              <a:t>iSection</a:t>
            </a:r>
            <a:r>
              <a:rPr lang="en-US" dirty="0"/>
              <a:t> 1.10.32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in 45 BC</a:t>
            </a:r>
          </a:p>
          <a:p>
            <a:pPr lvl="0"/>
            <a:r>
              <a:rPr lang="en-US" dirty="0"/>
              <a:t>1914 translation by H. Rackham</a:t>
            </a:r>
          </a:p>
          <a:p>
            <a:r>
              <a:rPr lang="en-US" dirty="0"/>
              <a:t>Section 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it come FROM?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77953"/>
            <a:ext cx="8229600" cy="157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 second Sample Document </vt:lpstr>
      <vt:lpstr>History Notes</vt:lpstr>
      <vt:lpstr>Where does it come FROM?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second Sample Document </dc:title>
  <dc:creator>MANIAZI</dc:creator>
  <cp:lastModifiedBy>MANIAZI</cp:lastModifiedBy>
  <cp:revision>2</cp:revision>
  <dcterms:created xsi:type="dcterms:W3CDTF">2006-08-16T00:00:00Z</dcterms:created>
  <dcterms:modified xsi:type="dcterms:W3CDTF">2015-12-31T17:10:54Z</dcterms:modified>
</cp:coreProperties>
</file>