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F8E97-FCED-4E0F-93F7-7CD5AC45A31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8DA05-02A5-4EEF-BBEF-A7C87507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47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42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16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9131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2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3163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16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42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4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61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20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9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26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6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44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5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34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02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idevcode.eu/2015/05/19/eseguire-un-script-python-da-un-altro-script-pytho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ixabay.com/fr/serpent-vert-dessin-anim%C3%A9-tachet%C3%A9-306109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250DA2-F7E4-44B7-BB2F-599DDE9BFA93}"/>
              </a:ext>
            </a:extLst>
          </p:cNvPr>
          <p:cNvSpPr txBox="1"/>
          <p:nvPr/>
        </p:nvSpPr>
        <p:spPr>
          <a:xfrm>
            <a:off x="1719618" y="3563335"/>
            <a:ext cx="7797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NAME : SNAKE GAME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045993-F607-4EDF-B278-2E3193BDB50A}"/>
              </a:ext>
            </a:extLst>
          </p:cNvPr>
          <p:cNvSpPr txBox="1"/>
          <p:nvPr/>
        </p:nvSpPr>
        <p:spPr>
          <a:xfrm>
            <a:off x="1812871" y="1478784"/>
            <a:ext cx="78717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PYTHON FINAL PROJECT: </a:t>
            </a:r>
            <a:r>
              <a:rPr lang="en-US" b="1" i="1" u="sng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DBF5F1-F95A-4620-9265-C5C8C05BC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95010" y="-114025"/>
            <a:ext cx="2351357" cy="16562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0DD358-0B78-4F03-B9E2-EF5640E49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273660" y="3311877"/>
            <a:ext cx="1198722" cy="86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0836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539830-3713-4378-915E-0E3E88158BFE}"/>
              </a:ext>
            </a:extLst>
          </p:cNvPr>
          <p:cNvSpPr txBox="1"/>
          <p:nvPr/>
        </p:nvSpPr>
        <p:spPr>
          <a:xfrm>
            <a:off x="2702256" y="204715"/>
            <a:ext cx="7397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MEMBERS NAME: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755628-03D3-4E12-BB82-A3EFB7ADFCD7}"/>
              </a:ext>
            </a:extLst>
          </p:cNvPr>
          <p:cNvSpPr txBox="1"/>
          <p:nvPr/>
        </p:nvSpPr>
        <p:spPr>
          <a:xfrm flipH="1">
            <a:off x="1110245" y="1428239"/>
            <a:ext cx="6896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NAME: SYEDA MANAHIL MAJID </a:t>
            </a:r>
          </a:p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STUDENT ID: ECP-F-94739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B482F3-D93B-422C-828E-55F6E91029AF}"/>
              </a:ext>
            </a:extLst>
          </p:cNvPr>
          <p:cNvSpPr txBox="1"/>
          <p:nvPr/>
        </p:nvSpPr>
        <p:spPr>
          <a:xfrm>
            <a:off x="1110245" y="2813447"/>
            <a:ext cx="635985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NAME: ADEEN WAQAR</a:t>
            </a:r>
          </a:p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STUDENT ID: ECP-F-66234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055814-2B20-4B1A-AB19-A1B50C4C6E3D}"/>
              </a:ext>
            </a:extLst>
          </p:cNvPr>
          <p:cNvSpPr txBox="1"/>
          <p:nvPr/>
        </p:nvSpPr>
        <p:spPr>
          <a:xfrm>
            <a:off x="1110245" y="4198655"/>
            <a:ext cx="7055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NAME: WAREESHA </a:t>
            </a:r>
          </a:p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STUDENT ID: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53335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9B7829-B29F-47C3-8A8F-89EF0D33F54B}"/>
              </a:ext>
            </a:extLst>
          </p:cNvPr>
          <p:cNvSpPr txBox="1"/>
          <p:nvPr/>
        </p:nvSpPr>
        <p:spPr>
          <a:xfrm>
            <a:off x="2299812" y="2455353"/>
            <a:ext cx="46402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“We all three group leaders because we three have done equal work in this project.”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13677B-9B9D-4292-B7D9-9AAE3473F81A}"/>
              </a:ext>
            </a:extLst>
          </p:cNvPr>
          <p:cNvSpPr txBox="1"/>
          <p:nvPr/>
        </p:nvSpPr>
        <p:spPr>
          <a:xfrm>
            <a:off x="31251" y="165100"/>
            <a:ext cx="690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u="sng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LEADER:</a:t>
            </a:r>
          </a:p>
        </p:txBody>
      </p:sp>
    </p:spTree>
    <p:extLst>
      <p:ext uri="{BB962C8B-B14F-4D97-AF65-F5344CB8AC3E}">
        <p14:creationId xmlns:p14="http://schemas.microsoft.com/office/powerpoint/2010/main" val="408825550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17C4C7-2EB5-4DF3-A2F2-680C805682CA}"/>
              </a:ext>
            </a:extLst>
          </p:cNvPr>
          <p:cNvSpPr txBox="1"/>
          <p:nvPr/>
        </p:nvSpPr>
        <p:spPr>
          <a:xfrm>
            <a:off x="2743200" y="139700"/>
            <a:ext cx="8699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u="sng" dirty="0">
                <a:solidFill>
                  <a:schemeClr val="tx2">
                    <a:lumMod val="50000"/>
                  </a:schemeClr>
                </a:solidFill>
              </a:rPr>
              <a:t>PROJECT DETAILS: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6A9F3E-8FB6-4AAA-8C5F-22C70249C12C}"/>
              </a:ext>
            </a:extLst>
          </p:cNvPr>
          <p:cNvSpPr txBox="1"/>
          <p:nvPr/>
        </p:nvSpPr>
        <p:spPr>
          <a:xfrm>
            <a:off x="1346200" y="1874728"/>
            <a:ext cx="8051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2">
                    <a:lumMod val="50000"/>
                  </a:schemeClr>
                </a:solidFill>
              </a:rPr>
              <a:t>Snake can move in a given direction and when it eats the food, the length of snake increases. When the snake crosses itself, the game will be over. </a:t>
            </a:r>
          </a:p>
          <a:p>
            <a:r>
              <a:rPr lang="en-US" sz="2800" b="1" i="1" dirty="0">
                <a:solidFill>
                  <a:schemeClr val="accent2">
                    <a:lumMod val="50000"/>
                  </a:schemeClr>
                </a:solidFill>
              </a:rPr>
              <a:t>In this game, the main objective of the player is to catch the maximum number of fruits without hitting the wall or itself.</a:t>
            </a:r>
          </a:p>
        </p:txBody>
      </p:sp>
    </p:spTree>
    <p:extLst>
      <p:ext uri="{BB962C8B-B14F-4D97-AF65-F5344CB8AC3E}">
        <p14:creationId xmlns:p14="http://schemas.microsoft.com/office/powerpoint/2010/main" val="245131383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4EB8EB-59D1-4A21-B11E-411122C3EB2F}"/>
              </a:ext>
            </a:extLst>
          </p:cNvPr>
          <p:cNvSpPr txBox="1"/>
          <p:nvPr/>
        </p:nvSpPr>
        <p:spPr>
          <a:xfrm>
            <a:off x="2305050" y="101600"/>
            <a:ext cx="7581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u="sng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 LIFE EXAMPLE: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6E7DE0-7183-4650-BC16-F33BAD7F3524}"/>
              </a:ext>
            </a:extLst>
          </p:cNvPr>
          <p:cNvSpPr txBox="1"/>
          <p:nvPr/>
        </p:nvSpPr>
        <p:spPr>
          <a:xfrm>
            <a:off x="1630018" y="2043598"/>
            <a:ext cx="74344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accent2">
                    <a:lumMod val="50000"/>
                  </a:schemeClr>
                </a:solidFill>
              </a:rPr>
              <a:t>“Snake is a classic game that requires players to assess their surroundings and find the quickest and safest route to a point. This is an excellent opportunity to learn about spatial awareness and plan ahead to your next move.”</a:t>
            </a:r>
          </a:p>
        </p:txBody>
      </p:sp>
    </p:spTree>
    <p:extLst>
      <p:ext uri="{BB962C8B-B14F-4D97-AF65-F5344CB8AC3E}">
        <p14:creationId xmlns:p14="http://schemas.microsoft.com/office/powerpoint/2010/main" val="72435192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</TotalTime>
  <Words>162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12</cp:revision>
  <dcterms:created xsi:type="dcterms:W3CDTF">2024-02-27T18:41:25Z</dcterms:created>
  <dcterms:modified xsi:type="dcterms:W3CDTF">2024-02-27T20:34:08Z</dcterms:modified>
</cp:coreProperties>
</file>