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180F9-FF19-4731-BB90-AE2B77713843}" v="19" dt="2023-04-03T16:44:2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Ameen" userId="cfb0e71283ab30b0" providerId="LiveId" clId="{87D180F9-FF19-4731-BB90-AE2B77713843}"/>
    <pc:docChg chg="custSel addSld modSld">
      <pc:chgData name="Syed Ameen" userId="cfb0e71283ab30b0" providerId="LiveId" clId="{87D180F9-FF19-4731-BB90-AE2B77713843}" dt="2023-04-03T16:44:27.888" v="405" actId="1036"/>
      <pc:docMkLst>
        <pc:docMk/>
      </pc:docMkLst>
      <pc:sldChg chg="addSp delSp modSp mod">
        <pc:chgData name="Syed Ameen" userId="cfb0e71283ab30b0" providerId="LiveId" clId="{87D180F9-FF19-4731-BB90-AE2B77713843}" dt="2023-04-03T16:35:22.231" v="387" actId="1076"/>
        <pc:sldMkLst>
          <pc:docMk/>
          <pc:sldMk cId="0" sldId="273"/>
        </pc:sldMkLst>
        <pc:spChg chg="mod">
          <ac:chgData name="Syed Ameen" userId="cfb0e71283ab30b0" providerId="LiveId" clId="{87D180F9-FF19-4731-BB90-AE2B77713843}" dt="2023-04-03T16:35:00.632" v="384" actId="113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Syed Ameen" userId="cfb0e71283ab30b0" providerId="LiveId" clId="{87D180F9-FF19-4731-BB90-AE2B77713843}" dt="2023-04-03T15:20:40.460" v="6"/>
          <ac:spMkLst>
            <pc:docMk/>
            <pc:sldMk cId="0" sldId="273"/>
            <ac:spMk id="6" creationId="{15B1C8CC-2A7B-F53C-0E04-9452C17F414C}"/>
          </ac:spMkLst>
        </pc:spChg>
        <pc:spChg chg="add mod">
          <ac:chgData name="Syed Ameen" userId="cfb0e71283ab30b0" providerId="LiveId" clId="{87D180F9-FF19-4731-BB90-AE2B77713843}" dt="2023-04-03T16:35:22.231" v="387" actId="1076"/>
          <ac:spMkLst>
            <pc:docMk/>
            <pc:sldMk cId="0" sldId="273"/>
            <ac:spMk id="7" creationId="{79357274-EEA1-BFB6-45B7-A6F35848BC5B}"/>
          </ac:spMkLst>
        </pc:spChg>
      </pc:sldChg>
      <pc:sldChg chg="addSp modSp new">
        <pc:chgData name="Syed Ameen" userId="cfb0e71283ab30b0" providerId="LiveId" clId="{87D180F9-FF19-4731-BB90-AE2B77713843}" dt="2023-04-03T16:44:27.888" v="405" actId="1036"/>
        <pc:sldMkLst>
          <pc:docMk/>
          <pc:sldMk cId="1095948838" sldId="274"/>
        </pc:sldMkLst>
        <pc:picChg chg="add mod">
          <ac:chgData name="Syed Ameen" userId="cfb0e71283ab30b0" providerId="LiveId" clId="{87D180F9-FF19-4731-BB90-AE2B77713843}" dt="2023-04-03T16:44:27.888" v="405" actId="1036"/>
          <ac:picMkLst>
            <pc:docMk/>
            <pc:sldMk cId="1095948838" sldId="274"/>
            <ac:picMk id="4" creationId="{E706BA9A-A732-DFF2-5B2F-C610CD75312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F6B068-7D18-2AD8-2572-50C686318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53DEB-5788-CA2D-B202-01C950796A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DB0B-5B09-4566-A6B3-A5B041DFFDA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CAA14-285E-958F-0A68-41C7FAFDCF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333C-6170-8A1D-5639-0A2A75DB7C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86257-4929-4864-A5B3-2808F37C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30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A3F5-3EE7-459A-BFE2-4B1B873EB36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4FFC7-BDA3-4816-9F3E-0B848CD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84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C3D478C-260C-43AB-8401-48D305BE9901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545-CA00-4C24-8B6B-F9769EB55C7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956793B-D30B-416A-BB7D-7310267E21AD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5F88-D40D-4E32-8C69-550F60974207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0418D5E-D513-40E3-86AD-33D20D6E0F7D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8934839-FC29-49A6-8472-8917BB45F944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D181981-A14C-477F-9606-FAF826D83A30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E699-615C-405D-BB81-D9DA8FB242A4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7E41625-8905-4C7E-B327-B3A019DA3C04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8DAA-9F3B-48FF-94BD-BDE0580725E1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4D9E93F-B8D7-4E21-8785-10D25797ECCE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047D-D70D-4357-8141-45D7A91C6AA5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B73B-9B24-4EBB-8CFB-BD13A47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136" y="1988840"/>
            <a:ext cx="6172200" cy="2053590"/>
          </a:xfrm>
        </p:spPr>
        <p:txBody>
          <a:bodyPr/>
          <a:lstStyle/>
          <a:p>
            <a:r>
              <a:rPr lang="en-US" dirty="0"/>
              <a:t>Facial Recognition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040" y="5949280"/>
            <a:ext cx="6172200" cy="100811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BY: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Syed Ameen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7D9A-C43E-3AF7-8489-ED41CDA0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CDB16-BB4C-D7DD-1974-2F7C903D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71800" y="-947738"/>
            <a:ext cx="6172200" cy="1895476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10385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Accuracy base model: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232794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Loss base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AB1BA-EE1E-7FBF-520C-7FE3C228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3" y="671668"/>
            <a:ext cx="3703641" cy="2674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D5AC2-DB27-4DD9-5D66-DD4D0982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453" y="3632310"/>
            <a:ext cx="3657917" cy="2667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C66D11-6368-48F7-0921-2E72F604137E}"/>
              </a:ext>
            </a:extLst>
          </p:cNvPr>
          <p:cNvSpPr txBox="1"/>
          <p:nvPr/>
        </p:nvSpPr>
        <p:spPr>
          <a:xfrm>
            <a:off x="683568" y="2606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Model Evaluation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3D1789-56FB-3600-E875-3F12285E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2756D1-9BB4-9311-5CE9-1B7BDCBD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3788" y="-267990"/>
            <a:ext cx="6172200" cy="18938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Adding parameters in the Image Data generator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060848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Generating the training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37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Generating the validation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697E2-A61E-BA43-771C-6D19086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92" y="1139783"/>
            <a:ext cx="5395428" cy="731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D7156-34B9-E8C9-6244-FDDB522C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92" y="2663828"/>
            <a:ext cx="5997460" cy="1341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BF5A3-0EEC-0C11-79FD-911CCC8A7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92" y="4653136"/>
            <a:ext cx="5951736" cy="131075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8F22DB-34DB-C959-77D5-57BC30DF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0EBECAD-E8A5-F9B3-85C4-E5B42DD7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80528" y="8037"/>
            <a:ext cx="5832648" cy="11521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CNN Architecture design(2)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6DB47-9DC6-1D1A-88D2-0FFA3DC1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07577"/>
            <a:ext cx="5395428" cy="444284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1A75-AE5A-6D78-D3C2-4FDCBA95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4F99-0D1D-6829-013E-CC404FB3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540568" y="-99392"/>
            <a:ext cx="5904656" cy="158417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Model Training(2)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0620C-FEDA-5BCE-9A44-E476C604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84784"/>
            <a:ext cx="6552728" cy="403244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2B00-B46D-DCD0-0B82-94CBE082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E565-10B3-C60B-F85E-97E98211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225464" y="-152962"/>
            <a:ext cx="5112568" cy="12826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Model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5409" y="1586180"/>
            <a:ext cx="283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Accuracy base model: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5409" y="417979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Loss base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C5221-8FD5-02F2-175D-6E18F32F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86" y="692696"/>
            <a:ext cx="3749365" cy="2682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73C72-B106-C585-4A1B-4F337EF9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86" y="3573016"/>
            <a:ext cx="3627434" cy="25681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BE3D32-EA8A-56DD-034A-D69D737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36E998-1EDF-A93A-584C-C7B275A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88640" y="-171400"/>
            <a:ext cx="6172200" cy="1893888"/>
          </a:xfrm>
        </p:spPr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E60F0-6530-D768-DEDE-76BD1FF1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162FB-45A5-2AE3-980A-4801E47B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57274-EEA1-BFB6-45B7-A6F35848BC5B}"/>
              </a:ext>
            </a:extLst>
          </p:cNvPr>
          <p:cNvSpPr txBox="1"/>
          <p:nvPr/>
        </p:nvSpPr>
        <p:spPr>
          <a:xfrm>
            <a:off x="1786339" y="1988840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recognition technologies have been associated generally with very costly top secure applications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applications of face recognition technology are now cost effective, reliable and highly accurate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result there are not that much of noise in the training and validation set se we get almost 86% of accuracy of our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9CE783-470D-7DFC-E77F-6E0A8568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EB675-B9D8-766D-C4AB-AF784F99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6" descr="Thank you - Free communications icons">
            <a:extLst>
              <a:ext uri="{FF2B5EF4-FFF2-40B4-BE49-F238E27FC236}">
                <a16:creationId xmlns:a16="http://schemas.microsoft.com/office/drawing/2014/main" id="{E706BA9A-A732-DFF2-5B2F-C610CD753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1244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404664" y="-470272"/>
            <a:ext cx="6172200" cy="1893888"/>
          </a:xfrm>
        </p:spPr>
        <p:txBody>
          <a:bodyPr/>
          <a:lstStyle/>
          <a:p>
            <a:r>
              <a:rPr lang="en-US" b="1" dirty="0"/>
              <a:t>INTRODUCTION: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07096" y="1241376"/>
            <a:ext cx="7920880" cy="56166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Face recognition system is an application to verify a persons identity by comparing pictures taken recently from a digital camera or VCR , and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compare with the images stored in the system database.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Face recognition system has been widely used in recent years for security and access control,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like other security system that rely on biometrics such as fingerprint or eye IRIS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F9675-C087-2A08-9073-495C9205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97CAA-74B8-F2AF-5479-D90173F2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15666" y="-152225"/>
            <a:ext cx="7523176" cy="1584609"/>
          </a:xfrm>
        </p:spPr>
        <p:txBody>
          <a:bodyPr>
            <a:normAutofit/>
          </a:bodyPr>
          <a:lstStyle/>
          <a:p>
            <a:r>
              <a:rPr lang="en-US" sz="2800" b="1" dirty="0"/>
              <a:t>SOME TRAINING AND VALIDATION IMAGES 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81328" y="1118716"/>
            <a:ext cx="6172200" cy="4818062"/>
          </a:xfrm>
        </p:spPr>
        <p:txBody>
          <a:bodyPr/>
          <a:lstStyle/>
          <a:p>
            <a:r>
              <a:rPr lang="en-US" dirty="0"/>
              <a:t>TRAINING SET: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3367" y="3675922"/>
            <a:ext cx="23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VALIDATION SET: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5401-3207-1B5A-33E6-2BF6E183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161C5-9380-BC55-AB09-41B9850A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2F330-D4DE-4E31-8BEB-A1938373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97" y="1673637"/>
            <a:ext cx="5189670" cy="853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B7ED0F-15FC-03C9-5356-ED56AA25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567865"/>
            <a:ext cx="4176122" cy="861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29E21-64E7-CD54-1213-06389A1E0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790" y="4296944"/>
            <a:ext cx="3086367" cy="952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CC53C8-2B2E-E3B5-0FCE-DFC46160F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341" y="4296943"/>
            <a:ext cx="3406435" cy="952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476672" y="-194668"/>
            <a:ext cx="6172200" cy="1895476"/>
          </a:xfrm>
        </p:spPr>
        <p:txBody>
          <a:bodyPr/>
          <a:lstStyle/>
          <a:p>
            <a:r>
              <a:rPr lang="en-US" b="1" dirty="0"/>
              <a:t>Process:</a:t>
            </a:r>
          </a:p>
        </p:txBody>
      </p:sp>
      <p:sp>
        <p:nvSpPr>
          <p:cNvPr id="2050" name="AutoShape 2" descr="All about Facial Recognition for Busine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15508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8ABB0-958F-8E10-3414-12E4205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86955-B0DF-A9C5-3A2C-ADBD00B1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08520" y="-156646"/>
            <a:ext cx="6172200" cy="189388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Libraries and model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47664" y="1531450"/>
            <a:ext cx="6172200" cy="3954462"/>
          </a:xfrm>
        </p:spPr>
        <p:txBody>
          <a:bodyPr/>
          <a:lstStyle/>
          <a:p>
            <a:r>
              <a:rPr lang="en-US" b="1" dirty="0"/>
              <a:t>Create CNN Deep learning model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064" y="2420888"/>
            <a:ext cx="5099400" cy="163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C82C8-4F64-50AC-51AD-095FFB8B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87" y="4363660"/>
            <a:ext cx="5044877" cy="116596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F87A-71DF-0572-AE6F-38811A8B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09EC-DA35-F610-3C7D-3537BA6F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71800" y="-1108075"/>
            <a:ext cx="6172200" cy="1895475"/>
          </a:xfrm>
        </p:spPr>
        <p:txBody>
          <a:bodyPr>
            <a:normAutofit/>
          </a:bodyPr>
          <a:lstStyle/>
          <a:p>
            <a:r>
              <a:rPr lang="en-US" sz="1800" dirty="0"/>
              <a:t>Generating the training data: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072" y="2852936"/>
            <a:ext cx="185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Data: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7467C-7B05-F38E-EF46-0BAF62D076C0}"/>
              </a:ext>
            </a:extLst>
          </p:cNvPr>
          <p:cNvSpPr txBox="1"/>
          <p:nvPr/>
        </p:nvSpPr>
        <p:spPr>
          <a:xfrm>
            <a:off x="68356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CB5CC4-340D-2669-4D78-0AE5874C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09" y="3738214"/>
            <a:ext cx="6576630" cy="1386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77D8E7-6B12-FA21-54C5-F0718870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09" y="1206790"/>
            <a:ext cx="6500423" cy="1386960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2B34D05-991A-53BE-7532-F4F16CD1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DE7F4C-DC1F-53D2-0B41-CC28B23D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74340" y="-330898"/>
            <a:ext cx="6172200" cy="1893888"/>
          </a:xfrm>
        </p:spPr>
        <p:txBody>
          <a:bodyPr/>
          <a:lstStyle/>
          <a:p>
            <a:r>
              <a:rPr lang="en-US" b="1" dirty="0"/>
              <a:t>Proceeding with model: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01135" y="1127695"/>
            <a:ext cx="6334125" cy="4746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8167" y="2353929"/>
            <a:ext cx="264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 2- Max Pooling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1135" y="3463958"/>
            <a:ext cx="571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Additional layer of convolution for better accuracy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9562" y="4001556"/>
            <a:ext cx="534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30237" y="4897412"/>
            <a:ext cx="253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 3- Flattening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8755" y="4895095"/>
            <a:ext cx="484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 4 - Fully connected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3E4D9-F6E1-FD93-0BDF-58E752E6C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562" y="1511977"/>
            <a:ext cx="6416596" cy="762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DE4AA-BA32-8F3E-A5AC-313D74ED89C6}"/>
              </a:ext>
            </a:extLst>
          </p:cNvPr>
          <p:cNvSpPr txBox="1"/>
          <p:nvPr/>
        </p:nvSpPr>
        <p:spPr>
          <a:xfrm>
            <a:off x="1618167" y="1056442"/>
            <a:ext cx="279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 1 : Convolution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2E02DF-4631-BD25-BD62-D0A1B73DC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562" y="2858090"/>
            <a:ext cx="3825572" cy="541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F4BAA5-1FEE-E77A-6C46-D70D400C1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872" y="5456291"/>
            <a:ext cx="2309060" cy="5029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65BCD1-3CDE-07CC-1500-B44863F5A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371903"/>
            <a:ext cx="4252328" cy="73158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EBB6484-717D-AB7E-4710-A7166212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B183906-A6A8-7C51-2CDD-66741D3B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71800" y="-1108075"/>
            <a:ext cx="6172200" cy="1895475"/>
          </a:xfrm>
        </p:spPr>
        <p:txBody>
          <a:bodyPr/>
          <a:lstStyle/>
          <a:p>
            <a:r>
              <a:rPr lang="en-US" dirty="0"/>
              <a:t>SUMMERY: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410C8-6866-4F59-4625-9D29D918CCCC}"/>
              </a:ext>
            </a:extLst>
          </p:cNvPr>
          <p:cNvSpPr txBox="1"/>
          <p:nvPr/>
        </p:nvSpPr>
        <p:spPr>
          <a:xfrm>
            <a:off x="118762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CNN Architecture design(1)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787DF-0DE9-5BEC-2E00-3657D566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88236"/>
            <a:ext cx="5959356" cy="51210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3C7E-2A0B-8AA5-F123-D555CA75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1859-F3F7-05D1-7C0C-C6762BF9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31640" y="2111106"/>
            <a:ext cx="6172200" cy="48180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Execution of model: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6F9CD-9B26-03DE-9F5E-7B426BA2D0E8}"/>
              </a:ext>
            </a:extLst>
          </p:cNvPr>
          <p:cNvSpPr txBox="1"/>
          <p:nvPr/>
        </p:nvSpPr>
        <p:spPr>
          <a:xfrm>
            <a:off x="1043608" y="4818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Model Training(1)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56F2-2804-E23E-B695-BF353C87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07639"/>
            <a:ext cx="5883150" cy="769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918466-FC92-11C9-ADAF-EBD59D04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36912"/>
            <a:ext cx="6892280" cy="354950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A041817-6E39-3280-A3F1-E37E3F49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syedameen80091@gmail.com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372CC6A-F4BC-E77E-7B4F-57817F3A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B73B-9B24-4EBB-8CFB-BD13A47AEE7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649</TotalTime>
  <Words>356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Wingdings</vt:lpstr>
      <vt:lpstr>Atlas</vt:lpstr>
      <vt:lpstr>Facial Recognition </vt:lpstr>
      <vt:lpstr>INTRODUCTION:</vt:lpstr>
      <vt:lpstr>SOME TRAINING AND VALIDATION IMAGES : </vt:lpstr>
      <vt:lpstr>Process:</vt:lpstr>
      <vt:lpstr>Libraries and model type</vt:lpstr>
      <vt:lpstr>Generating the training data:</vt:lpstr>
      <vt:lpstr>Proceeding with model:</vt:lpstr>
      <vt:lpstr>SUMMERY:</vt:lpstr>
      <vt:lpstr>PowerPoint Presentation</vt:lpstr>
      <vt:lpstr> </vt:lpstr>
      <vt:lpstr>Adding parameters in the Image Data generator</vt:lpstr>
      <vt:lpstr>CNN Architecture design(2)</vt:lpstr>
      <vt:lpstr>Model Training(2)</vt:lpstr>
      <vt:lpstr>Model Evaluation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of pgda28</dc:title>
  <dc:creator>Siddiq</dc:creator>
  <cp:lastModifiedBy>Syed Ameen</cp:lastModifiedBy>
  <cp:revision>12</cp:revision>
  <dcterms:created xsi:type="dcterms:W3CDTF">2023-04-02T16:31:08Z</dcterms:created>
  <dcterms:modified xsi:type="dcterms:W3CDTF">2023-04-03T16:44:29Z</dcterms:modified>
</cp:coreProperties>
</file>