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3" r:id="rId1"/>
  </p:sldMasterIdLst>
  <p:notesMasterIdLst>
    <p:notesMasterId r:id="rId30"/>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6" r:id="rId27"/>
    <p:sldId id="284" r:id="rId28"/>
    <p:sldId id="28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09EC63-9BD4-4B55-A58D-FF79FA492FC8}" v="1696" dt="2023-04-03T09:12:55.7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ed Ameen" userId="cfb0e71283ab30b0" providerId="LiveId" clId="{9309EC63-9BD4-4B55-A58D-FF79FA492FC8}"/>
    <pc:docChg chg="undo custSel addSld delSld modSld sldOrd">
      <pc:chgData name="Syed Ameen" userId="cfb0e71283ab30b0" providerId="LiveId" clId="{9309EC63-9BD4-4B55-A58D-FF79FA492FC8}" dt="2023-04-03T09:12:55.771" v="7831" actId="1037"/>
      <pc:docMkLst>
        <pc:docMk/>
      </pc:docMkLst>
      <pc:sldChg chg="addSp delSp modSp mod setBg">
        <pc:chgData name="Syed Ameen" userId="cfb0e71283ab30b0" providerId="LiveId" clId="{9309EC63-9BD4-4B55-A58D-FF79FA492FC8}" dt="2023-04-03T06:34:46.751" v="7479" actId="1037"/>
        <pc:sldMkLst>
          <pc:docMk/>
          <pc:sldMk cId="751401861" sldId="256"/>
        </pc:sldMkLst>
        <pc:spChg chg="add del mod">
          <ac:chgData name="Syed Ameen" userId="cfb0e71283ab30b0" providerId="LiveId" clId="{9309EC63-9BD4-4B55-A58D-FF79FA492FC8}" dt="2023-03-26T11:13:07.892" v="126" actId="767"/>
          <ac:spMkLst>
            <pc:docMk/>
            <pc:sldMk cId="751401861" sldId="256"/>
            <ac:spMk id="4" creationId="{4544F91A-FB90-81E9-9360-27C0D7C9B219}"/>
          </ac:spMkLst>
        </pc:spChg>
        <pc:spChg chg="mod">
          <ac:chgData name="Syed Ameen" userId="cfb0e71283ab30b0" providerId="LiveId" clId="{9309EC63-9BD4-4B55-A58D-FF79FA492FC8}" dt="2023-04-01T09:04:11.168" v="5477" actId="113"/>
          <ac:spMkLst>
            <pc:docMk/>
            <pc:sldMk cId="751401861" sldId="256"/>
            <ac:spMk id="4" creationId="{572F93B3-B3E7-F935-6E27-77F9D4BA06DC}"/>
          </ac:spMkLst>
        </pc:spChg>
        <pc:spChg chg="add del mod">
          <ac:chgData name="Syed Ameen" userId="cfb0e71283ab30b0" providerId="LiveId" clId="{9309EC63-9BD4-4B55-A58D-FF79FA492FC8}" dt="2023-03-26T11:13:40.589" v="129"/>
          <ac:spMkLst>
            <pc:docMk/>
            <pc:sldMk cId="751401861" sldId="256"/>
            <ac:spMk id="5" creationId="{5C78E080-1DEB-E4CF-623B-39247C99F802}"/>
          </ac:spMkLst>
        </pc:spChg>
        <pc:spChg chg="add del mod">
          <ac:chgData name="Syed Ameen" userId="cfb0e71283ab30b0" providerId="LiveId" clId="{9309EC63-9BD4-4B55-A58D-FF79FA492FC8}" dt="2023-04-01T09:04:11.591" v="5478" actId="47"/>
          <ac:spMkLst>
            <pc:docMk/>
            <pc:sldMk cId="751401861" sldId="256"/>
            <ac:spMk id="7" creationId="{740143C5-E868-D79A-7478-3E387E96EE57}"/>
          </ac:spMkLst>
        </pc:spChg>
        <pc:spChg chg="add del mod">
          <ac:chgData name="Syed Ameen" userId="cfb0e71283ab30b0" providerId="LiveId" clId="{9309EC63-9BD4-4B55-A58D-FF79FA492FC8}" dt="2023-03-26T11:14:07.795" v="132" actId="767"/>
          <ac:spMkLst>
            <pc:docMk/>
            <pc:sldMk cId="751401861" sldId="256"/>
            <ac:spMk id="8" creationId="{E97BFD14-00BC-7004-75F6-59653E65464B}"/>
          </ac:spMkLst>
        </pc:spChg>
        <pc:picChg chg="add mod">
          <ac:chgData name="Syed Ameen" userId="cfb0e71283ab30b0" providerId="LiveId" clId="{9309EC63-9BD4-4B55-A58D-FF79FA492FC8}" dt="2023-04-03T06:34:46.751" v="7479" actId="1037"/>
          <ac:picMkLst>
            <pc:docMk/>
            <pc:sldMk cId="751401861" sldId="256"/>
            <ac:picMk id="2050" creationId="{D2CE129F-A932-2793-8ECF-26505D5280F9}"/>
          </ac:picMkLst>
        </pc:picChg>
      </pc:sldChg>
      <pc:sldChg chg="delSp modSp del mod">
        <pc:chgData name="Syed Ameen" userId="cfb0e71283ab30b0" providerId="LiveId" clId="{9309EC63-9BD4-4B55-A58D-FF79FA492FC8}" dt="2023-03-26T11:12:32.644" v="122" actId="2696"/>
        <pc:sldMkLst>
          <pc:docMk/>
          <pc:sldMk cId="4268744470" sldId="257"/>
        </pc:sldMkLst>
        <pc:spChg chg="mod">
          <ac:chgData name="Syed Ameen" userId="cfb0e71283ab30b0" providerId="LiveId" clId="{9309EC63-9BD4-4B55-A58D-FF79FA492FC8}" dt="2023-03-26T11:12:13.867" v="121" actId="1035"/>
          <ac:spMkLst>
            <pc:docMk/>
            <pc:sldMk cId="4268744470" sldId="257"/>
            <ac:spMk id="2" creationId="{84DE4E82-55C9-FF76-AC4C-1EE4B1443C02}"/>
          </ac:spMkLst>
        </pc:spChg>
        <pc:spChg chg="del mod">
          <ac:chgData name="Syed Ameen" userId="cfb0e71283ab30b0" providerId="LiveId" clId="{9309EC63-9BD4-4B55-A58D-FF79FA492FC8}" dt="2023-03-26T11:03:12.058" v="37"/>
          <ac:spMkLst>
            <pc:docMk/>
            <pc:sldMk cId="4268744470" sldId="257"/>
            <ac:spMk id="6" creationId="{3DCCE0CE-61E7-2778-AD2D-EE4C23D8C94B}"/>
          </ac:spMkLst>
        </pc:spChg>
        <pc:picChg chg="mod">
          <ac:chgData name="Syed Ameen" userId="cfb0e71283ab30b0" providerId="LiveId" clId="{9309EC63-9BD4-4B55-A58D-FF79FA492FC8}" dt="2023-03-26T11:02:41.476" v="33" actId="1076"/>
          <ac:picMkLst>
            <pc:docMk/>
            <pc:sldMk cId="4268744470" sldId="257"/>
            <ac:picMk id="5" creationId="{10CEF75B-868B-8C09-82D4-18802E2BD332}"/>
          </ac:picMkLst>
        </pc:picChg>
      </pc:sldChg>
      <pc:sldChg chg="del">
        <pc:chgData name="Syed Ameen" userId="cfb0e71283ab30b0" providerId="LiveId" clId="{9309EC63-9BD4-4B55-A58D-FF79FA492FC8}" dt="2023-03-26T11:12:39.350" v="123" actId="2696"/>
        <pc:sldMkLst>
          <pc:docMk/>
          <pc:sldMk cId="2457874684" sldId="258"/>
        </pc:sldMkLst>
      </pc:sldChg>
      <pc:sldChg chg="del">
        <pc:chgData name="Syed Ameen" userId="cfb0e71283ab30b0" providerId="LiveId" clId="{9309EC63-9BD4-4B55-A58D-FF79FA492FC8}" dt="2023-03-26T11:12:47.843" v="124" actId="2696"/>
        <pc:sldMkLst>
          <pc:docMk/>
          <pc:sldMk cId="440508377" sldId="259"/>
        </pc:sldMkLst>
      </pc:sldChg>
      <pc:sldChg chg="modSp new mod ord">
        <pc:chgData name="Syed Ameen" userId="cfb0e71283ab30b0" providerId="LiveId" clId="{9309EC63-9BD4-4B55-A58D-FF79FA492FC8}" dt="2023-03-31T14:41:16.759" v="4522" actId="114"/>
        <pc:sldMkLst>
          <pc:docMk/>
          <pc:sldMk cId="3175032857" sldId="260"/>
        </pc:sldMkLst>
        <pc:spChg chg="mod">
          <ac:chgData name="Syed Ameen" userId="cfb0e71283ab30b0" providerId="LiveId" clId="{9309EC63-9BD4-4B55-A58D-FF79FA492FC8}" dt="2023-03-31T14:41:16.759" v="4522" actId="114"/>
          <ac:spMkLst>
            <pc:docMk/>
            <pc:sldMk cId="3175032857" sldId="260"/>
            <ac:spMk id="2" creationId="{E388BBF0-28DA-70E8-4BA5-73B04BB1B7F8}"/>
          </ac:spMkLst>
        </pc:spChg>
        <pc:spChg chg="mod">
          <ac:chgData name="Syed Ameen" userId="cfb0e71283ab30b0" providerId="LiveId" clId="{9309EC63-9BD4-4B55-A58D-FF79FA492FC8}" dt="2023-03-26T11:41:56.831" v="472" actId="20577"/>
          <ac:spMkLst>
            <pc:docMk/>
            <pc:sldMk cId="3175032857" sldId="260"/>
            <ac:spMk id="3" creationId="{9146AE54-8677-B170-071A-26C5A3CB66C8}"/>
          </ac:spMkLst>
        </pc:spChg>
      </pc:sldChg>
      <pc:sldChg chg="modSp new del mod">
        <pc:chgData name="Syed Ameen" userId="cfb0e71283ab30b0" providerId="LiveId" clId="{9309EC63-9BD4-4B55-A58D-FF79FA492FC8}" dt="2023-03-26T11:11:18.995" v="110" actId="2696"/>
        <pc:sldMkLst>
          <pc:docMk/>
          <pc:sldMk cId="1731062070" sldId="261"/>
        </pc:sldMkLst>
        <pc:spChg chg="mod">
          <ac:chgData name="Syed Ameen" userId="cfb0e71283ab30b0" providerId="LiveId" clId="{9309EC63-9BD4-4B55-A58D-FF79FA492FC8}" dt="2023-03-26T11:10:08.494" v="105" actId="20577"/>
          <ac:spMkLst>
            <pc:docMk/>
            <pc:sldMk cId="1731062070" sldId="261"/>
            <ac:spMk id="2" creationId="{7AD8B653-D3EF-5CCB-3FD9-22FE1148CE81}"/>
          </ac:spMkLst>
        </pc:spChg>
      </pc:sldChg>
      <pc:sldChg chg="addSp delSp modSp new mod modClrScheme chgLayout">
        <pc:chgData name="Syed Ameen" userId="cfb0e71283ab30b0" providerId="LiveId" clId="{9309EC63-9BD4-4B55-A58D-FF79FA492FC8}" dt="2023-04-03T06:16:50.820" v="6808" actId="29295"/>
        <pc:sldMkLst>
          <pc:docMk/>
          <pc:sldMk cId="3976330715" sldId="261"/>
        </pc:sldMkLst>
        <pc:spChg chg="mod ord">
          <ac:chgData name="Syed Ameen" userId="cfb0e71283ab30b0" providerId="LiveId" clId="{9309EC63-9BD4-4B55-A58D-FF79FA492FC8}" dt="2023-03-26T16:55:10.467" v="1097" actId="700"/>
          <ac:spMkLst>
            <pc:docMk/>
            <pc:sldMk cId="3976330715" sldId="261"/>
            <ac:spMk id="2" creationId="{C71140A3-E2B8-D3CB-AA1D-FFE947C9D1D5}"/>
          </ac:spMkLst>
        </pc:spChg>
        <pc:spChg chg="add del mod">
          <ac:chgData name="Syed Ameen" userId="cfb0e71283ab30b0" providerId="LiveId" clId="{9309EC63-9BD4-4B55-A58D-FF79FA492FC8}" dt="2023-03-26T12:38:03.095" v="482" actId="21"/>
          <ac:spMkLst>
            <pc:docMk/>
            <pc:sldMk cId="3976330715" sldId="261"/>
            <ac:spMk id="3" creationId="{FC2437F8-7C4F-8F9E-D5E9-4BACC4F0765C}"/>
          </ac:spMkLst>
        </pc:spChg>
        <pc:spChg chg="add del mod ord">
          <ac:chgData name="Syed Ameen" userId="cfb0e71283ab30b0" providerId="LiveId" clId="{9309EC63-9BD4-4B55-A58D-FF79FA492FC8}" dt="2023-03-26T12:38:07.346" v="483"/>
          <ac:spMkLst>
            <pc:docMk/>
            <pc:sldMk cId="3976330715" sldId="261"/>
            <ac:spMk id="4" creationId="{328F7719-33DA-5D9A-5A3F-D72DC133471E}"/>
          </ac:spMkLst>
        </pc:spChg>
        <pc:spChg chg="add mod ord">
          <ac:chgData name="Syed Ameen" userId="cfb0e71283ab30b0" providerId="LiveId" clId="{9309EC63-9BD4-4B55-A58D-FF79FA492FC8}" dt="2023-03-26T17:04:17.552" v="1257" actId="20577"/>
          <ac:spMkLst>
            <pc:docMk/>
            <pc:sldMk cId="3976330715" sldId="261"/>
            <ac:spMk id="5" creationId="{7D2052A3-8CAF-15FC-3A7B-8AA0982FE02B}"/>
          </ac:spMkLst>
        </pc:spChg>
        <pc:spChg chg="add del mod">
          <ac:chgData name="Syed Ameen" userId="cfb0e71283ab30b0" providerId="LiveId" clId="{9309EC63-9BD4-4B55-A58D-FF79FA492FC8}" dt="2023-03-26T12:38:09.307" v="484"/>
          <ac:spMkLst>
            <pc:docMk/>
            <pc:sldMk cId="3976330715" sldId="261"/>
            <ac:spMk id="6" creationId="{B46C14E1-1076-BE05-442F-E955B50196DD}"/>
          </ac:spMkLst>
        </pc:spChg>
        <pc:spChg chg="add mod ord">
          <ac:chgData name="Syed Ameen" userId="cfb0e71283ab30b0" providerId="LiveId" clId="{9309EC63-9BD4-4B55-A58D-FF79FA492FC8}" dt="2023-03-31T14:41:30.710" v="4525" actId="114"/>
          <ac:spMkLst>
            <pc:docMk/>
            <pc:sldMk cId="3976330715" sldId="261"/>
            <ac:spMk id="7" creationId="{E34FEA7A-A481-78BC-D582-F8E08140DB99}"/>
          </ac:spMkLst>
        </pc:spChg>
        <pc:spChg chg="add del mod ord">
          <ac:chgData name="Syed Ameen" userId="cfb0e71283ab30b0" providerId="LiveId" clId="{9309EC63-9BD4-4B55-A58D-FF79FA492FC8}" dt="2023-03-26T16:59:13.956" v="1101" actId="931"/>
          <ac:spMkLst>
            <pc:docMk/>
            <pc:sldMk cId="3976330715" sldId="261"/>
            <ac:spMk id="8" creationId="{491C9DCF-5435-FC81-63ED-BF0E8AB5F560}"/>
          </ac:spMkLst>
        </pc:spChg>
        <pc:picChg chg="add mod">
          <ac:chgData name="Syed Ameen" userId="cfb0e71283ab30b0" providerId="LiveId" clId="{9309EC63-9BD4-4B55-A58D-FF79FA492FC8}" dt="2023-04-03T06:16:50.820" v="6808" actId="29295"/>
          <ac:picMkLst>
            <pc:docMk/>
            <pc:sldMk cId="3976330715" sldId="261"/>
            <ac:picMk id="10" creationId="{402E6AF0-B069-04C9-BBA7-1FB47027FAC5}"/>
          </ac:picMkLst>
        </pc:picChg>
      </pc:sldChg>
      <pc:sldChg chg="addSp delSp modSp new mod modClrScheme modAnim chgLayout">
        <pc:chgData name="Syed Ameen" userId="cfb0e71283ab30b0" providerId="LiveId" clId="{9309EC63-9BD4-4B55-A58D-FF79FA492FC8}" dt="2023-04-03T06:35:19.442" v="7548" actId="1038"/>
        <pc:sldMkLst>
          <pc:docMk/>
          <pc:sldMk cId="233371433" sldId="262"/>
        </pc:sldMkLst>
        <pc:spChg chg="mod ord">
          <ac:chgData name="Syed Ameen" userId="cfb0e71283ab30b0" providerId="LiveId" clId="{9309EC63-9BD4-4B55-A58D-FF79FA492FC8}" dt="2023-04-03T06:05:15.144" v="6466" actId="1076"/>
          <ac:spMkLst>
            <pc:docMk/>
            <pc:sldMk cId="233371433" sldId="262"/>
            <ac:spMk id="2" creationId="{5A06AF91-0AE7-E4A0-4B16-718DDA336167}"/>
          </ac:spMkLst>
        </pc:spChg>
        <pc:spChg chg="mod ord">
          <ac:chgData name="Syed Ameen" userId="cfb0e71283ab30b0" providerId="LiveId" clId="{9309EC63-9BD4-4B55-A58D-FF79FA492FC8}" dt="2023-04-03T05:54:41.109" v="5944" actId="700"/>
          <ac:spMkLst>
            <pc:docMk/>
            <pc:sldMk cId="233371433" sldId="262"/>
            <ac:spMk id="3" creationId="{DEEB6198-AE6C-7ED8-8830-174F62D06671}"/>
          </ac:spMkLst>
        </pc:spChg>
        <pc:spChg chg="add mod">
          <ac:chgData name="Syed Ameen" userId="cfb0e71283ab30b0" providerId="LiveId" clId="{9309EC63-9BD4-4B55-A58D-FF79FA492FC8}" dt="2023-04-03T05:59:16.032" v="6235" actId="14861"/>
          <ac:spMkLst>
            <pc:docMk/>
            <pc:sldMk cId="233371433" sldId="262"/>
            <ac:spMk id="4" creationId="{9E3EA189-B30A-7E5F-A10F-57FF186AB60A}"/>
          </ac:spMkLst>
        </pc:spChg>
        <pc:spChg chg="mod ord">
          <ac:chgData name="Syed Ameen" userId="cfb0e71283ab30b0" providerId="LiveId" clId="{9309EC63-9BD4-4B55-A58D-FF79FA492FC8}" dt="2023-04-03T05:54:41.109" v="5944" actId="700"/>
          <ac:spMkLst>
            <pc:docMk/>
            <pc:sldMk cId="233371433" sldId="262"/>
            <ac:spMk id="5" creationId="{2D96E4E0-87C7-6E6F-D8F7-E565D95A7A71}"/>
          </ac:spMkLst>
        </pc:spChg>
        <pc:spChg chg="add del mod ord">
          <ac:chgData name="Syed Ameen" userId="cfb0e71283ab30b0" providerId="LiveId" clId="{9309EC63-9BD4-4B55-A58D-FF79FA492FC8}" dt="2023-04-03T05:54:41.109" v="5944" actId="700"/>
          <ac:spMkLst>
            <pc:docMk/>
            <pc:sldMk cId="233371433" sldId="262"/>
            <ac:spMk id="6" creationId="{2EA26677-7571-B015-05B9-EAC7430AD1BE}"/>
          </ac:spMkLst>
        </pc:spChg>
        <pc:spChg chg="add del mod ord">
          <ac:chgData name="Syed Ameen" userId="cfb0e71283ab30b0" providerId="LiveId" clId="{9309EC63-9BD4-4B55-A58D-FF79FA492FC8}" dt="2023-04-03T05:54:41.109" v="5944" actId="700"/>
          <ac:spMkLst>
            <pc:docMk/>
            <pc:sldMk cId="233371433" sldId="262"/>
            <ac:spMk id="7" creationId="{2E4F808A-4073-93ED-1D93-0A4E3519BFB5}"/>
          </ac:spMkLst>
        </pc:spChg>
        <pc:picChg chg="add del mod">
          <ac:chgData name="Syed Ameen" userId="cfb0e71283ab30b0" providerId="LiveId" clId="{9309EC63-9BD4-4B55-A58D-FF79FA492FC8}" dt="2023-04-03T06:02:48.027" v="6373" actId="478"/>
          <ac:picMkLst>
            <pc:docMk/>
            <pc:sldMk cId="233371433" sldId="262"/>
            <ac:picMk id="1026" creationId="{3AE054E2-1C07-83CE-C94A-57CDB0B22A8E}"/>
          </ac:picMkLst>
        </pc:picChg>
        <pc:picChg chg="add mod">
          <ac:chgData name="Syed Ameen" userId="cfb0e71283ab30b0" providerId="LiveId" clId="{9309EC63-9BD4-4B55-A58D-FF79FA492FC8}" dt="2023-04-03T06:35:19.442" v="7548" actId="1038"/>
          <ac:picMkLst>
            <pc:docMk/>
            <pc:sldMk cId="233371433" sldId="262"/>
            <ac:picMk id="1028" creationId="{CE8C0DF9-4D8F-3023-F17E-9132D990B7ED}"/>
          </ac:picMkLst>
        </pc:picChg>
      </pc:sldChg>
      <pc:sldChg chg="modSp new del mod">
        <pc:chgData name="Syed Ameen" userId="cfb0e71283ab30b0" providerId="LiveId" clId="{9309EC63-9BD4-4B55-A58D-FF79FA492FC8}" dt="2023-03-26T11:11:14.880" v="109" actId="2696"/>
        <pc:sldMkLst>
          <pc:docMk/>
          <pc:sldMk cId="1672950152" sldId="262"/>
        </pc:sldMkLst>
        <pc:spChg chg="mod">
          <ac:chgData name="Syed Ameen" userId="cfb0e71283ab30b0" providerId="LiveId" clId="{9309EC63-9BD4-4B55-A58D-FF79FA492FC8}" dt="2023-03-26T11:10:31.681" v="108" actId="27636"/>
          <ac:spMkLst>
            <pc:docMk/>
            <pc:sldMk cId="1672950152" sldId="262"/>
            <ac:spMk id="3" creationId="{989BAA95-3D9C-7067-252C-66B10AE2A57C}"/>
          </ac:spMkLst>
        </pc:spChg>
      </pc:sldChg>
      <pc:sldChg chg="addSp modSp new mod">
        <pc:chgData name="Syed Ameen" userId="cfb0e71283ab30b0" providerId="LiveId" clId="{9309EC63-9BD4-4B55-A58D-FF79FA492FC8}" dt="2023-03-26T17:15:04.653" v="1344" actId="1036"/>
        <pc:sldMkLst>
          <pc:docMk/>
          <pc:sldMk cId="1895898792" sldId="263"/>
        </pc:sldMkLst>
        <pc:spChg chg="add mod">
          <ac:chgData name="Syed Ameen" userId="cfb0e71283ab30b0" providerId="LiveId" clId="{9309EC63-9BD4-4B55-A58D-FF79FA492FC8}" dt="2023-03-26T17:15:04.653" v="1344" actId="1036"/>
          <ac:spMkLst>
            <pc:docMk/>
            <pc:sldMk cId="1895898792" sldId="263"/>
            <ac:spMk id="3" creationId="{DFC1F9C7-7758-DDA3-4984-A1BA111E1F6C}"/>
          </ac:spMkLst>
        </pc:spChg>
      </pc:sldChg>
      <pc:sldChg chg="addSp delSp modSp new mod">
        <pc:chgData name="Syed Ameen" userId="cfb0e71283ab30b0" providerId="LiveId" clId="{9309EC63-9BD4-4B55-A58D-FF79FA492FC8}" dt="2023-03-26T17:15:54.668" v="1372" actId="1037"/>
        <pc:sldMkLst>
          <pc:docMk/>
          <pc:sldMk cId="1346727142" sldId="264"/>
        </pc:sldMkLst>
        <pc:spChg chg="add del mod">
          <ac:chgData name="Syed Ameen" userId="cfb0e71283ab30b0" providerId="LiveId" clId="{9309EC63-9BD4-4B55-A58D-FF79FA492FC8}" dt="2023-03-26T14:00:24.916" v="625" actId="33987"/>
          <ac:spMkLst>
            <pc:docMk/>
            <pc:sldMk cId="1346727142" sldId="264"/>
            <ac:spMk id="3" creationId="{AA6EC84B-DCF6-77D1-BDF6-5101AC97081B}"/>
          </ac:spMkLst>
        </pc:spChg>
        <pc:spChg chg="add mod">
          <ac:chgData name="Syed Ameen" userId="cfb0e71283ab30b0" providerId="LiveId" clId="{9309EC63-9BD4-4B55-A58D-FF79FA492FC8}" dt="2023-03-26T17:15:54.668" v="1372" actId="1037"/>
          <ac:spMkLst>
            <pc:docMk/>
            <pc:sldMk cId="1346727142" sldId="264"/>
            <ac:spMk id="4" creationId="{CB21A007-BED5-B6B5-3F43-9971BCEDBC4A}"/>
          </ac:spMkLst>
        </pc:spChg>
      </pc:sldChg>
      <pc:sldChg chg="addSp modSp new mod">
        <pc:chgData name="Syed Ameen" userId="cfb0e71283ab30b0" providerId="LiveId" clId="{9309EC63-9BD4-4B55-A58D-FF79FA492FC8}" dt="2023-04-03T06:06:04.101" v="6509" actId="1035"/>
        <pc:sldMkLst>
          <pc:docMk/>
          <pc:sldMk cId="2825695678" sldId="265"/>
        </pc:sldMkLst>
        <pc:spChg chg="add mod">
          <ac:chgData name="Syed Ameen" userId="cfb0e71283ab30b0" providerId="LiveId" clId="{9309EC63-9BD4-4B55-A58D-FF79FA492FC8}" dt="2023-04-03T06:06:04.101" v="6509" actId="1035"/>
          <ac:spMkLst>
            <pc:docMk/>
            <pc:sldMk cId="2825695678" sldId="265"/>
            <ac:spMk id="3" creationId="{CF80FBF1-7113-5EE6-0926-C83E7385F213}"/>
          </ac:spMkLst>
        </pc:spChg>
      </pc:sldChg>
      <pc:sldChg chg="addSp delSp modSp new mod modClrScheme chgLayout">
        <pc:chgData name="Syed Ameen" userId="cfb0e71283ab30b0" providerId="LiveId" clId="{9309EC63-9BD4-4B55-A58D-FF79FA492FC8}" dt="2023-03-31T14:42:03.516" v="4526" actId="114"/>
        <pc:sldMkLst>
          <pc:docMk/>
          <pc:sldMk cId="3444337324" sldId="266"/>
        </pc:sldMkLst>
        <pc:spChg chg="mod ord">
          <ac:chgData name="Syed Ameen" userId="cfb0e71283ab30b0" providerId="LiveId" clId="{9309EC63-9BD4-4B55-A58D-FF79FA492FC8}" dt="2023-03-26T14:13:35.916" v="781" actId="700"/>
          <ac:spMkLst>
            <pc:docMk/>
            <pc:sldMk cId="3444337324" sldId="266"/>
            <ac:spMk id="2" creationId="{33D083F6-5786-8A72-503D-9F5FFB9FE569}"/>
          </ac:spMkLst>
        </pc:spChg>
        <pc:spChg chg="add mod ord">
          <ac:chgData name="Syed Ameen" userId="cfb0e71283ab30b0" providerId="LiveId" clId="{9309EC63-9BD4-4B55-A58D-FF79FA492FC8}" dt="2023-03-31T14:42:03.516" v="4526" actId="114"/>
          <ac:spMkLst>
            <pc:docMk/>
            <pc:sldMk cId="3444337324" sldId="266"/>
            <ac:spMk id="3" creationId="{560EAF1C-DA5B-4E0C-C0CB-D2172983F9D4}"/>
          </ac:spMkLst>
        </pc:spChg>
        <pc:spChg chg="add mod">
          <ac:chgData name="Syed Ameen" userId="cfb0e71283ab30b0" providerId="LiveId" clId="{9309EC63-9BD4-4B55-A58D-FF79FA492FC8}" dt="2023-03-26T14:23:05.610" v="1021" actId="14100"/>
          <ac:spMkLst>
            <pc:docMk/>
            <pc:sldMk cId="3444337324" sldId="266"/>
            <ac:spMk id="6" creationId="{A4138D96-873A-ED18-D0E0-DD7062B68443}"/>
          </ac:spMkLst>
        </pc:spChg>
        <pc:spChg chg="add mod">
          <ac:chgData name="Syed Ameen" userId="cfb0e71283ab30b0" providerId="LiveId" clId="{9309EC63-9BD4-4B55-A58D-FF79FA492FC8}" dt="2023-03-26T16:49:58.778" v="1090" actId="13926"/>
          <ac:spMkLst>
            <pc:docMk/>
            <pc:sldMk cId="3444337324" sldId="266"/>
            <ac:spMk id="13" creationId="{E7796F96-D856-9E41-95F4-75BFBF90AD4A}"/>
          </ac:spMkLst>
        </pc:spChg>
        <pc:picChg chg="add del mod">
          <ac:chgData name="Syed Ameen" userId="cfb0e71283ab30b0" providerId="LiveId" clId="{9309EC63-9BD4-4B55-A58D-FF79FA492FC8}" dt="2023-03-26T14:26:29.688" v="1024" actId="21"/>
          <ac:picMkLst>
            <pc:docMk/>
            <pc:sldMk cId="3444337324" sldId="266"/>
            <ac:picMk id="5" creationId="{5FAA00C2-A882-7AC0-5757-BC0BDD2E93E4}"/>
          </ac:picMkLst>
        </pc:picChg>
        <pc:picChg chg="add del mod">
          <ac:chgData name="Syed Ameen" userId="cfb0e71283ab30b0" providerId="LiveId" clId="{9309EC63-9BD4-4B55-A58D-FF79FA492FC8}" dt="2023-03-26T16:45:32.980" v="1028" actId="21"/>
          <ac:picMkLst>
            <pc:docMk/>
            <pc:sldMk cId="3444337324" sldId="266"/>
            <ac:picMk id="8" creationId="{6E285217-A461-9417-E256-4539DC967453}"/>
          </ac:picMkLst>
        </pc:picChg>
        <pc:picChg chg="add mod">
          <ac:chgData name="Syed Ameen" userId="cfb0e71283ab30b0" providerId="LiveId" clId="{9309EC63-9BD4-4B55-A58D-FF79FA492FC8}" dt="2023-03-26T14:27:48.148" v="1026" actId="1076"/>
          <ac:picMkLst>
            <pc:docMk/>
            <pc:sldMk cId="3444337324" sldId="266"/>
            <ac:picMk id="10" creationId="{2D7FCE3E-72EA-28C8-C7E0-446285A36A0D}"/>
          </ac:picMkLst>
        </pc:picChg>
        <pc:picChg chg="add mod">
          <ac:chgData name="Syed Ameen" userId="cfb0e71283ab30b0" providerId="LiveId" clId="{9309EC63-9BD4-4B55-A58D-FF79FA492FC8}" dt="2023-03-26T16:45:42.996" v="1029" actId="1076"/>
          <ac:picMkLst>
            <pc:docMk/>
            <pc:sldMk cId="3444337324" sldId="266"/>
            <ac:picMk id="12" creationId="{A19DAE7F-3039-B85A-C139-E75DAC89AB60}"/>
          </ac:picMkLst>
        </pc:picChg>
        <pc:picChg chg="add del mod">
          <ac:chgData name="Syed Ameen" userId="cfb0e71283ab30b0" providerId="LiveId" clId="{9309EC63-9BD4-4B55-A58D-FF79FA492FC8}" dt="2023-03-26T16:46:48.933" v="1033"/>
          <ac:picMkLst>
            <pc:docMk/>
            <pc:sldMk cId="3444337324" sldId="266"/>
            <ac:picMk id="14" creationId="{91F61F90-3EAA-1B1F-7136-B7F22171DAA5}"/>
          </ac:picMkLst>
        </pc:picChg>
        <pc:picChg chg="add del mod">
          <ac:chgData name="Syed Ameen" userId="cfb0e71283ab30b0" providerId="LiveId" clId="{9309EC63-9BD4-4B55-A58D-FF79FA492FC8}" dt="2023-03-26T16:47:27.444" v="1040"/>
          <ac:picMkLst>
            <pc:docMk/>
            <pc:sldMk cId="3444337324" sldId="266"/>
            <ac:picMk id="15" creationId="{EA68FA63-A99D-6B08-9939-DEA3A4608FC8}"/>
          </ac:picMkLst>
        </pc:picChg>
        <pc:picChg chg="add del mod">
          <ac:chgData name="Syed Ameen" userId="cfb0e71283ab30b0" providerId="LiveId" clId="{9309EC63-9BD4-4B55-A58D-FF79FA492FC8}" dt="2023-03-26T16:48:53.910" v="1066"/>
          <ac:picMkLst>
            <pc:docMk/>
            <pc:sldMk cId="3444337324" sldId="266"/>
            <ac:picMk id="16" creationId="{B7D33ACE-9D61-B54A-3B88-15F3F83C965C}"/>
          </ac:picMkLst>
        </pc:picChg>
        <pc:picChg chg="add mod">
          <ac:chgData name="Syed Ameen" userId="cfb0e71283ab30b0" providerId="LiveId" clId="{9309EC63-9BD4-4B55-A58D-FF79FA492FC8}" dt="2023-03-26T16:51:44.303" v="1092" actId="1076"/>
          <ac:picMkLst>
            <pc:docMk/>
            <pc:sldMk cId="3444337324" sldId="266"/>
            <ac:picMk id="18" creationId="{2606CD02-325F-948C-149A-8F708E6EE703}"/>
          </ac:picMkLst>
        </pc:picChg>
      </pc:sldChg>
      <pc:sldChg chg="addSp delSp modSp new mod modClrScheme chgLayout">
        <pc:chgData name="Syed Ameen" userId="cfb0e71283ab30b0" providerId="LiveId" clId="{9309EC63-9BD4-4B55-A58D-FF79FA492FC8}" dt="2023-04-03T06:21:06.048" v="7087" actId="1076"/>
        <pc:sldMkLst>
          <pc:docMk/>
          <pc:sldMk cId="2113223783" sldId="267"/>
        </pc:sldMkLst>
        <pc:spChg chg="del">
          <ac:chgData name="Syed Ameen" userId="cfb0e71283ab30b0" providerId="LiveId" clId="{9309EC63-9BD4-4B55-A58D-FF79FA492FC8}" dt="2023-03-26T17:18:28.686" v="1377" actId="700"/>
          <ac:spMkLst>
            <pc:docMk/>
            <pc:sldMk cId="2113223783" sldId="267"/>
            <ac:spMk id="2" creationId="{8FB98357-F8BE-8F84-2DCC-B34997151360}"/>
          </ac:spMkLst>
        </pc:spChg>
        <pc:spChg chg="mod ord">
          <ac:chgData name="Syed Ameen" userId="cfb0e71283ab30b0" providerId="LiveId" clId="{9309EC63-9BD4-4B55-A58D-FF79FA492FC8}" dt="2023-03-26T17:24:07.803" v="1382" actId="700"/>
          <ac:spMkLst>
            <pc:docMk/>
            <pc:sldMk cId="2113223783" sldId="267"/>
            <ac:spMk id="3" creationId="{AAC0B352-175E-AA55-214B-B49982024519}"/>
          </ac:spMkLst>
        </pc:spChg>
        <pc:spChg chg="add del mod ord">
          <ac:chgData name="Syed Ameen" userId="cfb0e71283ab30b0" providerId="LiveId" clId="{9309EC63-9BD4-4B55-A58D-FF79FA492FC8}" dt="2023-03-26T17:23:48.158" v="1380" actId="700"/>
          <ac:spMkLst>
            <pc:docMk/>
            <pc:sldMk cId="2113223783" sldId="267"/>
            <ac:spMk id="4" creationId="{41D103DA-29DF-8220-B38F-E153B538B2FA}"/>
          </ac:spMkLst>
        </pc:spChg>
        <pc:spChg chg="add del mod ord">
          <ac:chgData name="Syed Ameen" userId="cfb0e71283ab30b0" providerId="LiveId" clId="{9309EC63-9BD4-4B55-A58D-FF79FA492FC8}" dt="2023-03-26T17:23:21.627" v="1379" actId="22"/>
          <ac:spMkLst>
            <pc:docMk/>
            <pc:sldMk cId="2113223783" sldId="267"/>
            <ac:spMk id="5" creationId="{111B0EB4-F690-C7BA-7E42-36EBB3E71D94}"/>
          </ac:spMkLst>
        </pc:spChg>
        <pc:spChg chg="add del mod ord">
          <ac:chgData name="Syed Ameen" userId="cfb0e71283ab30b0" providerId="LiveId" clId="{9309EC63-9BD4-4B55-A58D-FF79FA492FC8}" dt="2023-03-26T17:23:48.158" v="1380" actId="700"/>
          <ac:spMkLst>
            <pc:docMk/>
            <pc:sldMk cId="2113223783" sldId="267"/>
            <ac:spMk id="6" creationId="{43585A54-2EB5-FB71-C16D-1661F1A37C46}"/>
          </ac:spMkLst>
        </pc:spChg>
        <pc:spChg chg="add del mod ord">
          <ac:chgData name="Syed Ameen" userId="cfb0e71283ab30b0" providerId="LiveId" clId="{9309EC63-9BD4-4B55-A58D-FF79FA492FC8}" dt="2023-03-26T17:23:59.723" v="1381" actId="700"/>
          <ac:spMkLst>
            <pc:docMk/>
            <pc:sldMk cId="2113223783" sldId="267"/>
            <ac:spMk id="9" creationId="{BCB2D167-88D0-76FA-2866-3B9581C8F3CA}"/>
          </ac:spMkLst>
        </pc:spChg>
        <pc:spChg chg="add del mod ord">
          <ac:chgData name="Syed Ameen" userId="cfb0e71283ab30b0" providerId="LiveId" clId="{9309EC63-9BD4-4B55-A58D-FF79FA492FC8}" dt="2023-03-26T17:23:59.723" v="1381" actId="700"/>
          <ac:spMkLst>
            <pc:docMk/>
            <pc:sldMk cId="2113223783" sldId="267"/>
            <ac:spMk id="10" creationId="{3D2AE413-9B05-ECFF-27B4-F6896B6FAA07}"/>
          </ac:spMkLst>
        </pc:spChg>
        <pc:spChg chg="add del mod ord">
          <ac:chgData name="Syed Ameen" userId="cfb0e71283ab30b0" providerId="LiveId" clId="{9309EC63-9BD4-4B55-A58D-FF79FA492FC8}" dt="2023-03-26T17:23:59.723" v="1381" actId="700"/>
          <ac:spMkLst>
            <pc:docMk/>
            <pc:sldMk cId="2113223783" sldId="267"/>
            <ac:spMk id="11" creationId="{21ACB4D0-A6BB-2E94-A4E6-A69195BEF30C}"/>
          </ac:spMkLst>
        </pc:spChg>
        <pc:spChg chg="add del mod ord">
          <ac:chgData name="Syed Ameen" userId="cfb0e71283ab30b0" providerId="LiveId" clId="{9309EC63-9BD4-4B55-A58D-FF79FA492FC8}" dt="2023-03-26T17:23:59.723" v="1381" actId="700"/>
          <ac:spMkLst>
            <pc:docMk/>
            <pc:sldMk cId="2113223783" sldId="267"/>
            <ac:spMk id="12" creationId="{5692DCD0-7ADA-DA27-A94B-15AE0C80AF00}"/>
          </ac:spMkLst>
        </pc:spChg>
        <pc:spChg chg="add del mod ord">
          <ac:chgData name="Syed Ameen" userId="cfb0e71283ab30b0" providerId="LiveId" clId="{9309EC63-9BD4-4B55-A58D-FF79FA492FC8}" dt="2023-03-26T17:24:07.803" v="1382" actId="700"/>
          <ac:spMkLst>
            <pc:docMk/>
            <pc:sldMk cId="2113223783" sldId="267"/>
            <ac:spMk id="13" creationId="{79A2B552-6867-257A-310B-DDF4DE206B80}"/>
          </ac:spMkLst>
        </pc:spChg>
        <pc:spChg chg="add del mod ord">
          <ac:chgData name="Syed Ameen" userId="cfb0e71283ab30b0" providerId="LiveId" clId="{9309EC63-9BD4-4B55-A58D-FF79FA492FC8}" dt="2023-03-26T17:24:07.803" v="1382" actId="700"/>
          <ac:spMkLst>
            <pc:docMk/>
            <pc:sldMk cId="2113223783" sldId="267"/>
            <ac:spMk id="14" creationId="{9F92E49D-4999-6E78-6374-2709E6D6E5F0}"/>
          </ac:spMkLst>
        </pc:spChg>
        <pc:spChg chg="add mod ord">
          <ac:chgData name="Syed Ameen" userId="cfb0e71283ab30b0" providerId="LiveId" clId="{9309EC63-9BD4-4B55-A58D-FF79FA492FC8}" dt="2023-03-31T14:42:15.761" v="4528" actId="113"/>
          <ac:spMkLst>
            <pc:docMk/>
            <pc:sldMk cId="2113223783" sldId="267"/>
            <ac:spMk id="15" creationId="{B55F8636-5BE0-86E2-C6C6-1866FD734B03}"/>
          </ac:spMkLst>
        </pc:spChg>
        <pc:spChg chg="add mod">
          <ac:chgData name="Syed Ameen" userId="cfb0e71283ab30b0" providerId="LiveId" clId="{9309EC63-9BD4-4B55-A58D-FF79FA492FC8}" dt="2023-03-26T17:57:36.250" v="2101" actId="1076"/>
          <ac:spMkLst>
            <pc:docMk/>
            <pc:sldMk cId="2113223783" sldId="267"/>
            <ac:spMk id="16" creationId="{93192596-BB60-E716-C175-A5B20B895A79}"/>
          </ac:spMkLst>
        </pc:spChg>
        <pc:spChg chg="add del mod">
          <ac:chgData name="Syed Ameen" userId="cfb0e71283ab30b0" providerId="LiveId" clId="{9309EC63-9BD4-4B55-A58D-FF79FA492FC8}" dt="2023-03-26T17:31:27.166" v="1482" actId="767"/>
          <ac:spMkLst>
            <pc:docMk/>
            <pc:sldMk cId="2113223783" sldId="267"/>
            <ac:spMk id="17" creationId="{EE8B8839-1FCD-D106-CBFC-F44C5A828EBD}"/>
          </ac:spMkLst>
        </pc:spChg>
        <pc:spChg chg="add del">
          <ac:chgData name="Syed Ameen" userId="cfb0e71283ab30b0" providerId="LiveId" clId="{9309EC63-9BD4-4B55-A58D-FF79FA492FC8}" dt="2023-03-26T17:29:53.293" v="1457"/>
          <ac:spMkLst>
            <pc:docMk/>
            <pc:sldMk cId="2113223783" sldId="267"/>
            <ac:spMk id="18" creationId="{E17EB9A7-2348-93AE-E86A-78CF4F93899B}"/>
          </ac:spMkLst>
        </pc:spChg>
        <pc:spChg chg="add del">
          <ac:chgData name="Syed Ameen" userId="cfb0e71283ab30b0" providerId="LiveId" clId="{9309EC63-9BD4-4B55-A58D-FF79FA492FC8}" dt="2023-03-26T17:30:51.659" v="1469"/>
          <ac:spMkLst>
            <pc:docMk/>
            <pc:sldMk cId="2113223783" sldId="267"/>
            <ac:spMk id="19" creationId="{C44A0241-7E4A-E7A7-C480-BF97185B4CA6}"/>
          </ac:spMkLst>
        </pc:spChg>
        <pc:spChg chg="add del mod">
          <ac:chgData name="Syed Ameen" userId="cfb0e71283ab30b0" providerId="LiveId" clId="{9309EC63-9BD4-4B55-A58D-FF79FA492FC8}" dt="2023-03-26T17:30:49.913" v="1467"/>
          <ac:spMkLst>
            <pc:docMk/>
            <pc:sldMk cId="2113223783" sldId="267"/>
            <ac:spMk id="20" creationId="{0D441FA0-10F3-20C8-88F9-C64CCF751409}"/>
          </ac:spMkLst>
        </pc:spChg>
        <pc:spChg chg="add del mod">
          <ac:chgData name="Syed Ameen" userId="cfb0e71283ab30b0" providerId="LiveId" clId="{9309EC63-9BD4-4B55-A58D-FF79FA492FC8}" dt="2023-03-26T17:31:25.566" v="1481"/>
          <ac:spMkLst>
            <pc:docMk/>
            <pc:sldMk cId="2113223783" sldId="267"/>
            <ac:spMk id="21" creationId="{D5FE3896-02DF-856B-CECD-6D3B504B24E7}"/>
          </ac:spMkLst>
        </pc:spChg>
        <pc:spChg chg="add mod">
          <ac:chgData name="Syed Ameen" userId="cfb0e71283ab30b0" providerId="LiveId" clId="{9309EC63-9BD4-4B55-A58D-FF79FA492FC8}" dt="2023-03-26T17:36:15.389" v="1660" actId="14100"/>
          <ac:spMkLst>
            <pc:docMk/>
            <pc:sldMk cId="2113223783" sldId="267"/>
            <ac:spMk id="22" creationId="{A0468F5B-DC8A-AD33-4B77-153F1CA045C1}"/>
          </ac:spMkLst>
        </pc:spChg>
        <pc:spChg chg="add del">
          <ac:chgData name="Syed Ameen" userId="cfb0e71283ab30b0" providerId="LiveId" clId="{9309EC63-9BD4-4B55-A58D-FF79FA492FC8}" dt="2023-03-26T17:32:59.573" v="1496"/>
          <ac:spMkLst>
            <pc:docMk/>
            <pc:sldMk cId="2113223783" sldId="267"/>
            <ac:spMk id="23" creationId="{255783E6-78B3-29AC-5858-5D535D83F382}"/>
          </ac:spMkLst>
        </pc:spChg>
        <pc:picChg chg="add mod ord">
          <ac:chgData name="Syed Ameen" userId="cfb0e71283ab30b0" providerId="LiveId" clId="{9309EC63-9BD4-4B55-A58D-FF79FA492FC8}" dt="2023-03-26T17:36:00.361" v="1624" actId="1036"/>
          <ac:picMkLst>
            <pc:docMk/>
            <pc:sldMk cId="2113223783" sldId="267"/>
            <ac:picMk id="8" creationId="{A74C72DB-6D08-3451-1E0A-06234F106AC3}"/>
          </ac:picMkLst>
        </pc:picChg>
        <pc:picChg chg="add mod">
          <ac:chgData name="Syed Ameen" userId="cfb0e71283ab30b0" providerId="LiveId" clId="{9309EC63-9BD4-4B55-A58D-FF79FA492FC8}" dt="2023-04-03T06:21:06.048" v="7087" actId="1076"/>
          <ac:picMkLst>
            <pc:docMk/>
            <pc:sldMk cId="2113223783" sldId="267"/>
            <ac:picMk id="3074" creationId="{FB5F0A70-FF39-DCBC-28AD-7AB70BE4F2EE}"/>
          </ac:picMkLst>
        </pc:picChg>
      </pc:sldChg>
      <pc:sldChg chg="addSp delSp modSp new mod modClrScheme chgLayout">
        <pc:chgData name="Syed Ameen" userId="cfb0e71283ab30b0" providerId="LiveId" clId="{9309EC63-9BD4-4B55-A58D-FF79FA492FC8}" dt="2023-03-31T14:42:25.942" v="4529" actId="114"/>
        <pc:sldMkLst>
          <pc:docMk/>
          <pc:sldMk cId="1369187363" sldId="268"/>
        </pc:sldMkLst>
        <pc:spChg chg="del">
          <ac:chgData name="Syed Ameen" userId="cfb0e71283ab30b0" providerId="LiveId" clId="{9309EC63-9BD4-4B55-A58D-FF79FA492FC8}" dt="2023-03-26T17:39:49.948" v="1662" actId="700"/>
          <ac:spMkLst>
            <pc:docMk/>
            <pc:sldMk cId="1369187363" sldId="268"/>
            <ac:spMk id="2" creationId="{10FEF509-1EC1-825E-A29A-DEC35E74D2D3}"/>
          </ac:spMkLst>
        </pc:spChg>
        <pc:spChg chg="del">
          <ac:chgData name="Syed Ameen" userId="cfb0e71283ab30b0" providerId="LiveId" clId="{9309EC63-9BD4-4B55-A58D-FF79FA492FC8}" dt="2023-03-26T17:39:49.948" v="1662" actId="700"/>
          <ac:spMkLst>
            <pc:docMk/>
            <pc:sldMk cId="1369187363" sldId="268"/>
            <ac:spMk id="3" creationId="{F95DD3F3-D2B7-CEB4-3670-84E466F3A907}"/>
          </ac:spMkLst>
        </pc:spChg>
        <pc:spChg chg="mod ord">
          <ac:chgData name="Syed Ameen" userId="cfb0e71283ab30b0" providerId="LiveId" clId="{9309EC63-9BD4-4B55-A58D-FF79FA492FC8}" dt="2023-03-26T17:39:49.948" v="1662" actId="700"/>
          <ac:spMkLst>
            <pc:docMk/>
            <pc:sldMk cId="1369187363" sldId="268"/>
            <ac:spMk id="4" creationId="{109135D8-2112-7240-DA8A-969B5672CF23}"/>
          </ac:spMkLst>
        </pc:spChg>
        <pc:spChg chg="add mod">
          <ac:chgData name="Syed Ameen" userId="cfb0e71283ab30b0" providerId="LiveId" clId="{9309EC63-9BD4-4B55-A58D-FF79FA492FC8}" dt="2023-03-31T14:42:25.942" v="4529" actId="114"/>
          <ac:spMkLst>
            <pc:docMk/>
            <pc:sldMk cId="1369187363" sldId="268"/>
            <ac:spMk id="5" creationId="{D7CF2BAD-7EFC-B236-743B-B521F46239FD}"/>
          </ac:spMkLst>
        </pc:spChg>
        <pc:spChg chg="add mod">
          <ac:chgData name="Syed Ameen" userId="cfb0e71283ab30b0" providerId="LiveId" clId="{9309EC63-9BD4-4B55-A58D-FF79FA492FC8}" dt="2023-03-26T17:59:00.110" v="2150" actId="20577"/>
          <ac:spMkLst>
            <pc:docMk/>
            <pc:sldMk cId="1369187363" sldId="268"/>
            <ac:spMk id="8" creationId="{4DF7547A-42E6-EBCE-9602-722BBC7A25FC}"/>
          </ac:spMkLst>
        </pc:spChg>
        <pc:spChg chg="add mod">
          <ac:chgData name="Syed Ameen" userId="cfb0e71283ab30b0" providerId="LiveId" clId="{9309EC63-9BD4-4B55-A58D-FF79FA492FC8}" dt="2023-03-26T17:58:31.228" v="2138" actId="1035"/>
          <ac:spMkLst>
            <pc:docMk/>
            <pc:sldMk cId="1369187363" sldId="268"/>
            <ac:spMk id="9" creationId="{4939A53F-BF26-CFAE-FFD4-9FDA837BFCF9}"/>
          </ac:spMkLst>
        </pc:spChg>
        <pc:picChg chg="add mod">
          <ac:chgData name="Syed Ameen" userId="cfb0e71283ab30b0" providerId="LiveId" clId="{9309EC63-9BD4-4B55-A58D-FF79FA492FC8}" dt="2023-03-26T17:46:06.915" v="1804" actId="1076"/>
          <ac:picMkLst>
            <pc:docMk/>
            <pc:sldMk cId="1369187363" sldId="268"/>
            <ac:picMk id="7" creationId="{6050B34B-7E32-B537-1882-8012094AB049}"/>
          </ac:picMkLst>
        </pc:picChg>
      </pc:sldChg>
      <pc:sldChg chg="addSp modSp new mod">
        <pc:chgData name="Syed Ameen" userId="cfb0e71283ab30b0" providerId="LiveId" clId="{9309EC63-9BD4-4B55-A58D-FF79FA492FC8}" dt="2023-03-26T17:57:08.538" v="2097" actId="20577"/>
        <pc:sldMkLst>
          <pc:docMk/>
          <pc:sldMk cId="1894669059" sldId="269"/>
        </pc:sldMkLst>
        <pc:spChg chg="add mod">
          <ac:chgData name="Syed Ameen" userId="cfb0e71283ab30b0" providerId="LiveId" clId="{9309EC63-9BD4-4B55-A58D-FF79FA492FC8}" dt="2023-03-26T17:55:02.512" v="2053" actId="1076"/>
          <ac:spMkLst>
            <pc:docMk/>
            <pc:sldMk cId="1894669059" sldId="269"/>
            <ac:spMk id="5" creationId="{698FA2CE-68DE-A6F7-9BE6-16545545EA67}"/>
          </ac:spMkLst>
        </pc:spChg>
        <pc:spChg chg="add mod">
          <ac:chgData name="Syed Ameen" userId="cfb0e71283ab30b0" providerId="LiveId" clId="{9309EC63-9BD4-4B55-A58D-FF79FA492FC8}" dt="2023-03-26T17:57:08.538" v="2097" actId="20577"/>
          <ac:spMkLst>
            <pc:docMk/>
            <pc:sldMk cId="1894669059" sldId="269"/>
            <ac:spMk id="6" creationId="{321465AE-8316-C289-C991-2BC9DDFDA082}"/>
          </ac:spMkLst>
        </pc:spChg>
        <pc:picChg chg="add mod">
          <ac:chgData name="Syed Ameen" userId="cfb0e71283ab30b0" providerId="LiveId" clId="{9309EC63-9BD4-4B55-A58D-FF79FA492FC8}" dt="2023-03-26T17:49:37.857" v="1809" actId="14100"/>
          <ac:picMkLst>
            <pc:docMk/>
            <pc:sldMk cId="1894669059" sldId="269"/>
            <ac:picMk id="4" creationId="{FECE62C5-C83A-C0F2-FB62-B6F5970FF4A8}"/>
          </ac:picMkLst>
        </pc:picChg>
      </pc:sldChg>
      <pc:sldChg chg="addSp modSp new mod">
        <pc:chgData name="Syed Ameen" userId="cfb0e71283ab30b0" providerId="LiveId" clId="{9309EC63-9BD4-4B55-A58D-FF79FA492FC8}" dt="2023-03-26T18:14:43.555" v="2510" actId="1038"/>
        <pc:sldMkLst>
          <pc:docMk/>
          <pc:sldMk cId="1006911204" sldId="270"/>
        </pc:sldMkLst>
        <pc:spChg chg="add mod">
          <ac:chgData name="Syed Ameen" userId="cfb0e71283ab30b0" providerId="LiveId" clId="{9309EC63-9BD4-4B55-A58D-FF79FA492FC8}" dt="2023-03-26T18:10:14.151" v="2310" actId="1036"/>
          <ac:spMkLst>
            <pc:docMk/>
            <pc:sldMk cId="1006911204" sldId="270"/>
            <ac:spMk id="5" creationId="{9603B596-8AD8-A377-9177-47CF992A1143}"/>
          </ac:spMkLst>
        </pc:spChg>
        <pc:spChg chg="add mod">
          <ac:chgData name="Syed Ameen" userId="cfb0e71283ab30b0" providerId="LiveId" clId="{9309EC63-9BD4-4B55-A58D-FF79FA492FC8}" dt="2023-03-26T18:08:05.486" v="2283" actId="1076"/>
          <ac:spMkLst>
            <pc:docMk/>
            <pc:sldMk cId="1006911204" sldId="270"/>
            <ac:spMk id="6" creationId="{06D9A993-9AB7-7223-5D29-B73E1EE8D8B4}"/>
          </ac:spMkLst>
        </pc:spChg>
        <pc:spChg chg="add mod">
          <ac:chgData name="Syed Ameen" userId="cfb0e71283ab30b0" providerId="LiveId" clId="{9309EC63-9BD4-4B55-A58D-FF79FA492FC8}" dt="2023-03-26T18:14:27.137" v="2461" actId="1037"/>
          <ac:spMkLst>
            <pc:docMk/>
            <pc:sldMk cId="1006911204" sldId="270"/>
            <ac:spMk id="9" creationId="{6E9B651C-801B-637B-60C6-194BAF97DBFB}"/>
          </ac:spMkLst>
        </pc:spChg>
        <pc:spChg chg="add mod">
          <ac:chgData name="Syed Ameen" userId="cfb0e71283ab30b0" providerId="LiveId" clId="{9309EC63-9BD4-4B55-A58D-FF79FA492FC8}" dt="2023-03-26T18:14:43.555" v="2510" actId="1038"/>
          <ac:spMkLst>
            <pc:docMk/>
            <pc:sldMk cId="1006911204" sldId="270"/>
            <ac:spMk id="10" creationId="{1FD08124-86E4-D6D7-5160-CC8C34ED0F9B}"/>
          </ac:spMkLst>
        </pc:spChg>
        <pc:picChg chg="add mod">
          <ac:chgData name="Syed Ameen" userId="cfb0e71283ab30b0" providerId="LiveId" clId="{9309EC63-9BD4-4B55-A58D-FF79FA492FC8}" dt="2023-03-26T18:01:39.932" v="2153" actId="1076"/>
          <ac:picMkLst>
            <pc:docMk/>
            <pc:sldMk cId="1006911204" sldId="270"/>
            <ac:picMk id="4" creationId="{155D6487-5806-34C5-14C8-351E7C390534}"/>
          </ac:picMkLst>
        </pc:picChg>
        <pc:picChg chg="add mod">
          <ac:chgData name="Syed Ameen" userId="cfb0e71283ab30b0" providerId="LiveId" clId="{9309EC63-9BD4-4B55-A58D-FF79FA492FC8}" dt="2023-03-26T18:09:48.969" v="2285" actId="1076"/>
          <ac:picMkLst>
            <pc:docMk/>
            <pc:sldMk cId="1006911204" sldId="270"/>
            <ac:picMk id="8" creationId="{6BD25DCF-FE5C-CA79-FC9D-ABB3C38F36F5}"/>
          </ac:picMkLst>
        </pc:picChg>
      </pc:sldChg>
      <pc:sldChg chg="addSp modSp new mod">
        <pc:chgData name="Syed Ameen" userId="cfb0e71283ab30b0" providerId="LiveId" clId="{9309EC63-9BD4-4B55-A58D-FF79FA492FC8}" dt="2023-03-26T18:49:27.194" v="3178" actId="1037"/>
        <pc:sldMkLst>
          <pc:docMk/>
          <pc:sldMk cId="3971554162" sldId="271"/>
        </pc:sldMkLst>
        <pc:spChg chg="add mod">
          <ac:chgData name="Syed Ameen" userId="cfb0e71283ab30b0" providerId="LiveId" clId="{9309EC63-9BD4-4B55-A58D-FF79FA492FC8}" dt="2023-03-26T18:21:51.597" v="2530" actId="1076"/>
          <ac:spMkLst>
            <pc:docMk/>
            <pc:sldMk cId="3971554162" sldId="271"/>
            <ac:spMk id="5" creationId="{75907A63-6E70-39ED-CFD4-E6EFB170BAE0}"/>
          </ac:spMkLst>
        </pc:spChg>
        <pc:spChg chg="add mod">
          <ac:chgData name="Syed Ameen" userId="cfb0e71283ab30b0" providerId="LiveId" clId="{9309EC63-9BD4-4B55-A58D-FF79FA492FC8}" dt="2023-03-26T18:49:11.663" v="3154" actId="1036"/>
          <ac:spMkLst>
            <pc:docMk/>
            <pc:sldMk cId="3971554162" sldId="271"/>
            <ac:spMk id="6" creationId="{651AE87C-D9AC-7251-F866-1E328BCE61BA}"/>
          </ac:spMkLst>
        </pc:spChg>
        <pc:spChg chg="add mod">
          <ac:chgData name="Syed Ameen" userId="cfb0e71283ab30b0" providerId="LiveId" clId="{9309EC63-9BD4-4B55-A58D-FF79FA492FC8}" dt="2023-03-26T18:49:27.194" v="3178" actId="1037"/>
          <ac:spMkLst>
            <pc:docMk/>
            <pc:sldMk cId="3971554162" sldId="271"/>
            <ac:spMk id="7" creationId="{A333D188-30EB-A16A-AA91-C87ED44B3C6E}"/>
          </ac:spMkLst>
        </pc:spChg>
        <pc:spChg chg="add mod">
          <ac:chgData name="Syed Ameen" userId="cfb0e71283ab30b0" providerId="LiveId" clId="{9309EC63-9BD4-4B55-A58D-FF79FA492FC8}" dt="2023-03-26T18:29:32.041" v="2831" actId="1037"/>
          <ac:spMkLst>
            <pc:docMk/>
            <pc:sldMk cId="3971554162" sldId="271"/>
            <ac:spMk id="10" creationId="{6C5E2AD4-358A-E20E-FCBD-8D91E6BDCA64}"/>
          </ac:spMkLst>
        </pc:spChg>
        <pc:picChg chg="add mod">
          <ac:chgData name="Syed Ameen" userId="cfb0e71283ab30b0" providerId="LiveId" clId="{9309EC63-9BD4-4B55-A58D-FF79FA492FC8}" dt="2023-03-26T18:28:19.091" v="2719" actId="1036"/>
          <ac:picMkLst>
            <pc:docMk/>
            <pc:sldMk cId="3971554162" sldId="271"/>
            <ac:picMk id="4" creationId="{FEA14BA4-A854-532A-6C27-31FB8317688B}"/>
          </ac:picMkLst>
        </pc:picChg>
        <pc:picChg chg="add mod">
          <ac:chgData name="Syed Ameen" userId="cfb0e71283ab30b0" providerId="LiveId" clId="{9309EC63-9BD4-4B55-A58D-FF79FA492FC8}" dt="2023-03-26T18:28:35.400" v="2778" actId="1076"/>
          <ac:picMkLst>
            <pc:docMk/>
            <pc:sldMk cId="3971554162" sldId="271"/>
            <ac:picMk id="9" creationId="{4D41EA90-BED2-28BB-0253-5B2B1A7686D4}"/>
          </ac:picMkLst>
        </pc:picChg>
      </pc:sldChg>
      <pc:sldChg chg="addSp delSp modSp new mod">
        <pc:chgData name="Syed Ameen" userId="cfb0e71283ab30b0" providerId="LiveId" clId="{9309EC63-9BD4-4B55-A58D-FF79FA492FC8}" dt="2023-03-26T18:59:36.862" v="3227" actId="1076"/>
        <pc:sldMkLst>
          <pc:docMk/>
          <pc:sldMk cId="1240880834" sldId="272"/>
        </pc:sldMkLst>
        <pc:spChg chg="add mod">
          <ac:chgData name="Syed Ameen" userId="cfb0e71283ab30b0" providerId="LiveId" clId="{9309EC63-9BD4-4B55-A58D-FF79FA492FC8}" dt="2023-03-26T18:35:39.501" v="2874" actId="1076"/>
          <ac:spMkLst>
            <pc:docMk/>
            <pc:sldMk cId="1240880834" sldId="272"/>
            <ac:spMk id="5" creationId="{5612E8A8-32F9-E489-5D11-FF598A563B6C}"/>
          </ac:spMkLst>
        </pc:spChg>
        <pc:spChg chg="add del mod">
          <ac:chgData name="Syed Ameen" userId="cfb0e71283ab30b0" providerId="LiveId" clId="{9309EC63-9BD4-4B55-A58D-FF79FA492FC8}" dt="2023-03-26T18:37:51.675" v="2881"/>
          <ac:spMkLst>
            <pc:docMk/>
            <pc:sldMk cId="1240880834" sldId="272"/>
            <ac:spMk id="6" creationId="{F1BFC521-3073-5AE4-0DCF-BF88D4422995}"/>
          </ac:spMkLst>
        </pc:spChg>
        <pc:spChg chg="add del mod">
          <ac:chgData name="Syed Ameen" userId="cfb0e71283ab30b0" providerId="LiveId" clId="{9309EC63-9BD4-4B55-A58D-FF79FA492FC8}" dt="2023-03-26T18:38:28.468" v="2886"/>
          <ac:spMkLst>
            <pc:docMk/>
            <pc:sldMk cId="1240880834" sldId="272"/>
            <ac:spMk id="9" creationId="{9D124808-1E17-7ECC-0913-F9E33781D4A3}"/>
          </ac:spMkLst>
        </pc:spChg>
        <pc:spChg chg="add mod">
          <ac:chgData name="Syed Ameen" userId="cfb0e71283ab30b0" providerId="LiveId" clId="{9309EC63-9BD4-4B55-A58D-FF79FA492FC8}" dt="2023-03-26T18:48:39.740" v="3115" actId="1037"/>
          <ac:spMkLst>
            <pc:docMk/>
            <pc:sldMk cId="1240880834" sldId="272"/>
            <ac:spMk id="10" creationId="{49D1B60E-3305-FD28-C5D4-BF7569C033C6}"/>
          </ac:spMkLst>
        </pc:spChg>
        <pc:spChg chg="add mod">
          <ac:chgData name="Syed Ameen" userId="cfb0e71283ab30b0" providerId="LiveId" clId="{9309EC63-9BD4-4B55-A58D-FF79FA492FC8}" dt="2023-03-26T18:59:32.070" v="3226" actId="1076"/>
          <ac:spMkLst>
            <pc:docMk/>
            <pc:sldMk cId="1240880834" sldId="272"/>
            <ac:spMk id="15" creationId="{8773C6C9-FDE0-3652-D1D6-99FF7E6DA81F}"/>
          </ac:spMkLst>
        </pc:spChg>
        <pc:spChg chg="add mod">
          <ac:chgData name="Syed Ameen" userId="cfb0e71283ab30b0" providerId="LiveId" clId="{9309EC63-9BD4-4B55-A58D-FF79FA492FC8}" dt="2023-03-26T18:59:36.862" v="3227" actId="1076"/>
          <ac:spMkLst>
            <pc:docMk/>
            <pc:sldMk cId="1240880834" sldId="272"/>
            <ac:spMk id="16" creationId="{5C0B0F21-CC50-ACA5-5EA3-B6DD47864B7E}"/>
          </ac:spMkLst>
        </pc:spChg>
        <pc:picChg chg="add del mod">
          <ac:chgData name="Syed Ameen" userId="cfb0e71283ab30b0" providerId="LiveId" clId="{9309EC63-9BD4-4B55-A58D-FF79FA492FC8}" dt="2023-03-26T18:37:51.653" v="2879" actId="21"/>
          <ac:picMkLst>
            <pc:docMk/>
            <pc:sldMk cId="1240880834" sldId="272"/>
            <ac:picMk id="4" creationId="{43EBA41C-7021-C5C4-CB62-9DA8B608BA17}"/>
          </ac:picMkLst>
        </pc:picChg>
        <pc:picChg chg="add mod">
          <ac:chgData name="Syed Ameen" userId="cfb0e71283ab30b0" providerId="LiveId" clId="{9309EC63-9BD4-4B55-A58D-FF79FA492FC8}" dt="2023-03-26T18:37:57.556" v="2882" actId="1076"/>
          <ac:picMkLst>
            <pc:docMk/>
            <pc:sldMk cId="1240880834" sldId="272"/>
            <ac:picMk id="8" creationId="{269A9A12-2EE3-443C-6DC3-B6892CC740FA}"/>
          </ac:picMkLst>
        </pc:picChg>
        <pc:picChg chg="add del mod">
          <ac:chgData name="Syed Ameen" userId="cfb0e71283ab30b0" providerId="LiveId" clId="{9309EC63-9BD4-4B55-A58D-FF79FA492FC8}" dt="2023-03-26T18:44:58.595" v="3028" actId="21"/>
          <ac:picMkLst>
            <pc:docMk/>
            <pc:sldMk cId="1240880834" sldId="272"/>
            <ac:picMk id="12" creationId="{6F1F5286-B3C9-990C-D871-0244D3222358}"/>
          </ac:picMkLst>
        </pc:picChg>
        <pc:picChg chg="add mod">
          <ac:chgData name="Syed Ameen" userId="cfb0e71283ab30b0" providerId="LiveId" clId="{9309EC63-9BD4-4B55-A58D-FF79FA492FC8}" dt="2023-03-26T18:47:54.994" v="3096" actId="1076"/>
          <ac:picMkLst>
            <pc:docMk/>
            <pc:sldMk cId="1240880834" sldId="272"/>
            <ac:picMk id="14" creationId="{C7DC700F-4AD1-60F5-A792-CC2F134D3C8A}"/>
          </ac:picMkLst>
        </pc:picChg>
        <pc:picChg chg="add del">
          <ac:chgData name="Syed Ameen" userId="cfb0e71283ab30b0" providerId="LiveId" clId="{9309EC63-9BD4-4B55-A58D-FF79FA492FC8}" dt="2023-03-26T18:57:36.165" v="3217" actId="21"/>
          <ac:picMkLst>
            <pc:docMk/>
            <pc:sldMk cId="1240880834" sldId="272"/>
            <ac:picMk id="18" creationId="{68957CDE-BB1A-462F-07FC-EE3B5A992C40}"/>
          </ac:picMkLst>
        </pc:picChg>
      </pc:sldChg>
      <pc:sldChg chg="addSp delSp modSp new mod">
        <pc:chgData name="Syed Ameen" userId="cfb0e71283ab30b0" providerId="LiveId" clId="{9309EC63-9BD4-4B55-A58D-FF79FA492FC8}" dt="2023-03-26T19:13:28.114" v="3514" actId="14100"/>
        <pc:sldMkLst>
          <pc:docMk/>
          <pc:sldMk cId="282340452" sldId="273"/>
        </pc:sldMkLst>
        <pc:spChg chg="add del mod">
          <ac:chgData name="Syed Ameen" userId="cfb0e71283ab30b0" providerId="LiveId" clId="{9309EC63-9BD4-4B55-A58D-FF79FA492FC8}" dt="2023-03-26T19:00:07.756" v="3246"/>
          <ac:spMkLst>
            <pc:docMk/>
            <pc:sldMk cId="282340452" sldId="273"/>
            <ac:spMk id="5" creationId="{EF9AB1F6-F93C-1915-3F1F-13C01A83D242}"/>
          </ac:spMkLst>
        </pc:spChg>
        <pc:spChg chg="add mod">
          <ac:chgData name="Syed Ameen" userId="cfb0e71283ab30b0" providerId="LiveId" clId="{9309EC63-9BD4-4B55-A58D-FF79FA492FC8}" dt="2023-03-26T19:00:36.792" v="3256" actId="14100"/>
          <ac:spMkLst>
            <pc:docMk/>
            <pc:sldMk cId="282340452" sldId="273"/>
            <ac:spMk id="10" creationId="{3C940039-DFC1-BF68-3467-CA6D73FCDCB6}"/>
          </ac:spMkLst>
        </pc:spChg>
        <pc:spChg chg="add mod">
          <ac:chgData name="Syed Ameen" userId="cfb0e71283ab30b0" providerId="LiveId" clId="{9309EC63-9BD4-4B55-A58D-FF79FA492FC8}" dt="2023-03-26T19:12:37.383" v="3462" actId="1076"/>
          <ac:spMkLst>
            <pc:docMk/>
            <pc:sldMk cId="282340452" sldId="273"/>
            <ac:spMk id="11" creationId="{0980CB31-A219-CD21-3951-325CAB13B51F}"/>
          </ac:spMkLst>
        </pc:spChg>
        <pc:spChg chg="add mod">
          <ac:chgData name="Syed Ameen" userId="cfb0e71283ab30b0" providerId="LiveId" clId="{9309EC63-9BD4-4B55-A58D-FF79FA492FC8}" dt="2023-03-26T19:13:06.459" v="3512" actId="14100"/>
          <ac:spMkLst>
            <pc:docMk/>
            <pc:sldMk cId="282340452" sldId="273"/>
            <ac:spMk id="12" creationId="{209FDD71-9149-936A-CF35-B1B569B9B8EB}"/>
          </ac:spMkLst>
        </pc:spChg>
        <pc:spChg chg="add mod">
          <ac:chgData name="Syed Ameen" userId="cfb0e71283ab30b0" providerId="LiveId" clId="{9309EC63-9BD4-4B55-A58D-FF79FA492FC8}" dt="2023-03-26T19:12:57.794" v="3501" actId="14100"/>
          <ac:spMkLst>
            <pc:docMk/>
            <pc:sldMk cId="282340452" sldId="273"/>
            <ac:spMk id="15" creationId="{61232571-2CC3-DAB7-6C73-B8120757BF1B}"/>
          </ac:spMkLst>
        </pc:spChg>
        <pc:picChg chg="add del mod">
          <ac:chgData name="Syed Ameen" userId="cfb0e71283ab30b0" providerId="LiveId" clId="{9309EC63-9BD4-4B55-A58D-FF79FA492FC8}" dt="2023-03-26T18:58:32.336" v="3219" actId="21"/>
          <ac:picMkLst>
            <pc:docMk/>
            <pc:sldMk cId="282340452" sldId="273"/>
            <ac:picMk id="4" creationId="{B21FC86D-5F7B-0505-2CF5-710915D8B5EF}"/>
          </ac:picMkLst>
        </pc:picChg>
        <pc:picChg chg="add del">
          <ac:chgData name="Syed Ameen" userId="cfb0e71283ab30b0" providerId="LiveId" clId="{9309EC63-9BD4-4B55-A58D-FF79FA492FC8}" dt="2023-03-26T18:56:56.286" v="3185" actId="22"/>
          <ac:picMkLst>
            <pc:docMk/>
            <pc:sldMk cId="282340452" sldId="273"/>
            <ac:picMk id="7" creationId="{92C60D28-93FF-1EDF-5622-33B642CC8F3C}"/>
          </ac:picMkLst>
        </pc:picChg>
        <pc:picChg chg="add mod">
          <ac:chgData name="Syed Ameen" userId="cfb0e71283ab30b0" providerId="LiveId" clId="{9309EC63-9BD4-4B55-A58D-FF79FA492FC8}" dt="2023-03-26T19:13:28.114" v="3514" actId="14100"/>
          <ac:picMkLst>
            <pc:docMk/>
            <pc:sldMk cId="282340452" sldId="273"/>
            <ac:picMk id="9" creationId="{3486E3DB-36F9-6D96-1515-A8A22C19DFB3}"/>
          </ac:picMkLst>
        </pc:picChg>
        <pc:picChg chg="add mod">
          <ac:chgData name="Syed Ameen" userId="cfb0e71283ab30b0" providerId="LiveId" clId="{9309EC63-9BD4-4B55-A58D-FF79FA492FC8}" dt="2023-03-26T19:13:21.775" v="3513" actId="14100"/>
          <ac:picMkLst>
            <pc:docMk/>
            <pc:sldMk cId="282340452" sldId="273"/>
            <ac:picMk id="14" creationId="{5F5D56FD-470A-6BD2-D998-66A1ECE6DE32}"/>
          </ac:picMkLst>
        </pc:picChg>
      </pc:sldChg>
      <pc:sldChg chg="addSp modSp new mod">
        <pc:chgData name="Syed Ameen" userId="cfb0e71283ab30b0" providerId="LiveId" clId="{9309EC63-9BD4-4B55-A58D-FF79FA492FC8}" dt="2023-03-26T19:24:58.970" v="3811" actId="1037"/>
        <pc:sldMkLst>
          <pc:docMk/>
          <pc:sldMk cId="402241436" sldId="274"/>
        </pc:sldMkLst>
        <pc:spChg chg="add mod">
          <ac:chgData name="Syed Ameen" userId="cfb0e71283ab30b0" providerId="LiveId" clId="{9309EC63-9BD4-4B55-A58D-FF79FA492FC8}" dt="2023-03-26T19:18:12.908" v="3553" actId="1076"/>
          <ac:spMkLst>
            <pc:docMk/>
            <pc:sldMk cId="402241436" sldId="274"/>
            <ac:spMk id="7" creationId="{649E173C-35B7-9F5B-9C21-416ECACD31CB}"/>
          </ac:spMkLst>
        </pc:spChg>
        <pc:spChg chg="add mod">
          <ac:chgData name="Syed Ameen" userId="cfb0e71283ab30b0" providerId="LiveId" clId="{9309EC63-9BD4-4B55-A58D-FF79FA492FC8}" dt="2023-03-26T19:18:22.823" v="3555" actId="1076"/>
          <ac:spMkLst>
            <pc:docMk/>
            <pc:sldMk cId="402241436" sldId="274"/>
            <ac:spMk id="8" creationId="{C705BC50-A8B5-2681-48D4-64D1AE993A67}"/>
          </ac:spMkLst>
        </pc:spChg>
        <pc:spChg chg="add mod">
          <ac:chgData name="Syed Ameen" userId="cfb0e71283ab30b0" providerId="LiveId" clId="{9309EC63-9BD4-4B55-A58D-FF79FA492FC8}" dt="2023-03-26T19:21:15.590" v="3643" actId="1076"/>
          <ac:spMkLst>
            <pc:docMk/>
            <pc:sldMk cId="402241436" sldId="274"/>
            <ac:spMk id="9" creationId="{9CE023EF-D9E4-B1A7-556C-B4DCB79C4674}"/>
          </ac:spMkLst>
        </pc:spChg>
        <pc:spChg chg="add mod">
          <ac:chgData name="Syed Ameen" userId="cfb0e71283ab30b0" providerId="LiveId" clId="{9309EC63-9BD4-4B55-A58D-FF79FA492FC8}" dt="2023-03-26T19:24:58.970" v="3811" actId="1037"/>
          <ac:spMkLst>
            <pc:docMk/>
            <pc:sldMk cId="402241436" sldId="274"/>
            <ac:spMk id="10" creationId="{9A67B514-15F5-068D-AE3A-D4016BEAB670}"/>
          </ac:spMkLst>
        </pc:spChg>
        <pc:picChg chg="add mod">
          <ac:chgData name="Syed Ameen" userId="cfb0e71283ab30b0" providerId="LiveId" clId="{9309EC63-9BD4-4B55-A58D-FF79FA492FC8}" dt="2023-03-26T19:17:45.056" v="3549" actId="1076"/>
          <ac:picMkLst>
            <pc:docMk/>
            <pc:sldMk cId="402241436" sldId="274"/>
            <ac:picMk id="4" creationId="{58493EBF-BCE8-DC66-3353-68C5BF7F82C0}"/>
          </ac:picMkLst>
        </pc:picChg>
        <pc:picChg chg="add mod">
          <ac:chgData name="Syed Ameen" userId="cfb0e71283ab30b0" providerId="LiveId" clId="{9309EC63-9BD4-4B55-A58D-FF79FA492FC8}" dt="2023-03-26T19:17:41.386" v="3548" actId="1076"/>
          <ac:picMkLst>
            <pc:docMk/>
            <pc:sldMk cId="402241436" sldId="274"/>
            <ac:picMk id="6" creationId="{37A42F6F-DB2A-B921-3FD1-DE0C63E55D0D}"/>
          </ac:picMkLst>
        </pc:picChg>
      </pc:sldChg>
      <pc:sldChg chg="addSp delSp modSp new mod modClrScheme chgLayout">
        <pc:chgData name="Syed Ameen" userId="cfb0e71283ab30b0" providerId="LiveId" clId="{9309EC63-9BD4-4B55-A58D-FF79FA492FC8}" dt="2023-04-03T06:39:54.268" v="7703"/>
        <pc:sldMkLst>
          <pc:docMk/>
          <pc:sldMk cId="920131904" sldId="275"/>
        </pc:sldMkLst>
        <pc:spChg chg="mod ord">
          <ac:chgData name="Syed Ameen" userId="cfb0e71283ab30b0" providerId="LiveId" clId="{9309EC63-9BD4-4B55-A58D-FF79FA492FC8}" dt="2023-03-27T09:09:21.482" v="3829" actId="700"/>
          <ac:spMkLst>
            <pc:docMk/>
            <pc:sldMk cId="920131904" sldId="275"/>
            <ac:spMk id="2" creationId="{03BD62A1-5AB7-203E-1AF6-9276582C8430}"/>
          </ac:spMkLst>
        </pc:spChg>
        <pc:spChg chg="add del mod">
          <ac:chgData name="Syed Ameen" userId="cfb0e71283ab30b0" providerId="LiveId" clId="{9309EC63-9BD4-4B55-A58D-FF79FA492FC8}" dt="2023-03-27T09:10:00.070" v="3839"/>
          <ac:spMkLst>
            <pc:docMk/>
            <pc:sldMk cId="920131904" sldId="275"/>
            <ac:spMk id="3" creationId="{FF02F7E8-F880-CF30-A8A0-7291C842E559}"/>
          </ac:spMkLst>
        </pc:spChg>
        <pc:spChg chg="add mod ord">
          <ac:chgData name="Syed Ameen" userId="cfb0e71283ab30b0" providerId="LiveId" clId="{9309EC63-9BD4-4B55-A58D-FF79FA492FC8}" dt="2023-03-31T14:42:40.561" v="4530" actId="114"/>
          <ac:spMkLst>
            <pc:docMk/>
            <pc:sldMk cId="920131904" sldId="275"/>
            <ac:spMk id="4" creationId="{C257EDE9-5597-43BF-1986-CEF9C76C1B15}"/>
          </ac:spMkLst>
        </pc:spChg>
        <pc:spChg chg="add mod">
          <ac:chgData name="Syed Ameen" userId="cfb0e71283ab30b0" providerId="LiveId" clId="{9309EC63-9BD4-4B55-A58D-FF79FA492FC8}" dt="2023-03-27T09:16:27.646" v="4060" actId="20577"/>
          <ac:spMkLst>
            <pc:docMk/>
            <pc:sldMk cId="920131904" sldId="275"/>
            <ac:spMk id="5" creationId="{C8CC8B83-545E-2580-489D-F6742C664308}"/>
          </ac:spMkLst>
        </pc:spChg>
        <pc:picChg chg="add mod">
          <ac:chgData name="Syed Ameen" userId="cfb0e71283ab30b0" providerId="LiveId" clId="{9309EC63-9BD4-4B55-A58D-FF79FA492FC8}" dt="2023-04-03T06:39:54.268" v="7703"/>
          <ac:picMkLst>
            <pc:docMk/>
            <pc:sldMk cId="920131904" sldId="275"/>
            <ac:picMk id="6" creationId="{CF364AC1-225E-3A70-721A-980AF0F21899}"/>
          </ac:picMkLst>
        </pc:picChg>
      </pc:sldChg>
      <pc:sldChg chg="addSp delSp modSp new mod modClrScheme chgLayout">
        <pc:chgData name="Syed Ameen" userId="cfb0e71283ab30b0" providerId="LiveId" clId="{9309EC63-9BD4-4B55-A58D-FF79FA492FC8}" dt="2023-03-27T09:49:38.334" v="4341" actId="1076"/>
        <pc:sldMkLst>
          <pc:docMk/>
          <pc:sldMk cId="3843640768" sldId="276"/>
        </pc:sldMkLst>
        <pc:spChg chg="del">
          <ac:chgData name="Syed Ameen" userId="cfb0e71283ab30b0" providerId="LiveId" clId="{9309EC63-9BD4-4B55-A58D-FF79FA492FC8}" dt="2023-03-27T09:17:17.705" v="4062" actId="700"/>
          <ac:spMkLst>
            <pc:docMk/>
            <pc:sldMk cId="3843640768" sldId="276"/>
            <ac:spMk id="2" creationId="{41EE8AE0-A142-6A72-4D91-8FCDEB697D5E}"/>
          </ac:spMkLst>
        </pc:spChg>
        <pc:spChg chg="mod ord">
          <ac:chgData name="Syed Ameen" userId="cfb0e71283ab30b0" providerId="LiveId" clId="{9309EC63-9BD4-4B55-A58D-FF79FA492FC8}" dt="2023-03-27T09:17:17.705" v="4062" actId="700"/>
          <ac:spMkLst>
            <pc:docMk/>
            <pc:sldMk cId="3843640768" sldId="276"/>
            <ac:spMk id="3" creationId="{690D866B-0795-CAC6-FA94-5B8D4190B4B8}"/>
          </ac:spMkLst>
        </pc:spChg>
        <pc:spChg chg="add mod">
          <ac:chgData name="Syed Ameen" userId="cfb0e71283ab30b0" providerId="LiveId" clId="{9309EC63-9BD4-4B55-A58D-FF79FA492FC8}" dt="2023-03-27T09:23:15.389" v="4083" actId="20577"/>
          <ac:spMkLst>
            <pc:docMk/>
            <pc:sldMk cId="3843640768" sldId="276"/>
            <ac:spMk id="5" creationId="{6E8CAE15-875A-3F54-80EC-954682D3D286}"/>
          </ac:spMkLst>
        </pc:spChg>
        <pc:spChg chg="add mod">
          <ac:chgData name="Syed Ameen" userId="cfb0e71283ab30b0" providerId="LiveId" clId="{9309EC63-9BD4-4B55-A58D-FF79FA492FC8}" dt="2023-03-27T09:48:09.788" v="4322" actId="1076"/>
          <ac:spMkLst>
            <pc:docMk/>
            <pc:sldMk cId="3843640768" sldId="276"/>
            <ac:spMk id="18" creationId="{8DF85AA6-67B2-2959-571D-0AABC1A05238}"/>
          </ac:spMkLst>
        </pc:spChg>
        <pc:spChg chg="add mod">
          <ac:chgData name="Syed Ameen" userId="cfb0e71283ab30b0" providerId="LiveId" clId="{9309EC63-9BD4-4B55-A58D-FF79FA492FC8}" dt="2023-03-27T09:48:35.033" v="4327" actId="1076"/>
          <ac:spMkLst>
            <pc:docMk/>
            <pc:sldMk cId="3843640768" sldId="276"/>
            <ac:spMk id="19" creationId="{40A9DD5F-E8EA-41DB-7F98-767FD1826D4A}"/>
          </ac:spMkLst>
        </pc:spChg>
        <pc:spChg chg="add mod">
          <ac:chgData name="Syed Ameen" userId="cfb0e71283ab30b0" providerId="LiveId" clId="{9309EC63-9BD4-4B55-A58D-FF79FA492FC8}" dt="2023-03-27T09:49:04.860" v="4335" actId="1076"/>
          <ac:spMkLst>
            <pc:docMk/>
            <pc:sldMk cId="3843640768" sldId="276"/>
            <ac:spMk id="20" creationId="{C6CB99F0-8870-AA7C-A139-7EE9F2B1E619}"/>
          </ac:spMkLst>
        </pc:spChg>
        <pc:picChg chg="add mod">
          <ac:chgData name="Syed Ameen" userId="cfb0e71283ab30b0" providerId="LiveId" clId="{9309EC63-9BD4-4B55-A58D-FF79FA492FC8}" dt="2023-03-27T09:46:59.947" v="4309" actId="1036"/>
          <ac:picMkLst>
            <pc:docMk/>
            <pc:sldMk cId="3843640768" sldId="276"/>
            <ac:picMk id="7" creationId="{DDBEBB4B-8EB6-AA3E-960B-D2F23E7D8F65}"/>
          </ac:picMkLst>
        </pc:picChg>
        <pc:picChg chg="add mod">
          <ac:chgData name="Syed Ameen" userId="cfb0e71283ab30b0" providerId="LiveId" clId="{9309EC63-9BD4-4B55-A58D-FF79FA492FC8}" dt="2023-03-27T09:49:37.376" v="4339" actId="1076"/>
          <ac:picMkLst>
            <pc:docMk/>
            <pc:sldMk cId="3843640768" sldId="276"/>
            <ac:picMk id="9" creationId="{8E4AF18E-A0C1-4E7A-23B1-C6C3F763061D}"/>
          </ac:picMkLst>
        </pc:picChg>
        <pc:picChg chg="add del mod">
          <ac:chgData name="Syed Ameen" userId="cfb0e71283ab30b0" providerId="LiveId" clId="{9309EC63-9BD4-4B55-A58D-FF79FA492FC8}" dt="2023-03-27T09:35:16.170" v="4183" actId="21"/>
          <ac:picMkLst>
            <pc:docMk/>
            <pc:sldMk cId="3843640768" sldId="276"/>
            <ac:picMk id="11" creationId="{6E465DE3-B17E-8D3C-8515-2EDA1FC1A6ED}"/>
          </ac:picMkLst>
        </pc:picChg>
        <pc:picChg chg="add mod">
          <ac:chgData name="Syed Ameen" userId="cfb0e71283ab30b0" providerId="LiveId" clId="{9309EC63-9BD4-4B55-A58D-FF79FA492FC8}" dt="2023-03-27T09:46:51.781" v="4286" actId="1036"/>
          <ac:picMkLst>
            <pc:docMk/>
            <pc:sldMk cId="3843640768" sldId="276"/>
            <ac:picMk id="13" creationId="{50C783D0-E38A-6C08-39C7-CFD7044872CB}"/>
          </ac:picMkLst>
        </pc:picChg>
        <pc:picChg chg="add mod">
          <ac:chgData name="Syed Ameen" userId="cfb0e71283ab30b0" providerId="LiveId" clId="{9309EC63-9BD4-4B55-A58D-FF79FA492FC8}" dt="2023-03-27T09:49:38.334" v="4341" actId="1076"/>
          <ac:picMkLst>
            <pc:docMk/>
            <pc:sldMk cId="3843640768" sldId="276"/>
            <ac:picMk id="15" creationId="{3C856719-21BE-1B15-BBEE-6100016CB001}"/>
          </ac:picMkLst>
        </pc:picChg>
        <pc:picChg chg="add mod">
          <ac:chgData name="Syed Ameen" userId="cfb0e71283ab30b0" providerId="LiveId" clId="{9309EC63-9BD4-4B55-A58D-FF79FA492FC8}" dt="2023-03-27T09:49:37.860" v="4340" actId="1076"/>
          <ac:picMkLst>
            <pc:docMk/>
            <pc:sldMk cId="3843640768" sldId="276"/>
            <ac:picMk id="17" creationId="{D985A546-DCB7-F36F-0556-5E9E6EE55AA6}"/>
          </ac:picMkLst>
        </pc:picChg>
      </pc:sldChg>
      <pc:sldChg chg="addSp delSp modSp new mod">
        <pc:chgData name="Syed Ameen" userId="cfb0e71283ab30b0" providerId="LiveId" clId="{9309EC63-9BD4-4B55-A58D-FF79FA492FC8}" dt="2023-04-03T06:48:05.026" v="7732" actId="14100"/>
        <pc:sldMkLst>
          <pc:docMk/>
          <pc:sldMk cId="847908730" sldId="277"/>
        </pc:sldMkLst>
        <pc:spChg chg="add mod">
          <ac:chgData name="Syed Ameen" userId="cfb0e71283ab30b0" providerId="LiveId" clId="{9309EC63-9BD4-4B55-A58D-FF79FA492FC8}" dt="2023-03-27T09:50:23.952" v="4348" actId="14100"/>
          <ac:spMkLst>
            <pc:docMk/>
            <pc:sldMk cId="847908730" sldId="277"/>
            <ac:spMk id="3" creationId="{7D9046FB-55ED-6A57-8992-061C4DDE2476}"/>
          </ac:spMkLst>
        </pc:spChg>
        <pc:spChg chg="add mod">
          <ac:chgData name="Syed Ameen" userId="cfb0e71283ab30b0" providerId="LiveId" clId="{9309EC63-9BD4-4B55-A58D-FF79FA492FC8}" dt="2023-04-03T06:48:05.026" v="7732" actId="14100"/>
          <ac:spMkLst>
            <pc:docMk/>
            <pc:sldMk cId="847908730" sldId="277"/>
            <ac:spMk id="6" creationId="{03208084-C112-4EB1-CD59-784B2813543F}"/>
          </ac:spMkLst>
        </pc:spChg>
        <pc:spChg chg="add mod">
          <ac:chgData name="Syed Ameen" userId="cfb0e71283ab30b0" providerId="LiveId" clId="{9309EC63-9BD4-4B55-A58D-FF79FA492FC8}" dt="2023-03-27T10:07:43.707" v="4365" actId="1076"/>
          <ac:spMkLst>
            <pc:docMk/>
            <pc:sldMk cId="847908730" sldId="277"/>
            <ac:spMk id="7" creationId="{9351D1D2-C44A-2A26-0D29-137DDD0525AD}"/>
          </ac:spMkLst>
        </pc:spChg>
        <pc:spChg chg="add mod">
          <ac:chgData name="Syed Ameen" userId="cfb0e71283ab30b0" providerId="LiveId" clId="{9309EC63-9BD4-4B55-A58D-FF79FA492FC8}" dt="2023-03-27T10:16:02.876" v="4505" actId="14100"/>
          <ac:spMkLst>
            <pc:docMk/>
            <pc:sldMk cId="847908730" sldId="277"/>
            <ac:spMk id="16" creationId="{00C70DAB-00BA-047E-D795-76966EE2DF74}"/>
          </ac:spMkLst>
        </pc:spChg>
        <pc:spChg chg="add del mod">
          <ac:chgData name="Syed Ameen" userId="cfb0e71283ab30b0" providerId="LiveId" clId="{9309EC63-9BD4-4B55-A58D-FF79FA492FC8}" dt="2023-04-03T06:47:45.733" v="7729" actId="478"/>
          <ac:spMkLst>
            <pc:docMk/>
            <pc:sldMk cId="847908730" sldId="277"/>
            <ac:spMk id="17" creationId="{DE2B92F8-D72F-8902-4AA6-CAFA91D26A68}"/>
          </ac:spMkLst>
        </pc:spChg>
        <pc:picChg chg="add mod">
          <ac:chgData name="Syed Ameen" userId="cfb0e71283ab30b0" providerId="LiveId" clId="{9309EC63-9BD4-4B55-A58D-FF79FA492FC8}" dt="2023-03-27T10:07:26.343" v="4362" actId="1076"/>
          <ac:picMkLst>
            <pc:docMk/>
            <pc:sldMk cId="847908730" sldId="277"/>
            <ac:picMk id="5" creationId="{A7B25867-F07C-21F3-B84F-FC79371FF777}"/>
          </ac:picMkLst>
        </pc:picChg>
        <pc:picChg chg="add mod">
          <ac:chgData name="Syed Ameen" userId="cfb0e71283ab30b0" providerId="LiveId" clId="{9309EC63-9BD4-4B55-A58D-FF79FA492FC8}" dt="2023-03-27T10:08:09.462" v="4386" actId="1037"/>
          <ac:picMkLst>
            <pc:docMk/>
            <pc:sldMk cId="847908730" sldId="277"/>
            <ac:picMk id="9" creationId="{7FA1401D-3F02-4D90-B092-877BE5021B28}"/>
          </ac:picMkLst>
        </pc:picChg>
        <pc:picChg chg="add mod">
          <ac:chgData name="Syed Ameen" userId="cfb0e71283ab30b0" providerId="LiveId" clId="{9309EC63-9BD4-4B55-A58D-FF79FA492FC8}" dt="2023-03-27T10:09:46.643" v="4494" actId="14100"/>
          <ac:picMkLst>
            <pc:docMk/>
            <pc:sldMk cId="847908730" sldId="277"/>
            <ac:picMk id="11" creationId="{033AD993-A9A9-4471-CCB0-1BCF4B3E79E6}"/>
          </ac:picMkLst>
        </pc:picChg>
        <pc:picChg chg="add mod">
          <ac:chgData name="Syed Ameen" userId="cfb0e71283ab30b0" providerId="LiveId" clId="{9309EC63-9BD4-4B55-A58D-FF79FA492FC8}" dt="2023-03-27T10:09:50.522" v="4495" actId="14100"/>
          <ac:picMkLst>
            <pc:docMk/>
            <pc:sldMk cId="847908730" sldId="277"/>
            <ac:picMk id="13" creationId="{381810AF-E898-D1CD-2D87-64A835376C95}"/>
          </ac:picMkLst>
        </pc:picChg>
        <pc:picChg chg="add mod">
          <ac:chgData name="Syed Ameen" userId="cfb0e71283ab30b0" providerId="LiveId" clId="{9309EC63-9BD4-4B55-A58D-FF79FA492FC8}" dt="2023-03-27T10:16:24.680" v="4507" actId="1076"/>
          <ac:picMkLst>
            <pc:docMk/>
            <pc:sldMk cId="847908730" sldId="277"/>
            <ac:picMk id="15" creationId="{F01C2852-23CE-1234-673F-144FC5B50AB7}"/>
          </ac:picMkLst>
        </pc:picChg>
      </pc:sldChg>
      <pc:sldChg chg="addSp delSp modSp new mod modClrScheme chgLayout">
        <pc:chgData name="Syed Ameen" userId="cfb0e71283ab30b0" providerId="LiveId" clId="{9309EC63-9BD4-4B55-A58D-FF79FA492FC8}" dt="2023-04-03T06:08:26.960" v="6598" actId="1037"/>
        <pc:sldMkLst>
          <pc:docMk/>
          <pc:sldMk cId="3297540275" sldId="278"/>
        </pc:sldMkLst>
        <pc:spChg chg="mod ord">
          <ac:chgData name="Syed Ameen" userId="cfb0e71283ab30b0" providerId="LiveId" clId="{9309EC63-9BD4-4B55-A58D-FF79FA492FC8}" dt="2023-03-31T15:55:52.346" v="4589" actId="700"/>
          <ac:spMkLst>
            <pc:docMk/>
            <pc:sldMk cId="3297540275" sldId="278"/>
            <ac:spMk id="2" creationId="{93167AE9-9A2A-11C2-0BE0-856E0A054C68}"/>
          </ac:spMkLst>
        </pc:spChg>
        <pc:spChg chg="add mod">
          <ac:chgData name="Syed Ameen" userId="cfb0e71283ab30b0" providerId="LiveId" clId="{9309EC63-9BD4-4B55-A58D-FF79FA492FC8}" dt="2023-03-29T14:21:06.156" v="4513" actId="21"/>
          <ac:spMkLst>
            <pc:docMk/>
            <pc:sldMk cId="3297540275" sldId="278"/>
            <ac:spMk id="3" creationId="{740BF023-8D9F-9167-E539-3EEC0C70B187}"/>
          </ac:spMkLst>
        </pc:spChg>
        <pc:spChg chg="add del mod ord">
          <ac:chgData name="Syed Ameen" userId="cfb0e71283ab30b0" providerId="LiveId" clId="{9309EC63-9BD4-4B55-A58D-FF79FA492FC8}" dt="2023-03-31T15:55:52.346" v="4589" actId="700"/>
          <ac:spMkLst>
            <pc:docMk/>
            <pc:sldMk cId="3297540275" sldId="278"/>
            <ac:spMk id="4" creationId="{7C5DD460-111D-55F4-F985-ADDD54AC5D15}"/>
          </ac:spMkLst>
        </pc:spChg>
        <pc:spChg chg="add del mod ord">
          <ac:chgData name="Syed Ameen" userId="cfb0e71283ab30b0" providerId="LiveId" clId="{9309EC63-9BD4-4B55-A58D-FF79FA492FC8}" dt="2023-03-31T15:53:41.714" v="4531" actId="700"/>
          <ac:spMkLst>
            <pc:docMk/>
            <pc:sldMk cId="3297540275" sldId="278"/>
            <ac:spMk id="5" creationId="{D7F41C83-10FF-485A-D115-95C9DE2074CA}"/>
          </ac:spMkLst>
        </pc:spChg>
        <pc:spChg chg="add del mod ord">
          <ac:chgData name="Syed Ameen" userId="cfb0e71283ab30b0" providerId="LiveId" clId="{9309EC63-9BD4-4B55-A58D-FF79FA492FC8}" dt="2023-03-31T15:53:41.714" v="4531" actId="700"/>
          <ac:spMkLst>
            <pc:docMk/>
            <pc:sldMk cId="3297540275" sldId="278"/>
            <ac:spMk id="6" creationId="{2D7C1928-0248-0FC4-CFA0-0AAFA27DC144}"/>
          </ac:spMkLst>
        </pc:spChg>
        <pc:spChg chg="add del mod ord">
          <ac:chgData name="Syed Ameen" userId="cfb0e71283ab30b0" providerId="LiveId" clId="{9309EC63-9BD4-4B55-A58D-FF79FA492FC8}" dt="2023-03-31T15:53:41.714" v="4531" actId="700"/>
          <ac:spMkLst>
            <pc:docMk/>
            <pc:sldMk cId="3297540275" sldId="278"/>
            <ac:spMk id="7" creationId="{63734637-E6BB-1765-163A-E120CEF14981}"/>
          </ac:spMkLst>
        </pc:spChg>
        <pc:spChg chg="add del mod ord">
          <ac:chgData name="Syed Ameen" userId="cfb0e71283ab30b0" providerId="LiveId" clId="{9309EC63-9BD4-4B55-A58D-FF79FA492FC8}" dt="2023-03-31T15:53:41.714" v="4531" actId="700"/>
          <ac:spMkLst>
            <pc:docMk/>
            <pc:sldMk cId="3297540275" sldId="278"/>
            <ac:spMk id="8" creationId="{906A6DAF-F5B1-1F28-B04D-E522FED33EDD}"/>
          </ac:spMkLst>
        </pc:spChg>
        <pc:spChg chg="mod ord">
          <ac:chgData name="Syed Ameen" userId="cfb0e71283ab30b0" providerId="LiveId" clId="{9309EC63-9BD4-4B55-A58D-FF79FA492FC8}" dt="2023-03-31T15:55:52.346" v="4589" actId="700"/>
          <ac:spMkLst>
            <pc:docMk/>
            <pc:sldMk cId="3297540275" sldId="278"/>
            <ac:spMk id="9" creationId="{B08CE2FA-8399-69B5-B071-740077C62A8D}"/>
          </ac:spMkLst>
        </pc:spChg>
        <pc:spChg chg="add del mod">
          <ac:chgData name="Syed Ameen" userId="cfb0e71283ab30b0" providerId="LiveId" clId="{9309EC63-9BD4-4B55-A58D-FF79FA492FC8}" dt="2023-03-31T15:54:37.982" v="4564"/>
          <ac:spMkLst>
            <pc:docMk/>
            <pc:sldMk cId="3297540275" sldId="278"/>
            <ac:spMk id="10" creationId="{7AB656AE-868E-146C-C520-EC27F261F60F}"/>
          </ac:spMkLst>
        </pc:spChg>
        <pc:spChg chg="add mod">
          <ac:chgData name="Syed Ameen" userId="cfb0e71283ab30b0" providerId="LiveId" clId="{9309EC63-9BD4-4B55-A58D-FF79FA492FC8}" dt="2023-03-31T15:56:40.555" v="4654" actId="255"/>
          <ac:spMkLst>
            <pc:docMk/>
            <pc:sldMk cId="3297540275" sldId="278"/>
            <ac:spMk id="11" creationId="{AAA2F805-FA67-2350-2B74-028FF82B5C41}"/>
          </ac:spMkLst>
        </pc:spChg>
        <pc:spChg chg="add mod">
          <ac:chgData name="Syed Ameen" userId="cfb0e71283ab30b0" providerId="LiveId" clId="{9309EC63-9BD4-4B55-A58D-FF79FA492FC8}" dt="2023-03-31T15:58:37.580" v="4722" actId="1035"/>
          <ac:spMkLst>
            <pc:docMk/>
            <pc:sldMk cId="3297540275" sldId="278"/>
            <ac:spMk id="12" creationId="{1FC10ABF-F91A-485A-3460-AC8CFC61E585}"/>
          </ac:spMkLst>
        </pc:spChg>
        <pc:picChg chg="add mod">
          <ac:chgData name="Syed Ameen" userId="cfb0e71283ab30b0" providerId="LiveId" clId="{9309EC63-9BD4-4B55-A58D-FF79FA492FC8}" dt="2023-04-03T06:08:26.960" v="6598" actId="1037"/>
          <ac:picMkLst>
            <pc:docMk/>
            <pc:sldMk cId="3297540275" sldId="278"/>
            <ac:picMk id="14" creationId="{984D994F-1E16-F115-4FD4-B73939D7BF60}"/>
          </ac:picMkLst>
        </pc:picChg>
        <pc:picChg chg="add mod">
          <ac:chgData name="Syed Ameen" userId="cfb0e71283ab30b0" providerId="LiveId" clId="{9309EC63-9BD4-4B55-A58D-FF79FA492FC8}" dt="2023-03-31T16:39:15.708" v="5067" actId="14100"/>
          <ac:picMkLst>
            <pc:docMk/>
            <pc:sldMk cId="3297540275" sldId="278"/>
            <ac:picMk id="16" creationId="{E55F85DF-F026-8C13-A8E8-6EF0D658E26B}"/>
          </ac:picMkLst>
        </pc:picChg>
        <pc:picChg chg="add mod">
          <ac:chgData name="Syed Ameen" userId="cfb0e71283ab30b0" providerId="LiveId" clId="{9309EC63-9BD4-4B55-A58D-FF79FA492FC8}" dt="2023-03-31T16:16:30.413" v="4861" actId="1076"/>
          <ac:picMkLst>
            <pc:docMk/>
            <pc:sldMk cId="3297540275" sldId="278"/>
            <ac:picMk id="18" creationId="{B0542314-D69D-9D0E-3939-D9041C4A795D}"/>
          </ac:picMkLst>
        </pc:picChg>
        <pc:picChg chg="add del mod">
          <ac:chgData name="Syed Ameen" userId="cfb0e71283ab30b0" providerId="LiveId" clId="{9309EC63-9BD4-4B55-A58D-FF79FA492FC8}" dt="2023-03-31T16:25:11.916" v="4996" actId="478"/>
          <ac:picMkLst>
            <pc:docMk/>
            <pc:sldMk cId="3297540275" sldId="278"/>
            <ac:picMk id="20" creationId="{CA56723B-222A-D1D4-B4C5-F9F135AC593F}"/>
          </ac:picMkLst>
        </pc:picChg>
        <pc:picChg chg="add mod">
          <ac:chgData name="Syed Ameen" userId="cfb0e71283ab30b0" providerId="LiveId" clId="{9309EC63-9BD4-4B55-A58D-FF79FA492FC8}" dt="2023-03-31T16:39:12.290" v="5066" actId="14100"/>
          <ac:picMkLst>
            <pc:docMk/>
            <pc:sldMk cId="3297540275" sldId="278"/>
            <ac:picMk id="22" creationId="{0F386E55-B461-59E3-3B7D-8B2D90E966B0}"/>
          </ac:picMkLst>
        </pc:picChg>
      </pc:sldChg>
      <pc:sldChg chg="addSp delSp modSp new mod modClrScheme chgLayout">
        <pc:chgData name="Syed Ameen" userId="cfb0e71283ab30b0" providerId="LiveId" clId="{9309EC63-9BD4-4B55-A58D-FF79FA492FC8}" dt="2023-04-03T06:07:17.247" v="6522" actId="1038"/>
        <pc:sldMkLst>
          <pc:docMk/>
          <pc:sldMk cId="3292346141" sldId="279"/>
        </pc:sldMkLst>
        <pc:spChg chg="del">
          <ac:chgData name="Syed Ameen" userId="cfb0e71283ab30b0" providerId="LiveId" clId="{9309EC63-9BD4-4B55-A58D-FF79FA492FC8}" dt="2023-03-31T16:17:10.441" v="4862" actId="700"/>
          <ac:spMkLst>
            <pc:docMk/>
            <pc:sldMk cId="3292346141" sldId="279"/>
            <ac:spMk id="2" creationId="{0072C3DE-0554-A919-377A-3AA617BF60DE}"/>
          </ac:spMkLst>
        </pc:spChg>
        <pc:spChg chg="del">
          <ac:chgData name="Syed Ameen" userId="cfb0e71283ab30b0" providerId="LiveId" clId="{9309EC63-9BD4-4B55-A58D-FF79FA492FC8}" dt="2023-03-31T16:17:10.441" v="4862" actId="700"/>
          <ac:spMkLst>
            <pc:docMk/>
            <pc:sldMk cId="3292346141" sldId="279"/>
            <ac:spMk id="3" creationId="{D9A0F82D-1FFB-01F1-E146-793E9FEFC2B4}"/>
          </ac:spMkLst>
        </pc:spChg>
        <pc:spChg chg="del">
          <ac:chgData name="Syed Ameen" userId="cfb0e71283ab30b0" providerId="LiveId" clId="{9309EC63-9BD4-4B55-A58D-FF79FA492FC8}" dt="2023-03-31T16:17:10.441" v="4862" actId="700"/>
          <ac:spMkLst>
            <pc:docMk/>
            <pc:sldMk cId="3292346141" sldId="279"/>
            <ac:spMk id="4" creationId="{3C45E622-ABE1-511D-0DFB-7D8E0448FBDB}"/>
          </ac:spMkLst>
        </pc:spChg>
        <pc:spChg chg="del">
          <ac:chgData name="Syed Ameen" userId="cfb0e71283ab30b0" providerId="LiveId" clId="{9309EC63-9BD4-4B55-A58D-FF79FA492FC8}" dt="2023-03-31T16:17:10.441" v="4862" actId="700"/>
          <ac:spMkLst>
            <pc:docMk/>
            <pc:sldMk cId="3292346141" sldId="279"/>
            <ac:spMk id="5" creationId="{B8A0B573-246A-9260-C620-101BAA7BCB40}"/>
          </ac:spMkLst>
        </pc:spChg>
        <pc:spChg chg="del">
          <ac:chgData name="Syed Ameen" userId="cfb0e71283ab30b0" providerId="LiveId" clId="{9309EC63-9BD4-4B55-A58D-FF79FA492FC8}" dt="2023-03-31T16:17:10.441" v="4862" actId="700"/>
          <ac:spMkLst>
            <pc:docMk/>
            <pc:sldMk cId="3292346141" sldId="279"/>
            <ac:spMk id="6" creationId="{0438707A-F1F0-8E13-6D77-DAF42A2017B2}"/>
          </ac:spMkLst>
        </pc:spChg>
        <pc:spChg chg="mod ord">
          <ac:chgData name="Syed Ameen" userId="cfb0e71283ab30b0" providerId="LiveId" clId="{9309EC63-9BD4-4B55-A58D-FF79FA492FC8}" dt="2023-03-31T16:17:10.441" v="4862" actId="700"/>
          <ac:spMkLst>
            <pc:docMk/>
            <pc:sldMk cId="3292346141" sldId="279"/>
            <ac:spMk id="7" creationId="{40E5AE65-6C68-44C0-E190-EB291403B370}"/>
          </ac:spMkLst>
        </pc:spChg>
        <pc:spChg chg="mod ord">
          <ac:chgData name="Syed Ameen" userId="cfb0e71283ab30b0" providerId="LiveId" clId="{9309EC63-9BD4-4B55-A58D-FF79FA492FC8}" dt="2023-03-31T16:17:10.441" v="4862" actId="700"/>
          <ac:spMkLst>
            <pc:docMk/>
            <pc:sldMk cId="3292346141" sldId="279"/>
            <ac:spMk id="8" creationId="{68B8631B-FD38-B136-5361-3F4D8AB138BA}"/>
          </ac:spMkLst>
        </pc:spChg>
        <pc:spChg chg="add del mod">
          <ac:chgData name="Syed Ameen" userId="cfb0e71283ab30b0" providerId="LiveId" clId="{9309EC63-9BD4-4B55-A58D-FF79FA492FC8}" dt="2023-03-31T16:20:25.266" v="4989"/>
          <ac:spMkLst>
            <pc:docMk/>
            <pc:sldMk cId="3292346141" sldId="279"/>
            <ac:spMk id="9" creationId="{B73137E6-6E63-5B7F-6320-DCA1F2F5796D}"/>
          </ac:spMkLst>
        </pc:spChg>
        <pc:spChg chg="add del">
          <ac:chgData name="Syed Ameen" userId="cfb0e71283ab30b0" providerId="LiveId" clId="{9309EC63-9BD4-4B55-A58D-FF79FA492FC8}" dt="2023-03-31T16:19:39.099" v="4980"/>
          <ac:spMkLst>
            <pc:docMk/>
            <pc:sldMk cId="3292346141" sldId="279"/>
            <ac:spMk id="10" creationId="{3C336E13-2537-2807-DB31-5533A22842E4}"/>
          </ac:spMkLst>
        </pc:spChg>
        <pc:spChg chg="add del mod">
          <ac:chgData name="Syed Ameen" userId="cfb0e71283ab30b0" providerId="LiveId" clId="{9309EC63-9BD4-4B55-A58D-FF79FA492FC8}" dt="2023-03-31T16:19:38.911" v="4979"/>
          <ac:spMkLst>
            <pc:docMk/>
            <pc:sldMk cId="3292346141" sldId="279"/>
            <ac:spMk id="11" creationId="{A7F690F6-B5C1-64DC-C8A3-DF53A0A34ED8}"/>
          </ac:spMkLst>
        </pc:spChg>
        <pc:spChg chg="add mod">
          <ac:chgData name="Syed Ameen" userId="cfb0e71283ab30b0" providerId="LiveId" clId="{9309EC63-9BD4-4B55-A58D-FF79FA492FC8}" dt="2023-04-03T06:07:17.247" v="6522" actId="1038"/>
          <ac:spMkLst>
            <pc:docMk/>
            <pc:sldMk cId="3292346141" sldId="279"/>
            <ac:spMk id="13" creationId="{D5697F6C-A03B-8A37-59CE-ADEB069614E5}"/>
          </ac:spMkLst>
        </pc:spChg>
        <pc:picChg chg="add mod">
          <ac:chgData name="Syed Ameen" userId="cfb0e71283ab30b0" providerId="LiveId" clId="{9309EC63-9BD4-4B55-A58D-FF79FA492FC8}" dt="2023-04-01T09:06:03.717" v="5481" actId="1076"/>
          <ac:picMkLst>
            <pc:docMk/>
            <pc:sldMk cId="3292346141" sldId="279"/>
            <ac:picMk id="3" creationId="{A9DCD2CA-035F-988E-15F3-4C757A1539FA}"/>
          </ac:picMkLst>
        </pc:picChg>
        <pc:picChg chg="add mod">
          <ac:chgData name="Syed Ameen" userId="cfb0e71283ab30b0" providerId="LiveId" clId="{9309EC63-9BD4-4B55-A58D-FF79FA492FC8}" dt="2023-04-01T09:06:48.177" v="5485" actId="1076"/>
          <ac:picMkLst>
            <pc:docMk/>
            <pc:sldMk cId="3292346141" sldId="279"/>
            <ac:picMk id="5" creationId="{9452CC56-FB2D-104A-2A47-39C658382F63}"/>
          </ac:picMkLst>
        </pc:picChg>
        <pc:picChg chg="add mod">
          <ac:chgData name="Syed Ameen" userId="cfb0e71283ab30b0" providerId="LiveId" clId="{9309EC63-9BD4-4B55-A58D-FF79FA492FC8}" dt="2023-04-01T09:15:41.803" v="5516" actId="1035"/>
          <ac:picMkLst>
            <pc:docMk/>
            <pc:sldMk cId="3292346141" sldId="279"/>
            <ac:picMk id="9" creationId="{96D224F1-F17B-DDF4-EAEA-5237357A0E37}"/>
          </ac:picMkLst>
        </pc:picChg>
        <pc:picChg chg="add mod">
          <ac:chgData name="Syed Ameen" userId="cfb0e71283ab30b0" providerId="LiveId" clId="{9309EC63-9BD4-4B55-A58D-FF79FA492FC8}" dt="2023-03-31T16:37:41.426" v="5011" actId="14100"/>
          <ac:picMkLst>
            <pc:docMk/>
            <pc:sldMk cId="3292346141" sldId="279"/>
            <ac:picMk id="15" creationId="{EFFE30E2-2558-2C91-99BA-A86C03B03652}"/>
          </ac:picMkLst>
        </pc:picChg>
        <pc:picChg chg="add del mod">
          <ac:chgData name="Syed Ameen" userId="cfb0e71283ab30b0" providerId="LiveId" clId="{9309EC63-9BD4-4B55-A58D-FF79FA492FC8}" dt="2023-04-01T09:05:59.832" v="5480" actId="478"/>
          <ac:picMkLst>
            <pc:docMk/>
            <pc:sldMk cId="3292346141" sldId="279"/>
            <ac:picMk id="17" creationId="{11B82BCD-32E0-9421-D338-67983881B063}"/>
          </ac:picMkLst>
        </pc:picChg>
        <pc:picChg chg="add del mod">
          <ac:chgData name="Syed Ameen" userId="cfb0e71283ab30b0" providerId="LiveId" clId="{9309EC63-9BD4-4B55-A58D-FF79FA492FC8}" dt="2023-04-01T09:06:44.039" v="5484" actId="478"/>
          <ac:picMkLst>
            <pc:docMk/>
            <pc:sldMk cId="3292346141" sldId="279"/>
            <ac:picMk id="19" creationId="{9246EF0C-59B3-F3D0-7F59-B6EAE2500B63}"/>
          </ac:picMkLst>
        </pc:picChg>
        <pc:picChg chg="add del mod">
          <ac:chgData name="Syed Ameen" userId="cfb0e71283ab30b0" providerId="LiveId" clId="{9309EC63-9BD4-4B55-A58D-FF79FA492FC8}" dt="2023-04-01T09:15:30.608" v="5487" actId="478"/>
          <ac:picMkLst>
            <pc:docMk/>
            <pc:sldMk cId="3292346141" sldId="279"/>
            <ac:picMk id="21" creationId="{B4281A30-9A77-69A5-070E-DBBD8CB39ECD}"/>
          </ac:picMkLst>
        </pc:picChg>
        <pc:picChg chg="add mod">
          <ac:chgData name="Syed Ameen" userId="cfb0e71283ab30b0" providerId="LiveId" clId="{9309EC63-9BD4-4B55-A58D-FF79FA492FC8}" dt="2023-03-31T16:38:26.180" v="5064" actId="14100"/>
          <ac:picMkLst>
            <pc:docMk/>
            <pc:sldMk cId="3292346141" sldId="279"/>
            <ac:picMk id="23" creationId="{D3785F76-2E31-41D0-6B8A-3A427DD6FE9D}"/>
          </ac:picMkLst>
        </pc:picChg>
      </pc:sldChg>
      <pc:sldChg chg="addSp delSp modSp new mod">
        <pc:chgData name="Syed Ameen" userId="cfb0e71283ab30b0" providerId="LiveId" clId="{9309EC63-9BD4-4B55-A58D-FF79FA492FC8}" dt="2023-04-03T06:07:29.966" v="6535" actId="1037"/>
        <pc:sldMkLst>
          <pc:docMk/>
          <pc:sldMk cId="3330343646" sldId="280"/>
        </pc:sldMkLst>
        <pc:spChg chg="add mod">
          <ac:chgData name="Syed Ameen" userId="cfb0e71283ab30b0" providerId="LiveId" clId="{9309EC63-9BD4-4B55-A58D-FF79FA492FC8}" dt="2023-04-03T06:07:29.966" v="6535" actId="1037"/>
          <ac:spMkLst>
            <pc:docMk/>
            <pc:sldMk cId="3330343646" sldId="280"/>
            <ac:spMk id="4" creationId="{1A84A1BB-6FF4-279D-8577-03AADD29A194}"/>
          </ac:spMkLst>
        </pc:spChg>
        <pc:picChg chg="add mod">
          <ac:chgData name="Syed Ameen" userId="cfb0e71283ab30b0" providerId="LiveId" clId="{9309EC63-9BD4-4B55-A58D-FF79FA492FC8}" dt="2023-03-31T16:51:29.164" v="5192" actId="1076"/>
          <ac:picMkLst>
            <pc:docMk/>
            <pc:sldMk cId="3330343646" sldId="280"/>
            <ac:picMk id="6" creationId="{216EC998-EAE0-8C1D-C827-A67055839B7B}"/>
          </ac:picMkLst>
        </pc:picChg>
        <pc:picChg chg="add mod">
          <ac:chgData name="Syed Ameen" userId="cfb0e71283ab30b0" providerId="LiveId" clId="{9309EC63-9BD4-4B55-A58D-FF79FA492FC8}" dt="2023-04-01T09:22:57.792" v="5561" actId="1037"/>
          <ac:picMkLst>
            <pc:docMk/>
            <pc:sldMk cId="3330343646" sldId="280"/>
            <ac:picMk id="7" creationId="{7D6F9D27-5AC9-EBA2-F663-AE48EB270C34}"/>
          </ac:picMkLst>
        </pc:picChg>
        <pc:picChg chg="add mod">
          <ac:chgData name="Syed Ameen" userId="cfb0e71283ab30b0" providerId="LiveId" clId="{9309EC63-9BD4-4B55-A58D-FF79FA492FC8}" dt="2023-04-01T09:35:29.574" v="5661" actId="14100"/>
          <ac:picMkLst>
            <pc:docMk/>
            <pc:sldMk cId="3330343646" sldId="280"/>
            <ac:picMk id="8" creationId="{5A991DB4-D86E-8987-D4C4-633B0D6DECA8}"/>
          </ac:picMkLst>
        </pc:picChg>
        <pc:picChg chg="add del mod">
          <ac:chgData name="Syed Ameen" userId="cfb0e71283ab30b0" providerId="LiveId" clId="{9309EC63-9BD4-4B55-A58D-FF79FA492FC8}" dt="2023-04-01T09:18:31.758" v="5524" actId="478"/>
          <ac:picMkLst>
            <pc:docMk/>
            <pc:sldMk cId="3330343646" sldId="280"/>
            <ac:picMk id="10" creationId="{74B9C25B-685C-5779-082B-8CB333DB32DA}"/>
          </ac:picMkLst>
        </pc:picChg>
        <pc:picChg chg="add mod">
          <ac:chgData name="Syed Ameen" userId="cfb0e71283ab30b0" providerId="LiveId" clId="{9309EC63-9BD4-4B55-A58D-FF79FA492FC8}" dt="2023-04-01T09:22:39.868" v="5536" actId="14100"/>
          <ac:picMkLst>
            <pc:docMk/>
            <pc:sldMk cId="3330343646" sldId="280"/>
            <ac:picMk id="11" creationId="{D2FE9CF4-9343-2F5B-C3E6-C0CAA7D85D32}"/>
          </ac:picMkLst>
        </pc:picChg>
        <pc:picChg chg="add del mod">
          <ac:chgData name="Syed Ameen" userId="cfb0e71283ab30b0" providerId="LiveId" clId="{9309EC63-9BD4-4B55-A58D-FF79FA492FC8}" dt="2023-04-01T09:17:47.902" v="5521" actId="478"/>
          <ac:picMkLst>
            <pc:docMk/>
            <pc:sldMk cId="3330343646" sldId="280"/>
            <ac:picMk id="12" creationId="{21BA095F-503B-8376-9AF8-E2C32CD64147}"/>
          </ac:picMkLst>
        </pc:picChg>
        <pc:picChg chg="add del mod">
          <ac:chgData name="Syed Ameen" userId="cfb0e71283ab30b0" providerId="LiveId" clId="{9309EC63-9BD4-4B55-A58D-FF79FA492FC8}" dt="2023-04-01T09:17:12.940" v="5518" actId="478"/>
          <ac:picMkLst>
            <pc:docMk/>
            <pc:sldMk cId="3330343646" sldId="280"/>
            <ac:picMk id="14" creationId="{D1F835F2-9C1F-A5EF-3194-F4FBCDD37EE2}"/>
          </ac:picMkLst>
        </pc:picChg>
        <pc:picChg chg="add mod">
          <ac:chgData name="Syed Ameen" userId="cfb0e71283ab30b0" providerId="LiveId" clId="{9309EC63-9BD4-4B55-A58D-FF79FA492FC8}" dt="2023-04-01T09:22:32.404" v="5534" actId="1035"/>
          <ac:picMkLst>
            <pc:docMk/>
            <pc:sldMk cId="3330343646" sldId="280"/>
            <ac:picMk id="15" creationId="{5A2EA0FF-739C-9BC3-ADEF-A0B44CA5E4BE}"/>
          </ac:picMkLst>
        </pc:picChg>
      </pc:sldChg>
      <pc:sldChg chg="addSp delSp modSp new mod">
        <pc:chgData name="Syed Ameen" userId="cfb0e71283ab30b0" providerId="LiveId" clId="{9309EC63-9BD4-4B55-A58D-FF79FA492FC8}" dt="2023-04-03T06:07:41.676" v="6557" actId="1037"/>
        <pc:sldMkLst>
          <pc:docMk/>
          <pc:sldMk cId="853469588" sldId="281"/>
        </pc:sldMkLst>
        <pc:spChg chg="add mod">
          <ac:chgData name="Syed Ameen" userId="cfb0e71283ab30b0" providerId="LiveId" clId="{9309EC63-9BD4-4B55-A58D-FF79FA492FC8}" dt="2023-04-03T06:07:41.676" v="6557" actId="1037"/>
          <ac:spMkLst>
            <pc:docMk/>
            <pc:sldMk cId="853469588" sldId="281"/>
            <ac:spMk id="6" creationId="{F18C5A2D-631E-A41C-307F-99505963680A}"/>
          </ac:spMkLst>
        </pc:spChg>
        <pc:picChg chg="add del mod">
          <ac:chgData name="Syed Ameen" userId="cfb0e71283ab30b0" providerId="LiveId" clId="{9309EC63-9BD4-4B55-A58D-FF79FA492FC8}" dt="2023-04-01T09:26:07.838" v="5572" actId="478"/>
          <ac:picMkLst>
            <pc:docMk/>
            <pc:sldMk cId="853469588" sldId="281"/>
            <ac:picMk id="5" creationId="{3EFD4155-A3CD-DE04-DCA3-5368F54E5669}"/>
          </ac:picMkLst>
        </pc:picChg>
        <pc:picChg chg="add mod">
          <ac:chgData name="Syed Ameen" userId="cfb0e71283ab30b0" providerId="LiveId" clId="{9309EC63-9BD4-4B55-A58D-FF79FA492FC8}" dt="2023-04-01T09:25:09.329" v="5569" actId="1035"/>
          <ac:picMkLst>
            <pc:docMk/>
            <pc:sldMk cId="853469588" sldId="281"/>
            <ac:picMk id="7" creationId="{A26F03C7-C800-C601-A773-0E3CCCD152C8}"/>
          </ac:picMkLst>
        </pc:picChg>
        <pc:picChg chg="add mod">
          <ac:chgData name="Syed Ameen" userId="cfb0e71283ab30b0" providerId="LiveId" clId="{9309EC63-9BD4-4B55-A58D-FF79FA492FC8}" dt="2023-03-31T17:01:31.788" v="5213" actId="14100"/>
          <ac:picMkLst>
            <pc:docMk/>
            <pc:sldMk cId="853469588" sldId="281"/>
            <ac:picMk id="8" creationId="{C6476B04-6F7F-1C5B-6B0E-FAC72D99ECEC}"/>
          </ac:picMkLst>
        </pc:picChg>
        <pc:picChg chg="add mod">
          <ac:chgData name="Syed Ameen" userId="cfb0e71283ab30b0" providerId="LiveId" clId="{9309EC63-9BD4-4B55-A58D-FF79FA492FC8}" dt="2023-04-01T09:25:14.194" v="5570" actId="14100"/>
          <ac:picMkLst>
            <pc:docMk/>
            <pc:sldMk cId="853469588" sldId="281"/>
            <ac:picMk id="10" creationId="{10A08669-624A-B9EB-10E8-5512CABD6369}"/>
          </ac:picMkLst>
        </pc:picChg>
        <pc:picChg chg="add mod">
          <ac:chgData name="Syed Ameen" userId="cfb0e71283ab30b0" providerId="LiveId" clId="{9309EC63-9BD4-4B55-A58D-FF79FA492FC8}" dt="2023-04-01T09:26:17.250" v="5591" actId="1035"/>
          <ac:picMkLst>
            <pc:docMk/>
            <pc:sldMk cId="853469588" sldId="281"/>
            <ac:picMk id="11" creationId="{E40DAA24-CA2C-AE87-CE90-BDFAB895AB74}"/>
          </ac:picMkLst>
        </pc:picChg>
        <pc:picChg chg="add del mod">
          <ac:chgData name="Syed Ameen" userId="cfb0e71283ab30b0" providerId="LiveId" clId="{9309EC63-9BD4-4B55-A58D-FF79FA492FC8}" dt="2023-04-01T09:24:56.383" v="5564" actId="478"/>
          <ac:picMkLst>
            <pc:docMk/>
            <pc:sldMk cId="853469588" sldId="281"/>
            <ac:picMk id="12" creationId="{C35DC2FE-661A-5B34-27E1-EBDDDB55490B}"/>
          </ac:picMkLst>
        </pc:picChg>
      </pc:sldChg>
      <pc:sldChg chg="addSp delSp modSp new mod">
        <pc:chgData name="Syed Ameen" userId="cfb0e71283ab30b0" providerId="LiveId" clId="{9309EC63-9BD4-4B55-A58D-FF79FA492FC8}" dt="2023-04-03T06:07:55.060" v="6580" actId="1037"/>
        <pc:sldMkLst>
          <pc:docMk/>
          <pc:sldMk cId="688348407" sldId="282"/>
        </pc:sldMkLst>
        <pc:spChg chg="add mod">
          <ac:chgData name="Syed Ameen" userId="cfb0e71283ab30b0" providerId="LiveId" clId="{9309EC63-9BD4-4B55-A58D-FF79FA492FC8}" dt="2023-04-03T06:07:55.060" v="6580" actId="1037"/>
          <ac:spMkLst>
            <pc:docMk/>
            <pc:sldMk cId="688348407" sldId="282"/>
            <ac:spMk id="10" creationId="{09625BB3-2B32-0481-6925-8E636DB43997}"/>
          </ac:spMkLst>
        </pc:spChg>
        <pc:picChg chg="add del mod">
          <ac:chgData name="Syed Ameen" userId="cfb0e71283ab30b0" providerId="LiveId" clId="{9309EC63-9BD4-4B55-A58D-FF79FA492FC8}" dt="2023-04-01T09:28:21.663" v="5639" actId="478"/>
          <ac:picMkLst>
            <pc:docMk/>
            <pc:sldMk cId="688348407" sldId="282"/>
            <ac:picMk id="5" creationId="{390EB36D-4BF5-DD37-378C-11C7474A0F12}"/>
          </ac:picMkLst>
        </pc:picChg>
        <pc:picChg chg="add mod">
          <ac:chgData name="Syed Ameen" userId="cfb0e71283ab30b0" providerId="LiveId" clId="{9309EC63-9BD4-4B55-A58D-FF79FA492FC8}" dt="2023-04-01T09:27:15.813" v="5636" actId="1037"/>
          <ac:picMkLst>
            <pc:docMk/>
            <pc:sldMk cId="688348407" sldId="282"/>
            <ac:picMk id="6" creationId="{0FEF58C4-715C-6833-79A9-9AA2B3A61A9A}"/>
          </ac:picMkLst>
        </pc:picChg>
        <pc:picChg chg="add del mod">
          <ac:chgData name="Syed Ameen" userId="cfb0e71283ab30b0" providerId="LiveId" clId="{9309EC63-9BD4-4B55-A58D-FF79FA492FC8}" dt="2023-04-01T09:28:58.500" v="5642" actId="478"/>
          <ac:picMkLst>
            <pc:docMk/>
            <pc:sldMk cId="688348407" sldId="282"/>
            <ac:picMk id="7" creationId="{8CDEE263-42C8-01D4-C178-3B5267CB6275}"/>
          </ac:picMkLst>
        </pc:picChg>
        <pc:picChg chg="add mod">
          <ac:chgData name="Syed Ameen" userId="cfb0e71283ab30b0" providerId="LiveId" clId="{9309EC63-9BD4-4B55-A58D-FF79FA492FC8}" dt="2023-03-31T17:14:32.776" v="5346" actId="1076"/>
          <ac:picMkLst>
            <pc:docMk/>
            <pc:sldMk cId="688348407" sldId="282"/>
            <ac:picMk id="9" creationId="{6B0E841F-0930-0AA4-1011-CDACC4F18E1A}"/>
          </ac:picMkLst>
        </pc:picChg>
        <pc:picChg chg="add mod">
          <ac:chgData name="Syed Ameen" userId="cfb0e71283ab30b0" providerId="LiveId" clId="{9309EC63-9BD4-4B55-A58D-FF79FA492FC8}" dt="2023-04-01T09:28:25.298" v="5640" actId="14100"/>
          <ac:picMkLst>
            <pc:docMk/>
            <pc:sldMk cId="688348407" sldId="282"/>
            <ac:picMk id="11" creationId="{161C1925-70BE-219C-04F4-2926236D0B8D}"/>
          </ac:picMkLst>
        </pc:picChg>
        <pc:picChg chg="add del mod">
          <ac:chgData name="Syed Ameen" userId="cfb0e71283ab30b0" providerId="LiveId" clId="{9309EC63-9BD4-4B55-A58D-FF79FA492FC8}" dt="2023-04-01T09:27:05.926" v="5594" actId="478"/>
          <ac:picMkLst>
            <pc:docMk/>
            <pc:sldMk cId="688348407" sldId="282"/>
            <ac:picMk id="12" creationId="{A0C59989-5245-4333-A41D-63245F790168}"/>
          </ac:picMkLst>
        </pc:picChg>
        <pc:picChg chg="add mod">
          <ac:chgData name="Syed Ameen" userId="cfb0e71283ab30b0" providerId="LiveId" clId="{9309EC63-9BD4-4B55-A58D-FF79FA492FC8}" dt="2023-04-01T09:29:01.632" v="5643" actId="1076"/>
          <ac:picMkLst>
            <pc:docMk/>
            <pc:sldMk cId="688348407" sldId="282"/>
            <ac:picMk id="14" creationId="{71C969CE-75EF-54C0-EEB9-4A47B3B6DCA5}"/>
          </ac:picMkLst>
        </pc:picChg>
      </pc:sldChg>
      <pc:sldChg chg="addSp delSp modSp new mod">
        <pc:chgData name="Syed Ameen" userId="cfb0e71283ab30b0" providerId="LiveId" clId="{9309EC63-9BD4-4B55-A58D-FF79FA492FC8}" dt="2023-04-03T06:36:54.563" v="7549" actId="2711"/>
        <pc:sldMkLst>
          <pc:docMk/>
          <pc:sldMk cId="412901533" sldId="283"/>
        </pc:sldMkLst>
        <pc:spChg chg="add mod">
          <ac:chgData name="Syed Ameen" userId="cfb0e71283ab30b0" providerId="LiveId" clId="{9309EC63-9BD4-4B55-A58D-FF79FA492FC8}" dt="2023-04-03T06:36:54.563" v="7549" actId="2711"/>
          <ac:spMkLst>
            <pc:docMk/>
            <pc:sldMk cId="412901533" sldId="283"/>
            <ac:spMk id="5" creationId="{B9E4B140-40A0-7563-89C5-7DBCAF8C47FE}"/>
          </ac:spMkLst>
        </pc:spChg>
        <pc:picChg chg="add mod">
          <ac:chgData name="Syed Ameen" userId="cfb0e71283ab30b0" providerId="LiveId" clId="{9309EC63-9BD4-4B55-A58D-FF79FA492FC8}" dt="2023-04-01T09:32:13.623" v="5647" actId="1076"/>
          <ac:picMkLst>
            <pc:docMk/>
            <pc:sldMk cId="412901533" sldId="283"/>
            <ac:picMk id="6" creationId="{3833A9B8-F930-7FD0-CB2D-4FC0C0043682}"/>
          </ac:picMkLst>
        </pc:picChg>
        <pc:picChg chg="add del mod">
          <ac:chgData name="Syed Ameen" userId="cfb0e71283ab30b0" providerId="LiveId" clId="{9309EC63-9BD4-4B55-A58D-FF79FA492FC8}" dt="2023-04-01T09:32:09.057" v="5646" actId="478"/>
          <ac:picMkLst>
            <pc:docMk/>
            <pc:sldMk cId="412901533" sldId="283"/>
            <ac:picMk id="7" creationId="{73215085-61FA-0890-03C9-CEC833A137B8}"/>
          </ac:picMkLst>
        </pc:picChg>
        <pc:picChg chg="add del mod">
          <ac:chgData name="Syed Ameen" userId="cfb0e71283ab30b0" providerId="LiveId" clId="{9309EC63-9BD4-4B55-A58D-FF79FA492FC8}" dt="2023-04-01T09:32:43.421" v="5649" actId="478"/>
          <ac:picMkLst>
            <pc:docMk/>
            <pc:sldMk cId="412901533" sldId="283"/>
            <ac:picMk id="9" creationId="{75F4E2E3-06C1-4073-5EBA-FFFD9B620516}"/>
          </ac:picMkLst>
        </pc:picChg>
        <pc:picChg chg="add mod">
          <ac:chgData name="Syed Ameen" userId="cfb0e71283ab30b0" providerId="LiveId" clId="{9309EC63-9BD4-4B55-A58D-FF79FA492FC8}" dt="2023-04-01T09:35:46.123" v="5694" actId="1035"/>
          <ac:picMkLst>
            <pc:docMk/>
            <pc:sldMk cId="412901533" sldId="283"/>
            <ac:picMk id="10" creationId="{1B0D4833-9097-FF34-2B64-89A5B967B3DF}"/>
          </ac:picMkLst>
        </pc:picChg>
        <pc:picChg chg="add del mod">
          <ac:chgData name="Syed Ameen" userId="cfb0e71283ab30b0" providerId="LiveId" clId="{9309EC63-9BD4-4B55-A58D-FF79FA492FC8}" dt="2023-04-01T09:33:13.557" v="5653" actId="478"/>
          <ac:picMkLst>
            <pc:docMk/>
            <pc:sldMk cId="412901533" sldId="283"/>
            <ac:picMk id="11" creationId="{29EC8DF6-19FE-B606-5C41-349C3C3FC89E}"/>
          </ac:picMkLst>
        </pc:picChg>
        <pc:picChg chg="add mod">
          <ac:chgData name="Syed Ameen" userId="cfb0e71283ab30b0" providerId="LiveId" clId="{9309EC63-9BD4-4B55-A58D-FF79FA492FC8}" dt="2023-04-01T09:35:42.376" v="5677" actId="1035"/>
          <ac:picMkLst>
            <pc:docMk/>
            <pc:sldMk cId="412901533" sldId="283"/>
            <ac:picMk id="13" creationId="{2DE44264-8BA1-6B7C-CCF1-D3CDBA94623D}"/>
          </ac:picMkLst>
        </pc:picChg>
        <pc:picChg chg="add mod">
          <ac:chgData name="Syed Ameen" userId="cfb0e71283ab30b0" providerId="LiveId" clId="{9309EC63-9BD4-4B55-A58D-FF79FA492FC8}" dt="2023-04-01T09:34:18.915" v="5657" actId="1076"/>
          <ac:picMkLst>
            <pc:docMk/>
            <pc:sldMk cId="412901533" sldId="283"/>
            <ac:picMk id="15" creationId="{3A343B88-4AE0-AF17-6602-34B3B46A7F78}"/>
          </ac:picMkLst>
        </pc:picChg>
        <pc:picChg chg="add mod">
          <ac:chgData name="Syed Ameen" userId="cfb0e71283ab30b0" providerId="LiveId" clId="{9309EC63-9BD4-4B55-A58D-FF79FA492FC8}" dt="2023-04-01T09:34:49.412" v="5660" actId="14100"/>
          <ac:picMkLst>
            <pc:docMk/>
            <pc:sldMk cId="412901533" sldId="283"/>
            <ac:picMk id="17" creationId="{DD7472AC-9AFB-6FD2-4D58-2E6D67911834}"/>
          </ac:picMkLst>
        </pc:picChg>
      </pc:sldChg>
      <pc:sldChg chg="addSp delSp modSp new mod modClrScheme chgLayout">
        <pc:chgData name="Syed Ameen" userId="cfb0e71283ab30b0" providerId="LiveId" clId="{9309EC63-9BD4-4B55-A58D-FF79FA492FC8}" dt="2023-04-03T09:10:55.700" v="7735" actId="14100"/>
        <pc:sldMkLst>
          <pc:docMk/>
          <pc:sldMk cId="533546994" sldId="284"/>
        </pc:sldMkLst>
        <pc:spChg chg="mod ord">
          <ac:chgData name="Syed Ameen" userId="cfb0e71283ab30b0" providerId="LiveId" clId="{9309EC63-9BD4-4B55-A58D-FF79FA492FC8}" dt="2023-03-31T17:33:48.852" v="5378" actId="700"/>
          <ac:spMkLst>
            <pc:docMk/>
            <pc:sldMk cId="533546994" sldId="284"/>
            <ac:spMk id="2" creationId="{7AD7C5E1-0D82-4034-C1F9-E263D3D67174}"/>
          </ac:spMkLst>
        </pc:spChg>
        <pc:spChg chg="mod ord">
          <ac:chgData name="Syed Ameen" userId="cfb0e71283ab30b0" providerId="LiveId" clId="{9309EC63-9BD4-4B55-A58D-FF79FA492FC8}" dt="2023-03-31T17:33:48.852" v="5378" actId="700"/>
          <ac:spMkLst>
            <pc:docMk/>
            <pc:sldMk cId="533546994" sldId="284"/>
            <ac:spMk id="3" creationId="{E9BDC457-824A-0BE5-E314-75CBB1C1DB71}"/>
          </ac:spMkLst>
        </pc:spChg>
        <pc:spChg chg="add del mod">
          <ac:chgData name="Syed Ameen" userId="cfb0e71283ab30b0" providerId="LiveId" clId="{9309EC63-9BD4-4B55-A58D-FF79FA492FC8}" dt="2023-04-03T09:09:08.539" v="7733" actId="12084"/>
          <ac:spMkLst>
            <pc:docMk/>
            <pc:sldMk cId="533546994" sldId="284"/>
            <ac:spMk id="4" creationId="{E33E9EDE-D34A-98B8-941F-057104D5A3AF}"/>
          </ac:spMkLst>
        </pc:spChg>
        <pc:spChg chg="add mod ord">
          <ac:chgData name="Syed Ameen" userId="cfb0e71283ab30b0" providerId="LiveId" clId="{9309EC63-9BD4-4B55-A58D-FF79FA492FC8}" dt="2023-04-03T06:25:16.755" v="7135" actId="1076"/>
          <ac:spMkLst>
            <pc:docMk/>
            <pc:sldMk cId="533546994" sldId="284"/>
            <ac:spMk id="5" creationId="{7D2574C4-3B45-9A7A-7598-935578E9F915}"/>
          </ac:spMkLst>
        </pc:spChg>
        <pc:spChg chg="add del mod">
          <ac:chgData name="Syed Ameen" userId="cfb0e71283ab30b0" providerId="LiveId" clId="{9309EC63-9BD4-4B55-A58D-FF79FA492FC8}" dt="2023-04-03T06:25:14.520" v="7134"/>
          <ac:spMkLst>
            <pc:docMk/>
            <pc:sldMk cId="533546994" sldId="284"/>
            <ac:spMk id="6" creationId="{B9C11537-B5C5-1BBE-5744-92A98FA7BB1C}"/>
          </ac:spMkLst>
        </pc:spChg>
        <pc:spChg chg="add del">
          <ac:chgData name="Syed Ameen" userId="cfb0e71283ab30b0" providerId="LiveId" clId="{9309EC63-9BD4-4B55-A58D-FF79FA492FC8}" dt="2023-04-03T06:25:36.935" v="7137"/>
          <ac:spMkLst>
            <pc:docMk/>
            <pc:sldMk cId="533546994" sldId="284"/>
            <ac:spMk id="7" creationId="{012AC3C1-AEE7-9FB4-85E6-47D66466F55B}"/>
          </ac:spMkLst>
        </pc:spChg>
        <pc:spChg chg="add del mod">
          <ac:chgData name="Syed Ameen" userId="cfb0e71283ab30b0" providerId="LiveId" clId="{9309EC63-9BD4-4B55-A58D-FF79FA492FC8}" dt="2023-04-03T06:47:14.490" v="7725" actId="11529"/>
          <ac:spMkLst>
            <pc:docMk/>
            <pc:sldMk cId="533546994" sldId="284"/>
            <ac:spMk id="9" creationId="{897A9032-6936-6338-A595-CB176B258F65}"/>
          </ac:spMkLst>
        </pc:spChg>
        <pc:graphicFrameChg chg="add del mod">
          <ac:chgData name="Syed Ameen" userId="cfb0e71283ab30b0" providerId="LiveId" clId="{9309EC63-9BD4-4B55-A58D-FF79FA492FC8}" dt="2023-04-03T06:47:18.350" v="7727" actId="12084"/>
          <ac:graphicFrameMkLst>
            <pc:docMk/>
            <pc:sldMk cId="533546994" sldId="284"/>
            <ac:graphicFrameMk id="8" creationId="{51E20439-3A7D-7EC3-2396-37EC9473E747}"/>
          </ac:graphicFrameMkLst>
        </pc:graphicFrameChg>
        <pc:graphicFrameChg chg="add mod">
          <ac:chgData name="Syed Ameen" userId="cfb0e71283ab30b0" providerId="LiveId" clId="{9309EC63-9BD4-4B55-A58D-FF79FA492FC8}" dt="2023-04-03T09:10:55.700" v="7735" actId="14100"/>
          <ac:graphicFrameMkLst>
            <pc:docMk/>
            <pc:sldMk cId="533546994" sldId="284"/>
            <ac:graphicFrameMk id="10" creationId="{621758B8-36FC-F668-5CC8-85618B4242B4}"/>
          </ac:graphicFrameMkLst>
        </pc:graphicFrameChg>
      </pc:sldChg>
      <pc:sldChg chg="addSp delSp modSp new mod modClrScheme chgLayout">
        <pc:chgData name="Syed Ameen" userId="cfb0e71283ab30b0" providerId="LiveId" clId="{9309EC63-9BD4-4B55-A58D-FF79FA492FC8}" dt="2023-04-03T09:12:55.771" v="7831" actId="1037"/>
        <pc:sldMkLst>
          <pc:docMk/>
          <pc:sldMk cId="3833598600" sldId="285"/>
        </pc:sldMkLst>
        <pc:spChg chg="del mod">
          <ac:chgData name="Syed Ameen" userId="cfb0e71283ab30b0" providerId="LiveId" clId="{9309EC63-9BD4-4B55-A58D-FF79FA492FC8}" dt="2023-04-03T06:31:30.882" v="7321" actId="700"/>
          <ac:spMkLst>
            <pc:docMk/>
            <pc:sldMk cId="3833598600" sldId="285"/>
            <ac:spMk id="2" creationId="{D60E625A-124E-96AB-D5DB-904A2A758CD8}"/>
          </ac:spMkLst>
        </pc:spChg>
        <pc:spChg chg="mod ord">
          <ac:chgData name="Syed Ameen" userId="cfb0e71283ab30b0" providerId="LiveId" clId="{9309EC63-9BD4-4B55-A58D-FF79FA492FC8}" dt="2023-04-03T06:31:30.882" v="7321" actId="700"/>
          <ac:spMkLst>
            <pc:docMk/>
            <pc:sldMk cId="3833598600" sldId="285"/>
            <ac:spMk id="3" creationId="{D6138BB3-133B-8E25-51EF-FF2A1209EC57}"/>
          </ac:spMkLst>
        </pc:spChg>
        <pc:spChg chg="mod ord">
          <ac:chgData name="Syed Ameen" userId="cfb0e71283ab30b0" providerId="LiveId" clId="{9309EC63-9BD4-4B55-A58D-FF79FA492FC8}" dt="2023-04-03T06:31:30.882" v="7321" actId="700"/>
          <ac:spMkLst>
            <pc:docMk/>
            <pc:sldMk cId="3833598600" sldId="285"/>
            <ac:spMk id="4" creationId="{86CA9FD0-A976-162F-961C-7D4986DE8373}"/>
          </ac:spMkLst>
        </pc:spChg>
        <pc:spChg chg="add del mod">
          <ac:chgData name="Syed Ameen" userId="cfb0e71283ab30b0" providerId="LiveId" clId="{9309EC63-9BD4-4B55-A58D-FF79FA492FC8}" dt="2023-04-03T06:25:51.584" v="7180"/>
          <ac:spMkLst>
            <pc:docMk/>
            <pc:sldMk cId="3833598600" sldId="285"/>
            <ac:spMk id="5" creationId="{84170F33-8DA8-C98F-2738-51450B0387FC}"/>
          </ac:spMkLst>
        </pc:spChg>
        <pc:picChg chg="add mod">
          <ac:chgData name="Syed Ameen" userId="cfb0e71283ab30b0" providerId="LiveId" clId="{9309EC63-9BD4-4B55-A58D-FF79FA492FC8}" dt="2023-04-03T09:12:55.771" v="7831" actId="1037"/>
          <ac:picMkLst>
            <pc:docMk/>
            <pc:sldMk cId="3833598600" sldId="285"/>
            <ac:picMk id="5124" creationId="{61451768-6B25-DC27-E0AD-141CEDFF16B8}"/>
          </ac:picMkLst>
        </pc:picChg>
        <pc:picChg chg="add mod">
          <ac:chgData name="Syed Ameen" userId="cfb0e71283ab30b0" providerId="LiveId" clId="{9309EC63-9BD4-4B55-A58D-FF79FA492FC8}" dt="2023-04-03T09:12:09.612" v="7766" actId="1076"/>
          <ac:picMkLst>
            <pc:docMk/>
            <pc:sldMk cId="3833598600" sldId="285"/>
            <ac:picMk id="5126" creationId="{E4207459-D17C-A1AC-CA51-FD3A39F7A390}"/>
          </ac:picMkLst>
        </pc:picChg>
      </pc:sldChg>
      <pc:sldChg chg="addSp modSp new mod">
        <pc:chgData name="Syed Ameen" userId="cfb0e71283ab30b0" providerId="LiveId" clId="{9309EC63-9BD4-4B55-A58D-FF79FA492FC8}" dt="2023-04-03T06:08:58.495" v="6640" actId="1037"/>
        <pc:sldMkLst>
          <pc:docMk/>
          <pc:sldMk cId="757137006" sldId="286"/>
        </pc:sldMkLst>
        <pc:spChg chg="add mod">
          <ac:chgData name="Syed Ameen" userId="cfb0e71283ab30b0" providerId="LiveId" clId="{9309EC63-9BD4-4B55-A58D-FF79FA492FC8}" dt="2023-04-03T06:08:12.538" v="6594" actId="1037"/>
          <ac:spMkLst>
            <pc:docMk/>
            <pc:sldMk cId="757137006" sldId="286"/>
            <ac:spMk id="4" creationId="{FA6DC95D-F264-E5F3-B563-7551A649BC55}"/>
          </ac:spMkLst>
        </pc:spChg>
        <pc:picChg chg="add mod">
          <ac:chgData name="Syed Ameen" userId="cfb0e71283ab30b0" providerId="LiveId" clId="{9309EC63-9BD4-4B55-A58D-FF79FA492FC8}" dt="2023-04-01T12:37:27.724" v="5847" actId="1037"/>
          <ac:picMkLst>
            <pc:docMk/>
            <pc:sldMk cId="757137006" sldId="286"/>
            <ac:picMk id="6" creationId="{0B2E31B8-25B3-85B4-DE14-4460EC322F29}"/>
          </ac:picMkLst>
        </pc:picChg>
        <pc:picChg chg="add mod">
          <ac:chgData name="Syed Ameen" userId="cfb0e71283ab30b0" providerId="LiveId" clId="{9309EC63-9BD4-4B55-A58D-FF79FA492FC8}" dt="2023-04-03T06:08:54.661" v="6633" actId="1037"/>
          <ac:picMkLst>
            <pc:docMk/>
            <pc:sldMk cId="757137006" sldId="286"/>
            <ac:picMk id="8" creationId="{0DABBF40-878E-1218-378F-AFB98756F8AD}"/>
          </ac:picMkLst>
        </pc:picChg>
        <pc:picChg chg="add mod">
          <ac:chgData name="Syed Ameen" userId="cfb0e71283ab30b0" providerId="LiveId" clId="{9309EC63-9BD4-4B55-A58D-FF79FA492FC8}" dt="2023-04-03T06:08:58.495" v="6640" actId="1037"/>
          <ac:picMkLst>
            <pc:docMk/>
            <pc:sldMk cId="757137006" sldId="286"/>
            <ac:picMk id="10" creationId="{C25E28D6-7AEA-D027-6CD5-E204DDF2186D}"/>
          </ac:picMkLst>
        </pc:picChg>
        <pc:picChg chg="add mod">
          <ac:chgData name="Syed Ameen" userId="cfb0e71283ab30b0" providerId="LiveId" clId="{9309EC63-9BD4-4B55-A58D-FF79FA492FC8}" dt="2023-04-03T06:08:47.382" v="6620" actId="1038"/>
          <ac:picMkLst>
            <pc:docMk/>
            <pc:sldMk cId="757137006" sldId="286"/>
            <ac:picMk id="12" creationId="{956B500C-EB0B-F83A-2D70-79B513530A31}"/>
          </ac:picMkLst>
        </pc:picChg>
      </pc:sldChg>
    </pc:docChg>
  </pc:docChgLst>
  <pc:docChgLst>
    <pc:chgData name="Syed Ameen" userId="cfb0e71283ab30b0" providerId="LiveId" clId="{FD5F883B-BAAD-4EAE-A636-CE5F27234110}"/>
    <pc:docChg chg="custSel modSld">
      <pc:chgData name="Syed Ameen" userId="cfb0e71283ab30b0" providerId="LiveId" clId="{FD5F883B-BAAD-4EAE-A636-CE5F27234110}" dt="2023-03-03T10:27:33.954" v="41" actId="1076"/>
      <pc:docMkLst>
        <pc:docMk/>
      </pc:docMkLst>
      <pc:sldChg chg="addSp delSp modSp mod">
        <pc:chgData name="Syed Ameen" userId="cfb0e71283ab30b0" providerId="LiveId" clId="{FD5F883B-BAAD-4EAE-A636-CE5F27234110}" dt="2023-03-03T09:44:26.071" v="2" actId="478"/>
        <pc:sldMkLst>
          <pc:docMk/>
          <pc:sldMk cId="751401861" sldId="256"/>
        </pc:sldMkLst>
        <pc:spChg chg="add del mod">
          <ac:chgData name="Syed Ameen" userId="cfb0e71283ab30b0" providerId="LiveId" clId="{FD5F883B-BAAD-4EAE-A636-CE5F27234110}" dt="2023-03-03T09:44:26.071" v="2" actId="478"/>
          <ac:spMkLst>
            <pc:docMk/>
            <pc:sldMk cId="751401861" sldId="256"/>
            <ac:spMk id="5" creationId="{B3938906-DB47-14A2-5728-51CBAA56011D}"/>
          </ac:spMkLst>
        </pc:spChg>
      </pc:sldChg>
      <pc:sldChg chg="addSp modSp mod">
        <pc:chgData name="Syed Ameen" userId="cfb0e71283ab30b0" providerId="LiveId" clId="{FD5F883B-BAAD-4EAE-A636-CE5F27234110}" dt="2023-03-03T10:27:33.954" v="41" actId="1076"/>
        <pc:sldMkLst>
          <pc:docMk/>
          <pc:sldMk cId="4268744470" sldId="257"/>
        </pc:sldMkLst>
        <pc:spChg chg="add mod">
          <ac:chgData name="Syed Ameen" userId="cfb0e71283ab30b0" providerId="LiveId" clId="{FD5F883B-BAAD-4EAE-A636-CE5F27234110}" dt="2023-03-03T10:27:33.954" v="41" actId="1076"/>
          <ac:spMkLst>
            <pc:docMk/>
            <pc:sldMk cId="4268744470" sldId="257"/>
            <ac:spMk id="6" creationId="{3DCCE0CE-61E7-2778-AD2D-EE4C23D8C94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827E55-8FAE-4670-B40F-F657993244FE}" type="doc">
      <dgm:prSet loTypeId="urn:microsoft.com/office/officeart/2005/8/layout/vList2" loCatId="list" qsTypeId="urn:microsoft.com/office/officeart/2005/8/quickstyle/3d3" qsCatId="3D" csTypeId="urn:microsoft.com/office/officeart/2005/8/colors/accent1_2" csCatId="accent1"/>
      <dgm:spPr/>
      <dgm:t>
        <a:bodyPr/>
        <a:lstStyle/>
        <a:p>
          <a:endParaRPr lang="en-US"/>
        </a:p>
      </dgm:t>
    </dgm:pt>
    <dgm:pt modelId="{21E4D5CF-4DF0-4600-AA2B-5C700E41B5D7}">
      <dgm:prSet/>
      <dgm:spPr/>
      <dgm:t>
        <a:bodyPr/>
        <a:lstStyle/>
        <a:p>
          <a:r>
            <a:rPr lang="en-GB"/>
            <a:t>We tried to build a prediction model for the HR Attrition in which we need to predict that  the Employee would be stay(Yes) or  leave (No) the company .</a:t>
          </a:r>
          <a:endParaRPr lang="en-US"/>
        </a:p>
      </dgm:t>
    </dgm:pt>
    <dgm:pt modelId="{FBCC7FB7-9D88-416A-BDB8-0949914E9464}" type="parTrans" cxnId="{528D6D5A-C3C4-4C87-85CB-5E2777F12164}">
      <dgm:prSet/>
      <dgm:spPr/>
      <dgm:t>
        <a:bodyPr/>
        <a:lstStyle/>
        <a:p>
          <a:endParaRPr lang="en-US"/>
        </a:p>
      </dgm:t>
    </dgm:pt>
    <dgm:pt modelId="{E34EBD20-C65C-4D37-8799-017DE48A3D56}" type="sibTrans" cxnId="{528D6D5A-C3C4-4C87-85CB-5E2777F12164}">
      <dgm:prSet/>
      <dgm:spPr/>
      <dgm:t>
        <a:bodyPr/>
        <a:lstStyle/>
        <a:p>
          <a:endParaRPr lang="en-US"/>
        </a:p>
      </dgm:t>
    </dgm:pt>
    <dgm:pt modelId="{69AB2B25-288B-48CC-8C78-5A7E604096AF}">
      <dgm:prSet/>
      <dgm:spPr/>
      <dgm:t>
        <a:bodyPr/>
        <a:lstStyle/>
        <a:p>
          <a:r>
            <a:rPr lang="en-GB" dirty="0"/>
            <a:t>For that first we needed to understand the data.</a:t>
          </a:r>
          <a:endParaRPr lang="en-US" dirty="0"/>
        </a:p>
      </dgm:t>
    </dgm:pt>
    <dgm:pt modelId="{5CE5E691-514C-4D1C-9AF2-9F86293EAFFA}" type="parTrans" cxnId="{178CB37F-0398-4EA4-83E4-49FB69359562}">
      <dgm:prSet/>
      <dgm:spPr/>
      <dgm:t>
        <a:bodyPr/>
        <a:lstStyle/>
        <a:p>
          <a:endParaRPr lang="en-US"/>
        </a:p>
      </dgm:t>
    </dgm:pt>
    <dgm:pt modelId="{051D44FF-6A6E-4A99-B45F-24532CDE67A7}" type="sibTrans" cxnId="{178CB37F-0398-4EA4-83E4-49FB69359562}">
      <dgm:prSet/>
      <dgm:spPr/>
      <dgm:t>
        <a:bodyPr/>
        <a:lstStyle/>
        <a:p>
          <a:endParaRPr lang="en-US"/>
        </a:p>
      </dgm:t>
    </dgm:pt>
    <dgm:pt modelId="{B9E72E93-6026-40E2-B9A4-A98AE0ADDD62}">
      <dgm:prSet/>
      <dgm:spPr/>
      <dgm:t>
        <a:bodyPr/>
        <a:lstStyle/>
        <a:p>
          <a:r>
            <a:rPr lang="en-GB" dirty="0"/>
            <a:t>Then visualise it and handle the data appropriately.</a:t>
          </a:r>
          <a:endParaRPr lang="en-US" dirty="0"/>
        </a:p>
      </dgm:t>
    </dgm:pt>
    <dgm:pt modelId="{08E244A9-4957-49C2-A648-E426E77EAE65}" type="parTrans" cxnId="{D5E21122-9068-4C2D-B5CF-66D0B13E5521}">
      <dgm:prSet/>
      <dgm:spPr/>
      <dgm:t>
        <a:bodyPr/>
        <a:lstStyle/>
        <a:p>
          <a:endParaRPr lang="en-US"/>
        </a:p>
      </dgm:t>
    </dgm:pt>
    <dgm:pt modelId="{AE27B913-6661-42CC-9A42-DC55DA636023}" type="sibTrans" cxnId="{D5E21122-9068-4C2D-B5CF-66D0B13E5521}">
      <dgm:prSet/>
      <dgm:spPr/>
      <dgm:t>
        <a:bodyPr/>
        <a:lstStyle/>
        <a:p>
          <a:endParaRPr lang="en-US"/>
        </a:p>
      </dgm:t>
    </dgm:pt>
    <dgm:pt modelId="{FAD565AD-C905-4FB0-8775-CA7FE3AA4806}">
      <dgm:prSet/>
      <dgm:spPr/>
      <dgm:t>
        <a:bodyPr/>
        <a:lstStyle/>
        <a:p>
          <a:r>
            <a:rPr lang="en-GB"/>
            <a:t>And balance the unbalanced data.</a:t>
          </a:r>
          <a:endParaRPr lang="en-US"/>
        </a:p>
      </dgm:t>
    </dgm:pt>
    <dgm:pt modelId="{FA1AEBBD-3E48-4F02-8E03-B26D479E09BE}" type="parTrans" cxnId="{645D4918-1B33-47FE-8211-62F9F6733B25}">
      <dgm:prSet/>
      <dgm:spPr/>
      <dgm:t>
        <a:bodyPr/>
        <a:lstStyle/>
        <a:p>
          <a:endParaRPr lang="en-US"/>
        </a:p>
      </dgm:t>
    </dgm:pt>
    <dgm:pt modelId="{60F2BCA7-3A5E-496C-803F-7E4177B2AB43}" type="sibTrans" cxnId="{645D4918-1B33-47FE-8211-62F9F6733B25}">
      <dgm:prSet/>
      <dgm:spPr/>
      <dgm:t>
        <a:bodyPr/>
        <a:lstStyle/>
        <a:p>
          <a:endParaRPr lang="en-US"/>
        </a:p>
      </dgm:t>
    </dgm:pt>
    <dgm:pt modelId="{D8451DF8-F215-4AA4-9AA3-E563C2A86ABC}">
      <dgm:prSet/>
      <dgm:spPr/>
      <dgm:t>
        <a:bodyPr/>
        <a:lstStyle/>
        <a:p>
          <a:r>
            <a:rPr lang="en-GB"/>
            <a:t>Finally build multiple model to evaluate and to find the best suited model to get good accuracy score and predict the target. </a:t>
          </a:r>
          <a:endParaRPr lang="en-US"/>
        </a:p>
      </dgm:t>
    </dgm:pt>
    <dgm:pt modelId="{EE8C124A-8AC5-4CCD-9FD7-35EDDE67E17F}" type="parTrans" cxnId="{03E78122-2C64-4969-B910-837BD90B7A1E}">
      <dgm:prSet/>
      <dgm:spPr/>
      <dgm:t>
        <a:bodyPr/>
        <a:lstStyle/>
        <a:p>
          <a:endParaRPr lang="en-US"/>
        </a:p>
      </dgm:t>
    </dgm:pt>
    <dgm:pt modelId="{85A459D2-9563-4919-A303-B98804594054}" type="sibTrans" cxnId="{03E78122-2C64-4969-B910-837BD90B7A1E}">
      <dgm:prSet/>
      <dgm:spPr/>
      <dgm:t>
        <a:bodyPr/>
        <a:lstStyle/>
        <a:p>
          <a:endParaRPr lang="en-US"/>
        </a:p>
      </dgm:t>
    </dgm:pt>
    <dgm:pt modelId="{71D8FC86-99B3-4062-8A12-44A46983ACBA}">
      <dgm:prSet/>
      <dgm:spPr/>
      <dgm:t>
        <a:bodyPr/>
        <a:lstStyle/>
        <a:p>
          <a:r>
            <a:rPr lang="en-GB"/>
            <a:t>In that, </a:t>
          </a:r>
          <a:r>
            <a:rPr lang="en-US"/>
            <a:t>Random Forest</a:t>
          </a:r>
          <a:r>
            <a:rPr lang="en-GB"/>
            <a:t> model showed the highest accuracy .so, we used it to predict the data.</a:t>
          </a:r>
          <a:endParaRPr lang="en-US"/>
        </a:p>
      </dgm:t>
    </dgm:pt>
    <dgm:pt modelId="{71F4333E-D8C3-431F-BA40-50E112B05923}" type="parTrans" cxnId="{6324FE03-C798-42A9-9EF8-56D84A1E05F1}">
      <dgm:prSet/>
      <dgm:spPr/>
      <dgm:t>
        <a:bodyPr/>
        <a:lstStyle/>
        <a:p>
          <a:endParaRPr lang="en-US"/>
        </a:p>
      </dgm:t>
    </dgm:pt>
    <dgm:pt modelId="{BAC495E5-5FFD-4245-A009-C4D011EB3423}" type="sibTrans" cxnId="{6324FE03-C798-42A9-9EF8-56D84A1E05F1}">
      <dgm:prSet/>
      <dgm:spPr/>
      <dgm:t>
        <a:bodyPr/>
        <a:lstStyle/>
        <a:p>
          <a:endParaRPr lang="en-US"/>
        </a:p>
      </dgm:t>
    </dgm:pt>
    <dgm:pt modelId="{727BD25A-C6C2-4D05-AD0B-F76AD1D31F84}" type="pres">
      <dgm:prSet presAssocID="{D8827E55-8FAE-4670-B40F-F657993244FE}" presName="linear" presStyleCnt="0">
        <dgm:presLayoutVars>
          <dgm:animLvl val="lvl"/>
          <dgm:resizeHandles val="exact"/>
        </dgm:presLayoutVars>
      </dgm:prSet>
      <dgm:spPr/>
    </dgm:pt>
    <dgm:pt modelId="{6D5B2920-E3EE-4DE5-9EA7-E5402B8C3103}" type="pres">
      <dgm:prSet presAssocID="{21E4D5CF-4DF0-4600-AA2B-5C700E41B5D7}" presName="parentText" presStyleLbl="node1" presStyleIdx="0" presStyleCnt="6">
        <dgm:presLayoutVars>
          <dgm:chMax val="0"/>
          <dgm:bulletEnabled val="1"/>
        </dgm:presLayoutVars>
      </dgm:prSet>
      <dgm:spPr/>
    </dgm:pt>
    <dgm:pt modelId="{68A5DFB6-6660-4124-80C5-10E22775E598}" type="pres">
      <dgm:prSet presAssocID="{E34EBD20-C65C-4D37-8799-017DE48A3D56}" presName="spacer" presStyleCnt="0"/>
      <dgm:spPr/>
    </dgm:pt>
    <dgm:pt modelId="{699DE1D7-FC0B-4B1B-93F8-D05BB7E051B3}" type="pres">
      <dgm:prSet presAssocID="{69AB2B25-288B-48CC-8C78-5A7E604096AF}" presName="parentText" presStyleLbl="node1" presStyleIdx="1" presStyleCnt="6">
        <dgm:presLayoutVars>
          <dgm:chMax val="0"/>
          <dgm:bulletEnabled val="1"/>
        </dgm:presLayoutVars>
      </dgm:prSet>
      <dgm:spPr/>
    </dgm:pt>
    <dgm:pt modelId="{612E971A-AE6F-432A-A375-9B09AA7AC2B4}" type="pres">
      <dgm:prSet presAssocID="{051D44FF-6A6E-4A99-B45F-24532CDE67A7}" presName="spacer" presStyleCnt="0"/>
      <dgm:spPr/>
    </dgm:pt>
    <dgm:pt modelId="{F2463D9D-6A74-43C2-8A1C-38A8074547D0}" type="pres">
      <dgm:prSet presAssocID="{B9E72E93-6026-40E2-B9A4-A98AE0ADDD62}" presName="parentText" presStyleLbl="node1" presStyleIdx="2" presStyleCnt="6">
        <dgm:presLayoutVars>
          <dgm:chMax val="0"/>
          <dgm:bulletEnabled val="1"/>
        </dgm:presLayoutVars>
      </dgm:prSet>
      <dgm:spPr/>
    </dgm:pt>
    <dgm:pt modelId="{D6731022-17A5-4BE5-B9A6-9B5FB133886C}" type="pres">
      <dgm:prSet presAssocID="{AE27B913-6661-42CC-9A42-DC55DA636023}" presName="spacer" presStyleCnt="0"/>
      <dgm:spPr/>
    </dgm:pt>
    <dgm:pt modelId="{5E45DCA7-83E4-4A93-AF5A-3E6C8CCF5DCB}" type="pres">
      <dgm:prSet presAssocID="{FAD565AD-C905-4FB0-8775-CA7FE3AA4806}" presName="parentText" presStyleLbl="node1" presStyleIdx="3" presStyleCnt="6">
        <dgm:presLayoutVars>
          <dgm:chMax val="0"/>
          <dgm:bulletEnabled val="1"/>
        </dgm:presLayoutVars>
      </dgm:prSet>
      <dgm:spPr/>
    </dgm:pt>
    <dgm:pt modelId="{4D897CB5-BCBE-495C-AA5B-1666E0D6527A}" type="pres">
      <dgm:prSet presAssocID="{60F2BCA7-3A5E-496C-803F-7E4177B2AB43}" presName="spacer" presStyleCnt="0"/>
      <dgm:spPr/>
    </dgm:pt>
    <dgm:pt modelId="{7B1FFE98-E966-472C-AB54-092C1E94A627}" type="pres">
      <dgm:prSet presAssocID="{D8451DF8-F215-4AA4-9AA3-E563C2A86ABC}" presName="parentText" presStyleLbl="node1" presStyleIdx="4" presStyleCnt="6">
        <dgm:presLayoutVars>
          <dgm:chMax val="0"/>
          <dgm:bulletEnabled val="1"/>
        </dgm:presLayoutVars>
      </dgm:prSet>
      <dgm:spPr/>
    </dgm:pt>
    <dgm:pt modelId="{2D70F74F-685F-4FAF-99AD-C6A99002A431}" type="pres">
      <dgm:prSet presAssocID="{85A459D2-9563-4919-A303-B98804594054}" presName="spacer" presStyleCnt="0"/>
      <dgm:spPr/>
    </dgm:pt>
    <dgm:pt modelId="{8BDB06A1-2277-4BBA-93DB-A0FF6C4C7CDF}" type="pres">
      <dgm:prSet presAssocID="{71D8FC86-99B3-4062-8A12-44A46983ACBA}" presName="parentText" presStyleLbl="node1" presStyleIdx="5" presStyleCnt="6">
        <dgm:presLayoutVars>
          <dgm:chMax val="0"/>
          <dgm:bulletEnabled val="1"/>
        </dgm:presLayoutVars>
      </dgm:prSet>
      <dgm:spPr/>
    </dgm:pt>
  </dgm:ptLst>
  <dgm:cxnLst>
    <dgm:cxn modelId="{6324FE03-C798-42A9-9EF8-56D84A1E05F1}" srcId="{D8827E55-8FAE-4670-B40F-F657993244FE}" destId="{71D8FC86-99B3-4062-8A12-44A46983ACBA}" srcOrd="5" destOrd="0" parTransId="{71F4333E-D8C3-431F-BA40-50E112B05923}" sibTransId="{BAC495E5-5FFD-4245-A009-C4D011EB3423}"/>
    <dgm:cxn modelId="{5C14FE0B-A22A-4B4F-A29A-29006E9D27BC}" type="presOf" srcId="{21E4D5CF-4DF0-4600-AA2B-5C700E41B5D7}" destId="{6D5B2920-E3EE-4DE5-9EA7-E5402B8C3103}" srcOrd="0" destOrd="0" presId="urn:microsoft.com/office/officeart/2005/8/layout/vList2"/>
    <dgm:cxn modelId="{645D4918-1B33-47FE-8211-62F9F6733B25}" srcId="{D8827E55-8FAE-4670-B40F-F657993244FE}" destId="{FAD565AD-C905-4FB0-8775-CA7FE3AA4806}" srcOrd="3" destOrd="0" parTransId="{FA1AEBBD-3E48-4F02-8E03-B26D479E09BE}" sibTransId="{60F2BCA7-3A5E-496C-803F-7E4177B2AB43}"/>
    <dgm:cxn modelId="{D5E21122-9068-4C2D-B5CF-66D0B13E5521}" srcId="{D8827E55-8FAE-4670-B40F-F657993244FE}" destId="{B9E72E93-6026-40E2-B9A4-A98AE0ADDD62}" srcOrd="2" destOrd="0" parTransId="{08E244A9-4957-49C2-A648-E426E77EAE65}" sibTransId="{AE27B913-6661-42CC-9A42-DC55DA636023}"/>
    <dgm:cxn modelId="{03E78122-2C64-4969-B910-837BD90B7A1E}" srcId="{D8827E55-8FAE-4670-B40F-F657993244FE}" destId="{D8451DF8-F215-4AA4-9AA3-E563C2A86ABC}" srcOrd="4" destOrd="0" parTransId="{EE8C124A-8AC5-4CCD-9FD7-35EDDE67E17F}" sibTransId="{85A459D2-9563-4919-A303-B98804594054}"/>
    <dgm:cxn modelId="{1490CB35-112F-47C8-BA5F-143E8FB94AF0}" type="presOf" srcId="{D8451DF8-F215-4AA4-9AA3-E563C2A86ABC}" destId="{7B1FFE98-E966-472C-AB54-092C1E94A627}" srcOrd="0" destOrd="0" presId="urn:microsoft.com/office/officeart/2005/8/layout/vList2"/>
    <dgm:cxn modelId="{DBE85849-F70D-4058-839E-CF36A67BC4B2}" type="presOf" srcId="{FAD565AD-C905-4FB0-8775-CA7FE3AA4806}" destId="{5E45DCA7-83E4-4A93-AF5A-3E6C8CCF5DCB}" srcOrd="0" destOrd="0" presId="urn:microsoft.com/office/officeart/2005/8/layout/vList2"/>
    <dgm:cxn modelId="{ADD41F76-302D-4F0E-B31F-CD390A6A879E}" type="presOf" srcId="{71D8FC86-99B3-4062-8A12-44A46983ACBA}" destId="{8BDB06A1-2277-4BBA-93DB-A0FF6C4C7CDF}" srcOrd="0" destOrd="0" presId="urn:microsoft.com/office/officeart/2005/8/layout/vList2"/>
    <dgm:cxn modelId="{528D6D5A-C3C4-4C87-85CB-5E2777F12164}" srcId="{D8827E55-8FAE-4670-B40F-F657993244FE}" destId="{21E4D5CF-4DF0-4600-AA2B-5C700E41B5D7}" srcOrd="0" destOrd="0" parTransId="{FBCC7FB7-9D88-416A-BDB8-0949914E9464}" sibTransId="{E34EBD20-C65C-4D37-8799-017DE48A3D56}"/>
    <dgm:cxn modelId="{178CB37F-0398-4EA4-83E4-49FB69359562}" srcId="{D8827E55-8FAE-4670-B40F-F657993244FE}" destId="{69AB2B25-288B-48CC-8C78-5A7E604096AF}" srcOrd="1" destOrd="0" parTransId="{5CE5E691-514C-4D1C-9AF2-9F86293EAFFA}" sibTransId="{051D44FF-6A6E-4A99-B45F-24532CDE67A7}"/>
    <dgm:cxn modelId="{2AE03C98-AF0F-4581-874E-D8339B0E7998}" type="presOf" srcId="{B9E72E93-6026-40E2-B9A4-A98AE0ADDD62}" destId="{F2463D9D-6A74-43C2-8A1C-38A8074547D0}" srcOrd="0" destOrd="0" presId="urn:microsoft.com/office/officeart/2005/8/layout/vList2"/>
    <dgm:cxn modelId="{5433BF9A-C99D-4174-A11A-3D76B4C0D36F}" type="presOf" srcId="{69AB2B25-288B-48CC-8C78-5A7E604096AF}" destId="{699DE1D7-FC0B-4B1B-93F8-D05BB7E051B3}" srcOrd="0" destOrd="0" presId="urn:microsoft.com/office/officeart/2005/8/layout/vList2"/>
    <dgm:cxn modelId="{7630FAFC-58B8-4CB7-82F3-8C43694771D9}" type="presOf" srcId="{D8827E55-8FAE-4670-B40F-F657993244FE}" destId="{727BD25A-C6C2-4D05-AD0B-F76AD1D31F84}" srcOrd="0" destOrd="0" presId="urn:microsoft.com/office/officeart/2005/8/layout/vList2"/>
    <dgm:cxn modelId="{0D83CA20-EC4A-478A-9D9A-D6E35AC013A2}" type="presParOf" srcId="{727BD25A-C6C2-4D05-AD0B-F76AD1D31F84}" destId="{6D5B2920-E3EE-4DE5-9EA7-E5402B8C3103}" srcOrd="0" destOrd="0" presId="urn:microsoft.com/office/officeart/2005/8/layout/vList2"/>
    <dgm:cxn modelId="{24A12CDB-3455-4DAF-86A5-D36A2B4FAC5E}" type="presParOf" srcId="{727BD25A-C6C2-4D05-AD0B-F76AD1D31F84}" destId="{68A5DFB6-6660-4124-80C5-10E22775E598}" srcOrd="1" destOrd="0" presId="urn:microsoft.com/office/officeart/2005/8/layout/vList2"/>
    <dgm:cxn modelId="{F54BB068-A725-489E-B187-7C5470D1EB21}" type="presParOf" srcId="{727BD25A-C6C2-4D05-AD0B-F76AD1D31F84}" destId="{699DE1D7-FC0B-4B1B-93F8-D05BB7E051B3}" srcOrd="2" destOrd="0" presId="urn:microsoft.com/office/officeart/2005/8/layout/vList2"/>
    <dgm:cxn modelId="{4E6A8B89-EFBC-4E62-98E5-C26F60BA8A7B}" type="presParOf" srcId="{727BD25A-C6C2-4D05-AD0B-F76AD1D31F84}" destId="{612E971A-AE6F-432A-A375-9B09AA7AC2B4}" srcOrd="3" destOrd="0" presId="urn:microsoft.com/office/officeart/2005/8/layout/vList2"/>
    <dgm:cxn modelId="{E9BB74A2-50A4-4FC3-8B65-0B1322FD81B9}" type="presParOf" srcId="{727BD25A-C6C2-4D05-AD0B-F76AD1D31F84}" destId="{F2463D9D-6A74-43C2-8A1C-38A8074547D0}" srcOrd="4" destOrd="0" presId="urn:microsoft.com/office/officeart/2005/8/layout/vList2"/>
    <dgm:cxn modelId="{DF285A01-E144-48C3-A360-A4C60F6B9225}" type="presParOf" srcId="{727BD25A-C6C2-4D05-AD0B-F76AD1D31F84}" destId="{D6731022-17A5-4BE5-B9A6-9B5FB133886C}" srcOrd="5" destOrd="0" presId="urn:microsoft.com/office/officeart/2005/8/layout/vList2"/>
    <dgm:cxn modelId="{ED973CD0-248F-4E3A-A8A4-1DDB52828E7D}" type="presParOf" srcId="{727BD25A-C6C2-4D05-AD0B-F76AD1D31F84}" destId="{5E45DCA7-83E4-4A93-AF5A-3E6C8CCF5DCB}" srcOrd="6" destOrd="0" presId="urn:microsoft.com/office/officeart/2005/8/layout/vList2"/>
    <dgm:cxn modelId="{07D0127D-74AB-43C9-B391-F28C13015439}" type="presParOf" srcId="{727BD25A-C6C2-4D05-AD0B-F76AD1D31F84}" destId="{4D897CB5-BCBE-495C-AA5B-1666E0D6527A}" srcOrd="7" destOrd="0" presId="urn:microsoft.com/office/officeart/2005/8/layout/vList2"/>
    <dgm:cxn modelId="{C62EF20F-73D9-40A9-BAEB-08724E6B971F}" type="presParOf" srcId="{727BD25A-C6C2-4D05-AD0B-F76AD1D31F84}" destId="{7B1FFE98-E966-472C-AB54-092C1E94A627}" srcOrd="8" destOrd="0" presId="urn:microsoft.com/office/officeart/2005/8/layout/vList2"/>
    <dgm:cxn modelId="{D275EB80-5BF1-4DDA-B073-45C8E77413EA}" type="presParOf" srcId="{727BD25A-C6C2-4D05-AD0B-F76AD1D31F84}" destId="{2D70F74F-685F-4FAF-99AD-C6A99002A431}" srcOrd="9" destOrd="0" presId="urn:microsoft.com/office/officeart/2005/8/layout/vList2"/>
    <dgm:cxn modelId="{EABEFD4F-AD81-4DDF-8E57-2B8E9C86AD90}" type="presParOf" srcId="{727BD25A-C6C2-4D05-AD0B-F76AD1D31F84}" destId="{8BDB06A1-2277-4BBA-93DB-A0FF6C4C7CDF}"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5B2920-E3EE-4DE5-9EA7-E5402B8C3103}">
      <dsp:nvSpPr>
        <dsp:cNvPr id="0" name=""/>
        <dsp:cNvSpPr/>
      </dsp:nvSpPr>
      <dsp:spPr>
        <a:xfrm>
          <a:off x="0" y="99547"/>
          <a:ext cx="10790293" cy="694980"/>
        </a:xfrm>
        <a:prstGeom prst="roundRect">
          <a:avLst/>
        </a:prstGeom>
        <a:solidFill>
          <a:schemeClr val="accent1">
            <a:hueOff val="0"/>
            <a:satOff val="0"/>
            <a:lumOff val="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a:t>We tried to build a prediction model for the HR Attrition in which we need to predict that  the Employee would be stay(Yes) or  leave (No) the company .</a:t>
          </a:r>
          <a:endParaRPr lang="en-US" sz="1800" kern="1200"/>
        </a:p>
      </dsp:txBody>
      <dsp:txXfrm>
        <a:off x="33926" y="133473"/>
        <a:ext cx="10722441" cy="627128"/>
      </dsp:txXfrm>
    </dsp:sp>
    <dsp:sp modelId="{699DE1D7-FC0B-4B1B-93F8-D05BB7E051B3}">
      <dsp:nvSpPr>
        <dsp:cNvPr id="0" name=""/>
        <dsp:cNvSpPr/>
      </dsp:nvSpPr>
      <dsp:spPr>
        <a:xfrm>
          <a:off x="0" y="846368"/>
          <a:ext cx="10790293" cy="694980"/>
        </a:xfrm>
        <a:prstGeom prst="roundRect">
          <a:avLst/>
        </a:prstGeom>
        <a:solidFill>
          <a:schemeClr val="accent1">
            <a:hueOff val="0"/>
            <a:satOff val="0"/>
            <a:lumOff val="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For that first we needed to understand the data.</a:t>
          </a:r>
          <a:endParaRPr lang="en-US" sz="1800" kern="1200" dirty="0"/>
        </a:p>
      </dsp:txBody>
      <dsp:txXfrm>
        <a:off x="33926" y="880294"/>
        <a:ext cx="10722441" cy="627128"/>
      </dsp:txXfrm>
    </dsp:sp>
    <dsp:sp modelId="{F2463D9D-6A74-43C2-8A1C-38A8074547D0}">
      <dsp:nvSpPr>
        <dsp:cNvPr id="0" name=""/>
        <dsp:cNvSpPr/>
      </dsp:nvSpPr>
      <dsp:spPr>
        <a:xfrm>
          <a:off x="0" y="1593187"/>
          <a:ext cx="10790293" cy="694980"/>
        </a:xfrm>
        <a:prstGeom prst="roundRect">
          <a:avLst/>
        </a:prstGeom>
        <a:solidFill>
          <a:schemeClr val="accent1">
            <a:hueOff val="0"/>
            <a:satOff val="0"/>
            <a:lumOff val="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Then visualise it and handle the data appropriately.</a:t>
          </a:r>
          <a:endParaRPr lang="en-US" sz="1800" kern="1200" dirty="0"/>
        </a:p>
      </dsp:txBody>
      <dsp:txXfrm>
        <a:off x="33926" y="1627113"/>
        <a:ext cx="10722441" cy="627128"/>
      </dsp:txXfrm>
    </dsp:sp>
    <dsp:sp modelId="{5E45DCA7-83E4-4A93-AF5A-3E6C8CCF5DCB}">
      <dsp:nvSpPr>
        <dsp:cNvPr id="0" name=""/>
        <dsp:cNvSpPr/>
      </dsp:nvSpPr>
      <dsp:spPr>
        <a:xfrm>
          <a:off x="0" y="2340008"/>
          <a:ext cx="10790293" cy="694980"/>
        </a:xfrm>
        <a:prstGeom prst="roundRect">
          <a:avLst/>
        </a:prstGeom>
        <a:solidFill>
          <a:schemeClr val="accent1">
            <a:hueOff val="0"/>
            <a:satOff val="0"/>
            <a:lumOff val="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a:t>And balance the unbalanced data.</a:t>
          </a:r>
          <a:endParaRPr lang="en-US" sz="1800" kern="1200"/>
        </a:p>
      </dsp:txBody>
      <dsp:txXfrm>
        <a:off x="33926" y="2373934"/>
        <a:ext cx="10722441" cy="627128"/>
      </dsp:txXfrm>
    </dsp:sp>
    <dsp:sp modelId="{7B1FFE98-E966-472C-AB54-092C1E94A627}">
      <dsp:nvSpPr>
        <dsp:cNvPr id="0" name=""/>
        <dsp:cNvSpPr/>
      </dsp:nvSpPr>
      <dsp:spPr>
        <a:xfrm>
          <a:off x="0" y="3086827"/>
          <a:ext cx="10790293" cy="694980"/>
        </a:xfrm>
        <a:prstGeom prst="roundRect">
          <a:avLst/>
        </a:prstGeom>
        <a:solidFill>
          <a:schemeClr val="accent1">
            <a:hueOff val="0"/>
            <a:satOff val="0"/>
            <a:lumOff val="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a:t>Finally build multiple model to evaluate and to find the best suited model to get good accuracy score and predict the target. </a:t>
          </a:r>
          <a:endParaRPr lang="en-US" sz="1800" kern="1200"/>
        </a:p>
      </dsp:txBody>
      <dsp:txXfrm>
        <a:off x="33926" y="3120753"/>
        <a:ext cx="10722441" cy="627128"/>
      </dsp:txXfrm>
    </dsp:sp>
    <dsp:sp modelId="{8BDB06A1-2277-4BBA-93DB-A0FF6C4C7CDF}">
      <dsp:nvSpPr>
        <dsp:cNvPr id="0" name=""/>
        <dsp:cNvSpPr/>
      </dsp:nvSpPr>
      <dsp:spPr>
        <a:xfrm>
          <a:off x="0" y="3833648"/>
          <a:ext cx="10790293" cy="694980"/>
        </a:xfrm>
        <a:prstGeom prst="roundRect">
          <a:avLst/>
        </a:prstGeom>
        <a:solidFill>
          <a:schemeClr val="accent1">
            <a:hueOff val="0"/>
            <a:satOff val="0"/>
            <a:lumOff val="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a:t>In that, </a:t>
          </a:r>
          <a:r>
            <a:rPr lang="en-US" sz="1800" kern="1200"/>
            <a:t>Random Forest</a:t>
          </a:r>
          <a:r>
            <a:rPr lang="en-GB" sz="1800" kern="1200"/>
            <a:t> model showed the highest accuracy .so, we used it to predict the data.</a:t>
          </a:r>
          <a:endParaRPr lang="en-US" sz="1800" kern="1200"/>
        </a:p>
      </dsp:txBody>
      <dsp:txXfrm>
        <a:off x="33926" y="3867574"/>
        <a:ext cx="10722441" cy="62712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92D62F-A9E0-40F9-80A6-FB625C093DFD}" type="datetimeFigureOut">
              <a:rPr lang="en-US" smtClean="0"/>
              <a:t>4/3/2023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15160-2E57-4BED-B050-D114F33EEC89}" type="slidenum">
              <a:rPr lang="en-US" smtClean="0"/>
              <a:t>‹#›</a:t>
            </a:fld>
            <a:endParaRPr lang="en-US"/>
          </a:p>
        </p:txBody>
      </p:sp>
    </p:spTree>
    <p:extLst>
      <p:ext uri="{BB962C8B-B14F-4D97-AF65-F5344CB8AC3E}">
        <p14:creationId xmlns:p14="http://schemas.microsoft.com/office/powerpoint/2010/main" val="1834985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4C2693-9853-40F4-83EE-CD007384FDBA}" type="datetime1">
              <a:rPr lang="en-US" smtClean="0"/>
              <a:t>4/3/2023</a:t>
            </a:fld>
            <a:endParaRPr lang="en-US"/>
          </a:p>
        </p:txBody>
      </p:sp>
      <p:sp>
        <p:nvSpPr>
          <p:cNvPr id="5" name="Footer Placeholder 4"/>
          <p:cNvSpPr>
            <a:spLocks noGrp="1"/>
          </p:cNvSpPr>
          <p:nvPr>
            <p:ph type="ftr" sz="quarter" idx="11"/>
          </p:nvPr>
        </p:nvSpPr>
        <p:spPr/>
        <p:txBody>
          <a:bodyPr/>
          <a:lstStyle/>
          <a:p>
            <a:r>
              <a:rPr lang="en-US"/>
              <a:t>Email:syedameen80091@gmail.com</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A147C0B-ECD1-4C53-8592-8A34B40B3A3C}" type="slidenum">
              <a:rPr lang="en-US" smtClean="0"/>
              <a:t>‹#›</a:t>
            </a:fld>
            <a:endParaRPr lang="en-US"/>
          </a:p>
        </p:txBody>
      </p:sp>
    </p:spTree>
    <p:extLst>
      <p:ext uri="{BB962C8B-B14F-4D97-AF65-F5344CB8AC3E}">
        <p14:creationId xmlns:p14="http://schemas.microsoft.com/office/powerpoint/2010/main" val="1412516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2120A-ED65-4F0C-B9B3-20AE255511FF}" type="datetime1">
              <a:rPr lang="en-US" smtClean="0"/>
              <a:t>4/3/2023</a:t>
            </a:fld>
            <a:endParaRPr lang="en-US"/>
          </a:p>
        </p:txBody>
      </p:sp>
      <p:sp>
        <p:nvSpPr>
          <p:cNvPr id="5" name="Footer Placeholder 4"/>
          <p:cNvSpPr>
            <a:spLocks noGrp="1"/>
          </p:cNvSpPr>
          <p:nvPr>
            <p:ph type="ftr" sz="quarter" idx="11"/>
          </p:nvPr>
        </p:nvSpPr>
        <p:spPr/>
        <p:txBody>
          <a:bodyPr/>
          <a:lstStyle/>
          <a:p>
            <a:r>
              <a:rPr lang="en-US"/>
              <a:t>Email:syedameen80091@gmail.com</a:t>
            </a:r>
          </a:p>
        </p:txBody>
      </p:sp>
      <p:sp>
        <p:nvSpPr>
          <p:cNvPr id="6" name="Slide Number Placeholder 5"/>
          <p:cNvSpPr>
            <a:spLocks noGrp="1"/>
          </p:cNvSpPr>
          <p:nvPr>
            <p:ph type="sldNum" sz="quarter" idx="12"/>
          </p:nvPr>
        </p:nvSpPr>
        <p:spPr/>
        <p:txBody>
          <a:bodyPr/>
          <a:lstStyle/>
          <a:p>
            <a:fld id="{0A147C0B-ECD1-4C53-8592-8A34B40B3A3C}" type="slidenum">
              <a:rPr lang="en-US" smtClean="0"/>
              <a:t>‹#›</a:t>
            </a:fld>
            <a:endParaRPr lang="en-US"/>
          </a:p>
        </p:txBody>
      </p:sp>
    </p:spTree>
    <p:extLst>
      <p:ext uri="{BB962C8B-B14F-4D97-AF65-F5344CB8AC3E}">
        <p14:creationId xmlns:p14="http://schemas.microsoft.com/office/powerpoint/2010/main" val="1437982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FFF6DB-CD2A-4DC5-8A74-B4D52890EC6F}" type="datetime1">
              <a:rPr lang="en-US" smtClean="0"/>
              <a:t>4/3/2023</a:t>
            </a:fld>
            <a:endParaRPr lang="en-US"/>
          </a:p>
        </p:txBody>
      </p:sp>
      <p:sp>
        <p:nvSpPr>
          <p:cNvPr id="5" name="Footer Placeholder 4"/>
          <p:cNvSpPr>
            <a:spLocks noGrp="1"/>
          </p:cNvSpPr>
          <p:nvPr>
            <p:ph type="ftr" sz="quarter" idx="11"/>
          </p:nvPr>
        </p:nvSpPr>
        <p:spPr/>
        <p:txBody>
          <a:bodyPr/>
          <a:lstStyle/>
          <a:p>
            <a:r>
              <a:rPr lang="en-US"/>
              <a:t>Email:syedameen80091@gmail.com</a:t>
            </a:r>
          </a:p>
        </p:txBody>
      </p:sp>
      <p:sp>
        <p:nvSpPr>
          <p:cNvPr id="6" name="Slide Number Placeholder 5"/>
          <p:cNvSpPr>
            <a:spLocks noGrp="1"/>
          </p:cNvSpPr>
          <p:nvPr>
            <p:ph type="sldNum" sz="quarter" idx="12"/>
          </p:nvPr>
        </p:nvSpPr>
        <p:spPr/>
        <p:txBody>
          <a:bodyPr/>
          <a:lstStyle/>
          <a:p>
            <a:fld id="{0A147C0B-ECD1-4C53-8592-8A34B40B3A3C}" type="slidenum">
              <a:rPr lang="en-US" smtClean="0"/>
              <a:t>‹#›</a:t>
            </a:fld>
            <a:endParaRPr lang="en-US"/>
          </a:p>
        </p:txBody>
      </p:sp>
    </p:spTree>
    <p:extLst>
      <p:ext uri="{BB962C8B-B14F-4D97-AF65-F5344CB8AC3E}">
        <p14:creationId xmlns:p14="http://schemas.microsoft.com/office/powerpoint/2010/main" val="3371280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3A2604-7564-4CFC-BFD4-F9B5037954BD}" type="datetime1">
              <a:rPr lang="en-US" smtClean="0"/>
              <a:t>4/3/2023</a:t>
            </a:fld>
            <a:endParaRPr lang="en-US"/>
          </a:p>
        </p:txBody>
      </p:sp>
      <p:sp>
        <p:nvSpPr>
          <p:cNvPr id="5" name="Footer Placeholder 4"/>
          <p:cNvSpPr>
            <a:spLocks noGrp="1"/>
          </p:cNvSpPr>
          <p:nvPr>
            <p:ph type="ftr" sz="quarter" idx="11"/>
          </p:nvPr>
        </p:nvSpPr>
        <p:spPr/>
        <p:txBody>
          <a:bodyPr/>
          <a:lstStyle/>
          <a:p>
            <a:r>
              <a:rPr lang="en-US"/>
              <a:t>Email:syedameen80091@gmail.com</a:t>
            </a:r>
          </a:p>
        </p:txBody>
      </p:sp>
      <p:sp>
        <p:nvSpPr>
          <p:cNvPr id="6" name="Slide Number Placeholder 5"/>
          <p:cNvSpPr>
            <a:spLocks noGrp="1"/>
          </p:cNvSpPr>
          <p:nvPr>
            <p:ph type="sldNum" sz="quarter" idx="12"/>
          </p:nvPr>
        </p:nvSpPr>
        <p:spPr/>
        <p:txBody>
          <a:bodyPr/>
          <a:lstStyle/>
          <a:p>
            <a:fld id="{0A147C0B-ECD1-4C53-8592-8A34B40B3A3C}" type="slidenum">
              <a:rPr lang="en-US" smtClean="0"/>
              <a:t>‹#›</a:t>
            </a:fld>
            <a:endParaRPr lang="en-US"/>
          </a:p>
        </p:txBody>
      </p:sp>
    </p:spTree>
    <p:extLst>
      <p:ext uri="{BB962C8B-B14F-4D97-AF65-F5344CB8AC3E}">
        <p14:creationId xmlns:p14="http://schemas.microsoft.com/office/powerpoint/2010/main" val="6759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F58D294-201E-4F3A-A388-8F05FF582F4C}" type="datetime1">
              <a:rPr lang="en-US" smtClean="0"/>
              <a:t>4/3/2023</a:t>
            </a:fld>
            <a:endParaRPr lang="en-US"/>
          </a:p>
        </p:txBody>
      </p:sp>
      <p:sp>
        <p:nvSpPr>
          <p:cNvPr id="5" name="Footer Placeholder 4"/>
          <p:cNvSpPr>
            <a:spLocks noGrp="1"/>
          </p:cNvSpPr>
          <p:nvPr>
            <p:ph type="ftr" sz="quarter" idx="11"/>
          </p:nvPr>
        </p:nvSpPr>
        <p:spPr>
          <a:xfrm>
            <a:off x="2182708" y="6272784"/>
            <a:ext cx="6327648" cy="365125"/>
          </a:xfrm>
        </p:spPr>
        <p:txBody>
          <a:bodyPr/>
          <a:lstStyle/>
          <a:p>
            <a:r>
              <a:rPr lang="en-US"/>
              <a:t>Email:syedameen80091@gmail.com</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A147C0B-ECD1-4C53-8592-8A34B40B3A3C}" type="slidenum">
              <a:rPr lang="en-US" smtClean="0"/>
              <a:t>‹#›</a:t>
            </a:fld>
            <a:endParaRPr lang="en-US"/>
          </a:p>
        </p:txBody>
      </p:sp>
    </p:spTree>
    <p:extLst>
      <p:ext uri="{BB962C8B-B14F-4D97-AF65-F5344CB8AC3E}">
        <p14:creationId xmlns:p14="http://schemas.microsoft.com/office/powerpoint/2010/main" val="3683575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D273CD-4DB0-413B-B106-BDA66BBCB017}" type="datetime1">
              <a:rPr lang="en-US" smtClean="0"/>
              <a:t>4/3/2023</a:t>
            </a:fld>
            <a:endParaRPr lang="en-US"/>
          </a:p>
        </p:txBody>
      </p:sp>
      <p:sp>
        <p:nvSpPr>
          <p:cNvPr id="6" name="Footer Placeholder 5"/>
          <p:cNvSpPr>
            <a:spLocks noGrp="1"/>
          </p:cNvSpPr>
          <p:nvPr>
            <p:ph type="ftr" sz="quarter" idx="11"/>
          </p:nvPr>
        </p:nvSpPr>
        <p:spPr/>
        <p:txBody>
          <a:bodyPr/>
          <a:lstStyle/>
          <a:p>
            <a:r>
              <a:rPr lang="en-US"/>
              <a:t>Email:syedameen80091@gmail.com</a:t>
            </a:r>
          </a:p>
        </p:txBody>
      </p:sp>
      <p:sp>
        <p:nvSpPr>
          <p:cNvPr id="7" name="Slide Number Placeholder 6"/>
          <p:cNvSpPr>
            <a:spLocks noGrp="1"/>
          </p:cNvSpPr>
          <p:nvPr>
            <p:ph type="sldNum" sz="quarter" idx="12"/>
          </p:nvPr>
        </p:nvSpPr>
        <p:spPr/>
        <p:txBody>
          <a:bodyPr/>
          <a:lstStyle/>
          <a:p>
            <a:fld id="{0A147C0B-ECD1-4C53-8592-8A34B40B3A3C}" type="slidenum">
              <a:rPr lang="en-US" smtClean="0"/>
              <a:t>‹#›</a:t>
            </a:fld>
            <a:endParaRPr lang="en-US"/>
          </a:p>
        </p:txBody>
      </p:sp>
    </p:spTree>
    <p:extLst>
      <p:ext uri="{BB962C8B-B14F-4D97-AF65-F5344CB8AC3E}">
        <p14:creationId xmlns:p14="http://schemas.microsoft.com/office/powerpoint/2010/main" val="1654770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F0A41D-B6BB-4D81-BAAC-1CB04A04B21F}" type="datetime1">
              <a:rPr lang="en-US" smtClean="0"/>
              <a:t>4/3/2023</a:t>
            </a:fld>
            <a:endParaRPr lang="en-US"/>
          </a:p>
        </p:txBody>
      </p:sp>
      <p:sp>
        <p:nvSpPr>
          <p:cNvPr id="8" name="Footer Placeholder 7"/>
          <p:cNvSpPr>
            <a:spLocks noGrp="1"/>
          </p:cNvSpPr>
          <p:nvPr>
            <p:ph type="ftr" sz="quarter" idx="11"/>
          </p:nvPr>
        </p:nvSpPr>
        <p:spPr/>
        <p:txBody>
          <a:bodyPr/>
          <a:lstStyle/>
          <a:p>
            <a:r>
              <a:rPr lang="en-US"/>
              <a:t>Email:syedameen80091@gmail.com</a:t>
            </a:r>
          </a:p>
        </p:txBody>
      </p:sp>
      <p:sp>
        <p:nvSpPr>
          <p:cNvPr id="9" name="Slide Number Placeholder 8"/>
          <p:cNvSpPr>
            <a:spLocks noGrp="1"/>
          </p:cNvSpPr>
          <p:nvPr>
            <p:ph type="sldNum" sz="quarter" idx="12"/>
          </p:nvPr>
        </p:nvSpPr>
        <p:spPr/>
        <p:txBody>
          <a:bodyPr/>
          <a:lstStyle/>
          <a:p>
            <a:fld id="{0A147C0B-ECD1-4C53-8592-8A34B40B3A3C}" type="slidenum">
              <a:rPr lang="en-US" smtClean="0"/>
              <a:t>‹#›</a:t>
            </a:fld>
            <a:endParaRPr lang="en-US"/>
          </a:p>
        </p:txBody>
      </p:sp>
    </p:spTree>
    <p:extLst>
      <p:ext uri="{BB962C8B-B14F-4D97-AF65-F5344CB8AC3E}">
        <p14:creationId xmlns:p14="http://schemas.microsoft.com/office/powerpoint/2010/main" val="358392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892E24-0DE5-4439-AE65-66C2371D427E}" type="datetime1">
              <a:rPr lang="en-US" smtClean="0"/>
              <a:t>4/3/2023</a:t>
            </a:fld>
            <a:endParaRPr lang="en-US"/>
          </a:p>
        </p:txBody>
      </p:sp>
      <p:sp>
        <p:nvSpPr>
          <p:cNvPr id="4" name="Footer Placeholder 3"/>
          <p:cNvSpPr>
            <a:spLocks noGrp="1"/>
          </p:cNvSpPr>
          <p:nvPr>
            <p:ph type="ftr" sz="quarter" idx="11"/>
          </p:nvPr>
        </p:nvSpPr>
        <p:spPr/>
        <p:txBody>
          <a:bodyPr/>
          <a:lstStyle/>
          <a:p>
            <a:r>
              <a:rPr lang="en-US"/>
              <a:t>Email:syedameen80091@gmail.com</a:t>
            </a:r>
          </a:p>
        </p:txBody>
      </p:sp>
      <p:sp>
        <p:nvSpPr>
          <p:cNvPr id="5" name="Slide Number Placeholder 4"/>
          <p:cNvSpPr>
            <a:spLocks noGrp="1"/>
          </p:cNvSpPr>
          <p:nvPr>
            <p:ph type="sldNum" sz="quarter" idx="12"/>
          </p:nvPr>
        </p:nvSpPr>
        <p:spPr/>
        <p:txBody>
          <a:bodyPr/>
          <a:lstStyle/>
          <a:p>
            <a:fld id="{0A147C0B-ECD1-4C53-8592-8A34B40B3A3C}" type="slidenum">
              <a:rPr lang="en-US" smtClean="0"/>
              <a:t>‹#›</a:t>
            </a:fld>
            <a:endParaRPr lang="en-US"/>
          </a:p>
        </p:txBody>
      </p:sp>
    </p:spTree>
    <p:extLst>
      <p:ext uri="{BB962C8B-B14F-4D97-AF65-F5344CB8AC3E}">
        <p14:creationId xmlns:p14="http://schemas.microsoft.com/office/powerpoint/2010/main" val="99830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C8FFA-7F3D-43E5-9805-0A810327CDF5}" type="datetime1">
              <a:rPr lang="en-US" smtClean="0"/>
              <a:t>4/3/2023</a:t>
            </a:fld>
            <a:endParaRPr lang="en-US"/>
          </a:p>
        </p:txBody>
      </p:sp>
      <p:sp>
        <p:nvSpPr>
          <p:cNvPr id="3" name="Footer Placeholder 2"/>
          <p:cNvSpPr>
            <a:spLocks noGrp="1"/>
          </p:cNvSpPr>
          <p:nvPr>
            <p:ph type="ftr" sz="quarter" idx="11"/>
          </p:nvPr>
        </p:nvSpPr>
        <p:spPr/>
        <p:txBody>
          <a:bodyPr/>
          <a:lstStyle/>
          <a:p>
            <a:r>
              <a:rPr lang="en-US"/>
              <a:t>Email:syedameen80091@gmail.com</a:t>
            </a:r>
          </a:p>
        </p:txBody>
      </p:sp>
      <p:sp>
        <p:nvSpPr>
          <p:cNvPr id="4" name="Slide Number Placeholder 3"/>
          <p:cNvSpPr>
            <a:spLocks noGrp="1"/>
          </p:cNvSpPr>
          <p:nvPr>
            <p:ph type="sldNum" sz="quarter" idx="12"/>
          </p:nvPr>
        </p:nvSpPr>
        <p:spPr/>
        <p:txBody>
          <a:bodyPr/>
          <a:lstStyle/>
          <a:p>
            <a:fld id="{0A147C0B-ECD1-4C53-8592-8A34B40B3A3C}" type="slidenum">
              <a:rPr lang="en-US" smtClean="0"/>
              <a:t>‹#›</a:t>
            </a:fld>
            <a:endParaRPr lang="en-US"/>
          </a:p>
        </p:txBody>
      </p:sp>
    </p:spTree>
    <p:extLst>
      <p:ext uri="{BB962C8B-B14F-4D97-AF65-F5344CB8AC3E}">
        <p14:creationId xmlns:p14="http://schemas.microsoft.com/office/powerpoint/2010/main" val="435172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B0383C-7D3B-4FF3-94B1-0B5EF6390788}" type="datetime1">
              <a:rPr lang="en-US" smtClean="0"/>
              <a:t>4/3/2023</a:t>
            </a:fld>
            <a:endParaRPr lang="en-US"/>
          </a:p>
        </p:txBody>
      </p:sp>
      <p:sp>
        <p:nvSpPr>
          <p:cNvPr id="6" name="Footer Placeholder 5"/>
          <p:cNvSpPr>
            <a:spLocks noGrp="1"/>
          </p:cNvSpPr>
          <p:nvPr>
            <p:ph type="ftr" sz="quarter" idx="11"/>
          </p:nvPr>
        </p:nvSpPr>
        <p:spPr/>
        <p:txBody>
          <a:bodyPr/>
          <a:lstStyle/>
          <a:p>
            <a:r>
              <a:rPr lang="en-US"/>
              <a:t>Email:syedameen80091@gmail.com</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A147C0B-ECD1-4C53-8592-8A34B40B3A3C}" type="slidenum">
              <a:rPr lang="en-US" smtClean="0"/>
              <a:t>‹#›</a:t>
            </a:fld>
            <a:endParaRPr lang="en-US"/>
          </a:p>
        </p:txBody>
      </p:sp>
    </p:spTree>
    <p:extLst>
      <p:ext uri="{BB962C8B-B14F-4D97-AF65-F5344CB8AC3E}">
        <p14:creationId xmlns:p14="http://schemas.microsoft.com/office/powerpoint/2010/main" val="2040210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0A20D8-09F1-4E4E-9EF4-40574CA3270A}" type="datetime1">
              <a:rPr lang="en-US" smtClean="0"/>
              <a:t>4/3/2023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A147C0B-ECD1-4C53-8592-8A34B40B3A3C}" type="slidenum">
              <a:rPr lang="en-US" smtClean="0"/>
              <a:t>‹#›</a:t>
            </a:fld>
            <a:endParaRPr lang="en-US"/>
          </a:p>
        </p:txBody>
      </p:sp>
    </p:spTree>
    <p:extLst>
      <p:ext uri="{BB962C8B-B14F-4D97-AF65-F5344CB8AC3E}">
        <p14:creationId xmlns:p14="http://schemas.microsoft.com/office/powerpoint/2010/main" val="533090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9CA9BD7-9AC9-4AC2-970D-CED6885C60C5}" type="datetime1">
              <a:rPr lang="en-US" smtClean="0"/>
              <a:t>4/3/2023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Email:syedameen80091@gmail.com</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A147C0B-ECD1-4C53-8592-8A34B40B3A3C}" type="slidenum">
              <a:rPr lang="en-US" smtClean="0"/>
              <a:t>‹#›</a:t>
            </a:fld>
            <a:endParaRPr lang="en-US"/>
          </a:p>
        </p:txBody>
      </p:sp>
    </p:spTree>
    <p:extLst>
      <p:ext uri="{BB962C8B-B14F-4D97-AF65-F5344CB8AC3E}">
        <p14:creationId xmlns:p14="http://schemas.microsoft.com/office/powerpoint/2010/main" val="3012351374"/>
      </p:ext>
    </p:extLst>
  </p:cSld>
  <p:clrMap bg1="lt1" tx1="dk1" bg2="lt2" tx2="dk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Lst>
  <p:hf hd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 Id="rId5" Type="http://schemas.openxmlformats.org/officeDocument/2006/relationships/image" Target="../media/image53.png"/><Relationship Id="rId4" Type="http://schemas.openxmlformats.org/officeDocument/2006/relationships/image" Target="../media/image52.png"/></Relationships>
</file>

<file path=ppt/slides/_rels/slide2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5" Type="http://schemas.openxmlformats.org/officeDocument/2006/relationships/image" Target="../media/image57.png"/><Relationship Id="rId4" Type="http://schemas.openxmlformats.org/officeDocument/2006/relationships/image" Target="../media/image56.png"/></Relationships>
</file>

<file path=ppt/slides/_rels/slide2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2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 Id="rId5" Type="http://schemas.openxmlformats.org/officeDocument/2006/relationships/image" Target="../media/image66.png"/><Relationship Id="rId4" Type="http://schemas.openxmlformats.org/officeDocument/2006/relationships/image" Target="../media/image65.png"/></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02884-2D72-2769-EB78-DB071F16528F}"/>
              </a:ext>
            </a:extLst>
          </p:cNvPr>
          <p:cNvSpPr>
            <a:spLocks noGrp="1"/>
          </p:cNvSpPr>
          <p:nvPr>
            <p:ph type="ctrTitle"/>
          </p:nvPr>
        </p:nvSpPr>
        <p:spPr>
          <a:xfrm>
            <a:off x="1196340" y="2024385"/>
            <a:ext cx="9448800" cy="1825096"/>
          </a:xfrm>
        </p:spPr>
        <p:txBody>
          <a:bodyPr/>
          <a:lstStyle/>
          <a:p>
            <a:r>
              <a:rPr lang="en-US" dirty="0">
                <a:solidFill>
                  <a:schemeClr val="accent2">
                    <a:lumMod val="50000"/>
                  </a:schemeClr>
                </a:solidFill>
              </a:rPr>
              <a:t>HR Employee Attrition</a:t>
            </a:r>
          </a:p>
        </p:txBody>
      </p:sp>
      <p:sp>
        <p:nvSpPr>
          <p:cNvPr id="3" name="Subtitle 2">
            <a:extLst>
              <a:ext uri="{FF2B5EF4-FFF2-40B4-BE49-F238E27FC236}">
                <a16:creationId xmlns:a16="http://schemas.microsoft.com/office/drawing/2014/main" id="{BA36854A-2733-FC92-6948-BD758349700B}"/>
              </a:ext>
            </a:extLst>
          </p:cNvPr>
          <p:cNvSpPr>
            <a:spLocks noGrp="1"/>
          </p:cNvSpPr>
          <p:nvPr>
            <p:ph type="subTitle" idx="1"/>
          </p:nvPr>
        </p:nvSpPr>
        <p:spPr>
          <a:xfrm>
            <a:off x="8104216" y="5481783"/>
            <a:ext cx="9448800" cy="685800"/>
          </a:xfrm>
        </p:spPr>
        <p:txBody>
          <a:bodyPr>
            <a:normAutofit fontScale="85000" lnSpcReduction="20000"/>
          </a:bodyPr>
          <a:lstStyle/>
          <a:p>
            <a:r>
              <a:rPr lang="en-US" dirty="0"/>
              <a:t>By :</a:t>
            </a:r>
          </a:p>
          <a:p>
            <a:r>
              <a:rPr lang="en-US" dirty="0"/>
              <a:t>      Syed Ameen</a:t>
            </a:r>
          </a:p>
        </p:txBody>
      </p:sp>
      <p:sp>
        <p:nvSpPr>
          <p:cNvPr id="6" name="Slide Number Placeholder 5">
            <a:extLst>
              <a:ext uri="{FF2B5EF4-FFF2-40B4-BE49-F238E27FC236}">
                <a16:creationId xmlns:a16="http://schemas.microsoft.com/office/drawing/2014/main" id="{4598DB82-4A82-9C84-3027-517ACEC59326}"/>
              </a:ext>
            </a:extLst>
          </p:cNvPr>
          <p:cNvSpPr>
            <a:spLocks noGrp="1"/>
          </p:cNvSpPr>
          <p:nvPr>
            <p:ph type="sldNum" sz="quarter" idx="12"/>
          </p:nvPr>
        </p:nvSpPr>
        <p:spPr/>
        <p:txBody>
          <a:bodyPr/>
          <a:lstStyle/>
          <a:p>
            <a:fld id="{0A147C0B-ECD1-4C53-8592-8A34B40B3A3C}" type="slidenum">
              <a:rPr lang="en-US" smtClean="0"/>
              <a:t>1</a:t>
            </a:fld>
            <a:endParaRPr lang="en-US"/>
          </a:p>
        </p:txBody>
      </p:sp>
      <p:sp>
        <p:nvSpPr>
          <p:cNvPr id="7" name="TextBox 6">
            <a:extLst>
              <a:ext uri="{FF2B5EF4-FFF2-40B4-BE49-F238E27FC236}">
                <a16:creationId xmlns:a16="http://schemas.microsoft.com/office/drawing/2014/main" id="{740143C5-E868-D79A-7478-3E387E96EE57}"/>
              </a:ext>
            </a:extLst>
          </p:cNvPr>
          <p:cNvSpPr txBox="1"/>
          <p:nvPr/>
        </p:nvSpPr>
        <p:spPr>
          <a:xfrm>
            <a:off x="3138027" y="6488668"/>
            <a:ext cx="6267449" cy="369332"/>
          </a:xfrm>
          <a:prstGeom prst="rect">
            <a:avLst/>
          </a:prstGeom>
          <a:noFill/>
        </p:spPr>
        <p:txBody>
          <a:bodyPr wrap="square" rtlCol="0">
            <a:spAutoFit/>
          </a:bodyPr>
          <a:lstStyle/>
          <a:p>
            <a:pPr algn="ctr"/>
            <a:endParaRPr lang="en-US" dirty="0"/>
          </a:p>
        </p:txBody>
      </p:sp>
      <p:sp>
        <p:nvSpPr>
          <p:cNvPr id="4" name="Footer Placeholder 3">
            <a:extLst>
              <a:ext uri="{FF2B5EF4-FFF2-40B4-BE49-F238E27FC236}">
                <a16:creationId xmlns:a16="http://schemas.microsoft.com/office/drawing/2014/main" id="{572F93B3-B3E7-F935-6E27-77F9D4BA06DC}"/>
              </a:ext>
            </a:extLst>
          </p:cNvPr>
          <p:cNvSpPr>
            <a:spLocks noGrp="1"/>
          </p:cNvSpPr>
          <p:nvPr>
            <p:ph type="ftr" sz="quarter" idx="11"/>
          </p:nvPr>
        </p:nvSpPr>
        <p:spPr/>
        <p:txBody>
          <a:bodyPr/>
          <a:lstStyle/>
          <a:p>
            <a:r>
              <a:rPr lang="en-US" dirty="0"/>
              <a:t>Email:syedameen80091@gmail.com</a:t>
            </a:r>
          </a:p>
        </p:txBody>
      </p:sp>
      <p:pic>
        <p:nvPicPr>
          <p:cNvPr id="2050" name="Picture 2" descr="10+ Employee Attrition Stock Photos, Pictures &amp; Royalty-Free Images - iStock">
            <a:extLst>
              <a:ext uri="{FF2B5EF4-FFF2-40B4-BE49-F238E27FC236}">
                <a16:creationId xmlns:a16="http://schemas.microsoft.com/office/drawing/2014/main" id="{D2CE129F-A932-2793-8ECF-26505D5280F9}"/>
              </a:ext>
            </a:extLst>
          </p:cNvPr>
          <p:cNvPicPr>
            <a:picLocks noChangeAspect="1" noChangeArrowheads="1"/>
          </p:cNvPicPr>
          <p:nvPr/>
        </p:nvPicPr>
        <p:blipFill>
          <a:blip r:embed="rId2">
            <a:alphaModFix amt="21000"/>
            <a:extLst>
              <a:ext uri="{28A0092B-C50C-407E-A947-70E740481C1C}">
                <a14:useLocalDpi xmlns:a14="http://schemas.microsoft.com/office/drawing/2010/main" val="0"/>
              </a:ext>
            </a:extLst>
          </a:blip>
          <a:srcRect/>
          <a:stretch>
            <a:fillRect/>
          </a:stretch>
        </p:blipFill>
        <p:spPr bwMode="auto">
          <a:xfrm>
            <a:off x="7263284" y="1498658"/>
            <a:ext cx="2091020" cy="2682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401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09135D8-2112-7240-DA8A-969B5672CF23}"/>
              </a:ext>
            </a:extLst>
          </p:cNvPr>
          <p:cNvSpPr>
            <a:spLocks noGrp="1"/>
          </p:cNvSpPr>
          <p:nvPr>
            <p:ph type="sldNum" sz="quarter" idx="12"/>
          </p:nvPr>
        </p:nvSpPr>
        <p:spPr/>
        <p:txBody>
          <a:bodyPr/>
          <a:lstStyle/>
          <a:p>
            <a:fld id="{0A147C0B-ECD1-4C53-8592-8A34B40B3A3C}" type="slidenum">
              <a:rPr lang="en-US" smtClean="0"/>
              <a:t>10</a:t>
            </a:fld>
            <a:endParaRPr lang="en-US"/>
          </a:p>
        </p:txBody>
      </p:sp>
      <p:sp>
        <p:nvSpPr>
          <p:cNvPr id="5" name="TextBox 4">
            <a:extLst>
              <a:ext uri="{FF2B5EF4-FFF2-40B4-BE49-F238E27FC236}">
                <a16:creationId xmlns:a16="http://schemas.microsoft.com/office/drawing/2014/main" id="{D7CF2BAD-7EFC-B236-743B-B521F46239FD}"/>
              </a:ext>
            </a:extLst>
          </p:cNvPr>
          <p:cNvSpPr txBox="1"/>
          <p:nvPr/>
        </p:nvSpPr>
        <p:spPr>
          <a:xfrm>
            <a:off x="1733550" y="238125"/>
            <a:ext cx="8505825" cy="1077218"/>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Relationships of target variable with other variables</a:t>
            </a:r>
            <a:endParaRPr lang="en-US" sz="3200" b="1" dirty="0"/>
          </a:p>
        </p:txBody>
      </p:sp>
      <p:pic>
        <p:nvPicPr>
          <p:cNvPr id="7" name="Picture 6">
            <a:extLst>
              <a:ext uri="{FF2B5EF4-FFF2-40B4-BE49-F238E27FC236}">
                <a16:creationId xmlns:a16="http://schemas.microsoft.com/office/drawing/2014/main" id="{6050B34B-7E32-B537-1882-8012094AB049}"/>
              </a:ext>
            </a:extLst>
          </p:cNvPr>
          <p:cNvPicPr>
            <a:picLocks noChangeAspect="1"/>
          </p:cNvPicPr>
          <p:nvPr/>
        </p:nvPicPr>
        <p:blipFill>
          <a:blip r:embed="rId2"/>
          <a:stretch>
            <a:fillRect/>
          </a:stretch>
        </p:blipFill>
        <p:spPr>
          <a:xfrm>
            <a:off x="211265" y="1963931"/>
            <a:ext cx="5694543" cy="3703444"/>
          </a:xfrm>
          <a:prstGeom prst="rect">
            <a:avLst/>
          </a:prstGeom>
        </p:spPr>
      </p:pic>
      <p:sp>
        <p:nvSpPr>
          <p:cNvPr id="8" name="TextBox 7">
            <a:extLst>
              <a:ext uri="{FF2B5EF4-FFF2-40B4-BE49-F238E27FC236}">
                <a16:creationId xmlns:a16="http://schemas.microsoft.com/office/drawing/2014/main" id="{4DF7547A-42E6-EBCE-9602-722BBC7A25FC}"/>
              </a:ext>
            </a:extLst>
          </p:cNvPr>
          <p:cNvSpPr txBox="1"/>
          <p:nvPr/>
        </p:nvSpPr>
        <p:spPr>
          <a:xfrm>
            <a:off x="6610349" y="2799990"/>
            <a:ext cx="4932951" cy="2031325"/>
          </a:xfrm>
          <a:prstGeom prst="rect">
            <a:avLst/>
          </a:prstGeom>
          <a:noFill/>
        </p:spPr>
        <p:txBody>
          <a:bodyPr wrap="square" rtlCol="0">
            <a:spAutoFit/>
          </a:bodyPr>
          <a:lstStyle/>
          <a:p>
            <a:pPr marL="285750" indent="-285750">
              <a:buFont typeface="Wingdings" panose="05000000000000000000" pitchFamily="2" charset="2"/>
              <a:buChar char="Ø"/>
            </a:pPr>
            <a:r>
              <a:rPr lang="en-US" b="1" dirty="0"/>
              <a:t>Employees in age of 25 to 35 are more likely to leave the job</a:t>
            </a:r>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r>
              <a:rPr lang="en-US" b="1" dirty="0"/>
              <a:t>After 48 age, the distribution tells us that “Higher the age Lesser will be attrition”</a:t>
            </a:r>
          </a:p>
        </p:txBody>
      </p:sp>
      <p:sp>
        <p:nvSpPr>
          <p:cNvPr id="9" name="TextBox 8">
            <a:extLst>
              <a:ext uri="{FF2B5EF4-FFF2-40B4-BE49-F238E27FC236}">
                <a16:creationId xmlns:a16="http://schemas.microsoft.com/office/drawing/2014/main" id="{4939A53F-BF26-CFAE-FFD4-9FDA837BFCF9}"/>
              </a:ext>
            </a:extLst>
          </p:cNvPr>
          <p:cNvSpPr txBox="1"/>
          <p:nvPr/>
        </p:nvSpPr>
        <p:spPr>
          <a:xfrm>
            <a:off x="2409825" y="5934075"/>
            <a:ext cx="2381250" cy="369332"/>
          </a:xfrm>
          <a:prstGeom prst="rect">
            <a:avLst/>
          </a:prstGeom>
          <a:noFill/>
        </p:spPr>
        <p:txBody>
          <a:bodyPr wrap="square" rtlCol="0">
            <a:spAutoFit/>
          </a:bodyPr>
          <a:lstStyle/>
          <a:p>
            <a:pPr marL="285750" indent="-285750">
              <a:buFont typeface="Wingdings" panose="05000000000000000000" pitchFamily="2" charset="2"/>
              <a:buChar char="v"/>
            </a:pPr>
            <a:r>
              <a:rPr lang="en-US" b="1" i="1" dirty="0">
                <a:solidFill>
                  <a:srgbClr val="C00000"/>
                </a:solidFill>
              </a:rPr>
              <a:t>Attrition VS Age</a:t>
            </a:r>
            <a:endParaRPr lang="en-US" dirty="0"/>
          </a:p>
        </p:txBody>
      </p:sp>
      <p:sp>
        <p:nvSpPr>
          <p:cNvPr id="2" name="Footer Placeholder 1">
            <a:extLst>
              <a:ext uri="{FF2B5EF4-FFF2-40B4-BE49-F238E27FC236}">
                <a16:creationId xmlns:a16="http://schemas.microsoft.com/office/drawing/2014/main" id="{125C8AE9-888E-DB21-6018-34918998FB4B}"/>
              </a:ext>
            </a:extLst>
          </p:cNvPr>
          <p:cNvSpPr>
            <a:spLocks noGrp="1"/>
          </p:cNvSpPr>
          <p:nvPr>
            <p:ph type="ftr" sz="quarter" idx="11"/>
          </p:nvPr>
        </p:nvSpPr>
        <p:spPr/>
        <p:txBody>
          <a:bodyPr/>
          <a:lstStyle/>
          <a:p>
            <a:r>
              <a:rPr lang="en-US"/>
              <a:t>Email:syedameen80091@gmail.com</a:t>
            </a:r>
          </a:p>
        </p:txBody>
      </p:sp>
    </p:spTree>
    <p:extLst>
      <p:ext uri="{BB962C8B-B14F-4D97-AF65-F5344CB8AC3E}">
        <p14:creationId xmlns:p14="http://schemas.microsoft.com/office/powerpoint/2010/main" val="1369187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5D9340-25A0-9012-F481-694121562D7B}"/>
              </a:ext>
            </a:extLst>
          </p:cNvPr>
          <p:cNvSpPr>
            <a:spLocks noGrp="1"/>
          </p:cNvSpPr>
          <p:nvPr>
            <p:ph type="sldNum" sz="quarter" idx="12"/>
          </p:nvPr>
        </p:nvSpPr>
        <p:spPr/>
        <p:txBody>
          <a:bodyPr/>
          <a:lstStyle/>
          <a:p>
            <a:fld id="{0A147C0B-ECD1-4C53-8592-8A34B40B3A3C}" type="slidenum">
              <a:rPr lang="en-US" smtClean="0"/>
              <a:t>11</a:t>
            </a:fld>
            <a:endParaRPr lang="en-US"/>
          </a:p>
        </p:txBody>
      </p:sp>
      <p:pic>
        <p:nvPicPr>
          <p:cNvPr id="4" name="Picture 3">
            <a:extLst>
              <a:ext uri="{FF2B5EF4-FFF2-40B4-BE49-F238E27FC236}">
                <a16:creationId xmlns:a16="http://schemas.microsoft.com/office/drawing/2014/main" id="{FECE62C5-C83A-C0F2-FB62-B6F5970FF4A8}"/>
              </a:ext>
            </a:extLst>
          </p:cNvPr>
          <p:cNvPicPr>
            <a:picLocks noChangeAspect="1"/>
          </p:cNvPicPr>
          <p:nvPr/>
        </p:nvPicPr>
        <p:blipFill>
          <a:blip r:embed="rId2"/>
          <a:stretch>
            <a:fillRect/>
          </a:stretch>
        </p:blipFill>
        <p:spPr>
          <a:xfrm>
            <a:off x="807534" y="1588647"/>
            <a:ext cx="5552536" cy="3678678"/>
          </a:xfrm>
          <a:prstGeom prst="rect">
            <a:avLst/>
          </a:prstGeom>
        </p:spPr>
      </p:pic>
      <p:sp>
        <p:nvSpPr>
          <p:cNvPr id="5" name="TextBox 4">
            <a:extLst>
              <a:ext uri="{FF2B5EF4-FFF2-40B4-BE49-F238E27FC236}">
                <a16:creationId xmlns:a16="http://schemas.microsoft.com/office/drawing/2014/main" id="{698FA2CE-68DE-A6F7-9BE6-16545545EA67}"/>
              </a:ext>
            </a:extLst>
          </p:cNvPr>
          <p:cNvSpPr txBox="1"/>
          <p:nvPr/>
        </p:nvSpPr>
        <p:spPr>
          <a:xfrm>
            <a:off x="7417683" y="1588647"/>
            <a:ext cx="3966783" cy="3416320"/>
          </a:xfrm>
          <a:prstGeom prst="rect">
            <a:avLst/>
          </a:prstGeom>
          <a:noFill/>
        </p:spPr>
        <p:txBody>
          <a:bodyPr wrap="square" rtlCol="0">
            <a:spAutoFit/>
          </a:bodyPr>
          <a:lstStyle/>
          <a:p>
            <a:pPr marL="285750" indent="-285750">
              <a:buFont typeface="Wingdings" panose="05000000000000000000" pitchFamily="2" charset="2"/>
              <a:buChar char="Ø"/>
            </a:pPr>
            <a:r>
              <a:rPr lang="en-US" b="1" dirty="0"/>
              <a:t>Graph tells us that company has more count or more number of employees who travels rarely. It means travel rate of company is less</a:t>
            </a:r>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r>
              <a:rPr lang="en-US" b="1" dirty="0"/>
              <a:t>There are more employees who travels rarely and they are not satisfied with their job</a:t>
            </a:r>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r>
              <a:rPr lang="en-US" b="1" dirty="0"/>
              <a:t>Non-</a:t>
            </a:r>
            <a:r>
              <a:rPr lang="en-US" b="1" dirty="0" err="1"/>
              <a:t>Traveller</a:t>
            </a:r>
            <a:r>
              <a:rPr lang="en-US" b="1" dirty="0"/>
              <a:t> have least count as well as least attrition</a:t>
            </a:r>
          </a:p>
        </p:txBody>
      </p:sp>
      <p:sp>
        <p:nvSpPr>
          <p:cNvPr id="6" name="TextBox 5">
            <a:extLst>
              <a:ext uri="{FF2B5EF4-FFF2-40B4-BE49-F238E27FC236}">
                <a16:creationId xmlns:a16="http://schemas.microsoft.com/office/drawing/2014/main" id="{321465AE-8316-C289-C991-2BC9DDFDA082}"/>
              </a:ext>
            </a:extLst>
          </p:cNvPr>
          <p:cNvSpPr txBox="1"/>
          <p:nvPr/>
        </p:nvSpPr>
        <p:spPr>
          <a:xfrm>
            <a:off x="2266950" y="5695950"/>
            <a:ext cx="3448050" cy="369332"/>
          </a:xfrm>
          <a:prstGeom prst="rect">
            <a:avLst/>
          </a:prstGeom>
          <a:noFill/>
        </p:spPr>
        <p:txBody>
          <a:bodyPr wrap="square" rtlCol="0">
            <a:spAutoFit/>
          </a:bodyPr>
          <a:lstStyle/>
          <a:p>
            <a:pPr marL="285750" indent="-285750">
              <a:buFont typeface="Wingdings" panose="05000000000000000000" pitchFamily="2" charset="2"/>
              <a:buChar char="v"/>
            </a:pPr>
            <a:r>
              <a:rPr lang="en-US" b="1" i="1" dirty="0">
                <a:solidFill>
                  <a:srgbClr val="C00000"/>
                </a:solidFill>
              </a:rPr>
              <a:t>Attrition VS Business Travel</a:t>
            </a:r>
          </a:p>
        </p:txBody>
      </p:sp>
      <p:sp>
        <p:nvSpPr>
          <p:cNvPr id="3" name="Footer Placeholder 2">
            <a:extLst>
              <a:ext uri="{FF2B5EF4-FFF2-40B4-BE49-F238E27FC236}">
                <a16:creationId xmlns:a16="http://schemas.microsoft.com/office/drawing/2014/main" id="{84DEEAD1-31C6-7554-B7A3-32F3651D7E3F}"/>
              </a:ext>
            </a:extLst>
          </p:cNvPr>
          <p:cNvSpPr>
            <a:spLocks noGrp="1"/>
          </p:cNvSpPr>
          <p:nvPr>
            <p:ph type="ftr" sz="quarter" idx="11"/>
          </p:nvPr>
        </p:nvSpPr>
        <p:spPr/>
        <p:txBody>
          <a:bodyPr/>
          <a:lstStyle/>
          <a:p>
            <a:r>
              <a:rPr lang="en-US"/>
              <a:t>Email:syedameen80091@gmail.com</a:t>
            </a:r>
          </a:p>
        </p:txBody>
      </p:sp>
    </p:spTree>
    <p:extLst>
      <p:ext uri="{BB962C8B-B14F-4D97-AF65-F5344CB8AC3E}">
        <p14:creationId xmlns:p14="http://schemas.microsoft.com/office/powerpoint/2010/main" val="1894669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737599-EC62-E463-AA4A-83D854C73FAE}"/>
              </a:ext>
            </a:extLst>
          </p:cNvPr>
          <p:cNvSpPr>
            <a:spLocks noGrp="1"/>
          </p:cNvSpPr>
          <p:nvPr>
            <p:ph type="sldNum" sz="quarter" idx="12"/>
          </p:nvPr>
        </p:nvSpPr>
        <p:spPr/>
        <p:txBody>
          <a:bodyPr/>
          <a:lstStyle/>
          <a:p>
            <a:fld id="{0A147C0B-ECD1-4C53-8592-8A34B40B3A3C}" type="slidenum">
              <a:rPr lang="en-US" smtClean="0"/>
              <a:t>12</a:t>
            </a:fld>
            <a:endParaRPr lang="en-US"/>
          </a:p>
        </p:txBody>
      </p:sp>
      <p:pic>
        <p:nvPicPr>
          <p:cNvPr id="4" name="Picture 3">
            <a:extLst>
              <a:ext uri="{FF2B5EF4-FFF2-40B4-BE49-F238E27FC236}">
                <a16:creationId xmlns:a16="http://schemas.microsoft.com/office/drawing/2014/main" id="{155D6487-5806-34C5-14C8-351E7C390534}"/>
              </a:ext>
            </a:extLst>
          </p:cNvPr>
          <p:cNvPicPr>
            <a:picLocks noChangeAspect="1"/>
          </p:cNvPicPr>
          <p:nvPr/>
        </p:nvPicPr>
        <p:blipFill>
          <a:blip r:embed="rId2"/>
          <a:stretch>
            <a:fillRect/>
          </a:stretch>
        </p:blipFill>
        <p:spPr>
          <a:xfrm>
            <a:off x="243650" y="801884"/>
            <a:ext cx="4389500" cy="2796782"/>
          </a:xfrm>
          <a:prstGeom prst="rect">
            <a:avLst/>
          </a:prstGeom>
        </p:spPr>
      </p:pic>
      <p:sp>
        <p:nvSpPr>
          <p:cNvPr id="5" name="TextBox 4">
            <a:extLst>
              <a:ext uri="{FF2B5EF4-FFF2-40B4-BE49-F238E27FC236}">
                <a16:creationId xmlns:a16="http://schemas.microsoft.com/office/drawing/2014/main" id="{9603B596-8AD8-A377-9177-47CF992A1143}"/>
              </a:ext>
            </a:extLst>
          </p:cNvPr>
          <p:cNvSpPr txBox="1"/>
          <p:nvPr/>
        </p:nvSpPr>
        <p:spPr>
          <a:xfrm>
            <a:off x="6248400" y="944759"/>
            <a:ext cx="5699950"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The Research and Development department have more number of Attrition (150 employees) as compared to other two department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‘HR Department’ have least Attrition with just 5 to 10 employees</a:t>
            </a:r>
          </a:p>
        </p:txBody>
      </p:sp>
      <p:sp>
        <p:nvSpPr>
          <p:cNvPr id="6" name="TextBox 5">
            <a:extLst>
              <a:ext uri="{FF2B5EF4-FFF2-40B4-BE49-F238E27FC236}">
                <a16:creationId xmlns:a16="http://schemas.microsoft.com/office/drawing/2014/main" id="{06D9A993-9AB7-7223-5D29-B73E1EE8D8B4}"/>
              </a:ext>
            </a:extLst>
          </p:cNvPr>
          <p:cNvSpPr txBox="1"/>
          <p:nvPr/>
        </p:nvSpPr>
        <p:spPr>
          <a:xfrm>
            <a:off x="4381500" y="1553944"/>
            <a:ext cx="1866900" cy="646331"/>
          </a:xfrm>
          <a:prstGeom prst="rect">
            <a:avLst/>
          </a:prstGeom>
          <a:noFill/>
        </p:spPr>
        <p:txBody>
          <a:bodyPr wrap="square" rtlCol="0">
            <a:spAutoFit/>
          </a:bodyPr>
          <a:lstStyle/>
          <a:p>
            <a:pPr marL="285750" indent="-285750">
              <a:buFont typeface="Wingdings" panose="05000000000000000000" pitchFamily="2" charset="2"/>
              <a:buChar char="v"/>
            </a:pPr>
            <a:r>
              <a:rPr lang="en-US" b="1" i="1" dirty="0">
                <a:solidFill>
                  <a:srgbClr val="C00000"/>
                </a:solidFill>
              </a:rPr>
              <a:t>Attrition VS  Department</a:t>
            </a:r>
          </a:p>
        </p:txBody>
      </p:sp>
      <p:pic>
        <p:nvPicPr>
          <p:cNvPr id="8" name="Picture 7">
            <a:extLst>
              <a:ext uri="{FF2B5EF4-FFF2-40B4-BE49-F238E27FC236}">
                <a16:creationId xmlns:a16="http://schemas.microsoft.com/office/drawing/2014/main" id="{6BD25DCF-FE5C-CA79-FC9D-ABB3C38F36F5}"/>
              </a:ext>
            </a:extLst>
          </p:cNvPr>
          <p:cNvPicPr>
            <a:picLocks noChangeAspect="1"/>
          </p:cNvPicPr>
          <p:nvPr/>
        </p:nvPicPr>
        <p:blipFill>
          <a:blip r:embed="rId3"/>
          <a:stretch>
            <a:fillRect/>
          </a:stretch>
        </p:blipFill>
        <p:spPr>
          <a:xfrm>
            <a:off x="240792" y="3848510"/>
            <a:ext cx="4389500" cy="2911092"/>
          </a:xfrm>
          <a:prstGeom prst="rect">
            <a:avLst/>
          </a:prstGeom>
        </p:spPr>
      </p:pic>
      <p:sp>
        <p:nvSpPr>
          <p:cNvPr id="9" name="TextBox 8">
            <a:extLst>
              <a:ext uri="{FF2B5EF4-FFF2-40B4-BE49-F238E27FC236}">
                <a16:creationId xmlns:a16="http://schemas.microsoft.com/office/drawing/2014/main" id="{6E9B651C-801B-637B-60C6-194BAF97DBFB}"/>
              </a:ext>
            </a:extLst>
          </p:cNvPr>
          <p:cNvSpPr txBox="1"/>
          <p:nvPr/>
        </p:nvSpPr>
        <p:spPr>
          <a:xfrm>
            <a:off x="4430267" y="4989911"/>
            <a:ext cx="2008633" cy="923330"/>
          </a:xfrm>
          <a:prstGeom prst="rect">
            <a:avLst/>
          </a:prstGeom>
          <a:noFill/>
        </p:spPr>
        <p:txBody>
          <a:bodyPr wrap="square" rtlCol="0">
            <a:spAutoFit/>
          </a:bodyPr>
          <a:lstStyle/>
          <a:p>
            <a:pPr marL="285750" indent="-285750">
              <a:buFont typeface="Wingdings" panose="05000000000000000000" pitchFamily="2" charset="2"/>
              <a:buChar char="v"/>
            </a:pPr>
            <a:r>
              <a:rPr lang="en-US" b="1" i="1" dirty="0">
                <a:solidFill>
                  <a:srgbClr val="C00000"/>
                </a:solidFill>
              </a:rPr>
              <a:t>Attrition VS  Distance from Home</a:t>
            </a:r>
            <a:endParaRPr lang="en-US" dirty="0"/>
          </a:p>
        </p:txBody>
      </p:sp>
      <p:sp>
        <p:nvSpPr>
          <p:cNvPr id="10" name="TextBox 9">
            <a:extLst>
              <a:ext uri="{FF2B5EF4-FFF2-40B4-BE49-F238E27FC236}">
                <a16:creationId xmlns:a16="http://schemas.microsoft.com/office/drawing/2014/main" id="{1FD08124-86E4-D6D7-5160-CC8C34ED0F9B}"/>
              </a:ext>
            </a:extLst>
          </p:cNvPr>
          <p:cNvSpPr txBox="1"/>
          <p:nvPr/>
        </p:nvSpPr>
        <p:spPr>
          <a:xfrm>
            <a:off x="6440043" y="4436418"/>
            <a:ext cx="4914900"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t>Employee who has distance range of 0-10 km are more likely to leave the job</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We can also conclude that lesser the distance more number of employees are working</a:t>
            </a:r>
          </a:p>
        </p:txBody>
      </p:sp>
      <p:sp>
        <p:nvSpPr>
          <p:cNvPr id="3" name="Footer Placeholder 2">
            <a:extLst>
              <a:ext uri="{FF2B5EF4-FFF2-40B4-BE49-F238E27FC236}">
                <a16:creationId xmlns:a16="http://schemas.microsoft.com/office/drawing/2014/main" id="{34BE8869-217F-2648-5F10-CF4AD0587B30}"/>
              </a:ext>
            </a:extLst>
          </p:cNvPr>
          <p:cNvSpPr>
            <a:spLocks noGrp="1"/>
          </p:cNvSpPr>
          <p:nvPr>
            <p:ph type="ftr" sz="quarter" idx="11"/>
          </p:nvPr>
        </p:nvSpPr>
        <p:spPr/>
        <p:txBody>
          <a:bodyPr/>
          <a:lstStyle/>
          <a:p>
            <a:r>
              <a:rPr lang="en-US"/>
              <a:t>Email:syedameen80091@gmail.com</a:t>
            </a:r>
          </a:p>
        </p:txBody>
      </p:sp>
    </p:spTree>
    <p:extLst>
      <p:ext uri="{BB962C8B-B14F-4D97-AF65-F5344CB8AC3E}">
        <p14:creationId xmlns:p14="http://schemas.microsoft.com/office/powerpoint/2010/main" val="1006911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B66E9E-0ECD-D526-A5B6-560E4B93D795}"/>
              </a:ext>
            </a:extLst>
          </p:cNvPr>
          <p:cNvSpPr>
            <a:spLocks noGrp="1"/>
          </p:cNvSpPr>
          <p:nvPr>
            <p:ph type="sldNum" sz="quarter" idx="12"/>
          </p:nvPr>
        </p:nvSpPr>
        <p:spPr/>
        <p:txBody>
          <a:bodyPr/>
          <a:lstStyle/>
          <a:p>
            <a:fld id="{0A147C0B-ECD1-4C53-8592-8A34B40B3A3C}" type="slidenum">
              <a:rPr lang="en-US" smtClean="0"/>
              <a:t>13</a:t>
            </a:fld>
            <a:endParaRPr lang="en-US"/>
          </a:p>
        </p:txBody>
      </p:sp>
      <p:pic>
        <p:nvPicPr>
          <p:cNvPr id="4" name="Picture 3">
            <a:extLst>
              <a:ext uri="{FF2B5EF4-FFF2-40B4-BE49-F238E27FC236}">
                <a16:creationId xmlns:a16="http://schemas.microsoft.com/office/drawing/2014/main" id="{FEA14BA4-A854-532A-6C27-31FB8317688B}"/>
              </a:ext>
            </a:extLst>
          </p:cNvPr>
          <p:cNvPicPr>
            <a:picLocks noChangeAspect="1"/>
          </p:cNvPicPr>
          <p:nvPr/>
        </p:nvPicPr>
        <p:blipFill>
          <a:blip r:embed="rId2"/>
          <a:stretch>
            <a:fillRect/>
          </a:stretch>
        </p:blipFill>
        <p:spPr>
          <a:xfrm>
            <a:off x="186495" y="335157"/>
            <a:ext cx="4503810" cy="2834886"/>
          </a:xfrm>
          <a:prstGeom prst="rect">
            <a:avLst/>
          </a:prstGeom>
        </p:spPr>
      </p:pic>
      <p:sp>
        <p:nvSpPr>
          <p:cNvPr id="5" name="TextBox 4">
            <a:extLst>
              <a:ext uri="{FF2B5EF4-FFF2-40B4-BE49-F238E27FC236}">
                <a16:creationId xmlns:a16="http://schemas.microsoft.com/office/drawing/2014/main" id="{75907A63-6E70-39ED-CFD4-E6EFB170BAE0}"/>
              </a:ext>
            </a:extLst>
          </p:cNvPr>
          <p:cNvSpPr txBox="1"/>
          <p:nvPr/>
        </p:nvSpPr>
        <p:spPr>
          <a:xfrm>
            <a:off x="4690305" y="1490960"/>
            <a:ext cx="2024822" cy="923330"/>
          </a:xfrm>
          <a:prstGeom prst="rect">
            <a:avLst/>
          </a:prstGeom>
          <a:noFill/>
        </p:spPr>
        <p:txBody>
          <a:bodyPr wrap="square" rtlCol="0">
            <a:spAutoFit/>
          </a:bodyPr>
          <a:lstStyle/>
          <a:p>
            <a:pPr marL="285750" indent="-285750">
              <a:buFont typeface="Wingdings" panose="05000000000000000000" pitchFamily="2" charset="2"/>
              <a:buChar char="v"/>
            </a:pPr>
            <a:r>
              <a:rPr lang="en-US" b="1" i="1" dirty="0">
                <a:solidFill>
                  <a:srgbClr val="C00000"/>
                </a:solidFill>
              </a:rPr>
              <a:t>Attrition VS Education field</a:t>
            </a:r>
            <a:endParaRPr lang="en-US" dirty="0"/>
          </a:p>
        </p:txBody>
      </p:sp>
      <p:sp>
        <p:nvSpPr>
          <p:cNvPr id="6" name="TextBox 5">
            <a:extLst>
              <a:ext uri="{FF2B5EF4-FFF2-40B4-BE49-F238E27FC236}">
                <a16:creationId xmlns:a16="http://schemas.microsoft.com/office/drawing/2014/main" id="{651AE87C-D9AC-7251-F866-1E328BCE61BA}"/>
              </a:ext>
            </a:extLst>
          </p:cNvPr>
          <p:cNvSpPr txBox="1"/>
          <p:nvPr/>
        </p:nvSpPr>
        <p:spPr>
          <a:xfrm>
            <a:off x="6410325" y="676275"/>
            <a:ext cx="5595180"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First and foremost thing is that Employees who are from ‘Life science’ and ‘Medical’ background are more as compared to other education fields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As we conclude from analysis of Department and Attrition, here also HR educational background employees have least attention</a:t>
            </a:r>
          </a:p>
        </p:txBody>
      </p:sp>
      <p:sp>
        <p:nvSpPr>
          <p:cNvPr id="7" name="TextBox 6">
            <a:extLst>
              <a:ext uri="{FF2B5EF4-FFF2-40B4-BE49-F238E27FC236}">
                <a16:creationId xmlns:a16="http://schemas.microsoft.com/office/drawing/2014/main" id="{A333D188-30EB-A16A-AA91-C87ED44B3C6E}"/>
              </a:ext>
            </a:extLst>
          </p:cNvPr>
          <p:cNvSpPr txBox="1"/>
          <p:nvPr/>
        </p:nvSpPr>
        <p:spPr>
          <a:xfrm>
            <a:off x="6877050" y="4695825"/>
            <a:ext cx="4676775"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Increase in rate of Environment satisfaction gives rise to increase in Attrition “No”</a:t>
            </a:r>
          </a:p>
        </p:txBody>
      </p:sp>
      <p:pic>
        <p:nvPicPr>
          <p:cNvPr id="9" name="Picture 8">
            <a:extLst>
              <a:ext uri="{FF2B5EF4-FFF2-40B4-BE49-F238E27FC236}">
                <a16:creationId xmlns:a16="http://schemas.microsoft.com/office/drawing/2014/main" id="{4D41EA90-BED2-28BB-0253-5B2B1A7686D4}"/>
              </a:ext>
            </a:extLst>
          </p:cNvPr>
          <p:cNvPicPr>
            <a:picLocks noChangeAspect="1"/>
          </p:cNvPicPr>
          <p:nvPr/>
        </p:nvPicPr>
        <p:blipFill>
          <a:blip r:embed="rId3"/>
          <a:stretch>
            <a:fillRect/>
          </a:stretch>
        </p:blipFill>
        <p:spPr>
          <a:xfrm>
            <a:off x="186495" y="3867681"/>
            <a:ext cx="4343776" cy="2865368"/>
          </a:xfrm>
          <a:prstGeom prst="rect">
            <a:avLst/>
          </a:prstGeom>
        </p:spPr>
      </p:pic>
      <p:sp>
        <p:nvSpPr>
          <p:cNvPr id="10" name="TextBox 9">
            <a:extLst>
              <a:ext uri="{FF2B5EF4-FFF2-40B4-BE49-F238E27FC236}">
                <a16:creationId xmlns:a16="http://schemas.microsoft.com/office/drawing/2014/main" id="{6C5E2AD4-358A-E20E-FCBD-8D91E6BDCA64}"/>
              </a:ext>
            </a:extLst>
          </p:cNvPr>
          <p:cNvSpPr txBox="1"/>
          <p:nvPr/>
        </p:nvSpPr>
        <p:spPr>
          <a:xfrm>
            <a:off x="4686300" y="4705350"/>
            <a:ext cx="2024822" cy="923330"/>
          </a:xfrm>
          <a:prstGeom prst="rect">
            <a:avLst/>
          </a:prstGeom>
          <a:noFill/>
        </p:spPr>
        <p:txBody>
          <a:bodyPr wrap="square" rtlCol="0">
            <a:spAutoFit/>
          </a:bodyPr>
          <a:lstStyle/>
          <a:p>
            <a:pPr marL="285750" indent="-285750">
              <a:buFont typeface="Wingdings" panose="05000000000000000000" pitchFamily="2" charset="2"/>
              <a:buChar char="v"/>
            </a:pPr>
            <a:r>
              <a:rPr lang="en-US" b="1" i="1" dirty="0">
                <a:solidFill>
                  <a:srgbClr val="C00000"/>
                </a:solidFill>
              </a:rPr>
              <a:t>Attrition VS Environment satisfaction</a:t>
            </a:r>
            <a:endParaRPr lang="en-US" dirty="0"/>
          </a:p>
        </p:txBody>
      </p:sp>
      <p:sp>
        <p:nvSpPr>
          <p:cNvPr id="3" name="Footer Placeholder 2">
            <a:extLst>
              <a:ext uri="{FF2B5EF4-FFF2-40B4-BE49-F238E27FC236}">
                <a16:creationId xmlns:a16="http://schemas.microsoft.com/office/drawing/2014/main" id="{83825563-A431-D231-732A-D01B5F6B5929}"/>
              </a:ext>
            </a:extLst>
          </p:cNvPr>
          <p:cNvSpPr>
            <a:spLocks noGrp="1"/>
          </p:cNvSpPr>
          <p:nvPr>
            <p:ph type="ftr" sz="quarter" idx="11"/>
          </p:nvPr>
        </p:nvSpPr>
        <p:spPr/>
        <p:txBody>
          <a:bodyPr/>
          <a:lstStyle/>
          <a:p>
            <a:r>
              <a:rPr lang="en-US"/>
              <a:t>Email:syedameen80091@gmail.com</a:t>
            </a:r>
          </a:p>
        </p:txBody>
      </p:sp>
    </p:spTree>
    <p:extLst>
      <p:ext uri="{BB962C8B-B14F-4D97-AF65-F5344CB8AC3E}">
        <p14:creationId xmlns:p14="http://schemas.microsoft.com/office/powerpoint/2010/main" val="3971554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BD2CD4-B3DF-680A-B4E5-F807D8E964F9}"/>
              </a:ext>
            </a:extLst>
          </p:cNvPr>
          <p:cNvSpPr>
            <a:spLocks noGrp="1"/>
          </p:cNvSpPr>
          <p:nvPr>
            <p:ph type="sldNum" sz="quarter" idx="12"/>
          </p:nvPr>
        </p:nvSpPr>
        <p:spPr/>
        <p:txBody>
          <a:bodyPr/>
          <a:lstStyle/>
          <a:p>
            <a:fld id="{0A147C0B-ECD1-4C53-8592-8A34B40B3A3C}" type="slidenum">
              <a:rPr lang="en-US" smtClean="0"/>
              <a:t>14</a:t>
            </a:fld>
            <a:endParaRPr lang="en-US"/>
          </a:p>
        </p:txBody>
      </p:sp>
      <p:sp>
        <p:nvSpPr>
          <p:cNvPr id="5" name="TextBox 4">
            <a:extLst>
              <a:ext uri="{FF2B5EF4-FFF2-40B4-BE49-F238E27FC236}">
                <a16:creationId xmlns:a16="http://schemas.microsoft.com/office/drawing/2014/main" id="{5612E8A8-32F9-E489-5D11-FF598A563B6C}"/>
              </a:ext>
            </a:extLst>
          </p:cNvPr>
          <p:cNvSpPr txBox="1"/>
          <p:nvPr/>
        </p:nvSpPr>
        <p:spPr>
          <a:xfrm>
            <a:off x="5012252" y="1549892"/>
            <a:ext cx="1981200" cy="923330"/>
          </a:xfrm>
          <a:prstGeom prst="rect">
            <a:avLst/>
          </a:prstGeom>
          <a:noFill/>
        </p:spPr>
        <p:txBody>
          <a:bodyPr wrap="square" rtlCol="0">
            <a:spAutoFit/>
          </a:bodyPr>
          <a:lstStyle/>
          <a:p>
            <a:pPr marL="285750" indent="-285750">
              <a:buFont typeface="Wingdings" panose="05000000000000000000" pitchFamily="2" charset="2"/>
              <a:buChar char="v"/>
            </a:pPr>
            <a:r>
              <a:rPr lang="en-US" b="1" i="1" dirty="0">
                <a:solidFill>
                  <a:srgbClr val="C00000"/>
                </a:solidFill>
              </a:rPr>
              <a:t>Attrition VS monthly income</a:t>
            </a:r>
            <a:endParaRPr lang="en-US" dirty="0"/>
          </a:p>
        </p:txBody>
      </p:sp>
      <p:pic>
        <p:nvPicPr>
          <p:cNvPr id="8" name="Picture 7">
            <a:extLst>
              <a:ext uri="{FF2B5EF4-FFF2-40B4-BE49-F238E27FC236}">
                <a16:creationId xmlns:a16="http://schemas.microsoft.com/office/drawing/2014/main" id="{269A9A12-2EE3-443C-6DC3-B6892CC740FA}"/>
              </a:ext>
            </a:extLst>
          </p:cNvPr>
          <p:cNvPicPr>
            <a:picLocks noChangeAspect="1"/>
          </p:cNvPicPr>
          <p:nvPr/>
        </p:nvPicPr>
        <p:blipFill>
          <a:blip r:embed="rId2"/>
          <a:stretch>
            <a:fillRect/>
          </a:stretch>
        </p:blipFill>
        <p:spPr>
          <a:xfrm>
            <a:off x="523688" y="571252"/>
            <a:ext cx="4305673" cy="2880610"/>
          </a:xfrm>
          <a:prstGeom prst="rect">
            <a:avLst/>
          </a:prstGeom>
        </p:spPr>
      </p:pic>
      <p:sp>
        <p:nvSpPr>
          <p:cNvPr id="10" name="TextBox 9">
            <a:extLst>
              <a:ext uri="{FF2B5EF4-FFF2-40B4-BE49-F238E27FC236}">
                <a16:creationId xmlns:a16="http://schemas.microsoft.com/office/drawing/2014/main" id="{49D1B60E-3305-FD28-C5D4-BF7569C033C6}"/>
              </a:ext>
            </a:extLst>
          </p:cNvPr>
          <p:cNvSpPr txBox="1"/>
          <p:nvPr/>
        </p:nvSpPr>
        <p:spPr>
          <a:xfrm>
            <a:off x="6802952" y="1073642"/>
            <a:ext cx="5274748"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t>Higher the monthly income give rise to less Attrition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Employees who have their income </a:t>
            </a:r>
            <a:r>
              <a:rPr lang="en-US" dirty="0" err="1"/>
              <a:t>aprox</a:t>
            </a:r>
            <a:r>
              <a:rPr lang="en-US" dirty="0"/>
              <a:t> 2.5 K are more likely to quit their job because 2.5k is least range of income</a:t>
            </a:r>
          </a:p>
        </p:txBody>
      </p:sp>
      <p:pic>
        <p:nvPicPr>
          <p:cNvPr id="14" name="Picture 13">
            <a:extLst>
              <a:ext uri="{FF2B5EF4-FFF2-40B4-BE49-F238E27FC236}">
                <a16:creationId xmlns:a16="http://schemas.microsoft.com/office/drawing/2014/main" id="{C7DC700F-4AD1-60F5-A792-CC2F134D3C8A}"/>
              </a:ext>
            </a:extLst>
          </p:cNvPr>
          <p:cNvPicPr>
            <a:picLocks noChangeAspect="1"/>
          </p:cNvPicPr>
          <p:nvPr/>
        </p:nvPicPr>
        <p:blipFill>
          <a:blip r:embed="rId3"/>
          <a:stretch>
            <a:fillRect/>
          </a:stretch>
        </p:blipFill>
        <p:spPr>
          <a:xfrm>
            <a:off x="451108" y="3716829"/>
            <a:ext cx="4359018" cy="2827265"/>
          </a:xfrm>
          <a:prstGeom prst="rect">
            <a:avLst/>
          </a:prstGeom>
        </p:spPr>
      </p:pic>
      <p:sp>
        <p:nvSpPr>
          <p:cNvPr id="15" name="TextBox 14">
            <a:extLst>
              <a:ext uri="{FF2B5EF4-FFF2-40B4-BE49-F238E27FC236}">
                <a16:creationId xmlns:a16="http://schemas.microsoft.com/office/drawing/2014/main" id="{8773C6C9-FDE0-3652-D1D6-99FF7E6DA81F}"/>
              </a:ext>
            </a:extLst>
          </p:cNvPr>
          <p:cNvSpPr txBox="1"/>
          <p:nvPr/>
        </p:nvSpPr>
        <p:spPr>
          <a:xfrm>
            <a:off x="5012252" y="4543425"/>
            <a:ext cx="1818892" cy="923330"/>
          </a:xfrm>
          <a:prstGeom prst="rect">
            <a:avLst/>
          </a:prstGeom>
          <a:noFill/>
        </p:spPr>
        <p:txBody>
          <a:bodyPr wrap="square" rtlCol="0">
            <a:spAutoFit/>
          </a:bodyPr>
          <a:lstStyle/>
          <a:p>
            <a:pPr marL="285750" indent="-285750">
              <a:buFont typeface="Wingdings" panose="05000000000000000000" pitchFamily="2" charset="2"/>
              <a:buChar char="v"/>
            </a:pPr>
            <a:r>
              <a:rPr lang="en-US" b="1" i="1" dirty="0">
                <a:solidFill>
                  <a:srgbClr val="C00000"/>
                </a:solidFill>
              </a:rPr>
              <a:t>Attrition VS Stock option level</a:t>
            </a:r>
          </a:p>
        </p:txBody>
      </p:sp>
      <p:sp>
        <p:nvSpPr>
          <p:cNvPr id="16" name="TextBox 15">
            <a:extLst>
              <a:ext uri="{FF2B5EF4-FFF2-40B4-BE49-F238E27FC236}">
                <a16:creationId xmlns:a16="http://schemas.microsoft.com/office/drawing/2014/main" id="{5C0B0F21-CC50-ACA5-5EA3-B6DD47864B7E}"/>
              </a:ext>
            </a:extLst>
          </p:cNvPr>
          <p:cNvSpPr txBox="1"/>
          <p:nvPr/>
        </p:nvSpPr>
        <p:spPr>
          <a:xfrm>
            <a:off x="6993452" y="4384778"/>
            <a:ext cx="4569333"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For the employees who were not having stocks option are likely to quit their job</a:t>
            </a:r>
          </a:p>
        </p:txBody>
      </p:sp>
      <p:sp>
        <p:nvSpPr>
          <p:cNvPr id="3" name="Footer Placeholder 2">
            <a:extLst>
              <a:ext uri="{FF2B5EF4-FFF2-40B4-BE49-F238E27FC236}">
                <a16:creationId xmlns:a16="http://schemas.microsoft.com/office/drawing/2014/main" id="{79406496-79F8-4CFD-909D-B95B67551F2A}"/>
              </a:ext>
            </a:extLst>
          </p:cNvPr>
          <p:cNvSpPr>
            <a:spLocks noGrp="1"/>
          </p:cNvSpPr>
          <p:nvPr>
            <p:ph type="ftr" sz="quarter" idx="11"/>
          </p:nvPr>
        </p:nvSpPr>
        <p:spPr/>
        <p:txBody>
          <a:bodyPr/>
          <a:lstStyle/>
          <a:p>
            <a:r>
              <a:rPr lang="en-US"/>
              <a:t>Email:syedameen80091@gmail.com</a:t>
            </a:r>
          </a:p>
        </p:txBody>
      </p:sp>
    </p:spTree>
    <p:extLst>
      <p:ext uri="{BB962C8B-B14F-4D97-AF65-F5344CB8AC3E}">
        <p14:creationId xmlns:p14="http://schemas.microsoft.com/office/powerpoint/2010/main" val="1240880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43E3D4-D54C-4B30-4EF5-72F256D60B06}"/>
              </a:ext>
            </a:extLst>
          </p:cNvPr>
          <p:cNvSpPr>
            <a:spLocks noGrp="1"/>
          </p:cNvSpPr>
          <p:nvPr>
            <p:ph type="sldNum" sz="quarter" idx="12"/>
          </p:nvPr>
        </p:nvSpPr>
        <p:spPr/>
        <p:txBody>
          <a:bodyPr/>
          <a:lstStyle/>
          <a:p>
            <a:fld id="{0A147C0B-ECD1-4C53-8592-8A34B40B3A3C}" type="slidenum">
              <a:rPr lang="en-US" smtClean="0"/>
              <a:t>15</a:t>
            </a:fld>
            <a:endParaRPr lang="en-US"/>
          </a:p>
        </p:txBody>
      </p:sp>
      <p:pic>
        <p:nvPicPr>
          <p:cNvPr id="9" name="Picture 8">
            <a:extLst>
              <a:ext uri="{FF2B5EF4-FFF2-40B4-BE49-F238E27FC236}">
                <a16:creationId xmlns:a16="http://schemas.microsoft.com/office/drawing/2014/main" id="{3486E3DB-36F9-6D96-1515-A8A22C19DFB3}"/>
              </a:ext>
            </a:extLst>
          </p:cNvPr>
          <p:cNvPicPr>
            <a:picLocks noChangeAspect="1"/>
          </p:cNvPicPr>
          <p:nvPr/>
        </p:nvPicPr>
        <p:blipFill>
          <a:blip r:embed="rId2"/>
          <a:stretch>
            <a:fillRect/>
          </a:stretch>
        </p:blipFill>
        <p:spPr>
          <a:xfrm>
            <a:off x="386524" y="873020"/>
            <a:ext cx="4837169" cy="2872989"/>
          </a:xfrm>
          <a:prstGeom prst="rect">
            <a:avLst/>
          </a:prstGeom>
        </p:spPr>
      </p:pic>
      <p:sp>
        <p:nvSpPr>
          <p:cNvPr id="10" name="TextBox 9">
            <a:extLst>
              <a:ext uri="{FF2B5EF4-FFF2-40B4-BE49-F238E27FC236}">
                <a16:creationId xmlns:a16="http://schemas.microsoft.com/office/drawing/2014/main" id="{3C940039-DFC1-BF68-3467-CA6D73FCDCB6}"/>
              </a:ext>
            </a:extLst>
          </p:cNvPr>
          <p:cNvSpPr txBox="1"/>
          <p:nvPr/>
        </p:nvSpPr>
        <p:spPr>
          <a:xfrm>
            <a:off x="5648325" y="1752600"/>
            <a:ext cx="1767652" cy="646331"/>
          </a:xfrm>
          <a:prstGeom prst="rect">
            <a:avLst/>
          </a:prstGeom>
          <a:noFill/>
        </p:spPr>
        <p:txBody>
          <a:bodyPr wrap="square" rtlCol="0">
            <a:spAutoFit/>
          </a:bodyPr>
          <a:lstStyle/>
          <a:p>
            <a:pPr marL="285750" indent="-285750">
              <a:buFont typeface="Wingdings" panose="05000000000000000000" pitchFamily="2" charset="2"/>
              <a:buChar char="v"/>
            </a:pPr>
            <a:r>
              <a:rPr lang="en-US" b="1" i="1" dirty="0">
                <a:solidFill>
                  <a:srgbClr val="C00000"/>
                </a:solidFill>
              </a:rPr>
              <a:t>Attrition VS Gender</a:t>
            </a:r>
          </a:p>
        </p:txBody>
      </p:sp>
      <p:sp>
        <p:nvSpPr>
          <p:cNvPr id="11" name="TextBox 10">
            <a:extLst>
              <a:ext uri="{FF2B5EF4-FFF2-40B4-BE49-F238E27FC236}">
                <a16:creationId xmlns:a16="http://schemas.microsoft.com/office/drawing/2014/main" id="{0980CB31-A219-CD21-3951-325CAB13B51F}"/>
              </a:ext>
            </a:extLst>
          </p:cNvPr>
          <p:cNvSpPr txBox="1"/>
          <p:nvPr/>
        </p:nvSpPr>
        <p:spPr>
          <a:xfrm>
            <a:off x="5648325" y="4272349"/>
            <a:ext cx="1962150" cy="1477328"/>
          </a:xfrm>
          <a:prstGeom prst="rect">
            <a:avLst/>
          </a:prstGeom>
          <a:noFill/>
        </p:spPr>
        <p:txBody>
          <a:bodyPr wrap="square" rtlCol="0">
            <a:spAutoFit/>
          </a:bodyPr>
          <a:lstStyle/>
          <a:p>
            <a:pPr marL="285750" indent="-285750">
              <a:buFont typeface="Wingdings" panose="05000000000000000000" pitchFamily="2" charset="2"/>
              <a:buChar char="v"/>
            </a:pPr>
            <a:r>
              <a:rPr lang="en-US" b="1" i="1" dirty="0">
                <a:solidFill>
                  <a:srgbClr val="C00000"/>
                </a:solidFill>
              </a:rPr>
              <a:t>Attrition VS No. of companies worked</a:t>
            </a:r>
          </a:p>
          <a:p>
            <a:endParaRPr lang="en-US" dirty="0"/>
          </a:p>
        </p:txBody>
      </p:sp>
      <p:sp>
        <p:nvSpPr>
          <p:cNvPr id="12" name="TextBox 11">
            <a:extLst>
              <a:ext uri="{FF2B5EF4-FFF2-40B4-BE49-F238E27FC236}">
                <a16:creationId xmlns:a16="http://schemas.microsoft.com/office/drawing/2014/main" id="{209FDD71-9149-936A-CF35-B1B569B9B8EB}"/>
              </a:ext>
            </a:extLst>
          </p:cNvPr>
          <p:cNvSpPr txBox="1"/>
          <p:nvPr/>
        </p:nvSpPr>
        <p:spPr>
          <a:xfrm>
            <a:off x="7658100" y="1266825"/>
            <a:ext cx="4293108"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Male employees are more as compared to Female’s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Male are more likely to quit their job rather than Females</a:t>
            </a:r>
          </a:p>
        </p:txBody>
      </p:sp>
      <p:pic>
        <p:nvPicPr>
          <p:cNvPr id="14" name="Picture 13">
            <a:extLst>
              <a:ext uri="{FF2B5EF4-FFF2-40B4-BE49-F238E27FC236}">
                <a16:creationId xmlns:a16="http://schemas.microsoft.com/office/drawing/2014/main" id="{5F5D56FD-470A-6BD2-D998-66A1ECE6DE32}"/>
              </a:ext>
            </a:extLst>
          </p:cNvPr>
          <p:cNvPicPr>
            <a:picLocks noChangeAspect="1"/>
          </p:cNvPicPr>
          <p:nvPr/>
        </p:nvPicPr>
        <p:blipFill>
          <a:blip r:embed="rId3"/>
          <a:stretch>
            <a:fillRect/>
          </a:stretch>
        </p:blipFill>
        <p:spPr>
          <a:xfrm>
            <a:off x="386525" y="3784109"/>
            <a:ext cx="4837170" cy="2979678"/>
          </a:xfrm>
          <a:prstGeom prst="rect">
            <a:avLst/>
          </a:prstGeom>
        </p:spPr>
      </p:pic>
      <p:sp>
        <p:nvSpPr>
          <p:cNvPr id="15" name="TextBox 14">
            <a:extLst>
              <a:ext uri="{FF2B5EF4-FFF2-40B4-BE49-F238E27FC236}">
                <a16:creationId xmlns:a16="http://schemas.microsoft.com/office/drawing/2014/main" id="{61232571-2CC3-DAB7-6C73-B8120757BF1B}"/>
              </a:ext>
            </a:extLst>
          </p:cNvPr>
          <p:cNvSpPr txBox="1"/>
          <p:nvPr/>
        </p:nvSpPr>
        <p:spPr>
          <a:xfrm>
            <a:off x="7696199" y="4238625"/>
            <a:ext cx="4275190"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t>Only that employee (no. of employee =100) who worked with 1 company before have most Attrition, rest have similar data</a:t>
            </a:r>
          </a:p>
        </p:txBody>
      </p:sp>
      <p:sp>
        <p:nvSpPr>
          <p:cNvPr id="3" name="Footer Placeholder 2">
            <a:extLst>
              <a:ext uri="{FF2B5EF4-FFF2-40B4-BE49-F238E27FC236}">
                <a16:creationId xmlns:a16="http://schemas.microsoft.com/office/drawing/2014/main" id="{8F53248F-60B5-A72F-33DE-620C13C2D341}"/>
              </a:ext>
            </a:extLst>
          </p:cNvPr>
          <p:cNvSpPr>
            <a:spLocks noGrp="1"/>
          </p:cNvSpPr>
          <p:nvPr>
            <p:ph type="ftr" sz="quarter" idx="11"/>
          </p:nvPr>
        </p:nvSpPr>
        <p:spPr/>
        <p:txBody>
          <a:bodyPr/>
          <a:lstStyle/>
          <a:p>
            <a:r>
              <a:rPr lang="en-US"/>
              <a:t>Email:syedameen80091@gmail.com</a:t>
            </a:r>
          </a:p>
        </p:txBody>
      </p:sp>
    </p:spTree>
    <p:extLst>
      <p:ext uri="{BB962C8B-B14F-4D97-AF65-F5344CB8AC3E}">
        <p14:creationId xmlns:p14="http://schemas.microsoft.com/office/powerpoint/2010/main" val="282340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DC979B-23C8-A6EC-6299-A850E6827694}"/>
              </a:ext>
            </a:extLst>
          </p:cNvPr>
          <p:cNvSpPr>
            <a:spLocks noGrp="1"/>
          </p:cNvSpPr>
          <p:nvPr>
            <p:ph type="sldNum" sz="quarter" idx="12"/>
          </p:nvPr>
        </p:nvSpPr>
        <p:spPr/>
        <p:txBody>
          <a:bodyPr/>
          <a:lstStyle/>
          <a:p>
            <a:fld id="{0A147C0B-ECD1-4C53-8592-8A34B40B3A3C}" type="slidenum">
              <a:rPr lang="en-US" smtClean="0"/>
              <a:t>16</a:t>
            </a:fld>
            <a:endParaRPr lang="en-US"/>
          </a:p>
        </p:txBody>
      </p:sp>
      <p:pic>
        <p:nvPicPr>
          <p:cNvPr id="4" name="Picture 3">
            <a:extLst>
              <a:ext uri="{FF2B5EF4-FFF2-40B4-BE49-F238E27FC236}">
                <a16:creationId xmlns:a16="http://schemas.microsoft.com/office/drawing/2014/main" id="{58493EBF-BCE8-DC66-3353-68C5BF7F82C0}"/>
              </a:ext>
            </a:extLst>
          </p:cNvPr>
          <p:cNvPicPr>
            <a:picLocks noChangeAspect="1"/>
          </p:cNvPicPr>
          <p:nvPr/>
        </p:nvPicPr>
        <p:blipFill>
          <a:blip r:embed="rId2"/>
          <a:stretch>
            <a:fillRect/>
          </a:stretch>
        </p:blipFill>
        <p:spPr>
          <a:xfrm>
            <a:off x="462723" y="3583775"/>
            <a:ext cx="4427604" cy="2918713"/>
          </a:xfrm>
          <a:prstGeom prst="rect">
            <a:avLst/>
          </a:prstGeom>
        </p:spPr>
      </p:pic>
      <p:pic>
        <p:nvPicPr>
          <p:cNvPr id="6" name="Picture 5">
            <a:extLst>
              <a:ext uri="{FF2B5EF4-FFF2-40B4-BE49-F238E27FC236}">
                <a16:creationId xmlns:a16="http://schemas.microsoft.com/office/drawing/2014/main" id="{37A42F6F-DB2A-B921-3FD1-DE0C63E55D0D}"/>
              </a:ext>
            </a:extLst>
          </p:cNvPr>
          <p:cNvPicPr>
            <a:picLocks noChangeAspect="1"/>
          </p:cNvPicPr>
          <p:nvPr/>
        </p:nvPicPr>
        <p:blipFill>
          <a:blip r:embed="rId3"/>
          <a:stretch>
            <a:fillRect/>
          </a:stretch>
        </p:blipFill>
        <p:spPr>
          <a:xfrm>
            <a:off x="615121" y="363134"/>
            <a:ext cx="4465707" cy="2911092"/>
          </a:xfrm>
          <a:prstGeom prst="rect">
            <a:avLst/>
          </a:prstGeom>
        </p:spPr>
      </p:pic>
      <p:sp>
        <p:nvSpPr>
          <p:cNvPr id="7" name="TextBox 6">
            <a:extLst>
              <a:ext uri="{FF2B5EF4-FFF2-40B4-BE49-F238E27FC236}">
                <a16:creationId xmlns:a16="http://schemas.microsoft.com/office/drawing/2014/main" id="{649E173C-35B7-9F5B-9C21-416ECACD31CB}"/>
              </a:ext>
            </a:extLst>
          </p:cNvPr>
          <p:cNvSpPr txBox="1"/>
          <p:nvPr/>
        </p:nvSpPr>
        <p:spPr>
          <a:xfrm>
            <a:off x="5080828" y="1357015"/>
            <a:ext cx="2095500" cy="923330"/>
          </a:xfrm>
          <a:prstGeom prst="rect">
            <a:avLst/>
          </a:prstGeom>
          <a:noFill/>
        </p:spPr>
        <p:txBody>
          <a:bodyPr wrap="square" rtlCol="0">
            <a:spAutoFit/>
          </a:bodyPr>
          <a:lstStyle/>
          <a:p>
            <a:pPr marL="285750" indent="-285750">
              <a:buFont typeface="Wingdings" panose="05000000000000000000" pitchFamily="2" charset="2"/>
              <a:buChar char="v"/>
            </a:pPr>
            <a:r>
              <a:rPr lang="en-US" b="1" i="1" dirty="0">
                <a:solidFill>
                  <a:srgbClr val="C00000"/>
                </a:solidFill>
              </a:rPr>
              <a:t>Attrition VS Over Time</a:t>
            </a:r>
          </a:p>
          <a:p>
            <a:endParaRPr lang="en-US" dirty="0"/>
          </a:p>
        </p:txBody>
      </p:sp>
      <p:sp>
        <p:nvSpPr>
          <p:cNvPr id="8" name="TextBox 7">
            <a:extLst>
              <a:ext uri="{FF2B5EF4-FFF2-40B4-BE49-F238E27FC236}">
                <a16:creationId xmlns:a16="http://schemas.microsoft.com/office/drawing/2014/main" id="{C705BC50-A8B5-2681-48D4-64D1AE993A67}"/>
              </a:ext>
            </a:extLst>
          </p:cNvPr>
          <p:cNvSpPr txBox="1"/>
          <p:nvPr/>
        </p:nvSpPr>
        <p:spPr>
          <a:xfrm>
            <a:off x="5080828" y="4581465"/>
            <a:ext cx="2324100" cy="923331"/>
          </a:xfrm>
          <a:prstGeom prst="rect">
            <a:avLst/>
          </a:prstGeom>
          <a:noFill/>
        </p:spPr>
        <p:txBody>
          <a:bodyPr wrap="square" rtlCol="0">
            <a:spAutoFit/>
          </a:bodyPr>
          <a:lstStyle/>
          <a:p>
            <a:pPr marL="285750" indent="-285750">
              <a:buFont typeface="Wingdings" panose="05000000000000000000" pitchFamily="2" charset="2"/>
              <a:buChar char="v"/>
            </a:pPr>
            <a:r>
              <a:rPr lang="en-US" b="1" i="1" dirty="0">
                <a:solidFill>
                  <a:srgbClr val="C00000"/>
                </a:solidFill>
              </a:rPr>
              <a:t>Attrition VS Year at Company</a:t>
            </a:r>
          </a:p>
          <a:p>
            <a:endParaRPr lang="en-US" dirty="0"/>
          </a:p>
        </p:txBody>
      </p:sp>
      <p:sp>
        <p:nvSpPr>
          <p:cNvPr id="9" name="TextBox 8">
            <a:extLst>
              <a:ext uri="{FF2B5EF4-FFF2-40B4-BE49-F238E27FC236}">
                <a16:creationId xmlns:a16="http://schemas.microsoft.com/office/drawing/2014/main" id="{9CE023EF-D9E4-B1A7-556C-B4DCB79C4674}"/>
              </a:ext>
            </a:extLst>
          </p:cNvPr>
          <p:cNvSpPr txBox="1"/>
          <p:nvPr/>
        </p:nvSpPr>
        <p:spPr>
          <a:xfrm>
            <a:off x="7404928" y="803017"/>
            <a:ext cx="4355779"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As for ‘Attrition Yes’ there is minor difference between the Employees who are doing overtime and who are not doing overtime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But we can conclude the most of employees are not doing overtime</a:t>
            </a:r>
          </a:p>
        </p:txBody>
      </p:sp>
      <p:sp>
        <p:nvSpPr>
          <p:cNvPr id="10" name="TextBox 9">
            <a:extLst>
              <a:ext uri="{FF2B5EF4-FFF2-40B4-BE49-F238E27FC236}">
                <a16:creationId xmlns:a16="http://schemas.microsoft.com/office/drawing/2014/main" id="{9A67B514-15F5-068D-AE3A-D4016BEAB670}"/>
              </a:ext>
            </a:extLst>
          </p:cNvPr>
          <p:cNvSpPr txBox="1"/>
          <p:nvPr/>
        </p:nvSpPr>
        <p:spPr>
          <a:xfrm>
            <a:off x="7439025" y="3971865"/>
            <a:ext cx="4355779"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Freshers have higher data of ‘Attrition Yes’ that is of 75 no. of workers or more than half of freshers</a:t>
            </a:r>
          </a:p>
          <a:p>
            <a:pPr marL="285750" indent="-285750">
              <a:buFont typeface="Wingdings" panose="05000000000000000000" pitchFamily="2" charset="2"/>
              <a:buChar char="Ø"/>
            </a:pPr>
            <a:r>
              <a:rPr lang="en-US" dirty="0"/>
              <a:t>Apart from this Employees who range from 1 to 10 year working on this company also likely to quit their job</a:t>
            </a:r>
          </a:p>
        </p:txBody>
      </p:sp>
      <p:sp>
        <p:nvSpPr>
          <p:cNvPr id="3" name="Footer Placeholder 2">
            <a:extLst>
              <a:ext uri="{FF2B5EF4-FFF2-40B4-BE49-F238E27FC236}">
                <a16:creationId xmlns:a16="http://schemas.microsoft.com/office/drawing/2014/main" id="{B6BF57A4-5CD0-F6D1-BC59-00C759564DF6}"/>
              </a:ext>
            </a:extLst>
          </p:cNvPr>
          <p:cNvSpPr>
            <a:spLocks noGrp="1"/>
          </p:cNvSpPr>
          <p:nvPr>
            <p:ph type="ftr" sz="quarter" idx="11"/>
          </p:nvPr>
        </p:nvSpPr>
        <p:spPr/>
        <p:txBody>
          <a:bodyPr/>
          <a:lstStyle/>
          <a:p>
            <a:r>
              <a:rPr lang="en-US"/>
              <a:t>Email:syedameen80091@gmail.com</a:t>
            </a:r>
          </a:p>
        </p:txBody>
      </p:sp>
    </p:spTree>
    <p:extLst>
      <p:ext uri="{BB962C8B-B14F-4D97-AF65-F5344CB8AC3E}">
        <p14:creationId xmlns:p14="http://schemas.microsoft.com/office/powerpoint/2010/main" val="402241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57EDE9-5597-43BF-1986-CEF9C76C1B15}"/>
              </a:ext>
            </a:extLst>
          </p:cNvPr>
          <p:cNvSpPr>
            <a:spLocks noGrp="1"/>
          </p:cNvSpPr>
          <p:nvPr>
            <p:ph type="title"/>
          </p:nvPr>
        </p:nvSpPr>
        <p:spPr>
          <a:xfrm>
            <a:off x="1069848" y="-336463"/>
            <a:ext cx="10058400" cy="1609344"/>
          </a:xfrm>
        </p:spPr>
        <p:txBody>
          <a:bodyPr/>
          <a:lstStyle/>
          <a:p>
            <a:pPr algn="ctr"/>
            <a:r>
              <a:rPr lang="en-US" dirty="0"/>
              <a:t>Data Modeling</a:t>
            </a:r>
          </a:p>
        </p:txBody>
      </p:sp>
      <p:sp>
        <p:nvSpPr>
          <p:cNvPr id="2" name="Slide Number Placeholder 1">
            <a:extLst>
              <a:ext uri="{FF2B5EF4-FFF2-40B4-BE49-F238E27FC236}">
                <a16:creationId xmlns:a16="http://schemas.microsoft.com/office/drawing/2014/main" id="{03BD62A1-5AB7-203E-1AF6-9276582C8430}"/>
              </a:ext>
            </a:extLst>
          </p:cNvPr>
          <p:cNvSpPr>
            <a:spLocks noGrp="1"/>
          </p:cNvSpPr>
          <p:nvPr>
            <p:ph type="sldNum" sz="quarter" idx="12"/>
          </p:nvPr>
        </p:nvSpPr>
        <p:spPr/>
        <p:txBody>
          <a:bodyPr/>
          <a:lstStyle/>
          <a:p>
            <a:fld id="{0A147C0B-ECD1-4C53-8592-8A34B40B3A3C}" type="slidenum">
              <a:rPr lang="en-US" smtClean="0"/>
              <a:t>17</a:t>
            </a:fld>
            <a:endParaRPr lang="en-US"/>
          </a:p>
        </p:txBody>
      </p:sp>
      <p:sp>
        <p:nvSpPr>
          <p:cNvPr id="5" name="TextBox 4">
            <a:extLst>
              <a:ext uri="{FF2B5EF4-FFF2-40B4-BE49-F238E27FC236}">
                <a16:creationId xmlns:a16="http://schemas.microsoft.com/office/drawing/2014/main" id="{C8CC8B83-545E-2580-489D-F6742C664308}"/>
              </a:ext>
            </a:extLst>
          </p:cNvPr>
          <p:cNvSpPr txBox="1"/>
          <p:nvPr/>
        </p:nvSpPr>
        <p:spPr>
          <a:xfrm>
            <a:off x="1194318" y="1548883"/>
            <a:ext cx="1075689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This stage involves training a machine learning model with all the given features to make prediction for the target variable Attrition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measure the performance of our algorithms, We will use the F1 score which balance the precision and recall of a  classifier. The F1 score is used to evaluate performance on a binary classifier</a:t>
            </a:r>
          </a:p>
        </p:txBody>
      </p:sp>
      <p:pic>
        <p:nvPicPr>
          <p:cNvPr id="6" name="Picture 5">
            <a:extLst>
              <a:ext uri="{FF2B5EF4-FFF2-40B4-BE49-F238E27FC236}">
                <a16:creationId xmlns:a16="http://schemas.microsoft.com/office/drawing/2014/main" id="{CF364AC1-225E-3A70-721A-980AF0F21899}"/>
              </a:ext>
            </a:extLst>
          </p:cNvPr>
          <p:cNvPicPr>
            <a:picLocks noChangeAspect="1"/>
          </p:cNvPicPr>
          <p:nvPr/>
        </p:nvPicPr>
        <p:blipFill>
          <a:blip r:embed="rId2">
            <a:alphaModFix/>
            <a:extLst>
              <a:ext uri="{BEBA8EAE-BF5A-486C-A8C5-ECC9F3942E4B}">
                <a14:imgProps xmlns:a14="http://schemas.microsoft.com/office/drawing/2010/main">
                  <a14:imgLayer r:embed="rId3">
                    <a14:imgEffect>
                      <a14:saturation sat="96000"/>
                    </a14:imgEffect>
                  </a14:imgLayer>
                </a14:imgProps>
              </a:ext>
              <a:ext uri="{28A0092B-C50C-407E-A947-70E740481C1C}">
                <a14:useLocalDpi xmlns:a14="http://schemas.microsoft.com/office/drawing/2010/main" val="0"/>
              </a:ext>
            </a:extLst>
          </a:blip>
          <a:stretch>
            <a:fillRect/>
          </a:stretch>
        </p:blipFill>
        <p:spPr>
          <a:xfrm>
            <a:off x="3381966" y="3808335"/>
            <a:ext cx="5428067" cy="2225796"/>
          </a:xfrm>
          <a:prstGeom prst="rect">
            <a:avLst/>
          </a:prstGeom>
        </p:spPr>
      </p:pic>
      <p:sp>
        <p:nvSpPr>
          <p:cNvPr id="3" name="Footer Placeholder 2">
            <a:extLst>
              <a:ext uri="{FF2B5EF4-FFF2-40B4-BE49-F238E27FC236}">
                <a16:creationId xmlns:a16="http://schemas.microsoft.com/office/drawing/2014/main" id="{86D7E150-E92D-898F-17BE-808D28A83F54}"/>
              </a:ext>
            </a:extLst>
          </p:cNvPr>
          <p:cNvSpPr>
            <a:spLocks noGrp="1"/>
          </p:cNvSpPr>
          <p:nvPr>
            <p:ph type="ftr" sz="quarter" idx="11"/>
          </p:nvPr>
        </p:nvSpPr>
        <p:spPr/>
        <p:txBody>
          <a:bodyPr/>
          <a:lstStyle/>
          <a:p>
            <a:r>
              <a:rPr lang="en-US"/>
              <a:t>Email:syedameen80091@gmail.com</a:t>
            </a:r>
          </a:p>
        </p:txBody>
      </p:sp>
    </p:spTree>
    <p:extLst>
      <p:ext uri="{BB962C8B-B14F-4D97-AF65-F5344CB8AC3E}">
        <p14:creationId xmlns:p14="http://schemas.microsoft.com/office/powerpoint/2010/main" val="920131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0D866B-0795-CAC6-FA94-5B8D4190B4B8}"/>
              </a:ext>
            </a:extLst>
          </p:cNvPr>
          <p:cNvSpPr>
            <a:spLocks noGrp="1"/>
          </p:cNvSpPr>
          <p:nvPr>
            <p:ph type="sldNum" sz="quarter" idx="12"/>
          </p:nvPr>
        </p:nvSpPr>
        <p:spPr/>
        <p:txBody>
          <a:bodyPr/>
          <a:lstStyle/>
          <a:p>
            <a:fld id="{0A147C0B-ECD1-4C53-8592-8A34B40B3A3C}" type="slidenum">
              <a:rPr lang="en-US" smtClean="0"/>
              <a:t>18</a:t>
            </a:fld>
            <a:endParaRPr lang="en-US"/>
          </a:p>
        </p:txBody>
      </p:sp>
      <p:sp>
        <p:nvSpPr>
          <p:cNvPr id="5" name="TextBox 4">
            <a:extLst>
              <a:ext uri="{FF2B5EF4-FFF2-40B4-BE49-F238E27FC236}">
                <a16:creationId xmlns:a16="http://schemas.microsoft.com/office/drawing/2014/main" id="{6E8CAE15-875A-3F54-80EC-954682D3D286}"/>
              </a:ext>
            </a:extLst>
          </p:cNvPr>
          <p:cNvSpPr txBox="1"/>
          <p:nvPr/>
        </p:nvSpPr>
        <p:spPr>
          <a:xfrm>
            <a:off x="289249" y="326200"/>
            <a:ext cx="11464212" cy="1754326"/>
          </a:xfrm>
          <a:prstGeom prst="rect">
            <a:avLst/>
          </a:prstGeom>
          <a:noFill/>
        </p:spPr>
        <p:txBody>
          <a:bodyPr wrap="square">
            <a:spAutoFit/>
          </a:bodyPr>
          <a:lstStyle/>
          <a:p>
            <a:pPr algn="l"/>
            <a:r>
              <a:rPr lang="en-US" b="1" dirty="0">
                <a:latin typeface="Times New Roman" panose="02020603050405020304" pitchFamily="18" charset="0"/>
                <a:cs typeface="Times New Roman" panose="02020603050405020304" pitchFamily="18" charset="0"/>
              </a:rPr>
              <a:t>Before the model is fitted on the data necessary feature transformation was performed on the data which include the following;</a:t>
            </a:r>
          </a:p>
          <a:p>
            <a:pPr algn="l">
              <a:buFont typeface="+mj-lt"/>
              <a:buAutoNum type="arabicPeriod"/>
            </a:pPr>
            <a:r>
              <a:rPr lang="en-US" b="1" dirty="0">
                <a:latin typeface="Times New Roman" panose="02020603050405020304" pitchFamily="18" charset="0"/>
                <a:cs typeface="Times New Roman" panose="02020603050405020304" pitchFamily="18" charset="0"/>
              </a:rPr>
              <a:t>Feature scaling</a:t>
            </a:r>
          </a:p>
          <a:p>
            <a:pPr algn="l">
              <a:buFont typeface="+mj-lt"/>
              <a:buAutoNum type="arabicPeriod"/>
            </a:pPr>
            <a:r>
              <a:rPr lang="en-US" b="1" dirty="0">
                <a:latin typeface="Times New Roman" panose="02020603050405020304" pitchFamily="18" charset="0"/>
                <a:cs typeface="Times New Roman" panose="02020603050405020304" pitchFamily="18" charset="0"/>
              </a:rPr>
              <a:t>Converting categorical columns into numerical using label encoding mapping</a:t>
            </a:r>
          </a:p>
          <a:p>
            <a:pPr algn="l">
              <a:buFont typeface="+mj-lt"/>
              <a:buAutoNum type="arabicPeriod"/>
            </a:pPr>
            <a:r>
              <a:rPr lang="en-US" b="1" dirty="0">
                <a:latin typeface="Times New Roman" panose="02020603050405020304" pitchFamily="18" charset="0"/>
                <a:cs typeface="Times New Roman" panose="02020603050405020304" pitchFamily="18" charset="0"/>
              </a:rPr>
              <a:t>Dropping features based on statistical tests like ANNOVA and CHI-SQUARE tests</a:t>
            </a:r>
          </a:p>
          <a:p>
            <a:pPr algn="l">
              <a:buFont typeface="+mj-lt"/>
              <a:buAutoNum type="arabicPeriod"/>
            </a:pPr>
            <a:r>
              <a:rPr lang="en-US" b="1" dirty="0">
                <a:latin typeface="Times New Roman" panose="02020603050405020304" pitchFamily="18" charset="0"/>
                <a:cs typeface="Times New Roman" panose="02020603050405020304" pitchFamily="18" charset="0"/>
              </a:rPr>
              <a:t>SMOTE to balance the imbalanced target variable</a:t>
            </a:r>
          </a:p>
        </p:txBody>
      </p:sp>
      <p:pic>
        <p:nvPicPr>
          <p:cNvPr id="7" name="Picture 6">
            <a:extLst>
              <a:ext uri="{FF2B5EF4-FFF2-40B4-BE49-F238E27FC236}">
                <a16:creationId xmlns:a16="http://schemas.microsoft.com/office/drawing/2014/main" id="{DDBEBB4B-8EB6-AA3E-960B-D2F23E7D8F65}"/>
              </a:ext>
            </a:extLst>
          </p:cNvPr>
          <p:cNvPicPr>
            <a:picLocks noChangeAspect="1"/>
          </p:cNvPicPr>
          <p:nvPr/>
        </p:nvPicPr>
        <p:blipFill>
          <a:blip r:embed="rId2"/>
          <a:stretch>
            <a:fillRect/>
          </a:stretch>
        </p:blipFill>
        <p:spPr>
          <a:xfrm>
            <a:off x="335781" y="2453951"/>
            <a:ext cx="4693415" cy="989045"/>
          </a:xfrm>
          <a:prstGeom prst="rect">
            <a:avLst/>
          </a:prstGeom>
        </p:spPr>
      </p:pic>
      <p:pic>
        <p:nvPicPr>
          <p:cNvPr id="9" name="Picture 8">
            <a:extLst>
              <a:ext uri="{FF2B5EF4-FFF2-40B4-BE49-F238E27FC236}">
                <a16:creationId xmlns:a16="http://schemas.microsoft.com/office/drawing/2014/main" id="{8E4AF18E-A0C1-4E7A-23B1-C6C3F763061D}"/>
              </a:ext>
            </a:extLst>
          </p:cNvPr>
          <p:cNvPicPr>
            <a:picLocks noChangeAspect="1"/>
          </p:cNvPicPr>
          <p:nvPr/>
        </p:nvPicPr>
        <p:blipFill>
          <a:blip r:embed="rId3"/>
          <a:stretch>
            <a:fillRect/>
          </a:stretch>
        </p:blipFill>
        <p:spPr>
          <a:xfrm>
            <a:off x="289248" y="3988287"/>
            <a:ext cx="4693415" cy="653164"/>
          </a:xfrm>
          <a:prstGeom prst="rect">
            <a:avLst/>
          </a:prstGeom>
        </p:spPr>
      </p:pic>
      <p:pic>
        <p:nvPicPr>
          <p:cNvPr id="13" name="Picture 12">
            <a:extLst>
              <a:ext uri="{FF2B5EF4-FFF2-40B4-BE49-F238E27FC236}">
                <a16:creationId xmlns:a16="http://schemas.microsoft.com/office/drawing/2014/main" id="{50C783D0-E38A-6C08-39C7-CFD7044872CB}"/>
              </a:ext>
            </a:extLst>
          </p:cNvPr>
          <p:cNvPicPr>
            <a:picLocks noChangeAspect="1"/>
          </p:cNvPicPr>
          <p:nvPr/>
        </p:nvPicPr>
        <p:blipFill>
          <a:blip r:embed="rId4"/>
          <a:stretch>
            <a:fillRect/>
          </a:stretch>
        </p:blipFill>
        <p:spPr>
          <a:xfrm>
            <a:off x="289249" y="4651672"/>
            <a:ext cx="4693415" cy="1085196"/>
          </a:xfrm>
          <a:prstGeom prst="rect">
            <a:avLst/>
          </a:prstGeom>
        </p:spPr>
      </p:pic>
      <p:pic>
        <p:nvPicPr>
          <p:cNvPr id="15" name="Picture 14">
            <a:extLst>
              <a:ext uri="{FF2B5EF4-FFF2-40B4-BE49-F238E27FC236}">
                <a16:creationId xmlns:a16="http://schemas.microsoft.com/office/drawing/2014/main" id="{3C856719-21BE-1B15-BBEE-6100016CB001}"/>
              </a:ext>
            </a:extLst>
          </p:cNvPr>
          <p:cNvPicPr>
            <a:picLocks noChangeAspect="1"/>
          </p:cNvPicPr>
          <p:nvPr/>
        </p:nvPicPr>
        <p:blipFill>
          <a:blip r:embed="rId5"/>
          <a:stretch>
            <a:fillRect/>
          </a:stretch>
        </p:blipFill>
        <p:spPr>
          <a:xfrm>
            <a:off x="5688642" y="2356503"/>
            <a:ext cx="5547841" cy="1600339"/>
          </a:xfrm>
          <a:prstGeom prst="rect">
            <a:avLst/>
          </a:prstGeom>
        </p:spPr>
      </p:pic>
      <p:pic>
        <p:nvPicPr>
          <p:cNvPr id="17" name="Picture 16">
            <a:extLst>
              <a:ext uri="{FF2B5EF4-FFF2-40B4-BE49-F238E27FC236}">
                <a16:creationId xmlns:a16="http://schemas.microsoft.com/office/drawing/2014/main" id="{D985A546-DCB7-F36F-0556-5E9E6EE55AA6}"/>
              </a:ext>
            </a:extLst>
          </p:cNvPr>
          <p:cNvPicPr>
            <a:picLocks noChangeAspect="1"/>
          </p:cNvPicPr>
          <p:nvPr/>
        </p:nvPicPr>
        <p:blipFill>
          <a:blip r:embed="rId6"/>
          <a:stretch>
            <a:fillRect/>
          </a:stretch>
        </p:blipFill>
        <p:spPr>
          <a:xfrm>
            <a:off x="5688642" y="4233247"/>
            <a:ext cx="5909309" cy="1085196"/>
          </a:xfrm>
          <a:prstGeom prst="rect">
            <a:avLst/>
          </a:prstGeom>
        </p:spPr>
      </p:pic>
      <p:sp>
        <p:nvSpPr>
          <p:cNvPr id="18" name="TextBox 17">
            <a:extLst>
              <a:ext uri="{FF2B5EF4-FFF2-40B4-BE49-F238E27FC236}">
                <a16:creationId xmlns:a16="http://schemas.microsoft.com/office/drawing/2014/main" id="{8DF85AA6-67B2-2959-571D-0AABC1A05238}"/>
              </a:ext>
            </a:extLst>
          </p:cNvPr>
          <p:cNvSpPr txBox="1"/>
          <p:nvPr/>
        </p:nvSpPr>
        <p:spPr>
          <a:xfrm>
            <a:off x="289248" y="2090747"/>
            <a:ext cx="768142" cy="369332"/>
          </a:xfrm>
          <a:prstGeom prst="rect">
            <a:avLst/>
          </a:prstGeom>
          <a:noFill/>
        </p:spPr>
        <p:txBody>
          <a:bodyPr wrap="square" rtlCol="0">
            <a:spAutoFit/>
          </a:bodyPr>
          <a:lstStyle/>
          <a:p>
            <a:r>
              <a:rPr lang="en-US" b="1" dirty="0"/>
              <a:t>1.</a:t>
            </a:r>
          </a:p>
        </p:txBody>
      </p:sp>
      <p:sp>
        <p:nvSpPr>
          <p:cNvPr id="19" name="TextBox 18">
            <a:extLst>
              <a:ext uri="{FF2B5EF4-FFF2-40B4-BE49-F238E27FC236}">
                <a16:creationId xmlns:a16="http://schemas.microsoft.com/office/drawing/2014/main" id="{40A9DD5F-E8EA-41DB-7F98-767FD1826D4A}"/>
              </a:ext>
            </a:extLst>
          </p:cNvPr>
          <p:cNvSpPr txBox="1"/>
          <p:nvPr/>
        </p:nvSpPr>
        <p:spPr>
          <a:xfrm>
            <a:off x="289248" y="3582023"/>
            <a:ext cx="426098" cy="369332"/>
          </a:xfrm>
          <a:prstGeom prst="rect">
            <a:avLst/>
          </a:prstGeom>
          <a:noFill/>
        </p:spPr>
        <p:txBody>
          <a:bodyPr wrap="square" rtlCol="0">
            <a:spAutoFit/>
          </a:bodyPr>
          <a:lstStyle/>
          <a:p>
            <a:r>
              <a:rPr lang="en-US" b="1" dirty="0"/>
              <a:t>2.</a:t>
            </a:r>
          </a:p>
        </p:txBody>
      </p:sp>
      <p:sp>
        <p:nvSpPr>
          <p:cNvPr id="20" name="TextBox 19">
            <a:extLst>
              <a:ext uri="{FF2B5EF4-FFF2-40B4-BE49-F238E27FC236}">
                <a16:creationId xmlns:a16="http://schemas.microsoft.com/office/drawing/2014/main" id="{C6CB99F0-8870-AA7C-A139-7EE9F2B1E619}"/>
              </a:ext>
            </a:extLst>
          </p:cNvPr>
          <p:cNvSpPr txBox="1"/>
          <p:nvPr/>
        </p:nvSpPr>
        <p:spPr>
          <a:xfrm>
            <a:off x="5688642" y="2031953"/>
            <a:ext cx="407358" cy="372695"/>
          </a:xfrm>
          <a:prstGeom prst="rect">
            <a:avLst/>
          </a:prstGeom>
          <a:noFill/>
        </p:spPr>
        <p:txBody>
          <a:bodyPr wrap="square" rtlCol="0">
            <a:spAutoFit/>
          </a:bodyPr>
          <a:lstStyle/>
          <a:p>
            <a:r>
              <a:rPr lang="en-US" b="1" dirty="0"/>
              <a:t>3.</a:t>
            </a:r>
          </a:p>
        </p:txBody>
      </p:sp>
      <p:sp>
        <p:nvSpPr>
          <p:cNvPr id="2" name="Footer Placeholder 1">
            <a:extLst>
              <a:ext uri="{FF2B5EF4-FFF2-40B4-BE49-F238E27FC236}">
                <a16:creationId xmlns:a16="http://schemas.microsoft.com/office/drawing/2014/main" id="{9D732BC0-0C27-0082-82E5-14813FE504DD}"/>
              </a:ext>
            </a:extLst>
          </p:cNvPr>
          <p:cNvSpPr>
            <a:spLocks noGrp="1"/>
          </p:cNvSpPr>
          <p:nvPr>
            <p:ph type="ftr" sz="quarter" idx="11"/>
          </p:nvPr>
        </p:nvSpPr>
        <p:spPr/>
        <p:txBody>
          <a:bodyPr/>
          <a:lstStyle/>
          <a:p>
            <a:r>
              <a:rPr lang="en-US"/>
              <a:t>Email:syedameen80091@gmail.com</a:t>
            </a:r>
          </a:p>
        </p:txBody>
      </p:sp>
    </p:spTree>
    <p:extLst>
      <p:ext uri="{BB962C8B-B14F-4D97-AF65-F5344CB8AC3E}">
        <p14:creationId xmlns:p14="http://schemas.microsoft.com/office/powerpoint/2010/main" val="3843640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58E8E8-0574-6E98-A5DE-49E7F80C355A}"/>
              </a:ext>
            </a:extLst>
          </p:cNvPr>
          <p:cNvSpPr>
            <a:spLocks noGrp="1"/>
          </p:cNvSpPr>
          <p:nvPr>
            <p:ph type="sldNum" sz="quarter" idx="12"/>
          </p:nvPr>
        </p:nvSpPr>
        <p:spPr/>
        <p:txBody>
          <a:bodyPr/>
          <a:lstStyle/>
          <a:p>
            <a:fld id="{0A147C0B-ECD1-4C53-8592-8A34B40B3A3C}" type="slidenum">
              <a:rPr lang="en-US" smtClean="0"/>
              <a:t>19</a:t>
            </a:fld>
            <a:endParaRPr lang="en-US"/>
          </a:p>
        </p:txBody>
      </p:sp>
      <p:sp>
        <p:nvSpPr>
          <p:cNvPr id="3" name="TextBox 2">
            <a:extLst>
              <a:ext uri="{FF2B5EF4-FFF2-40B4-BE49-F238E27FC236}">
                <a16:creationId xmlns:a16="http://schemas.microsoft.com/office/drawing/2014/main" id="{7D9046FB-55ED-6A57-8992-061C4DDE2476}"/>
              </a:ext>
            </a:extLst>
          </p:cNvPr>
          <p:cNvSpPr txBox="1"/>
          <p:nvPr/>
        </p:nvSpPr>
        <p:spPr>
          <a:xfrm>
            <a:off x="606489" y="475860"/>
            <a:ext cx="718457" cy="369332"/>
          </a:xfrm>
          <a:prstGeom prst="rect">
            <a:avLst/>
          </a:prstGeom>
          <a:noFill/>
        </p:spPr>
        <p:txBody>
          <a:bodyPr wrap="square" rtlCol="0">
            <a:spAutoFit/>
          </a:bodyPr>
          <a:lstStyle/>
          <a:p>
            <a:r>
              <a:rPr lang="en-US" b="1" dirty="0"/>
              <a:t>4.</a:t>
            </a:r>
          </a:p>
        </p:txBody>
      </p:sp>
      <p:pic>
        <p:nvPicPr>
          <p:cNvPr id="5" name="Picture 4">
            <a:extLst>
              <a:ext uri="{FF2B5EF4-FFF2-40B4-BE49-F238E27FC236}">
                <a16:creationId xmlns:a16="http://schemas.microsoft.com/office/drawing/2014/main" id="{A7B25867-F07C-21F3-B84F-FC79371FF777}"/>
              </a:ext>
            </a:extLst>
          </p:cNvPr>
          <p:cNvPicPr>
            <a:picLocks noChangeAspect="1"/>
          </p:cNvPicPr>
          <p:nvPr/>
        </p:nvPicPr>
        <p:blipFill>
          <a:blip r:embed="rId2"/>
          <a:stretch>
            <a:fillRect/>
          </a:stretch>
        </p:blipFill>
        <p:spPr>
          <a:xfrm>
            <a:off x="1089246" y="845192"/>
            <a:ext cx="2362405" cy="2149026"/>
          </a:xfrm>
          <a:prstGeom prst="rect">
            <a:avLst/>
          </a:prstGeom>
        </p:spPr>
      </p:pic>
      <p:sp>
        <p:nvSpPr>
          <p:cNvPr id="7" name="TextBox 6">
            <a:extLst>
              <a:ext uri="{FF2B5EF4-FFF2-40B4-BE49-F238E27FC236}">
                <a16:creationId xmlns:a16="http://schemas.microsoft.com/office/drawing/2014/main" id="{9351D1D2-C44A-2A26-0D29-137DDD0525AD}"/>
              </a:ext>
            </a:extLst>
          </p:cNvPr>
          <p:cNvSpPr txBox="1"/>
          <p:nvPr/>
        </p:nvSpPr>
        <p:spPr>
          <a:xfrm>
            <a:off x="3591610" y="1919599"/>
            <a:ext cx="8359598" cy="584775"/>
          </a:xfrm>
          <a:prstGeom prst="rect">
            <a:avLst/>
          </a:prstGeom>
          <a:noFill/>
        </p:spPr>
        <p:txBody>
          <a:bodyPr wrap="square">
            <a:spAutoFit/>
          </a:bodyPr>
          <a:lstStyle/>
          <a:p>
            <a:pPr marL="285750" indent="-285750">
              <a:buFont typeface="Arial" panose="020B0604020202020204" pitchFamily="34" charset="0"/>
              <a:buChar char="•"/>
            </a:pPr>
            <a:r>
              <a:rPr lang="en-US" sz="1600" dirty="0"/>
              <a:t>Our target variable class is imbalanced, so we will use SMOTE to over sample the minority class for balancing</a:t>
            </a:r>
          </a:p>
        </p:txBody>
      </p:sp>
      <p:pic>
        <p:nvPicPr>
          <p:cNvPr id="9" name="Picture 8">
            <a:extLst>
              <a:ext uri="{FF2B5EF4-FFF2-40B4-BE49-F238E27FC236}">
                <a16:creationId xmlns:a16="http://schemas.microsoft.com/office/drawing/2014/main" id="{7FA1401D-3F02-4D90-B092-877BE5021B28}"/>
              </a:ext>
            </a:extLst>
          </p:cNvPr>
          <p:cNvPicPr>
            <a:picLocks noChangeAspect="1"/>
          </p:cNvPicPr>
          <p:nvPr/>
        </p:nvPicPr>
        <p:blipFill>
          <a:blip r:embed="rId3"/>
          <a:stretch>
            <a:fillRect/>
          </a:stretch>
        </p:blipFill>
        <p:spPr>
          <a:xfrm>
            <a:off x="881741" y="3116287"/>
            <a:ext cx="3738913" cy="755090"/>
          </a:xfrm>
          <a:prstGeom prst="rect">
            <a:avLst/>
          </a:prstGeom>
        </p:spPr>
      </p:pic>
      <p:pic>
        <p:nvPicPr>
          <p:cNvPr id="11" name="Picture 10">
            <a:extLst>
              <a:ext uri="{FF2B5EF4-FFF2-40B4-BE49-F238E27FC236}">
                <a16:creationId xmlns:a16="http://schemas.microsoft.com/office/drawing/2014/main" id="{033AD993-A9A9-4471-CCB0-1BCF4B3E79E6}"/>
              </a:ext>
            </a:extLst>
          </p:cNvPr>
          <p:cNvPicPr>
            <a:picLocks noChangeAspect="1"/>
          </p:cNvPicPr>
          <p:nvPr/>
        </p:nvPicPr>
        <p:blipFill>
          <a:blip r:embed="rId4"/>
          <a:stretch>
            <a:fillRect/>
          </a:stretch>
        </p:blipFill>
        <p:spPr>
          <a:xfrm>
            <a:off x="379754" y="4239925"/>
            <a:ext cx="6767496" cy="518550"/>
          </a:xfrm>
          <a:prstGeom prst="rect">
            <a:avLst/>
          </a:prstGeom>
        </p:spPr>
      </p:pic>
      <p:pic>
        <p:nvPicPr>
          <p:cNvPr id="13" name="Picture 12">
            <a:extLst>
              <a:ext uri="{FF2B5EF4-FFF2-40B4-BE49-F238E27FC236}">
                <a16:creationId xmlns:a16="http://schemas.microsoft.com/office/drawing/2014/main" id="{381810AF-E898-D1CD-2D87-64A835376C95}"/>
              </a:ext>
            </a:extLst>
          </p:cNvPr>
          <p:cNvPicPr>
            <a:picLocks noChangeAspect="1"/>
          </p:cNvPicPr>
          <p:nvPr/>
        </p:nvPicPr>
        <p:blipFill>
          <a:blip r:embed="rId5"/>
          <a:stretch>
            <a:fillRect/>
          </a:stretch>
        </p:blipFill>
        <p:spPr>
          <a:xfrm>
            <a:off x="1122785" y="5279488"/>
            <a:ext cx="3828662" cy="518550"/>
          </a:xfrm>
          <a:prstGeom prst="rect">
            <a:avLst/>
          </a:prstGeom>
        </p:spPr>
      </p:pic>
      <p:pic>
        <p:nvPicPr>
          <p:cNvPr id="15" name="Picture 14">
            <a:extLst>
              <a:ext uri="{FF2B5EF4-FFF2-40B4-BE49-F238E27FC236}">
                <a16:creationId xmlns:a16="http://schemas.microsoft.com/office/drawing/2014/main" id="{F01C2852-23CE-1234-673F-144FC5B50AB7}"/>
              </a:ext>
            </a:extLst>
          </p:cNvPr>
          <p:cNvPicPr>
            <a:picLocks noChangeAspect="1"/>
          </p:cNvPicPr>
          <p:nvPr/>
        </p:nvPicPr>
        <p:blipFill>
          <a:blip r:embed="rId6"/>
          <a:stretch>
            <a:fillRect/>
          </a:stretch>
        </p:blipFill>
        <p:spPr>
          <a:xfrm>
            <a:off x="8440781" y="3408112"/>
            <a:ext cx="2194750" cy="2301439"/>
          </a:xfrm>
          <a:prstGeom prst="rect">
            <a:avLst/>
          </a:prstGeom>
        </p:spPr>
      </p:pic>
      <p:sp>
        <p:nvSpPr>
          <p:cNvPr id="16" name="Right Brace 15">
            <a:extLst>
              <a:ext uri="{FF2B5EF4-FFF2-40B4-BE49-F238E27FC236}">
                <a16:creationId xmlns:a16="http://schemas.microsoft.com/office/drawing/2014/main" id="{00C70DAB-00BA-047E-D795-76966EE2DF74}"/>
              </a:ext>
            </a:extLst>
          </p:cNvPr>
          <p:cNvSpPr/>
          <p:nvPr/>
        </p:nvSpPr>
        <p:spPr>
          <a:xfrm>
            <a:off x="6940985" y="2994219"/>
            <a:ext cx="630364" cy="2949382"/>
          </a:xfrm>
          <a:prstGeom prst="rightBrace">
            <a:avLst>
              <a:gd name="adj1" fmla="val 85116"/>
              <a:gd name="adj2" fmla="val 52847"/>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335A97CB-D323-3E07-F0E3-D1ED2F87727F}"/>
              </a:ext>
            </a:extLst>
          </p:cNvPr>
          <p:cNvSpPr>
            <a:spLocks noGrp="1"/>
          </p:cNvSpPr>
          <p:nvPr>
            <p:ph type="ftr" sz="quarter" idx="11"/>
          </p:nvPr>
        </p:nvSpPr>
        <p:spPr/>
        <p:txBody>
          <a:bodyPr/>
          <a:lstStyle/>
          <a:p>
            <a:r>
              <a:rPr lang="en-US"/>
              <a:t>Email:syedameen80091@gmail.com</a:t>
            </a:r>
          </a:p>
        </p:txBody>
      </p:sp>
      <p:sp>
        <p:nvSpPr>
          <p:cNvPr id="6" name="Arrow: Notched Right 5">
            <a:extLst>
              <a:ext uri="{FF2B5EF4-FFF2-40B4-BE49-F238E27FC236}">
                <a16:creationId xmlns:a16="http://schemas.microsoft.com/office/drawing/2014/main" id="{03208084-C112-4EB1-CD59-784B2813543F}"/>
              </a:ext>
            </a:extLst>
          </p:cNvPr>
          <p:cNvSpPr/>
          <p:nvPr/>
        </p:nvSpPr>
        <p:spPr>
          <a:xfrm>
            <a:off x="7736745" y="4412561"/>
            <a:ext cx="704036" cy="345914"/>
          </a:xfrm>
          <a:prstGeom prst="notched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47908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8BBF0-28DA-70E8-4BA5-73B04BB1B7F8}"/>
              </a:ext>
            </a:extLst>
          </p:cNvPr>
          <p:cNvSpPr>
            <a:spLocks noGrp="1"/>
          </p:cNvSpPr>
          <p:nvPr>
            <p:ph type="title"/>
          </p:nvPr>
        </p:nvSpPr>
        <p:spPr>
          <a:xfrm>
            <a:off x="351391" y="326011"/>
            <a:ext cx="10058400" cy="1609344"/>
          </a:xfrm>
        </p:spPr>
        <p:txBody>
          <a:bodyPr>
            <a:normAutofit/>
          </a:bodyPr>
          <a:lstStyle/>
          <a:p>
            <a:r>
              <a:rPr lang="en-US" dirty="0"/>
              <a:t>Objective:</a:t>
            </a:r>
            <a:br>
              <a:rPr lang="en-US" dirty="0"/>
            </a:br>
            <a:endParaRPr lang="en-US" dirty="0"/>
          </a:p>
        </p:txBody>
      </p:sp>
      <p:sp>
        <p:nvSpPr>
          <p:cNvPr id="3" name="Content Placeholder 2">
            <a:extLst>
              <a:ext uri="{FF2B5EF4-FFF2-40B4-BE49-F238E27FC236}">
                <a16:creationId xmlns:a16="http://schemas.microsoft.com/office/drawing/2014/main" id="{9146AE54-8677-B170-071A-26C5A3CB66C8}"/>
              </a:ext>
            </a:extLst>
          </p:cNvPr>
          <p:cNvSpPr>
            <a:spLocks noGrp="1"/>
          </p:cNvSpPr>
          <p:nvPr>
            <p:ph idx="1"/>
          </p:nvPr>
        </p:nvSpPr>
        <p:spPr>
          <a:xfrm>
            <a:off x="1741651" y="1505588"/>
            <a:ext cx="10058400" cy="4767196"/>
          </a:xfrm>
        </p:spPr>
        <p:txBody>
          <a:bodyPr>
            <a:normAutofit/>
          </a:bodyPr>
          <a:lstStyle/>
          <a:p>
            <a:r>
              <a:rPr lang="en-US" sz="3200" dirty="0"/>
              <a:t>HR Employee Attrition is the process of employees leaving an organization voluntarily or involuntarily. It is a major concern for HR professionals as it affects the organization’s ability to retain talent and maintain productivity. Employee attrition can be caused by a variety of factors, such as lack of job satisfaction, inadequate salary and benefits, poor working conditions, and lack of career advancement opportunities.</a:t>
            </a:r>
          </a:p>
        </p:txBody>
      </p:sp>
      <p:sp>
        <p:nvSpPr>
          <p:cNvPr id="4" name="Slide Number Placeholder 3">
            <a:extLst>
              <a:ext uri="{FF2B5EF4-FFF2-40B4-BE49-F238E27FC236}">
                <a16:creationId xmlns:a16="http://schemas.microsoft.com/office/drawing/2014/main" id="{2A3A0875-86A2-39D6-00E1-CCCA80FF7DE3}"/>
              </a:ext>
            </a:extLst>
          </p:cNvPr>
          <p:cNvSpPr>
            <a:spLocks noGrp="1"/>
          </p:cNvSpPr>
          <p:nvPr>
            <p:ph type="sldNum" sz="quarter" idx="12"/>
          </p:nvPr>
        </p:nvSpPr>
        <p:spPr/>
        <p:txBody>
          <a:bodyPr/>
          <a:lstStyle/>
          <a:p>
            <a:fld id="{0A147C0B-ECD1-4C53-8592-8A34B40B3A3C}" type="slidenum">
              <a:rPr lang="en-US" smtClean="0"/>
              <a:t>2</a:t>
            </a:fld>
            <a:endParaRPr lang="en-US"/>
          </a:p>
        </p:txBody>
      </p:sp>
      <p:sp>
        <p:nvSpPr>
          <p:cNvPr id="5" name="Footer Placeholder 4">
            <a:extLst>
              <a:ext uri="{FF2B5EF4-FFF2-40B4-BE49-F238E27FC236}">
                <a16:creationId xmlns:a16="http://schemas.microsoft.com/office/drawing/2014/main" id="{6F728D26-4402-2990-2610-17010730A301}"/>
              </a:ext>
            </a:extLst>
          </p:cNvPr>
          <p:cNvSpPr>
            <a:spLocks noGrp="1"/>
          </p:cNvSpPr>
          <p:nvPr>
            <p:ph type="ftr" sz="quarter" idx="11"/>
          </p:nvPr>
        </p:nvSpPr>
        <p:spPr/>
        <p:txBody>
          <a:bodyPr/>
          <a:lstStyle/>
          <a:p>
            <a:r>
              <a:rPr lang="en-US" dirty="0"/>
              <a:t>Email:syedameen80091@gmail.com</a:t>
            </a:r>
          </a:p>
        </p:txBody>
      </p:sp>
    </p:spTree>
    <p:extLst>
      <p:ext uri="{BB962C8B-B14F-4D97-AF65-F5344CB8AC3E}">
        <p14:creationId xmlns:p14="http://schemas.microsoft.com/office/powerpoint/2010/main" val="3175032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B08CE2FA-8399-69B5-B071-740077C62A8D}"/>
              </a:ext>
            </a:extLst>
          </p:cNvPr>
          <p:cNvSpPr>
            <a:spLocks noGrp="1"/>
          </p:cNvSpPr>
          <p:nvPr>
            <p:ph type="ftr" sz="quarter" idx="11"/>
          </p:nvPr>
        </p:nvSpPr>
        <p:spPr/>
        <p:txBody>
          <a:bodyPr/>
          <a:lstStyle/>
          <a:p>
            <a:r>
              <a:rPr lang="en-US"/>
              <a:t>Email:syedameen80091@gmail.com</a:t>
            </a:r>
          </a:p>
        </p:txBody>
      </p:sp>
      <p:sp>
        <p:nvSpPr>
          <p:cNvPr id="2" name="Slide Number Placeholder 1">
            <a:extLst>
              <a:ext uri="{FF2B5EF4-FFF2-40B4-BE49-F238E27FC236}">
                <a16:creationId xmlns:a16="http://schemas.microsoft.com/office/drawing/2014/main" id="{93167AE9-9A2A-11C2-0BE0-856E0A054C68}"/>
              </a:ext>
            </a:extLst>
          </p:cNvPr>
          <p:cNvSpPr>
            <a:spLocks noGrp="1"/>
          </p:cNvSpPr>
          <p:nvPr>
            <p:ph type="sldNum" sz="quarter" idx="12"/>
          </p:nvPr>
        </p:nvSpPr>
        <p:spPr/>
        <p:txBody>
          <a:bodyPr/>
          <a:lstStyle/>
          <a:p>
            <a:fld id="{0A147C0B-ECD1-4C53-8592-8A34B40B3A3C}" type="slidenum">
              <a:rPr lang="en-US" smtClean="0"/>
              <a:t>20</a:t>
            </a:fld>
            <a:endParaRPr lang="en-US"/>
          </a:p>
        </p:txBody>
      </p:sp>
      <p:sp>
        <p:nvSpPr>
          <p:cNvPr id="3" name="TextBox 2">
            <a:extLst>
              <a:ext uri="{FF2B5EF4-FFF2-40B4-BE49-F238E27FC236}">
                <a16:creationId xmlns:a16="http://schemas.microsoft.com/office/drawing/2014/main" id="{740BF023-8D9F-9167-E539-3EEC0C70B187}"/>
              </a:ext>
            </a:extLst>
          </p:cNvPr>
          <p:cNvSpPr txBox="1"/>
          <p:nvPr/>
        </p:nvSpPr>
        <p:spPr>
          <a:xfrm>
            <a:off x="2593910" y="839755"/>
            <a:ext cx="1996751" cy="369332"/>
          </a:xfrm>
          <a:prstGeom prst="rect">
            <a:avLst/>
          </a:prstGeom>
          <a:noFill/>
        </p:spPr>
        <p:txBody>
          <a:bodyPr wrap="square" rtlCol="0">
            <a:spAutoFit/>
          </a:bodyPr>
          <a:lstStyle/>
          <a:p>
            <a:endParaRPr lang="en-US" dirty="0">
              <a:highlight>
                <a:srgbClr val="FFFF00"/>
              </a:highlight>
            </a:endParaRPr>
          </a:p>
        </p:txBody>
      </p:sp>
      <p:sp>
        <p:nvSpPr>
          <p:cNvPr id="11" name="TextBox 10">
            <a:extLst>
              <a:ext uri="{FF2B5EF4-FFF2-40B4-BE49-F238E27FC236}">
                <a16:creationId xmlns:a16="http://schemas.microsoft.com/office/drawing/2014/main" id="{AAA2F805-FA67-2350-2B74-028FF82B5C41}"/>
              </a:ext>
            </a:extLst>
          </p:cNvPr>
          <p:cNvSpPr txBox="1"/>
          <p:nvPr/>
        </p:nvSpPr>
        <p:spPr>
          <a:xfrm>
            <a:off x="0" y="121295"/>
            <a:ext cx="12192000" cy="523220"/>
          </a:xfrm>
          <a:prstGeom prst="rect">
            <a:avLst/>
          </a:prstGeom>
          <a:noFill/>
        </p:spPr>
        <p:txBody>
          <a:bodyPr wrap="square" rtlCol="0">
            <a:spAutoFit/>
          </a:bodyPr>
          <a:lstStyle/>
          <a:p>
            <a:pPr algn="ctr"/>
            <a:r>
              <a:rPr lang="en-US" sz="2800" b="1" dirty="0"/>
              <a:t>Building Multiple models to find best Accuracy</a:t>
            </a:r>
          </a:p>
        </p:txBody>
      </p:sp>
      <p:sp>
        <p:nvSpPr>
          <p:cNvPr id="12" name="TextBox 11">
            <a:extLst>
              <a:ext uri="{FF2B5EF4-FFF2-40B4-BE49-F238E27FC236}">
                <a16:creationId xmlns:a16="http://schemas.microsoft.com/office/drawing/2014/main" id="{1FC10ABF-F91A-485A-3460-AC8CFC61E585}"/>
              </a:ext>
            </a:extLst>
          </p:cNvPr>
          <p:cNvSpPr txBox="1"/>
          <p:nvPr/>
        </p:nvSpPr>
        <p:spPr>
          <a:xfrm>
            <a:off x="446455" y="1090866"/>
            <a:ext cx="2569464" cy="369332"/>
          </a:xfrm>
          <a:prstGeom prst="rect">
            <a:avLst/>
          </a:prstGeom>
          <a:noFill/>
        </p:spPr>
        <p:txBody>
          <a:bodyPr wrap="square" rtlCol="0">
            <a:spAutoFit/>
          </a:bodyPr>
          <a:lstStyle/>
          <a:p>
            <a:r>
              <a:rPr lang="en-US" b="1" dirty="0"/>
              <a:t>Logistic Regression</a:t>
            </a:r>
          </a:p>
        </p:txBody>
      </p:sp>
      <p:pic>
        <p:nvPicPr>
          <p:cNvPr id="14" name="Picture 13">
            <a:extLst>
              <a:ext uri="{FF2B5EF4-FFF2-40B4-BE49-F238E27FC236}">
                <a16:creationId xmlns:a16="http://schemas.microsoft.com/office/drawing/2014/main" id="{984D994F-1E16-F115-4FD4-B73939D7BF60}"/>
              </a:ext>
            </a:extLst>
          </p:cNvPr>
          <p:cNvPicPr>
            <a:picLocks noChangeAspect="1"/>
          </p:cNvPicPr>
          <p:nvPr/>
        </p:nvPicPr>
        <p:blipFill>
          <a:blip r:embed="rId2"/>
          <a:stretch>
            <a:fillRect/>
          </a:stretch>
        </p:blipFill>
        <p:spPr>
          <a:xfrm>
            <a:off x="1118896" y="1650500"/>
            <a:ext cx="4823926" cy="632515"/>
          </a:xfrm>
          <a:prstGeom prst="rect">
            <a:avLst/>
          </a:prstGeom>
        </p:spPr>
      </p:pic>
      <p:pic>
        <p:nvPicPr>
          <p:cNvPr id="16" name="Picture 15">
            <a:extLst>
              <a:ext uri="{FF2B5EF4-FFF2-40B4-BE49-F238E27FC236}">
                <a16:creationId xmlns:a16="http://schemas.microsoft.com/office/drawing/2014/main" id="{E55F85DF-F026-8C13-A8E8-6EF0D658E26B}"/>
              </a:ext>
            </a:extLst>
          </p:cNvPr>
          <p:cNvPicPr>
            <a:picLocks noChangeAspect="1"/>
          </p:cNvPicPr>
          <p:nvPr/>
        </p:nvPicPr>
        <p:blipFill>
          <a:blip r:embed="rId3"/>
          <a:stretch>
            <a:fillRect/>
          </a:stretch>
        </p:blipFill>
        <p:spPr>
          <a:xfrm>
            <a:off x="1088136" y="3619303"/>
            <a:ext cx="4892784" cy="2297364"/>
          </a:xfrm>
          <a:prstGeom prst="rect">
            <a:avLst/>
          </a:prstGeom>
        </p:spPr>
      </p:pic>
      <p:pic>
        <p:nvPicPr>
          <p:cNvPr id="18" name="Picture 17">
            <a:extLst>
              <a:ext uri="{FF2B5EF4-FFF2-40B4-BE49-F238E27FC236}">
                <a16:creationId xmlns:a16="http://schemas.microsoft.com/office/drawing/2014/main" id="{B0542314-D69D-9D0E-3939-D9041C4A795D}"/>
              </a:ext>
            </a:extLst>
          </p:cNvPr>
          <p:cNvPicPr>
            <a:picLocks noChangeAspect="1"/>
          </p:cNvPicPr>
          <p:nvPr/>
        </p:nvPicPr>
        <p:blipFill>
          <a:blip r:embed="rId4"/>
          <a:stretch>
            <a:fillRect/>
          </a:stretch>
        </p:blipFill>
        <p:spPr>
          <a:xfrm>
            <a:off x="6240872" y="2091386"/>
            <a:ext cx="5710336" cy="3432954"/>
          </a:xfrm>
          <a:prstGeom prst="rect">
            <a:avLst/>
          </a:prstGeom>
        </p:spPr>
      </p:pic>
      <p:pic>
        <p:nvPicPr>
          <p:cNvPr id="22" name="Picture 21">
            <a:extLst>
              <a:ext uri="{FF2B5EF4-FFF2-40B4-BE49-F238E27FC236}">
                <a16:creationId xmlns:a16="http://schemas.microsoft.com/office/drawing/2014/main" id="{0F386E55-B461-59E3-3B7D-8B2D90E966B0}"/>
              </a:ext>
            </a:extLst>
          </p:cNvPr>
          <p:cNvPicPr>
            <a:picLocks noChangeAspect="1"/>
          </p:cNvPicPr>
          <p:nvPr/>
        </p:nvPicPr>
        <p:blipFill>
          <a:blip r:embed="rId5"/>
          <a:stretch>
            <a:fillRect/>
          </a:stretch>
        </p:blipFill>
        <p:spPr>
          <a:xfrm>
            <a:off x="1088136" y="2473317"/>
            <a:ext cx="4892783" cy="955683"/>
          </a:xfrm>
          <a:prstGeom prst="rect">
            <a:avLst/>
          </a:prstGeom>
        </p:spPr>
      </p:pic>
    </p:spTree>
    <p:extLst>
      <p:ext uri="{BB962C8B-B14F-4D97-AF65-F5344CB8AC3E}">
        <p14:creationId xmlns:p14="http://schemas.microsoft.com/office/powerpoint/2010/main" val="3297540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40E5AE65-6C68-44C0-E190-EB291403B370}"/>
              </a:ext>
            </a:extLst>
          </p:cNvPr>
          <p:cNvSpPr>
            <a:spLocks noGrp="1"/>
          </p:cNvSpPr>
          <p:nvPr>
            <p:ph type="ftr" sz="quarter" idx="11"/>
          </p:nvPr>
        </p:nvSpPr>
        <p:spPr/>
        <p:txBody>
          <a:bodyPr/>
          <a:lstStyle/>
          <a:p>
            <a:r>
              <a:rPr lang="en-US" dirty="0"/>
              <a:t>Email:syedameen80091@gmail.com</a:t>
            </a:r>
          </a:p>
        </p:txBody>
      </p:sp>
      <p:sp>
        <p:nvSpPr>
          <p:cNvPr id="8" name="Slide Number Placeholder 7">
            <a:extLst>
              <a:ext uri="{FF2B5EF4-FFF2-40B4-BE49-F238E27FC236}">
                <a16:creationId xmlns:a16="http://schemas.microsoft.com/office/drawing/2014/main" id="{68B8631B-FD38-B136-5361-3F4D8AB138BA}"/>
              </a:ext>
            </a:extLst>
          </p:cNvPr>
          <p:cNvSpPr>
            <a:spLocks noGrp="1"/>
          </p:cNvSpPr>
          <p:nvPr>
            <p:ph type="sldNum" sz="quarter" idx="12"/>
          </p:nvPr>
        </p:nvSpPr>
        <p:spPr/>
        <p:txBody>
          <a:bodyPr/>
          <a:lstStyle/>
          <a:p>
            <a:fld id="{0A147C0B-ECD1-4C53-8592-8A34B40B3A3C}" type="slidenum">
              <a:rPr lang="en-US" smtClean="0"/>
              <a:t>21</a:t>
            </a:fld>
            <a:endParaRPr lang="en-US"/>
          </a:p>
        </p:txBody>
      </p:sp>
      <p:sp>
        <p:nvSpPr>
          <p:cNvPr id="13" name="TextBox 12">
            <a:extLst>
              <a:ext uri="{FF2B5EF4-FFF2-40B4-BE49-F238E27FC236}">
                <a16:creationId xmlns:a16="http://schemas.microsoft.com/office/drawing/2014/main" id="{D5697F6C-A03B-8A37-59CE-ADEB069614E5}"/>
              </a:ext>
            </a:extLst>
          </p:cNvPr>
          <p:cNvSpPr txBox="1"/>
          <p:nvPr/>
        </p:nvSpPr>
        <p:spPr>
          <a:xfrm>
            <a:off x="450980" y="480525"/>
            <a:ext cx="6097554" cy="369332"/>
          </a:xfrm>
          <a:prstGeom prst="rect">
            <a:avLst/>
          </a:prstGeom>
          <a:noFill/>
        </p:spPr>
        <p:txBody>
          <a:bodyPr wrap="square">
            <a:spAutoFit/>
          </a:bodyPr>
          <a:lstStyle/>
          <a:p>
            <a:r>
              <a:rPr lang="en-US" b="1" dirty="0"/>
              <a:t>Decision Tree Classifier</a:t>
            </a:r>
          </a:p>
        </p:txBody>
      </p:sp>
      <p:pic>
        <p:nvPicPr>
          <p:cNvPr id="15" name="Picture 14">
            <a:extLst>
              <a:ext uri="{FF2B5EF4-FFF2-40B4-BE49-F238E27FC236}">
                <a16:creationId xmlns:a16="http://schemas.microsoft.com/office/drawing/2014/main" id="{EFFE30E2-2558-2C91-99BA-A86C03B03652}"/>
              </a:ext>
            </a:extLst>
          </p:cNvPr>
          <p:cNvPicPr>
            <a:picLocks noChangeAspect="1"/>
          </p:cNvPicPr>
          <p:nvPr/>
        </p:nvPicPr>
        <p:blipFill>
          <a:blip r:embed="rId2"/>
          <a:stretch>
            <a:fillRect/>
          </a:stretch>
        </p:blipFill>
        <p:spPr>
          <a:xfrm>
            <a:off x="963372" y="1283942"/>
            <a:ext cx="5132628" cy="632515"/>
          </a:xfrm>
          <a:prstGeom prst="rect">
            <a:avLst/>
          </a:prstGeom>
        </p:spPr>
      </p:pic>
      <p:pic>
        <p:nvPicPr>
          <p:cNvPr id="23" name="Picture 22">
            <a:extLst>
              <a:ext uri="{FF2B5EF4-FFF2-40B4-BE49-F238E27FC236}">
                <a16:creationId xmlns:a16="http://schemas.microsoft.com/office/drawing/2014/main" id="{D3785F76-2E31-41D0-6B8A-3A427DD6FE9D}"/>
              </a:ext>
            </a:extLst>
          </p:cNvPr>
          <p:cNvPicPr>
            <a:picLocks noChangeAspect="1"/>
          </p:cNvPicPr>
          <p:nvPr/>
        </p:nvPicPr>
        <p:blipFill>
          <a:blip r:embed="rId3"/>
          <a:stretch>
            <a:fillRect/>
          </a:stretch>
        </p:blipFill>
        <p:spPr>
          <a:xfrm>
            <a:off x="6289051" y="1283942"/>
            <a:ext cx="4939578" cy="579170"/>
          </a:xfrm>
          <a:prstGeom prst="rect">
            <a:avLst/>
          </a:prstGeom>
        </p:spPr>
      </p:pic>
      <p:pic>
        <p:nvPicPr>
          <p:cNvPr id="3" name="Picture 2">
            <a:extLst>
              <a:ext uri="{FF2B5EF4-FFF2-40B4-BE49-F238E27FC236}">
                <a16:creationId xmlns:a16="http://schemas.microsoft.com/office/drawing/2014/main" id="{A9DCD2CA-035F-988E-15F3-4C757A1539FA}"/>
              </a:ext>
            </a:extLst>
          </p:cNvPr>
          <p:cNvPicPr>
            <a:picLocks noChangeAspect="1"/>
          </p:cNvPicPr>
          <p:nvPr/>
        </p:nvPicPr>
        <p:blipFill>
          <a:blip r:embed="rId4"/>
          <a:stretch>
            <a:fillRect/>
          </a:stretch>
        </p:blipFill>
        <p:spPr>
          <a:xfrm>
            <a:off x="963372" y="2174506"/>
            <a:ext cx="3779848" cy="853514"/>
          </a:xfrm>
          <a:prstGeom prst="rect">
            <a:avLst/>
          </a:prstGeom>
        </p:spPr>
      </p:pic>
      <p:pic>
        <p:nvPicPr>
          <p:cNvPr id="5" name="Picture 4">
            <a:extLst>
              <a:ext uri="{FF2B5EF4-FFF2-40B4-BE49-F238E27FC236}">
                <a16:creationId xmlns:a16="http://schemas.microsoft.com/office/drawing/2014/main" id="{9452CC56-FB2D-104A-2A47-39C658382F63}"/>
              </a:ext>
            </a:extLst>
          </p:cNvPr>
          <p:cNvPicPr>
            <a:picLocks noChangeAspect="1"/>
          </p:cNvPicPr>
          <p:nvPr/>
        </p:nvPicPr>
        <p:blipFill>
          <a:blip r:embed="rId5"/>
          <a:stretch>
            <a:fillRect/>
          </a:stretch>
        </p:blipFill>
        <p:spPr>
          <a:xfrm>
            <a:off x="963372" y="3394549"/>
            <a:ext cx="4884843" cy="2179509"/>
          </a:xfrm>
          <a:prstGeom prst="rect">
            <a:avLst/>
          </a:prstGeom>
        </p:spPr>
      </p:pic>
      <p:pic>
        <p:nvPicPr>
          <p:cNvPr id="9" name="Picture 8">
            <a:extLst>
              <a:ext uri="{FF2B5EF4-FFF2-40B4-BE49-F238E27FC236}">
                <a16:creationId xmlns:a16="http://schemas.microsoft.com/office/drawing/2014/main" id="{96D224F1-F17B-DDF4-EAEA-5237357A0E37}"/>
              </a:ext>
            </a:extLst>
          </p:cNvPr>
          <p:cNvPicPr>
            <a:picLocks noChangeAspect="1"/>
          </p:cNvPicPr>
          <p:nvPr/>
        </p:nvPicPr>
        <p:blipFill>
          <a:blip r:embed="rId6"/>
          <a:stretch>
            <a:fillRect/>
          </a:stretch>
        </p:blipFill>
        <p:spPr>
          <a:xfrm>
            <a:off x="6347927" y="2204907"/>
            <a:ext cx="5035420" cy="3560199"/>
          </a:xfrm>
          <a:prstGeom prst="rect">
            <a:avLst/>
          </a:prstGeom>
        </p:spPr>
      </p:pic>
    </p:spTree>
    <p:extLst>
      <p:ext uri="{BB962C8B-B14F-4D97-AF65-F5344CB8AC3E}">
        <p14:creationId xmlns:p14="http://schemas.microsoft.com/office/powerpoint/2010/main" val="3292346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133BC1-7B8E-3BCE-95D5-114EBD18517D}"/>
              </a:ext>
            </a:extLst>
          </p:cNvPr>
          <p:cNvSpPr>
            <a:spLocks noGrp="1"/>
          </p:cNvSpPr>
          <p:nvPr>
            <p:ph type="ftr" sz="quarter" idx="11"/>
          </p:nvPr>
        </p:nvSpPr>
        <p:spPr/>
        <p:txBody>
          <a:bodyPr/>
          <a:lstStyle/>
          <a:p>
            <a:r>
              <a:rPr lang="en-US"/>
              <a:t>Email:syedameen80091@gmail.com</a:t>
            </a:r>
          </a:p>
        </p:txBody>
      </p:sp>
      <p:sp>
        <p:nvSpPr>
          <p:cNvPr id="3" name="Slide Number Placeholder 2">
            <a:extLst>
              <a:ext uri="{FF2B5EF4-FFF2-40B4-BE49-F238E27FC236}">
                <a16:creationId xmlns:a16="http://schemas.microsoft.com/office/drawing/2014/main" id="{BBF96345-2B74-3B4B-954E-C96BFF58CA6A}"/>
              </a:ext>
            </a:extLst>
          </p:cNvPr>
          <p:cNvSpPr>
            <a:spLocks noGrp="1"/>
          </p:cNvSpPr>
          <p:nvPr>
            <p:ph type="sldNum" sz="quarter" idx="12"/>
          </p:nvPr>
        </p:nvSpPr>
        <p:spPr/>
        <p:txBody>
          <a:bodyPr/>
          <a:lstStyle/>
          <a:p>
            <a:fld id="{0A147C0B-ECD1-4C53-8592-8A34B40B3A3C}" type="slidenum">
              <a:rPr lang="en-US" smtClean="0"/>
              <a:t>22</a:t>
            </a:fld>
            <a:endParaRPr lang="en-US"/>
          </a:p>
        </p:txBody>
      </p:sp>
      <p:sp>
        <p:nvSpPr>
          <p:cNvPr id="4" name="TextBox 3">
            <a:extLst>
              <a:ext uri="{FF2B5EF4-FFF2-40B4-BE49-F238E27FC236}">
                <a16:creationId xmlns:a16="http://schemas.microsoft.com/office/drawing/2014/main" id="{1A84A1BB-6FF4-279D-8577-03AADD29A194}"/>
              </a:ext>
            </a:extLst>
          </p:cNvPr>
          <p:cNvSpPr txBox="1"/>
          <p:nvPr/>
        </p:nvSpPr>
        <p:spPr>
          <a:xfrm>
            <a:off x="458560" y="443126"/>
            <a:ext cx="4040155" cy="369332"/>
          </a:xfrm>
          <a:prstGeom prst="rect">
            <a:avLst/>
          </a:prstGeom>
          <a:noFill/>
        </p:spPr>
        <p:txBody>
          <a:bodyPr wrap="square" rtlCol="0">
            <a:spAutoFit/>
          </a:bodyPr>
          <a:lstStyle/>
          <a:p>
            <a:r>
              <a:rPr lang="en-US" b="1" dirty="0"/>
              <a:t>Random Forest</a:t>
            </a:r>
          </a:p>
        </p:txBody>
      </p:sp>
      <p:pic>
        <p:nvPicPr>
          <p:cNvPr id="6" name="Picture 5">
            <a:extLst>
              <a:ext uri="{FF2B5EF4-FFF2-40B4-BE49-F238E27FC236}">
                <a16:creationId xmlns:a16="http://schemas.microsoft.com/office/drawing/2014/main" id="{216EC998-EAE0-8C1D-C827-A67055839B7B}"/>
              </a:ext>
            </a:extLst>
          </p:cNvPr>
          <p:cNvPicPr>
            <a:picLocks noChangeAspect="1"/>
          </p:cNvPicPr>
          <p:nvPr/>
        </p:nvPicPr>
        <p:blipFill>
          <a:blip r:embed="rId2"/>
          <a:stretch>
            <a:fillRect/>
          </a:stretch>
        </p:blipFill>
        <p:spPr>
          <a:xfrm>
            <a:off x="707447" y="1236885"/>
            <a:ext cx="5159187" cy="806519"/>
          </a:xfrm>
          <a:prstGeom prst="rect">
            <a:avLst/>
          </a:prstGeom>
        </p:spPr>
      </p:pic>
      <p:pic>
        <p:nvPicPr>
          <p:cNvPr id="8" name="Picture 7">
            <a:extLst>
              <a:ext uri="{FF2B5EF4-FFF2-40B4-BE49-F238E27FC236}">
                <a16:creationId xmlns:a16="http://schemas.microsoft.com/office/drawing/2014/main" id="{5A991DB4-D86E-8987-D4C4-633B0D6DECA8}"/>
              </a:ext>
            </a:extLst>
          </p:cNvPr>
          <p:cNvPicPr>
            <a:picLocks noChangeAspect="1"/>
          </p:cNvPicPr>
          <p:nvPr/>
        </p:nvPicPr>
        <p:blipFill>
          <a:blip r:embed="rId3"/>
          <a:stretch>
            <a:fillRect/>
          </a:stretch>
        </p:blipFill>
        <p:spPr>
          <a:xfrm>
            <a:off x="6062577" y="1236885"/>
            <a:ext cx="6094496" cy="806519"/>
          </a:xfrm>
          <a:prstGeom prst="rect">
            <a:avLst/>
          </a:prstGeom>
        </p:spPr>
      </p:pic>
      <p:pic>
        <p:nvPicPr>
          <p:cNvPr id="7" name="Picture 6">
            <a:extLst>
              <a:ext uri="{FF2B5EF4-FFF2-40B4-BE49-F238E27FC236}">
                <a16:creationId xmlns:a16="http://schemas.microsoft.com/office/drawing/2014/main" id="{7D6F9D27-5AC9-EBA2-F663-AE48EB270C34}"/>
              </a:ext>
            </a:extLst>
          </p:cNvPr>
          <p:cNvPicPr>
            <a:picLocks noChangeAspect="1"/>
          </p:cNvPicPr>
          <p:nvPr/>
        </p:nvPicPr>
        <p:blipFill>
          <a:blip r:embed="rId4"/>
          <a:stretch>
            <a:fillRect/>
          </a:stretch>
        </p:blipFill>
        <p:spPr>
          <a:xfrm>
            <a:off x="6351825" y="2665281"/>
            <a:ext cx="4563075" cy="3276894"/>
          </a:xfrm>
          <a:prstGeom prst="rect">
            <a:avLst/>
          </a:prstGeom>
        </p:spPr>
      </p:pic>
      <p:pic>
        <p:nvPicPr>
          <p:cNvPr id="11" name="Picture 10">
            <a:extLst>
              <a:ext uri="{FF2B5EF4-FFF2-40B4-BE49-F238E27FC236}">
                <a16:creationId xmlns:a16="http://schemas.microsoft.com/office/drawing/2014/main" id="{D2FE9CF4-9343-2F5B-C3E6-C0CAA7D85D32}"/>
              </a:ext>
            </a:extLst>
          </p:cNvPr>
          <p:cNvPicPr>
            <a:picLocks noChangeAspect="1"/>
          </p:cNvPicPr>
          <p:nvPr/>
        </p:nvPicPr>
        <p:blipFill>
          <a:blip r:embed="rId5"/>
          <a:stretch>
            <a:fillRect/>
          </a:stretch>
        </p:blipFill>
        <p:spPr>
          <a:xfrm>
            <a:off x="769317" y="3516194"/>
            <a:ext cx="4670430" cy="2027535"/>
          </a:xfrm>
          <a:prstGeom prst="rect">
            <a:avLst/>
          </a:prstGeom>
        </p:spPr>
      </p:pic>
      <p:pic>
        <p:nvPicPr>
          <p:cNvPr id="15" name="Picture 14">
            <a:extLst>
              <a:ext uri="{FF2B5EF4-FFF2-40B4-BE49-F238E27FC236}">
                <a16:creationId xmlns:a16="http://schemas.microsoft.com/office/drawing/2014/main" id="{5A2EA0FF-739C-9BC3-ADEF-A0B44CA5E4BE}"/>
              </a:ext>
            </a:extLst>
          </p:cNvPr>
          <p:cNvPicPr>
            <a:picLocks noChangeAspect="1"/>
          </p:cNvPicPr>
          <p:nvPr/>
        </p:nvPicPr>
        <p:blipFill>
          <a:blip r:embed="rId6"/>
          <a:stretch>
            <a:fillRect/>
          </a:stretch>
        </p:blipFill>
        <p:spPr>
          <a:xfrm>
            <a:off x="769317" y="2356251"/>
            <a:ext cx="3878933" cy="865757"/>
          </a:xfrm>
          <a:prstGeom prst="rect">
            <a:avLst/>
          </a:prstGeom>
        </p:spPr>
      </p:pic>
    </p:spTree>
    <p:extLst>
      <p:ext uri="{BB962C8B-B14F-4D97-AF65-F5344CB8AC3E}">
        <p14:creationId xmlns:p14="http://schemas.microsoft.com/office/powerpoint/2010/main" val="3330343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6DABB17-39BD-41DF-D6A9-A55D256C0D15}"/>
              </a:ext>
            </a:extLst>
          </p:cNvPr>
          <p:cNvSpPr>
            <a:spLocks noGrp="1"/>
          </p:cNvSpPr>
          <p:nvPr>
            <p:ph type="ftr" sz="quarter" idx="11"/>
          </p:nvPr>
        </p:nvSpPr>
        <p:spPr/>
        <p:txBody>
          <a:bodyPr/>
          <a:lstStyle/>
          <a:p>
            <a:r>
              <a:rPr lang="en-US"/>
              <a:t>Email:syedameen80091@gmail.com</a:t>
            </a:r>
          </a:p>
        </p:txBody>
      </p:sp>
      <p:sp>
        <p:nvSpPr>
          <p:cNvPr id="3" name="Slide Number Placeholder 2">
            <a:extLst>
              <a:ext uri="{FF2B5EF4-FFF2-40B4-BE49-F238E27FC236}">
                <a16:creationId xmlns:a16="http://schemas.microsoft.com/office/drawing/2014/main" id="{46E51300-A07E-7468-4F60-684074CFB181}"/>
              </a:ext>
            </a:extLst>
          </p:cNvPr>
          <p:cNvSpPr>
            <a:spLocks noGrp="1"/>
          </p:cNvSpPr>
          <p:nvPr>
            <p:ph type="sldNum" sz="quarter" idx="12"/>
          </p:nvPr>
        </p:nvSpPr>
        <p:spPr/>
        <p:txBody>
          <a:bodyPr/>
          <a:lstStyle/>
          <a:p>
            <a:fld id="{0A147C0B-ECD1-4C53-8592-8A34B40B3A3C}" type="slidenum">
              <a:rPr lang="en-US" smtClean="0"/>
              <a:t>23</a:t>
            </a:fld>
            <a:endParaRPr lang="en-US"/>
          </a:p>
        </p:txBody>
      </p:sp>
      <p:sp>
        <p:nvSpPr>
          <p:cNvPr id="6" name="TextBox 5">
            <a:extLst>
              <a:ext uri="{FF2B5EF4-FFF2-40B4-BE49-F238E27FC236}">
                <a16:creationId xmlns:a16="http://schemas.microsoft.com/office/drawing/2014/main" id="{F18C5A2D-631E-A41C-307F-99505963680A}"/>
              </a:ext>
            </a:extLst>
          </p:cNvPr>
          <p:cNvSpPr txBox="1"/>
          <p:nvPr/>
        </p:nvSpPr>
        <p:spPr>
          <a:xfrm>
            <a:off x="470223" y="606490"/>
            <a:ext cx="1670180" cy="369332"/>
          </a:xfrm>
          <a:prstGeom prst="rect">
            <a:avLst/>
          </a:prstGeom>
          <a:noFill/>
        </p:spPr>
        <p:txBody>
          <a:bodyPr wrap="square" rtlCol="0">
            <a:spAutoFit/>
          </a:bodyPr>
          <a:lstStyle/>
          <a:p>
            <a:r>
              <a:rPr lang="en-US" b="1" dirty="0"/>
              <a:t>KNN</a:t>
            </a:r>
          </a:p>
        </p:txBody>
      </p:sp>
      <p:pic>
        <p:nvPicPr>
          <p:cNvPr id="8" name="Picture 7">
            <a:extLst>
              <a:ext uri="{FF2B5EF4-FFF2-40B4-BE49-F238E27FC236}">
                <a16:creationId xmlns:a16="http://schemas.microsoft.com/office/drawing/2014/main" id="{C6476B04-6F7F-1C5B-6B0E-FAC72D99ECEC}"/>
              </a:ext>
            </a:extLst>
          </p:cNvPr>
          <p:cNvPicPr>
            <a:picLocks noChangeAspect="1"/>
          </p:cNvPicPr>
          <p:nvPr/>
        </p:nvPicPr>
        <p:blipFill>
          <a:blip r:embed="rId2"/>
          <a:stretch>
            <a:fillRect/>
          </a:stretch>
        </p:blipFill>
        <p:spPr>
          <a:xfrm>
            <a:off x="1088136" y="2523156"/>
            <a:ext cx="4716462" cy="742557"/>
          </a:xfrm>
          <a:prstGeom prst="rect">
            <a:avLst/>
          </a:prstGeom>
        </p:spPr>
      </p:pic>
      <p:pic>
        <p:nvPicPr>
          <p:cNvPr id="10" name="Picture 9">
            <a:extLst>
              <a:ext uri="{FF2B5EF4-FFF2-40B4-BE49-F238E27FC236}">
                <a16:creationId xmlns:a16="http://schemas.microsoft.com/office/drawing/2014/main" id="{10A08669-624A-B9EB-10E8-5512CABD6369}"/>
              </a:ext>
            </a:extLst>
          </p:cNvPr>
          <p:cNvPicPr>
            <a:picLocks noChangeAspect="1"/>
          </p:cNvPicPr>
          <p:nvPr/>
        </p:nvPicPr>
        <p:blipFill>
          <a:blip r:embed="rId3"/>
          <a:stretch>
            <a:fillRect/>
          </a:stretch>
        </p:blipFill>
        <p:spPr>
          <a:xfrm>
            <a:off x="1088136" y="1456094"/>
            <a:ext cx="4674709" cy="677877"/>
          </a:xfrm>
          <a:prstGeom prst="rect">
            <a:avLst/>
          </a:prstGeom>
        </p:spPr>
      </p:pic>
      <p:pic>
        <p:nvPicPr>
          <p:cNvPr id="7" name="Picture 6">
            <a:extLst>
              <a:ext uri="{FF2B5EF4-FFF2-40B4-BE49-F238E27FC236}">
                <a16:creationId xmlns:a16="http://schemas.microsoft.com/office/drawing/2014/main" id="{A26F03C7-C800-C601-A773-0E3CCCD152C8}"/>
              </a:ext>
            </a:extLst>
          </p:cNvPr>
          <p:cNvPicPr>
            <a:picLocks noChangeAspect="1"/>
          </p:cNvPicPr>
          <p:nvPr/>
        </p:nvPicPr>
        <p:blipFill>
          <a:blip r:embed="rId4"/>
          <a:stretch>
            <a:fillRect/>
          </a:stretch>
        </p:blipFill>
        <p:spPr>
          <a:xfrm>
            <a:off x="1088136" y="3769308"/>
            <a:ext cx="4716462" cy="2017598"/>
          </a:xfrm>
          <a:prstGeom prst="rect">
            <a:avLst/>
          </a:prstGeom>
        </p:spPr>
      </p:pic>
      <p:pic>
        <p:nvPicPr>
          <p:cNvPr id="11" name="Picture 10">
            <a:extLst>
              <a:ext uri="{FF2B5EF4-FFF2-40B4-BE49-F238E27FC236}">
                <a16:creationId xmlns:a16="http://schemas.microsoft.com/office/drawing/2014/main" id="{E40DAA24-CA2C-AE87-CE90-BDFAB895AB74}"/>
              </a:ext>
            </a:extLst>
          </p:cNvPr>
          <p:cNvPicPr>
            <a:picLocks noChangeAspect="1"/>
          </p:cNvPicPr>
          <p:nvPr/>
        </p:nvPicPr>
        <p:blipFill>
          <a:blip r:embed="rId5"/>
          <a:stretch>
            <a:fillRect/>
          </a:stretch>
        </p:blipFill>
        <p:spPr>
          <a:xfrm>
            <a:off x="6366589" y="1838771"/>
            <a:ext cx="5215128" cy="3738116"/>
          </a:xfrm>
          <a:prstGeom prst="rect">
            <a:avLst/>
          </a:prstGeom>
        </p:spPr>
      </p:pic>
    </p:spTree>
    <p:extLst>
      <p:ext uri="{BB962C8B-B14F-4D97-AF65-F5344CB8AC3E}">
        <p14:creationId xmlns:p14="http://schemas.microsoft.com/office/powerpoint/2010/main" val="853469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EBE7FC-B094-A4FE-30B7-650ACCDBE6F3}"/>
              </a:ext>
            </a:extLst>
          </p:cNvPr>
          <p:cNvSpPr>
            <a:spLocks noGrp="1"/>
          </p:cNvSpPr>
          <p:nvPr>
            <p:ph type="ftr" sz="quarter" idx="11"/>
          </p:nvPr>
        </p:nvSpPr>
        <p:spPr/>
        <p:txBody>
          <a:bodyPr/>
          <a:lstStyle/>
          <a:p>
            <a:r>
              <a:rPr lang="en-US"/>
              <a:t>Email:syedameen80091@gmail.com</a:t>
            </a:r>
          </a:p>
        </p:txBody>
      </p:sp>
      <p:sp>
        <p:nvSpPr>
          <p:cNvPr id="3" name="Slide Number Placeholder 2">
            <a:extLst>
              <a:ext uri="{FF2B5EF4-FFF2-40B4-BE49-F238E27FC236}">
                <a16:creationId xmlns:a16="http://schemas.microsoft.com/office/drawing/2014/main" id="{B8A3D671-531D-46D3-2ED4-24D54EB35545}"/>
              </a:ext>
            </a:extLst>
          </p:cNvPr>
          <p:cNvSpPr>
            <a:spLocks noGrp="1"/>
          </p:cNvSpPr>
          <p:nvPr>
            <p:ph type="sldNum" sz="quarter" idx="12"/>
          </p:nvPr>
        </p:nvSpPr>
        <p:spPr/>
        <p:txBody>
          <a:bodyPr/>
          <a:lstStyle/>
          <a:p>
            <a:fld id="{0A147C0B-ECD1-4C53-8592-8A34B40B3A3C}" type="slidenum">
              <a:rPr lang="en-US" smtClean="0"/>
              <a:t>24</a:t>
            </a:fld>
            <a:endParaRPr lang="en-US"/>
          </a:p>
        </p:txBody>
      </p:sp>
      <p:pic>
        <p:nvPicPr>
          <p:cNvPr id="9" name="Picture 8">
            <a:extLst>
              <a:ext uri="{FF2B5EF4-FFF2-40B4-BE49-F238E27FC236}">
                <a16:creationId xmlns:a16="http://schemas.microsoft.com/office/drawing/2014/main" id="{6B0E841F-0930-0AA4-1011-CDACC4F18E1A}"/>
              </a:ext>
            </a:extLst>
          </p:cNvPr>
          <p:cNvPicPr>
            <a:picLocks noChangeAspect="1"/>
          </p:cNvPicPr>
          <p:nvPr/>
        </p:nvPicPr>
        <p:blipFill>
          <a:blip r:embed="rId2"/>
          <a:stretch>
            <a:fillRect/>
          </a:stretch>
        </p:blipFill>
        <p:spPr>
          <a:xfrm>
            <a:off x="1200103" y="1312021"/>
            <a:ext cx="4565262" cy="988655"/>
          </a:xfrm>
          <a:prstGeom prst="rect">
            <a:avLst/>
          </a:prstGeom>
        </p:spPr>
      </p:pic>
      <p:sp>
        <p:nvSpPr>
          <p:cNvPr id="10" name="TextBox 9">
            <a:extLst>
              <a:ext uri="{FF2B5EF4-FFF2-40B4-BE49-F238E27FC236}">
                <a16:creationId xmlns:a16="http://schemas.microsoft.com/office/drawing/2014/main" id="{09625BB3-2B32-0481-6925-8E636DB43997}"/>
              </a:ext>
            </a:extLst>
          </p:cNvPr>
          <p:cNvSpPr txBox="1"/>
          <p:nvPr/>
        </p:nvSpPr>
        <p:spPr>
          <a:xfrm>
            <a:off x="450981" y="475860"/>
            <a:ext cx="1763485" cy="369332"/>
          </a:xfrm>
          <a:prstGeom prst="rect">
            <a:avLst/>
          </a:prstGeom>
          <a:noFill/>
        </p:spPr>
        <p:txBody>
          <a:bodyPr wrap="square" rtlCol="0">
            <a:spAutoFit/>
          </a:bodyPr>
          <a:lstStyle/>
          <a:p>
            <a:r>
              <a:rPr lang="en-US" b="1" dirty="0"/>
              <a:t>Naive Bayes</a:t>
            </a:r>
          </a:p>
        </p:txBody>
      </p:sp>
      <p:pic>
        <p:nvPicPr>
          <p:cNvPr id="6" name="Picture 5">
            <a:extLst>
              <a:ext uri="{FF2B5EF4-FFF2-40B4-BE49-F238E27FC236}">
                <a16:creationId xmlns:a16="http://schemas.microsoft.com/office/drawing/2014/main" id="{0FEF58C4-715C-6833-79A9-9AA2B3A61A9A}"/>
              </a:ext>
            </a:extLst>
          </p:cNvPr>
          <p:cNvPicPr>
            <a:picLocks noChangeAspect="1"/>
          </p:cNvPicPr>
          <p:nvPr/>
        </p:nvPicPr>
        <p:blipFill>
          <a:blip r:embed="rId3"/>
          <a:stretch>
            <a:fillRect/>
          </a:stretch>
        </p:blipFill>
        <p:spPr>
          <a:xfrm>
            <a:off x="6581192" y="1842675"/>
            <a:ext cx="4783494" cy="3423575"/>
          </a:xfrm>
          <a:prstGeom prst="rect">
            <a:avLst/>
          </a:prstGeom>
        </p:spPr>
      </p:pic>
      <p:pic>
        <p:nvPicPr>
          <p:cNvPr id="11" name="Picture 10">
            <a:extLst>
              <a:ext uri="{FF2B5EF4-FFF2-40B4-BE49-F238E27FC236}">
                <a16:creationId xmlns:a16="http://schemas.microsoft.com/office/drawing/2014/main" id="{161C1925-70BE-219C-04F4-2926236D0B8D}"/>
              </a:ext>
            </a:extLst>
          </p:cNvPr>
          <p:cNvPicPr>
            <a:picLocks noChangeAspect="1"/>
          </p:cNvPicPr>
          <p:nvPr/>
        </p:nvPicPr>
        <p:blipFill>
          <a:blip r:embed="rId4"/>
          <a:stretch>
            <a:fillRect/>
          </a:stretch>
        </p:blipFill>
        <p:spPr>
          <a:xfrm>
            <a:off x="1200102" y="3554462"/>
            <a:ext cx="4612386" cy="1991517"/>
          </a:xfrm>
          <a:prstGeom prst="rect">
            <a:avLst/>
          </a:prstGeom>
        </p:spPr>
      </p:pic>
      <p:pic>
        <p:nvPicPr>
          <p:cNvPr id="14" name="Picture 13">
            <a:extLst>
              <a:ext uri="{FF2B5EF4-FFF2-40B4-BE49-F238E27FC236}">
                <a16:creationId xmlns:a16="http://schemas.microsoft.com/office/drawing/2014/main" id="{71C969CE-75EF-54C0-EEB9-4A47B3B6DCA5}"/>
              </a:ext>
            </a:extLst>
          </p:cNvPr>
          <p:cNvPicPr>
            <a:picLocks noChangeAspect="1"/>
          </p:cNvPicPr>
          <p:nvPr/>
        </p:nvPicPr>
        <p:blipFill>
          <a:blip r:embed="rId5"/>
          <a:stretch>
            <a:fillRect/>
          </a:stretch>
        </p:blipFill>
        <p:spPr>
          <a:xfrm>
            <a:off x="1200102" y="2447467"/>
            <a:ext cx="4092295" cy="960203"/>
          </a:xfrm>
          <a:prstGeom prst="rect">
            <a:avLst/>
          </a:prstGeom>
        </p:spPr>
      </p:pic>
    </p:spTree>
    <p:extLst>
      <p:ext uri="{BB962C8B-B14F-4D97-AF65-F5344CB8AC3E}">
        <p14:creationId xmlns:p14="http://schemas.microsoft.com/office/powerpoint/2010/main" val="688348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E174B7-90AC-28FD-6B1F-F2F43ED2D390}"/>
              </a:ext>
            </a:extLst>
          </p:cNvPr>
          <p:cNvSpPr>
            <a:spLocks noGrp="1"/>
          </p:cNvSpPr>
          <p:nvPr>
            <p:ph type="ftr" sz="quarter" idx="11"/>
          </p:nvPr>
        </p:nvSpPr>
        <p:spPr/>
        <p:txBody>
          <a:bodyPr/>
          <a:lstStyle/>
          <a:p>
            <a:r>
              <a:rPr lang="en-US"/>
              <a:t>Email:syedameen80091@gmail.com</a:t>
            </a:r>
          </a:p>
        </p:txBody>
      </p:sp>
      <p:sp>
        <p:nvSpPr>
          <p:cNvPr id="3" name="Slide Number Placeholder 2">
            <a:extLst>
              <a:ext uri="{FF2B5EF4-FFF2-40B4-BE49-F238E27FC236}">
                <a16:creationId xmlns:a16="http://schemas.microsoft.com/office/drawing/2014/main" id="{5FD498C6-DC1D-B80A-235A-664E4F31FF8F}"/>
              </a:ext>
            </a:extLst>
          </p:cNvPr>
          <p:cNvSpPr>
            <a:spLocks noGrp="1"/>
          </p:cNvSpPr>
          <p:nvPr>
            <p:ph type="sldNum" sz="quarter" idx="12"/>
          </p:nvPr>
        </p:nvSpPr>
        <p:spPr/>
        <p:txBody>
          <a:bodyPr/>
          <a:lstStyle/>
          <a:p>
            <a:fld id="{0A147C0B-ECD1-4C53-8592-8A34B40B3A3C}" type="slidenum">
              <a:rPr lang="en-US" smtClean="0"/>
              <a:t>25</a:t>
            </a:fld>
            <a:endParaRPr lang="en-US"/>
          </a:p>
        </p:txBody>
      </p:sp>
      <p:sp>
        <p:nvSpPr>
          <p:cNvPr id="5" name="TextBox 4">
            <a:extLst>
              <a:ext uri="{FF2B5EF4-FFF2-40B4-BE49-F238E27FC236}">
                <a16:creationId xmlns:a16="http://schemas.microsoft.com/office/drawing/2014/main" id="{B9E4B140-40A0-7563-89C5-7DBCAF8C47FE}"/>
              </a:ext>
            </a:extLst>
          </p:cNvPr>
          <p:cNvSpPr txBox="1"/>
          <p:nvPr/>
        </p:nvSpPr>
        <p:spPr>
          <a:xfrm>
            <a:off x="454285" y="487583"/>
            <a:ext cx="6097554" cy="369332"/>
          </a:xfrm>
          <a:prstGeom prst="rect">
            <a:avLst/>
          </a:prstGeom>
          <a:noFill/>
        </p:spPr>
        <p:txBody>
          <a:bodyPr wrap="square">
            <a:spAutoFit/>
          </a:bodyPr>
          <a:lstStyle/>
          <a:p>
            <a:pPr algn="l"/>
            <a:r>
              <a:rPr lang="en-US" b="1" i="0" dirty="0">
                <a:solidFill>
                  <a:srgbClr val="000000"/>
                </a:solidFill>
                <a:effectLst/>
                <a:latin typeface="+mj-lt"/>
              </a:rPr>
              <a:t>GRADIENT BOOSTING</a:t>
            </a:r>
          </a:p>
        </p:txBody>
      </p:sp>
      <p:pic>
        <p:nvPicPr>
          <p:cNvPr id="6" name="Picture 5">
            <a:extLst>
              <a:ext uri="{FF2B5EF4-FFF2-40B4-BE49-F238E27FC236}">
                <a16:creationId xmlns:a16="http://schemas.microsoft.com/office/drawing/2014/main" id="{3833A9B8-F930-7FD0-CB2D-4FC0C0043682}"/>
              </a:ext>
            </a:extLst>
          </p:cNvPr>
          <p:cNvPicPr>
            <a:picLocks noChangeAspect="1"/>
          </p:cNvPicPr>
          <p:nvPr/>
        </p:nvPicPr>
        <p:blipFill>
          <a:blip r:embed="rId2"/>
          <a:stretch>
            <a:fillRect/>
          </a:stretch>
        </p:blipFill>
        <p:spPr>
          <a:xfrm>
            <a:off x="6663946" y="2180709"/>
            <a:ext cx="4854361" cy="3444538"/>
          </a:xfrm>
          <a:prstGeom prst="rect">
            <a:avLst/>
          </a:prstGeom>
        </p:spPr>
      </p:pic>
      <p:pic>
        <p:nvPicPr>
          <p:cNvPr id="10" name="Picture 9">
            <a:extLst>
              <a:ext uri="{FF2B5EF4-FFF2-40B4-BE49-F238E27FC236}">
                <a16:creationId xmlns:a16="http://schemas.microsoft.com/office/drawing/2014/main" id="{1B0D4833-9097-FF34-2B64-89A5B967B3DF}"/>
              </a:ext>
            </a:extLst>
          </p:cNvPr>
          <p:cNvPicPr>
            <a:picLocks noChangeAspect="1"/>
          </p:cNvPicPr>
          <p:nvPr/>
        </p:nvPicPr>
        <p:blipFill>
          <a:blip r:embed="rId3"/>
          <a:stretch>
            <a:fillRect/>
          </a:stretch>
        </p:blipFill>
        <p:spPr>
          <a:xfrm>
            <a:off x="772109" y="3412451"/>
            <a:ext cx="5113463" cy="2209992"/>
          </a:xfrm>
          <a:prstGeom prst="rect">
            <a:avLst/>
          </a:prstGeom>
        </p:spPr>
      </p:pic>
      <p:pic>
        <p:nvPicPr>
          <p:cNvPr id="13" name="Picture 12">
            <a:extLst>
              <a:ext uri="{FF2B5EF4-FFF2-40B4-BE49-F238E27FC236}">
                <a16:creationId xmlns:a16="http://schemas.microsoft.com/office/drawing/2014/main" id="{2DE44264-8BA1-6B7C-CCF1-D3CDBA94623D}"/>
              </a:ext>
            </a:extLst>
          </p:cNvPr>
          <p:cNvPicPr>
            <a:picLocks noChangeAspect="1"/>
          </p:cNvPicPr>
          <p:nvPr/>
        </p:nvPicPr>
        <p:blipFill>
          <a:blip r:embed="rId4"/>
          <a:stretch>
            <a:fillRect/>
          </a:stretch>
        </p:blipFill>
        <p:spPr>
          <a:xfrm>
            <a:off x="772109" y="2329327"/>
            <a:ext cx="4092295" cy="929721"/>
          </a:xfrm>
          <a:prstGeom prst="rect">
            <a:avLst/>
          </a:prstGeom>
        </p:spPr>
      </p:pic>
      <p:pic>
        <p:nvPicPr>
          <p:cNvPr id="15" name="Picture 14">
            <a:extLst>
              <a:ext uri="{FF2B5EF4-FFF2-40B4-BE49-F238E27FC236}">
                <a16:creationId xmlns:a16="http://schemas.microsoft.com/office/drawing/2014/main" id="{3A343B88-4AE0-AF17-6602-34B3B46A7F78}"/>
              </a:ext>
            </a:extLst>
          </p:cNvPr>
          <p:cNvPicPr>
            <a:picLocks noChangeAspect="1"/>
          </p:cNvPicPr>
          <p:nvPr/>
        </p:nvPicPr>
        <p:blipFill>
          <a:blip r:embed="rId5"/>
          <a:stretch>
            <a:fillRect/>
          </a:stretch>
        </p:blipFill>
        <p:spPr>
          <a:xfrm>
            <a:off x="772109" y="1406412"/>
            <a:ext cx="5608806" cy="518205"/>
          </a:xfrm>
          <a:prstGeom prst="rect">
            <a:avLst/>
          </a:prstGeom>
        </p:spPr>
      </p:pic>
      <p:pic>
        <p:nvPicPr>
          <p:cNvPr id="17" name="Picture 16">
            <a:extLst>
              <a:ext uri="{FF2B5EF4-FFF2-40B4-BE49-F238E27FC236}">
                <a16:creationId xmlns:a16="http://schemas.microsoft.com/office/drawing/2014/main" id="{DD7472AC-9AFB-6FD2-4D58-2E6D67911834}"/>
              </a:ext>
            </a:extLst>
          </p:cNvPr>
          <p:cNvPicPr>
            <a:picLocks noChangeAspect="1"/>
          </p:cNvPicPr>
          <p:nvPr/>
        </p:nvPicPr>
        <p:blipFill>
          <a:blip r:embed="rId6"/>
          <a:stretch>
            <a:fillRect/>
          </a:stretch>
        </p:blipFill>
        <p:spPr>
          <a:xfrm>
            <a:off x="6580414" y="1284481"/>
            <a:ext cx="5370794" cy="762066"/>
          </a:xfrm>
          <a:prstGeom prst="rect">
            <a:avLst/>
          </a:prstGeom>
        </p:spPr>
      </p:pic>
    </p:spTree>
    <p:extLst>
      <p:ext uri="{BB962C8B-B14F-4D97-AF65-F5344CB8AC3E}">
        <p14:creationId xmlns:p14="http://schemas.microsoft.com/office/powerpoint/2010/main" val="412901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9F9391F-1429-5AE2-022C-99C6DF5D8D75}"/>
              </a:ext>
            </a:extLst>
          </p:cNvPr>
          <p:cNvSpPr>
            <a:spLocks noGrp="1"/>
          </p:cNvSpPr>
          <p:nvPr>
            <p:ph type="ftr" sz="quarter" idx="11"/>
          </p:nvPr>
        </p:nvSpPr>
        <p:spPr/>
        <p:txBody>
          <a:bodyPr/>
          <a:lstStyle/>
          <a:p>
            <a:r>
              <a:rPr lang="en-US"/>
              <a:t>Email:syedameen80091@gmail.com</a:t>
            </a:r>
          </a:p>
        </p:txBody>
      </p:sp>
      <p:sp>
        <p:nvSpPr>
          <p:cNvPr id="3" name="Slide Number Placeholder 2">
            <a:extLst>
              <a:ext uri="{FF2B5EF4-FFF2-40B4-BE49-F238E27FC236}">
                <a16:creationId xmlns:a16="http://schemas.microsoft.com/office/drawing/2014/main" id="{2C268F36-95CB-6D2B-6DFF-70E0CD375F25}"/>
              </a:ext>
            </a:extLst>
          </p:cNvPr>
          <p:cNvSpPr>
            <a:spLocks noGrp="1"/>
          </p:cNvSpPr>
          <p:nvPr>
            <p:ph type="sldNum" sz="quarter" idx="12"/>
          </p:nvPr>
        </p:nvSpPr>
        <p:spPr/>
        <p:txBody>
          <a:bodyPr/>
          <a:lstStyle/>
          <a:p>
            <a:fld id="{0A147C0B-ECD1-4C53-8592-8A34B40B3A3C}" type="slidenum">
              <a:rPr lang="en-US" smtClean="0"/>
              <a:t>26</a:t>
            </a:fld>
            <a:endParaRPr lang="en-US"/>
          </a:p>
        </p:txBody>
      </p:sp>
      <p:sp>
        <p:nvSpPr>
          <p:cNvPr id="4" name="TextBox 3">
            <a:extLst>
              <a:ext uri="{FF2B5EF4-FFF2-40B4-BE49-F238E27FC236}">
                <a16:creationId xmlns:a16="http://schemas.microsoft.com/office/drawing/2014/main" id="{FA6DC95D-F264-E5F3-B563-7551A649BC55}"/>
              </a:ext>
            </a:extLst>
          </p:cNvPr>
          <p:cNvSpPr txBox="1"/>
          <p:nvPr/>
        </p:nvSpPr>
        <p:spPr>
          <a:xfrm>
            <a:off x="502679" y="411519"/>
            <a:ext cx="1744825" cy="369332"/>
          </a:xfrm>
          <a:prstGeom prst="rect">
            <a:avLst/>
          </a:prstGeom>
          <a:noFill/>
        </p:spPr>
        <p:txBody>
          <a:bodyPr wrap="square" rtlCol="0">
            <a:spAutoFit/>
          </a:bodyPr>
          <a:lstStyle/>
          <a:p>
            <a:r>
              <a:rPr lang="en-US" b="1" dirty="0"/>
              <a:t>SVM</a:t>
            </a:r>
          </a:p>
        </p:txBody>
      </p:sp>
      <p:pic>
        <p:nvPicPr>
          <p:cNvPr id="6" name="Picture 5">
            <a:extLst>
              <a:ext uri="{FF2B5EF4-FFF2-40B4-BE49-F238E27FC236}">
                <a16:creationId xmlns:a16="http://schemas.microsoft.com/office/drawing/2014/main" id="{0B2E31B8-25B3-85B4-DE14-4460EC322F29}"/>
              </a:ext>
            </a:extLst>
          </p:cNvPr>
          <p:cNvPicPr>
            <a:picLocks noChangeAspect="1"/>
          </p:cNvPicPr>
          <p:nvPr/>
        </p:nvPicPr>
        <p:blipFill>
          <a:blip r:embed="rId2"/>
          <a:stretch>
            <a:fillRect/>
          </a:stretch>
        </p:blipFill>
        <p:spPr>
          <a:xfrm>
            <a:off x="6868255" y="1841949"/>
            <a:ext cx="4762913" cy="3360711"/>
          </a:xfrm>
          <a:prstGeom prst="rect">
            <a:avLst/>
          </a:prstGeom>
        </p:spPr>
      </p:pic>
      <p:pic>
        <p:nvPicPr>
          <p:cNvPr id="8" name="Picture 7">
            <a:extLst>
              <a:ext uri="{FF2B5EF4-FFF2-40B4-BE49-F238E27FC236}">
                <a16:creationId xmlns:a16="http://schemas.microsoft.com/office/drawing/2014/main" id="{0DABBF40-878E-1218-378F-AFB98756F8AD}"/>
              </a:ext>
            </a:extLst>
          </p:cNvPr>
          <p:cNvPicPr>
            <a:picLocks noChangeAspect="1"/>
          </p:cNvPicPr>
          <p:nvPr/>
        </p:nvPicPr>
        <p:blipFill>
          <a:blip r:embed="rId3"/>
          <a:stretch>
            <a:fillRect/>
          </a:stretch>
        </p:blipFill>
        <p:spPr>
          <a:xfrm>
            <a:off x="1068434" y="3398658"/>
            <a:ext cx="5044877" cy="2141406"/>
          </a:xfrm>
          <a:prstGeom prst="rect">
            <a:avLst/>
          </a:prstGeom>
        </p:spPr>
      </p:pic>
      <p:pic>
        <p:nvPicPr>
          <p:cNvPr id="10" name="Picture 9">
            <a:extLst>
              <a:ext uri="{FF2B5EF4-FFF2-40B4-BE49-F238E27FC236}">
                <a16:creationId xmlns:a16="http://schemas.microsoft.com/office/drawing/2014/main" id="{C25E28D6-7AEA-D027-6CD5-E204DDF2186D}"/>
              </a:ext>
            </a:extLst>
          </p:cNvPr>
          <p:cNvPicPr>
            <a:picLocks noChangeAspect="1"/>
          </p:cNvPicPr>
          <p:nvPr/>
        </p:nvPicPr>
        <p:blipFill>
          <a:blip r:embed="rId4"/>
          <a:stretch>
            <a:fillRect/>
          </a:stretch>
        </p:blipFill>
        <p:spPr>
          <a:xfrm>
            <a:off x="1041824" y="2228573"/>
            <a:ext cx="3962743" cy="891617"/>
          </a:xfrm>
          <a:prstGeom prst="rect">
            <a:avLst/>
          </a:prstGeom>
        </p:spPr>
      </p:pic>
      <p:pic>
        <p:nvPicPr>
          <p:cNvPr id="12" name="Picture 11">
            <a:extLst>
              <a:ext uri="{FF2B5EF4-FFF2-40B4-BE49-F238E27FC236}">
                <a16:creationId xmlns:a16="http://schemas.microsoft.com/office/drawing/2014/main" id="{956B500C-EB0B-F83A-2D70-79B513530A31}"/>
              </a:ext>
            </a:extLst>
          </p:cNvPr>
          <p:cNvPicPr>
            <a:picLocks noChangeAspect="1"/>
          </p:cNvPicPr>
          <p:nvPr/>
        </p:nvPicPr>
        <p:blipFill>
          <a:blip r:embed="rId5"/>
          <a:stretch>
            <a:fillRect/>
          </a:stretch>
        </p:blipFill>
        <p:spPr>
          <a:xfrm>
            <a:off x="963659" y="1100474"/>
            <a:ext cx="5639289" cy="891617"/>
          </a:xfrm>
          <a:prstGeom prst="rect">
            <a:avLst/>
          </a:prstGeom>
        </p:spPr>
      </p:pic>
    </p:spTree>
    <p:extLst>
      <p:ext uri="{BB962C8B-B14F-4D97-AF65-F5344CB8AC3E}">
        <p14:creationId xmlns:p14="http://schemas.microsoft.com/office/powerpoint/2010/main" val="757137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2574C4-3B45-9A7A-7598-935578E9F915}"/>
              </a:ext>
            </a:extLst>
          </p:cNvPr>
          <p:cNvSpPr>
            <a:spLocks noGrp="1"/>
          </p:cNvSpPr>
          <p:nvPr>
            <p:ph type="title"/>
          </p:nvPr>
        </p:nvSpPr>
        <p:spPr>
          <a:xfrm>
            <a:off x="136787" y="-114300"/>
            <a:ext cx="10058400" cy="1609344"/>
          </a:xfrm>
        </p:spPr>
        <p:txBody>
          <a:bodyPr/>
          <a:lstStyle/>
          <a:p>
            <a:r>
              <a:rPr lang="en-US" dirty="0"/>
              <a:t>Conclusion:</a:t>
            </a:r>
          </a:p>
        </p:txBody>
      </p:sp>
      <p:sp>
        <p:nvSpPr>
          <p:cNvPr id="2" name="Footer Placeholder 1">
            <a:extLst>
              <a:ext uri="{FF2B5EF4-FFF2-40B4-BE49-F238E27FC236}">
                <a16:creationId xmlns:a16="http://schemas.microsoft.com/office/drawing/2014/main" id="{7AD7C5E1-0D82-4034-C1F9-E263D3D67174}"/>
              </a:ext>
            </a:extLst>
          </p:cNvPr>
          <p:cNvSpPr>
            <a:spLocks noGrp="1"/>
          </p:cNvSpPr>
          <p:nvPr>
            <p:ph type="ftr" sz="quarter" idx="11"/>
          </p:nvPr>
        </p:nvSpPr>
        <p:spPr/>
        <p:txBody>
          <a:bodyPr/>
          <a:lstStyle/>
          <a:p>
            <a:r>
              <a:rPr lang="en-US"/>
              <a:t>Email:syedameen80091@gmail.com</a:t>
            </a:r>
          </a:p>
        </p:txBody>
      </p:sp>
      <p:sp>
        <p:nvSpPr>
          <p:cNvPr id="3" name="Slide Number Placeholder 2">
            <a:extLst>
              <a:ext uri="{FF2B5EF4-FFF2-40B4-BE49-F238E27FC236}">
                <a16:creationId xmlns:a16="http://schemas.microsoft.com/office/drawing/2014/main" id="{E9BDC457-824A-0BE5-E314-75CBB1C1DB71}"/>
              </a:ext>
            </a:extLst>
          </p:cNvPr>
          <p:cNvSpPr>
            <a:spLocks noGrp="1"/>
          </p:cNvSpPr>
          <p:nvPr>
            <p:ph type="sldNum" sz="quarter" idx="12"/>
          </p:nvPr>
        </p:nvSpPr>
        <p:spPr/>
        <p:txBody>
          <a:bodyPr/>
          <a:lstStyle/>
          <a:p>
            <a:fld id="{0A147C0B-ECD1-4C53-8592-8A34B40B3A3C}" type="slidenum">
              <a:rPr lang="en-US" smtClean="0"/>
              <a:t>27</a:t>
            </a:fld>
            <a:endParaRPr lang="en-US"/>
          </a:p>
        </p:txBody>
      </p:sp>
      <p:graphicFrame>
        <p:nvGraphicFramePr>
          <p:cNvPr id="10" name="Diagram 9">
            <a:extLst>
              <a:ext uri="{FF2B5EF4-FFF2-40B4-BE49-F238E27FC236}">
                <a16:creationId xmlns:a16="http://schemas.microsoft.com/office/drawing/2014/main" id="{621758B8-36FC-F668-5CC8-85618B4242B4}"/>
              </a:ext>
            </a:extLst>
          </p:cNvPr>
          <p:cNvGraphicFramePr/>
          <p:nvPr>
            <p:extLst>
              <p:ext uri="{D42A27DB-BD31-4B8C-83A1-F6EECF244321}">
                <p14:modId xmlns:p14="http://schemas.microsoft.com/office/powerpoint/2010/main" val="271186319"/>
              </p:ext>
            </p:extLst>
          </p:nvPr>
        </p:nvGraphicFramePr>
        <p:xfrm>
          <a:off x="1003601" y="1446053"/>
          <a:ext cx="10790293" cy="4628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3546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6138BB3-133B-8E25-51EF-FF2A1209EC57}"/>
              </a:ext>
            </a:extLst>
          </p:cNvPr>
          <p:cNvSpPr>
            <a:spLocks noGrp="1"/>
          </p:cNvSpPr>
          <p:nvPr>
            <p:ph type="ftr" sz="quarter" idx="11"/>
          </p:nvPr>
        </p:nvSpPr>
        <p:spPr/>
        <p:txBody>
          <a:bodyPr/>
          <a:lstStyle/>
          <a:p>
            <a:r>
              <a:rPr lang="en-US"/>
              <a:t>Email:syedameen80091@gmail.com</a:t>
            </a:r>
          </a:p>
        </p:txBody>
      </p:sp>
      <p:sp>
        <p:nvSpPr>
          <p:cNvPr id="4" name="Slide Number Placeholder 3">
            <a:extLst>
              <a:ext uri="{FF2B5EF4-FFF2-40B4-BE49-F238E27FC236}">
                <a16:creationId xmlns:a16="http://schemas.microsoft.com/office/drawing/2014/main" id="{86CA9FD0-A976-162F-961C-7D4986DE8373}"/>
              </a:ext>
            </a:extLst>
          </p:cNvPr>
          <p:cNvSpPr>
            <a:spLocks noGrp="1"/>
          </p:cNvSpPr>
          <p:nvPr>
            <p:ph type="sldNum" sz="quarter" idx="12"/>
          </p:nvPr>
        </p:nvSpPr>
        <p:spPr/>
        <p:txBody>
          <a:bodyPr/>
          <a:lstStyle/>
          <a:p>
            <a:fld id="{0A147C0B-ECD1-4C53-8592-8A34B40B3A3C}" type="slidenum">
              <a:rPr lang="en-US" smtClean="0"/>
              <a:t>28</a:t>
            </a:fld>
            <a:endParaRPr lang="en-US"/>
          </a:p>
        </p:txBody>
      </p:sp>
      <p:pic>
        <p:nvPicPr>
          <p:cNvPr id="5124" name="Picture 4" descr="Thank You icon in iOS Style">
            <a:extLst>
              <a:ext uri="{FF2B5EF4-FFF2-40B4-BE49-F238E27FC236}">
                <a16:creationId xmlns:a16="http://schemas.microsoft.com/office/drawing/2014/main" id="{61451768-6B25-DC27-E0AD-141CEDFF16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75" y="1324948"/>
            <a:ext cx="4016883" cy="422151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Thank you - Free communications icons">
            <a:extLst>
              <a:ext uri="{FF2B5EF4-FFF2-40B4-BE49-F238E27FC236}">
                <a16:creationId xmlns:a16="http://schemas.microsoft.com/office/drawing/2014/main" id="{E4207459-D17C-A1AC-CA51-FD3A39F7A3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990600"/>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3598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4FEA7A-A481-78BC-D582-F8E08140DB99}"/>
              </a:ext>
            </a:extLst>
          </p:cNvPr>
          <p:cNvSpPr txBox="1">
            <a:spLocks noGrp="1"/>
          </p:cNvSpPr>
          <p:nvPr>
            <p:ph type="title"/>
          </p:nvPr>
        </p:nvSpPr>
        <p:spPr>
          <a:xfrm>
            <a:off x="1069848" y="869189"/>
            <a:ext cx="10058400" cy="840230"/>
          </a:xfrm>
          <a:prstGeom prst="rect">
            <a:avLst/>
          </a:prstGeom>
          <a:noFill/>
        </p:spPr>
        <p:txBody>
          <a:bodyPr wrap="square" rtlCol="0">
            <a:spAutoFit/>
          </a:bodyPr>
          <a:lstStyle/>
          <a:p>
            <a:pPr algn="ctr"/>
            <a:r>
              <a:rPr lang="en-US" b="1" dirty="0">
                <a:solidFill>
                  <a:srgbClr val="202124"/>
                </a:solidFill>
                <a:effectLst/>
                <a:latin typeface="Inter"/>
              </a:rPr>
              <a:t>About Dataset</a:t>
            </a:r>
            <a:endParaRPr lang="en-US" dirty="0"/>
          </a:p>
        </p:txBody>
      </p:sp>
      <p:sp>
        <p:nvSpPr>
          <p:cNvPr id="5" name="Content Placeholder 4">
            <a:extLst>
              <a:ext uri="{FF2B5EF4-FFF2-40B4-BE49-F238E27FC236}">
                <a16:creationId xmlns:a16="http://schemas.microsoft.com/office/drawing/2014/main" id="{7D2052A3-8CAF-15FC-3A7B-8AA0982FE02B}"/>
              </a:ext>
            </a:extLst>
          </p:cNvPr>
          <p:cNvSpPr>
            <a:spLocks noGrp="1"/>
          </p:cNvSpPr>
          <p:nvPr>
            <p:ph sz="half" idx="1"/>
          </p:nvPr>
        </p:nvSpPr>
        <p:spPr/>
        <p:txBody>
          <a:bodyPr>
            <a:normAutofit fontScale="70000" lnSpcReduction="20000"/>
          </a:bodyPr>
          <a:lstStyle/>
          <a:p>
            <a:r>
              <a:rPr lang="en-US" sz="3200" b="0" i="0" dirty="0">
                <a:solidFill>
                  <a:srgbClr val="3C4043"/>
                </a:solidFill>
                <a:effectLst/>
                <a:latin typeface="Inter"/>
              </a:rPr>
              <a:t>The key to success in any organization is attracting and retaining top talent. As an HR analyst one of the key task is to determine which factors keep employees at the company and which prompt others to leave. Given in the data is a set of data points on the employees who are either currently working within the company or have resigned. The objective is to identify and improve these factors to prevent loss of good people.</a:t>
            </a:r>
          </a:p>
          <a:p>
            <a:r>
              <a:rPr lang="en-US" sz="3200" b="0" i="0" dirty="0">
                <a:solidFill>
                  <a:srgbClr val="3C4043"/>
                </a:solidFill>
                <a:effectLst/>
                <a:latin typeface="Inter"/>
              </a:rPr>
              <a:t>There are 1470 rows &amp; 35 columns in this dataset</a:t>
            </a:r>
          </a:p>
        </p:txBody>
      </p:sp>
      <p:pic>
        <p:nvPicPr>
          <p:cNvPr id="10" name="Content Placeholder 9">
            <a:extLst>
              <a:ext uri="{FF2B5EF4-FFF2-40B4-BE49-F238E27FC236}">
                <a16:creationId xmlns:a16="http://schemas.microsoft.com/office/drawing/2014/main" id="{402E6AF0-B069-04C9-BBA7-1FB47027FAC5}"/>
              </a:ext>
            </a:extLst>
          </p:cNvPr>
          <p:cNvPicPr>
            <a:picLocks noGrp="1" noChangeAspect="1"/>
          </p:cNvPicPr>
          <p:nvPr>
            <p:ph sz="half" idx="2"/>
          </p:nvPr>
        </p:nvPicPr>
        <p:blipFill>
          <a:blip r:embed="rId2">
            <a:alphaModFix amt="59000"/>
            <a:extLst>
              <a:ext uri="{28A0092B-C50C-407E-A947-70E740481C1C}">
                <a14:useLocalDpi xmlns:a14="http://schemas.microsoft.com/office/drawing/2010/main" val="0"/>
              </a:ext>
            </a:extLst>
          </a:blip>
          <a:stretch>
            <a:fillRect/>
          </a:stretch>
        </p:blipFill>
        <p:spPr>
          <a:xfrm>
            <a:off x="6700193" y="2267147"/>
            <a:ext cx="5188664" cy="2715400"/>
          </a:xfrm>
          <a:custGeom>
            <a:avLst/>
            <a:gdLst>
              <a:gd name="connsiteX0" fmla="*/ 0 w 5188664"/>
              <a:gd name="connsiteY0" fmla="*/ 0 h 2715400"/>
              <a:gd name="connsiteX1" fmla="*/ 680292 w 5188664"/>
              <a:gd name="connsiteY1" fmla="*/ 0 h 2715400"/>
              <a:gd name="connsiteX2" fmla="*/ 1360583 w 5188664"/>
              <a:gd name="connsiteY2" fmla="*/ 0 h 2715400"/>
              <a:gd name="connsiteX3" fmla="*/ 1885215 w 5188664"/>
              <a:gd name="connsiteY3" fmla="*/ 0 h 2715400"/>
              <a:gd name="connsiteX4" fmla="*/ 2409846 w 5188664"/>
              <a:gd name="connsiteY4" fmla="*/ 0 h 2715400"/>
              <a:gd name="connsiteX5" fmla="*/ 2882591 w 5188664"/>
              <a:gd name="connsiteY5" fmla="*/ 0 h 2715400"/>
              <a:gd name="connsiteX6" fmla="*/ 3407223 w 5188664"/>
              <a:gd name="connsiteY6" fmla="*/ 0 h 2715400"/>
              <a:gd name="connsiteX7" fmla="*/ 3879968 w 5188664"/>
              <a:gd name="connsiteY7" fmla="*/ 0 h 2715400"/>
              <a:gd name="connsiteX8" fmla="*/ 4300826 w 5188664"/>
              <a:gd name="connsiteY8" fmla="*/ 0 h 2715400"/>
              <a:gd name="connsiteX9" fmla="*/ 5188664 w 5188664"/>
              <a:gd name="connsiteY9" fmla="*/ 0 h 2715400"/>
              <a:gd name="connsiteX10" fmla="*/ 5188664 w 5188664"/>
              <a:gd name="connsiteY10" fmla="*/ 461618 h 2715400"/>
              <a:gd name="connsiteX11" fmla="*/ 5188664 w 5188664"/>
              <a:gd name="connsiteY11" fmla="*/ 950390 h 2715400"/>
              <a:gd name="connsiteX12" fmla="*/ 5188664 w 5188664"/>
              <a:gd name="connsiteY12" fmla="*/ 1412008 h 2715400"/>
              <a:gd name="connsiteX13" fmla="*/ 5188664 w 5188664"/>
              <a:gd name="connsiteY13" fmla="*/ 1955088 h 2715400"/>
              <a:gd name="connsiteX14" fmla="*/ 5188664 w 5188664"/>
              <a:gd name="connsiteY14" fmla="*/ 2715400 h 2715400"/>
              <a:gd name="connsiteX15" fmla="*/ 4664032 w 5188664"/>
              <a:gd name="connsiteY15" fmla="*/ 2715400 h 2715400"/>
              <a:gd name="connsiteX16" fmla="*/ 4035628 w 5188664"/>
              <a:gd name="connsiteY16" fmla="*/ 2715400 h 2715400"/>
              <a:gd name="connsiteX17" fmla="*/ 3355336 w 5188664"/>
              <a:gd name="connsiteY17" fmla="*/ 2715400 h 2715400"/>
              <a:gd name="connsiteX18" fmla="*/ 2934478 w 5188664"/>
              <a:gd name="connsiteY18" fmla="*/ 2715400 h 2715400"/>
              <a:gd name="connsiteX19" fmla="*/ 2461733 w 5188664"/>
              <a:gd name="connsiteY19" fmla="*/ 2715400 h 2715400"/>
              <a:gd name="connsiteX20" fmla="*/ 2040875 w 5188664"/>
              <a:gd name="connsiteY20" fmla="*/ 2715400 h 2715400"/>
              <a:gd name="connsiteX21" fmla="*/ 1464356 w 5188664"/>
              <a:gd name="connsiteY21" fmla="*/ 2715400 h 2715400"/>
              <a:gd name="connsiteX22" fmla="*/ 939725 w 5188664"/>
              <a:gd name="connsiteY22" fmla="*/ 2715400 h 2715400"/>
              <a:gd name="connsiteX23" fmla="*/ 0 w 5188664"/>
              <a:gd name="connsiteY23" fmla="*/ 2715400 h 2715400"/>
              <a:gd name="connsiteX24" fmla="*/ 0 w 5188664"/>
              <a:gd name="connsiteY24" fmla="*/ 2145166 h 2715400"/>
              <a:gd name="connsiteX25" fmla="*/ 0 w 5188664"/>
              <a:gd name="connsiteY25" fmla="*/ 1683548 h 2715400"/>
              <a:gd name="connsiteX26" fmla="*/ 0 w 5188664"/>
              <a:gd name="connsiteY26" fmla="*/ 1221930 h 2715400"/>
              <a:gd name="connsiteX27" fmla="*/ 0 w 5188664"/>
              <a:gd name="connsiteY27" fmla="*/ 678850 h 2715400"/>
              <a:gd name="connsiteX28" fmla="*/ 0 w 5188664"/>
              <a:gd name="connsiteY28" fmla="*/ 0 h 271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88664" h="2715400" fill="none" extrusionOk="0">
                <a:moveTo>
                  <a:pt x="0" y="0"/>
                </a:moveTo>
                <a:cubicBezTo>
                  <a:pt x="332478" y="-18364"/>
                  <a:pt x="369266" y="76949"/>
                  <a:pt x="680292" y="0"/>
                </a:cubicBezTo>
                <a:cubicBezTo>
                  <a:pt x="991318" y="-76949"/>
                  <a:pt x="1112762" y="27439"/>
                  <a:pt x="1360583" y="0"/>
                </a:cubicBezTo>
                <a:cubicBezTo>
                  <a:pt x="1608404" y="-27439"/>
                  <a:pt x="1726022" y="50076"/>
                  <a:pt x="1885215" y="0"/>
                </a:cubicBezTo>
                <a:cubicBezTo>
                  <a:pt x="2044408" y="-50076"/>
                  <a:pt x="2272391" y="11117"/>
                  <a:pt x="2409846" y="0"/>
                </a:cubicBezTo>
                <a:cubicBezTo>
                  <a:pt x="2547301" y="-11117"/>
                  <a:pt x="2648283" y="9906"/>
                  <a:pt x="2882591" y="0"/>
                </a:cubicBezTo>
                <a:cubicBezTo>
                  <a:pt x="3116900" y="-9906"/>
                  <a:pt x="3243537" y="14868"/>
                  <a:pt x="3407223" y="0"/>
                </a:cubicBezTo>
                <a:cubicBezTo>
                  <a:pt x="3570909" y="-14868"/>
                  <a:pt x="3747174" y="7057"/>
                  <a:pt x="3879968" y="0"/>
                </a:cubicBezTo>
                <a:cubicBezTo>
                  <a:pt x="4012762" y="-7057"/>
                  <a:pt x="4146837" y="7614"/>
                  <a:pt x="4300826" y="0"/>
                </a:cubicBezTo>
                <a:cubicBezTo>
                  <a:pt x="4454815" y="-7614"/>
                  <a:pt x="4809854" y="40989"/>
                  <a:pt x="5188664" y="0"/>
                </a:cubicBezTo>
                <a:cubicBezTo>
                  <a:pt x="5217627" y="147951"/>
                  <a:pt x="5139994" y="361704"/>
                  <a:pt x="5188664" y="461618"/>
                </a:cubicBezTo>
                <a:cubicBezTo>
                  <a:pt x="5237334" y="561532"/>
                  <a:pt x="5162195" y="843064"/>
                  <a:pt x="5188664" y="950390"/>
                </a:cubicBezTo>
                <a:cubicBezTo>
                  <a:pt x="5215133" y="1057716"/>
                  <a:pt x="5169423" y="1250127"/>
                  <a:pt x="5188664" y="1412008"/>
                </a:cubicBezTo>
                <a:cubicBezTo>
                  <a:pt x="5207905" y="1573889"/>
                  <a:pt x="5128330" y="1771298"/>
                  <a:pt x="5188664" y="1955088"/>
                </a:cubicBezTo>
                <a:cubicBezTo>
                  <a:pt x="5248998" y="2138878"/>
                  <a:pt x="5175359" y="2517268"/>
                  <a:pt x="5188664" y="2715400"/>
                </a:cubicBezTo>
                <a:cubicBezTo>
                  <a:pt x="5049027" y="2768081"/>
                  <a:pt x="4898612" y="2660610"/>
                  <a:pt x="4664032" y="2715400"/>
                </a:cubicBezTo>
                <a:cubicBezTo>
                  <a:pt x="4429452" y="2770190"/>
                  <a:pt x="4266123" y="2703938"/>
                  <a:pt x="4035628" y="2715400"/>
                </a:cubicBezTo>
                <a:cubicBezTo>
                  <a:pt x="3805133" y="2726862"/>
                  <a:pt x="3504068" y="2659642"/>
                  <a:pt x="3355336" y="2715400"/>
                </a:cubicBezTo>
                <a:cubicBezTo>
                  <a:pt x="3206604" y="2771158"/>
                  <a:pt x="3130271" y="2668035"/>
                  <a:pt x="2934478" y="2715400"/>
                </a:cubicBezTo>
                <a:cubicBezTo>
                  <a:pt x="2738685" y="2762765"/>
                  <a:pt x="2629454" y="2706367"/>
                  <a:pt x="2461733" y="2715400"/>
                </a:cubicBezTo>
                <a:cubicBezTo>
                  <a:pt x="2294012" y="2724433"/>
                  <a:pt x="2238245" y="2703579"/>
                  <a:pt x="2040875" y="2715400"/>
                </a:cubicBezTo>
                <a:cubicBezTo>
                  <a:pt x="1843505" y="2727221"/>
                  <a:pt x="1678280" y="2661170"/>
                  <a:pt x="1464356" y="2715400"/>
                </a:cubicBezTo>
                <a:cubicBezTo>
                  <a:pt x="1250432" y="2769630"/>
                  <a:pt x="1084871" y="2702048"/>
                  <a:pt x="939725" y="2715400"/>
                </a:cubicBezTo>
                <a:cubicBezTo>
                  <a:pt x="794579" y="2728752"/>
                  <a:pt x="364939" y="2665663"/>
                  <a:pt x="0" y="2715400"/>
                </a:cubicBezTo>
                <a:cubicBezTo>
                  <a:pt x="-41218" y="2518719"/>
                  <a:pt x="50219" y="2269884"/>
                  <a:pt x="0" y="2145166"/>
                </a:cubicBezTo>
                <a:cubicBezTo>
                  <a:pt x="-50219" y="2020448"/>
                  <a:pt x="46426" y="1906546"/>
                  <a:pt x="0" y="1683548"/>
                </a:cubicBezTo>
                <a:cubicBezTo>
                  <a:pt x="-46426" y="1460550"/>
                  <a:pt x="10606" y="1376611"/>
                  <a:pt x="0" y="1221930"/>
                </a:cubicBezTo>
                <a:cubicBezTo>
                  <a:pt x="-10606" y="1067249"/>
                  <a:pt x="56722" y="839719"/>
                  <a:pt x="0" y="678850"/>
                </a:cubicBezTo>
                <a:cubicBezTo>
                  <a:pt x="-56722" y="517981"/>
                  <a:pt x="73868" y="155158"/>
                  <a:pt x="0" y="0"/>
                </a:cubicBezTo>
                <a:close/>
              </a:path>
              <a:path w="5188664" h="2715400" stroke="0" extrusionOk="0">
                <a:moveTo>
                  <a:pt x="0" y="0"/>
                </a:moveTo>
                <a:cubicBezTo>
                  <a:pt x="167921" y="-1892"/>
                  <a:pt x="338700" y="22343"/>
                  <a:pt x="576518" y="0"/>
                </a:cubicBezTo>
                <a:cubicBezTo>
                  <a:pt x="814336" y="-22343"/>
                  <a:pt x="895583" y="3306"/>
                  <a:pt x="1049263" y="0"/>
                </a:cubicBezTo>
                <a:cubicBezTo>
                  <a:pt x="1202944" y="-3306"/>
                  <a:pt x="1383932" y="37774"/>
                  <a:pt x="1625781" y="0"/>
                </a:cubicBezTo>
                <a:cubicBezTo>
                  <a:pt x="1867630" y="-37774"/>
                  <a:pt x="1857623" y="1160"/>
                  <a:pt x="2046640" y="0"/>
                </a:cubicBezTo>
                <a:cubicBezTo>
                  <a:pt x="2235657" y="-1160"/>
                  <a:pt x="2489043" y="2162"/>
                  <a:pt x="2726931" y="0"/>
                </a:cubicBezTo>
                <a:cubicBezTo>
                  <a:pt x="2964819" y="-2162"/>
                  <a:pt x="3034354" y="34258"/>
                  <a:pt x="3199676" y="0"/>
                </a:cubicBezTo>
                <a:cubicBezTo>
                  <a:pt x="3364998" y="-34258"/>
                  <a:pt x="3523065" y="42903"/>
                  <a:pt x="3776194" y="0"/>
                </a:cubicBezTo>
                <a:cubicBezTo>
                  <a:pt x="4029323" y="-42903"/>
                  <a:pt x="4191618" y="32942"/>
                  <a:pt x="4352713" y="0"/>
                </a:cubicBezTo>
                <a:cubicBezTo>
                  <a:pt x="4513808" y="-32942"/>
                  <a:pt x="4900118" y="57713"/>
                  <a:pt x="5188664" y="0"/>
                </a:cubicBezTo>
                <a:cubicBezTo>
                  <a:pt x="5206654" y="167113"/>
                  <a:pt x="5172572" y="272850"/>
                  <a:pt x="5188664" y="461618"/>
                </a:cubicBezTo>
                <a:cubicBezTo>
                  <a:pt x="5204756" y="650386"/>
                  <a:pt x="5170401" y="755202"/>
                  <a:pt x="5188664" y="1004698"/>
                </a:cubicBezTo>
                <a:cubicBezTo>
                  <a:pt x="5206927" y="1254194"/>
                  <a:pt x="5141652" y="1368004"/>
                  <a:pt x="5188664" y="1493470"/>
                </a:cubicBezTo>
                <a:cubicBezTo>
                  <a:pt x="5235676" y="1618936"/>
                  <a:pt x="5161823" y="1737620"/>
                  <a:pt x="5188664" y="1955088"/>
                </a:cubicBezTo>
                <a:cubicBezTo>
                  <a:pt x="5215505" y="2172556"/>
                  <a:pt x="5142446" y="2451230"/>
                  <a:pt x="5188664" y="2715400"/>
                </a:cubicBezTo>
                <a:cubicBezTo>
                  <a:pt x="5041635" y="2739364"/>
                  <a:pt x="4662632" y="2662741"/>
                  <a:pt x="4508372" y="2715400"/>
                </a:cubicBezTo>
                <a:cubicBezTo>
                  <a:pt x="4354112" y="2768059"/>
                  <a:pt x="4042088" y="2661039"/>
                  <a:pt x="3879968" y="2715400"/>
                </a:cubicBezTo>
                <a:cubicBezTo>
                  <a:pt x="3717848" y="2769761"/>
                  <a:pt x="3448887" y="2676668"/>
                  <a:pt x="3251563" y="2715400"/>
                </a:cubicBezTo>
                <a:cubicBezTo>
                  <a:pt x="3054240" y="2754132"/>
                  <a:pt x="2842475" y="2713460"/>
                  <a:pt x="2726931" y="2715400"/>
                </a:cubicBezTo>
                <a:cubicBezTo>
                  <a:pt x="2611387" y="2717340"/>
                  <a:pt x="2373289" y="2701947"/>
                  <a:pt x="2046640" y="2715400"/>
                </a:cubicBezTo>
                <a:cubicBezTo>
                  <a:pt x="1719991" y="2728853"/>
                  <a:pt x="1799794" y="2710157"/>
                  <a:pt x="1573895" y="2715400"/>
                </a:cubicBezTo>
                <a:cubicBezTo>
                  <a:pt x="1347997" y="2720643"/>
                  <a:pt x="1120216" y="2650192"/>
                  <a:pt x="945490" y="2715400"/>
                </a:cubicBezTo>
                <a:cubicBezTo>
                  <a:pt x="770765" y="2780608"/>
                  <a:pt x="446596" y="2644245"/>
                  <a:pt x="0" y="2715400"/>
                </a:cubicBezTo>
                <a:cubicBezTo>
                  <a:pt x="-41280" y="2521419"/>
                  <a:pt x="57405" y="2381307"/>
                  <a:pt x="0" y="2145166"/>
                </a:cubicBezTo>
                <a:cubicBezTo>
                  <a:pt x="-57405" y="1909025"/>
                  <a:pt x="55791" y="1863846"/>
                  <a:pt x="0" y="1602086"/>
                </a:cubicBezTo>
                <a:cubicBezTo>
                  <a:pt x="-55791" y="1340326"/>
                  <a:pt x="19878" y="1191656"/>
                  <a:pt x="0" y="1031852"/>
                </a:cubicBezTo>
                <a:cubicBezTo>
                  <a:pt x="-19878" y="872048"/>
                  <a:pt x="29202" y="722666"/>
                  <a:pt x="0" y="570234"/>
                </a:cubicBezTo>
                <a:cubicBezTo>
                  <a:pt x="-29202" y="417802"/>
                  <a:pt x="43520" y="169287"/>
                  <a:pt x="0" y="0"/>
                </a:cubicBezTo>
                <a:close/>
              </a:path>
            </a:pathLst>
          </a:custGeom>
          <a:ln>
            <a:solidFill>
              <a:schemeClr val="tx1"/>
            </a:solidFill>
            <a:extLst>
              <a:ext uri="{C807C97D-BFC1-408E-A445-0C87EB9F89A2}">
                <ask:lineSketchStyleProps xmlns:ask="http://schemas.microsoft.com/office/drawing/2018/sketchyshapes" sd="1041486163">
                  <ask:type>
                    <ask:lineSketchScribble/>
                  </ask:type>
                </ask:lineSketchStyleProps>
              </a:ext>
            </a:extLst>
          </a:ln>
          <a:effectLst>
            <a:outerShdw blurRad="76200" dir="13500000" sy="23000" kx="1200000" algn="br" rotWithShape="0">
              <a:prstClr val="black">
                <a:alpha val="20000"/>
              </a:prstClr>
            </a:outerShdw>
          </a:effectLst>
        </p:spPr>
      </p:pic>
      <p:sp>
        <p:nvSpPr>
          <p:cNvPr id="2" name="Slide Number Placeholder 1">
            <a:extLst>
              <a:ext uri="{FF2B5EF4-FFF2-40B4-BE49-F238E27FC236}">
                <a16:creationId xmlns:a16="http://schemas.microsoft.com/office/drawing/2014/main" id="{C71140A3-E2B8-D3CB-AA1D-FFE947C9D1D5}"/>
              </a:ext>
            </a:extLst>
          </p:cNvPr>
          <p:cNvSpPr>
            <a:spLocks noGrp="1"/>
          </p:cNvSpPr>
          <p:nvPr>
            <p:ph type="sldNum" sz="quarter" idx="12"/>
          </p:nvPr>
        </p:nvSpPr>
        <p:spPr/>
        <p:txBody>
          <a:bodyPr/>
          <a:lstStyle/>
          <a:p>
            <a:fld id="{0A147C0B-ECD1-4C53-8592-8A34B40B3A3C}" type="slidenum">
              <a:rPr lang="en-US" smtClean="0"/>
              <a:t>3</a:t>
            </a:fld>
            <a:endParaRPr lang="en-US"/>
          </a:p>
        </p:txBody>
      </p:sp>
      <p:sp>
        <p:nvSpPr>
          <p:cNvPr id="3" name="Footer Placeholder 2">
            <a:extLst>
              <a:ext uri="{FF2B5EF4-FFF2-40B4-BE49-F238E27FC236}">
                <a16:creationId xmlns:a16="http://schemas.microsoft.com/office/drawing/2014/main" id="{47C5BD49-1FA0-7BB7-BA60-B1B18C0C0A8F}"/>
              </a:ext>
            </a:extLst>
          </p:cNvPr>
          <p:cNvSpPr>
            <a:spLocks noGrp="1"/>
          </p:cNvSpPr>
          <p:nvPr>
            <p:ph type="ftr" sz="quarter" idx="11"/>
          </p:nvPr>
        </p:nvSpPr>
        <p:spPr/>
        <p:txBody>
          <a:bodyPr/>
          <a:lstStyle/>
          <a:p>
            <a:r>
              <a:rPr lang="en-US" dirty="0"/>
              <a:t>Email:syedameen80091@gmail.com</a:t>
            </a:r>
          </a:p>
        </p:txBody>
      </p:sp>
    </p:spTree>
    <p:extLst>
      <p:ext uri="{BB962C8B-B14F-4D97-AF65-F5344CB8AC3E}">
        <p14:creationId xmlns:p14="http://schemas.microsoft.com/office/powerpoint/2010/main" val="3976330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6AF91-0AE7-E4A0-4B16-718DDA336167}"/>
              </a:ext>
            </a:extLst>
          </p:cNvPr>
          <p:cNvSpPr>
            <a:spLocks noGrp="1"/>
          </p:cNvSpPr>
          <p:nvPr>
            <p:ph type="title"/>
          </p:nvPr>
        </p:nvSpPr>
        <p:spPr>
          <a:xfrm>
            <a:off x="139960" y="-28186"/>
            <a:ext cx="10842172" cy="970384"/>
          </a:xfrm>
        </p:spPr>
        <p:txBody>
          <a:bodyPr>
            <a:normAutofit/>
          </a:bodyPr>
          <a:lstStyle/>
          <a:p>
            <a:r>
              <a:rPr lang="en-US" dirty="0"/>
              <a:t>Feature </a:t>
            </a:r>
            <a:r>
              <a:rPr lang="en-US" dirty="0">
                <a:latin typeface="Times New Roman" panose="02020603050405020304" pitchFamily="18" charset="0"/>
                <a:cs typeface="Times New Roman" panose="02020603050405020304" pitchFamily="18" charset="0"/>
              </a:rPr>
              <a:t>description:</a:t>
            </a:r>
            <a:endParaRPr lang="en-US" dirty="0"/>
          </a:p>
        </p:txBody>
      </p:sp>
      <p:sp>
        <p:nvSpPr>
          <p:cNvPr id="3" name="Slide Number Placeholder 2">
            <a:extLst>
              <a:ext uri="{FF2B5EF4-FFF2-40B4-BE49-F238E27FC236}">
                <a16:creationId xmlns:a16="http://schemas.microsoft.com/office/drawing/2014/main" id="{DEEB6198-AE6C-7ED8-8830-174F62D06671}"/>
              </a:ext>
            </a:extLst>
          </p:cNvPr>
          <p:cNvSpPr>
            <a:spLocks noGrp="1"/>
          </p:cNvSpPr>
          <p:nvPr>
            <p:ph type="sldNum" sz="quarter" idx="12"/>
          </p:nvPr>
        </p:nvSpPr>
        <p:spPr/>
        <p:txBody>
          <a:bodyPr/>
          <a:lstStyle/>
          <a:p>
            <a:fld id="{0A147C0B-ECD1-4C53-8592-8A34B40B3A3C}" type="slidenum">
              <a:rPr lang="en-US" smtClean="0"/>
              <a:t>4</a:t>
            </a:fld>
            <a:endParaRPr lang="en-US"/>
          </a:p>
        </p:txBody>
      </p:sp>
      <p:sp>
        <p:nvSpPr>
          <p:cNvPr id="4" name="TextBox 3">
            <a:extLst>
              <a:ext uri="{FF2B5EF4-FFF2-40B4-BE49-F238E27FC236}">
                <a16:creationId xmlns:a16="http://schemas.microsoft.com/office/drawing/2014/main" id="{9E3EA189-B30A-7E5F-A10F-57FF186AB60A}"/>
              </a:ext>
            </a:extLst>
          </p:cNvPr>
          <p:cNvSpPr txBox="1"/>
          <p:nvPr/>
        </p:nvSpPr>
        <p:spPr>
          <a:xfrm>
            <a:off x="1489787" y="1259633"/>
            <a:ext cx="10702213" cy="5355312"/>
          </a:xfrm>
          <a:prstGeom prst="rect">
            <a:avLst/>
          </a:prstGeom>
          <a:noFill/>
          <a:effectLst>
            <a:reflection stA="57000" endPos="65000" dist="50800" dir="5400000" sy="-100000" algn="bl" rotWithShape="0"/>
          </a:effectLst>
        </p:spPr>
        <p:txBody>
          <a:bodyPr wrap="square" rtlCol="0">
            <a:spAutoFit/>
          </a:bodyPr>
          <a:lstStyle/>
          <a:p>
            <a:pPr marL="285750" indent="-285750" algn="l" fontAlgn="base">
              <a:buFont typeface="Wingdings" panose="05000000000000000000" pitchFamily="2" charset="2"/>
              <a:buChar char="§"/>
            </a:pPr>
            <a:r>
              <a:rPr lang="en-US" b="0" i="0" dirty="0">
                <a:solidFill>
                  <a:srgbClr val="7030A0"/>
                </a:solidFill>
                <a:effectLst/>
                <a:latin typeface="inherit"/>
              </a:rPr>
              <a:t>AGE</a:t>
            </a:r>
            <a:r>
              <a:rPr lang="en-US" b="0" i="0" dirty="0">
                <a:solidFill>
                  <a:srgbClr val="3C4043"/>
                </a:solidFill>
                <a:effectLst/>
                <a:latin typeface="inherit"/>
              </a:rPr>
              <a:t> Numerical Value</a:t>
            </a:r>
          </a:p>
          <a:p>
            <a:pPr marL="285750" indent="-285750" algn="l" fontAlgn="base">
              <a:buFont typeface="Wingdings" panose="05000000000000000000" pitchFamily="2" charset="2"/>
              <a:buChar char="§"/>
            </a:pPr>
            <a:endParaRPr lang="en-US" b="0" i="0" dirty="0">
              <a:solidFill>
                <a:srgbClr val="3C4043"/>
              </a:solidFill>
              <a:effectLst/>
              <a:latin typeface="inherit"/>
            </a:endParaRPr>
          </a:p>
          <a:p>
            <a:pPr marL="285750" indent="-285750" algn="l" fontAlgn="base">
              <a:buFont typeface="Wingdings" panose="05000000000000000000" pitchFamily="2" charset="2"/>
              <a:buChar char="§"/>
            </a:pPr>
            <a:r>
              <a:rPr lang="en-US" b="0" i="0" dirty="0">
                <a:solidFill>
                  <a:srgbClr val="7030A0"/>
                </a:solidFill>
                <a:effectLst/>
                <a:latin typeface="inherit"/>
              </a:rPr>
              <a:t>ATTRITION</a:t>
            </a:r>
            <a:r>
              <a:rPr lang="en-US" b="0" i="0" dirty="0">
                <a:solidFill>
                  <a:srgbClr val="3C4043"/>
                </a:solidFill>
                <a:effectLst/>
                <a:latin typeface="inherit"/>
              </a:rPr>
              <a:t> Employee leaving the company (0=no, 1=yes)</a:t>
            </a:r>
          </a:p>
          <a:p>
            <a:pPr marL="285750" indent="-285750" algn="l" fontAlgn="base">
              <a:buFont typeface="Wingdings" panose="05000000000000000000" pitchFamily="2" charset="2"/>
              <a:buChar char="§"/>
            </a:pPr>
            <a:endParaRPr lang="en-US" b="0" i="0" dirty="0">
              <a:solidFill>
                <a:srgbClr val="3C4043"/>
              </a:solidFill>
              <a:effectLst/>
              <a:latin typeface="inherit"/>
            </a:endParaRPr>
          </a:p>
          <a:p>
            <a:pPr marL="285750" indent="-285750" algn="l" fontAlgn="base">
              <a:buFont typeface="Wingdings" panose="05000000000000000000" pitchFamily="2" charset="2"/>
              <a:buChar char="§"/>
            </a:pPr>
            <a:r>
              <a:rPr lang="en-US" b="0" i="0" dirty="0">
                <a:solidFill>
                  <a:srgbClr val="7030A0"/>
                </a:solidFill>
                <a:effectLst/>
                <a:latin typeface="inherit"/>
              </a:rPr>
              <a:t>BUSINESS TRAVEL </a:t>
            </a:r>
            <a:r>
              <a:rPr lang="en-US" b="0" i="0" dirty="0">
                <a:solidFill>
                  <a:srgbClr val="3C4043"/>
                </a:solidFill>
                <a:effectLst/>
                <a:latin typeface="inherit"/>
              </a:rPr>
              <a:t>(1=No Travel, 2=Travel Frequently, 3=Travel Rarely)</a:t>
            </a:r>
          </a:p>
          <a:p>
            <a:pPr marL="285750" indent="-285750" algn="l" fontAlgn="base">
              <a:buFont typeface="Wingdings" panose="05000000000000000000" pitchFamily="2" charset="2"/>
              <a:buChar char="§"/>
            </a:pPr>
            <a:endParaRPr lang="en-US" b="0" i="0" dirty="0">
              <a:solidFill>
                <a:srgbClr val="3C4043"/>
              </a:solidFill>
              <a:effectLst/>
              <a:latin typeface="inherit"/>
            </a:endParaRPr>
          </a:p>
          <a:p>
            <a:pPr marL="285750" indent="-285750" algn="l" fontAlgn="base">
              <a:buFont typeface="Wingdings" panose="05000000000000000000" pitchFamily="2" charset="2"/>
              <a:buChar char="§"/>
            </a:pPr>
            <a:r>
              <a:rPr lang="en-US" b="0" i="0" dirty="0">
                <a:solidFill>
                  <a:srgbClr val="7030A0"/>
                </a:solidFill>
                <a:effectLst/>
                <a:latin typeface="inherit"/>
              </a:rPr>
              <a:t>DAILY RATE </a:t>
            </a:r>
            <a:r>
              <a:rPr lang="en-US" b="0" i="0" dirty="0">
                <a:solidFill>
                  <a:srgbClr val="3C4043"/>
                </a:solidFill>
                <a:effectLst/>
                <a:latin typeface="inherit"/>
              </a:rPr>
              <a:t>Numerical Value - Salary Level</a:t>
            </a:r>
          </a:p>
          <a:p>
            <a:pPr marL="285750" indent="-285750" algn="l" fontAlgn="base">
              <a:buFont typeface="Wingdings" panose="05000000000000000000" pitchFamily="2" charset="2"/>
              <a:buChar char="§"/>
            </a:pPr>
            <a:endParaRPr lang="en-US" b="0" i="0" dirty="0">
              <a:solidFill>
                <a:srgbClr val="3C4043"/>
              </a:solidFill>
              <a:effectLst/>
              <a:latin typeface="inherit"/>
            </a:endParaRPr>
          </a:p>
          <a:p>
            <a:pPr marL="285750" indent="-285750" algn="l" fontAlgn="base">
              <a:buFont typeface="Wingdings" panose="05000000000000000000" pitchFamily="2" charset="2"/>
              <a:buChar char="§"/>
            </a:pPr>
            <a:r>
              <a:rPr lang="en-US" b="0" i="0" dirty="0">
                <a:solidFill>
                  <a:srgbClr val="7030A0"/>
                </a:solidFill>
                <a:effectLst/>
                <a:latin typeface="inherit"/>
              </a:rPr>
              <a:t>DEPARTMENT</a:t>
            </a:r>
            <a:r>
              <a:rPr lang="en-US" b="0" i="0" dirty="0">
                <a:solidFill>
                  <a:srgbClr val="3C4043"/>
                </a:solidFill>
                <a:effectLst/>
                <a:latin typeface="inherit"/>
              </a:rPr>
              <a:t> (1=HR, 2=R&amp;D, 3=Sales) </a:t>
            </a:r>
          </a:p>
          <a:p>
            <a:pPr marL="285750" indent="-285750" algn="l" fontAlgn="base">
              <a:buFont typeface="Wingdings" panose="05000000000000000000" pitchFamily="2" charset="2"/>
              <a:buChar char="§"/>
            </a:pPr>
            <a:endParaRPr lang="en-US" b="0" i="0" dirty="0">
              <a:solidFill>
                <a:srgbClr val="3C4043"/>
              </a:solidFill>
              <a:effectLst/>
              <a:latin typeface="inherit"/>
            </a:endParaRPr>
          </a:p>
          <a:p>
            <a:pPr marL="285750" indent="-285750" algn="l" fontAlgn="base">
              <a:buFont typeface="Wingdings" panose="05000000000000000000" pitchFamily="2" charset="2"/>
              <a:buChar char="§"/>
            </a:pPr>
            <a:r>
              <a:rPr lang="en-US" b="0" i="0" dirty="0">
                <a:solidFill>
                  <a:srgbClr val="7030A0"/>
                </a:solidFill>
                <a:effectLst/>
                <a:latin typeface="inherit"/>
              </a:rPr>
              <a:t>DISTANCE FROM HOME</a:t>
            </a:r>
            <a:r>
              <a:rPr lang="en-US" b="0" i="0" dirty="0">
                <a:solidFill>
                  <a:srgbClr val="3C4043"/>
                </a:solidFill>
                <a:effectLst/>
                <a:latin typeface="inherit"/>
              </a:rPr>
              <a:t> Numerical Value - THE DISTANCE FROM WORK TO HOME </a:t>
            </a:r>
          </a:p>
          <a:p>
            <a:pPr marL="285750" indent="-285750" algn="l" fontAlgn="base">
              <a:buFont typeface="Wingdings" panose="05000000000000000000" pitchFamily="2" charset="2"/>
              <a:buChar char="§"/>
            </a:pPr>
            <a:endParaRPr lang="en-US" b="0" i="0" dirty="0">
              <a:solidFill>
                <a:srgbClr val="3C4043"/>
              </a:solidFill>
              <a:effectLst/>
              <a:latin typeface="inherit"/>
            </a:endParaRPr>
          </a:p>
          <a:p>
            <a:pPr marL="285750" indent="-285750" algn="l" fontAlgn="base">
              <a:buFont typeface="Wingdings" panose="05000000000000000000" pitchFamily="2" charset="2"/>
              <a:buChar char="§"/>
            </a:pPr>
            <a:r>
              <a:rPr lang="en-US" b="0" i="0" dirty="0">
                <a:solidFill>
                  <a:srgbClr val="7030A0"/>
                </a:solidFill>
                <a:effectLst/>
                <a:latin typeface="inherit"/>
              </a:rPr>
              <a:t>EDUCATION Numerical Value</a:t>
            </a:r>
            <a:r>
              <a:rPr lang="en-US" b="0" i="0" dirty="0">
                <a:solidFill>
                  <a:srgbClr val="3C4043"/>
                </a:solidFill>
                <a:effectLst/>
                <a:latin typeface="inherit"/>
              </a:rPr>
              <a:t>. (1 'Below College' 2 'College' 3 'Bachelor' 4 'Master' 5 'Doctor’)</a:t>
            </a:r>
          </a:p>
          <a:p>
            <a:pPr marL="285750" indent="-285750" algn="l" fontAlgn="base">
              <a:buFont typeface="Wingdings" panose="05000000000000000000" pitchFamily="2" charset="2"/>
              <a:buChar char="§"/>
            </a:pPr>
            <a:endParaRPr lang="en-US" b="0" i="0" dirty="0">
              <a:solidFill>
                <a:srgbClr val="3C4043"/>
              </a:solidFill>
              <a:effectLst/>
              <a:latin typeface="inherit"/>
            </a:endParaRPr>
          </a:p>
          <a:p>
            <a:pPr marL="285750" indent="-285750" algn="l" fontAlgn="base">
              <a:buFont typeface="Wingdings" panose="05000000000000000000" pitchFamily="2" charset="2"/>
              <a:buChar char="§"/>
            </a:pPr>
            <a:r>
              <a:rPr lang="en-US" b="0" i="0" dirty="0">
                <a:solidFill>
                  <a:srgbClr val="7030A0"/>
                </a:solidFill>
                <a:effectLst/>
                <a:latin typeface="inherit"/>
              </a:rPr>
              <a:t>EDUCATION FIELD</a:t>
            </a:r>
            <a:r>
              <a:rPr lang="en-US" b="0" i="0" dirty="0">
                <a:solidFill>
                  <a:srgbClr val="3C4043"/>
                </a:solidFill>
                <a:effectLst/>
                <a:latin typeface="inherit"/>
              </a:rPr>
              <a:t> (1=HR, 2=LIFE SCIENCES, 3=MARKETING, 4=MEDICAL SCIENCES, 5=OTHERS, 6= TECHNICAL)</a:t>
            </a:r>
          </a:p>
          <a:p>
            <a:pPr marL="285750" indent="-285750" algn="l" fontAlgn="base">
              <a:buFont typeface="Wingdings" panose="05000000000000000000" pitchFamily="2" charset="2"/>
              <a:buChar char="§"/>
            </a:pPr>
            <a:endParaRPr lang="en-US" b="0" i="0" dirty="0">
              <a:solidFill>
                <a:srgbClr val="3C4043"/>
              </a:solidFill>
              <a:effectLst/>
              <a:latin typeface="inherit"/>
            </a:endParaRPr>
          </a:p>
          <a:p>
            <a:pPr marL="285750" indent="-285750" algn="l" fontAlgn="base">
              <a:buFont typeface="Wingdings" panose="05000000000000000000" pitchFamily="2" charset="2"/>
              <a:buChar char="§"/>
            </a:pPr>
            <a:r>
              <a:rPr lang="en-US" b="0" i="0" dirty="0">
                <a:solidFill>
                  <a:srgbClr val="7030A0"/>
                </a:solidFill>
                <a:effectLst/>
                <a:latin typeface="inherit"/>
              </a:rPr>
              <a:t>EMPLOYEE COUNT</a:t>
            </a:r>
            <a:r>
              <a:rPr lang="en-US" b="0" i="0" dirty="0">
                <a:solidFill>
                  <a:srgbClr val="3C4043"/>
                </a:solidFill>
                <a:effectLst/>
                <a:latin typeface="inherit"/>
              </a:rPr>
              <a:t> Numerical Value</a:t>
            </a:r>
          </a:p>
          <a:p>
            <a:pPr marL="285750" indent="-285750" algn="l" fontAlgn="base">
              <a:buFont typeface="Wingdings" panose="05000000000000000000" pitchFamily="2" charset="2"/>
              <a:buChar char="§"/>
            </a:pPr>
            <a:endParaRPr lang="en-US" b="0" i="0" dirty="0">
              <a:solidFill>
                <a:srgbClr val="3C4043"/>
              </a:solidFill>
              <a:effectLst/>
              <a:latin typeface="inherit"/>
            </a:endParaRPr>
          </a:p>
          <a:p>
            <a:endParaRPr lang="en-US" dirty="0"/>
          </a:p>
        </p:txBody>
      </p:sp>
      <p:sp>
        <p:nvSpPr>
          <p:cNvPr id="5" name="Footer Placeholder 4">
            <a:extLst>
              <a:ext uri="{FF2B5EF4-FFF2-40B4-BE49-F238E27FC236}">
                <a16:creationId xmlns:a16="http://schemas.microsoft.com/office/drawing/2014/main" id="{2D96E4E0-87C7-6E6F-D8F7-E565D95A7A71}"/>
              </a:ext>
            </a:extLst>
          </p:cNvPr>
          <p:cNvSpPr>
            <a:spLocks noGrp="1"/>
          </p:cNvSpPr>
          <p:nvPr>
            <p:ph type="ftr" sz="quarter" idx="11"/>
          </p:nvPr>
        </p:nvSpPr>
        <p:spPr/>
        <p:txBody>
          <a:bodyPr/>
          <a:lstStyle/>
          <a:p>
            <a:r>
              <a:rPr lang="en-US"/>
              <a:t>Email:syedameen80091@gmail.com</a:t>
            </a:r>
          </a:p>
        </p:txBody>
      </p:sp>
      <p:pic>
        <p:nvPicPr>
          <p:cNvPr id="1028" name="Picture 4" descr="14,800+ Employee Turnover Illustrations, Royalty-Free Vector Graphics &amp;  Clip Art - iStock | Employee leaving, Employee retention, Revolving door">
            <a:extLst>
              <a:ext uri="{FF2B5EF4-FFF2-40B4-BE49-F238E27FC236}">
                <a16:creationId xmlns:a16="http://schemas.microsoft.com/office/drawing/2014/main" id="{CE8C0DF9-4D8F-3023-F17E-9132D990B7ED}"/>
              </a:ext>
            </a:extLst>
          </p:cNvPr>
          <p:cNvPicPr>
            <a:picLocks noChangeAspect="1" noChangeArrowheads="1"/>
          </p:cNvPicPr>
          <p:nvPr/>
        </p:nvPicPr>
        <p:blipFill>
          <a:blip r:embed="rId2">
            <a:alphaModFix amt="15000"/>
            <a:extLst>
              <a:ext uri="{28A0092B-C50C-407E-A947-70E740481C1C}">
                <a14:useLocalDpi xmlns:a14="http://schemas.microsoft.com/office/drawing/2010/main" val="0"/>
              </a:ext>
            </a:extLst>
          </a:blip>
          <a:srcRect/>
          <a:stretch>
            <a:fillRect/>
          </a:stretch>
        </p:blipFill>
        <p:spPr bwMode="auto">
          <a:xfrm>
            <a:off x="8613729" y="962417"/>
            <a:ext cx="2886269" cy="2886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71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44C4DE-23B1-9DC7-13FC-CE8D84AAE183}"/>
              </a:ext>
            </a:extLst>
          </p:cNvPr>
          <p:cNvSpPr>
            <a:spLocks noGrp="1"/>
          </p:cNvSpPr>
          <p:nvPr>
            <p:ph type="sldNum" sz="quarter" idx="12"/>
          </p:nvPr>
        </p:nvSpPr>
        <p:spPr/>
        <p:txBody>
          <a:bodyPr/>
          <a:lstStyle/>
          <a:p>
            <a:fld id="{0A147C0B-ECD1-4C53-8592-8A34B40B3A3C}" type="slidenum">
              <a:rPr lang="en-US" smtClean="0"/>
              <a:t>5</a:t>
            </a:fld>
            <a:endParaRPr lang="en-US"/>
          </a:p>
        </p:txBody>
      </p:sp>
      <p:sp>
        <p:nvSpPr>
          <p:cNvPr id="3" name="TextBox 2">
            <a:extLst>
              <a:ext uri="{FF2B5EF4-FFF2-40B4-BE49-F238E27FC236}">
                <a16:creationId xmlns:a16="http://schemas.microsoft.com/office/drawing/2014/main" id="{DFC1F9C7-7758-DDA3-4984-A1BA111E1F6C}"/>
              </a:ext>
            </a:extLst>
          </p:cNvPr>
          <p:cNvSpPr txBox="1"/>
          <p:nvPr/>
        </p:nvSpPr>
        <p:spPr>
          <a:xfrm>
            <a:off x="1362265" y="914405"/>
            <a:ext cx="10717763" cy="5632311"/>
          </a:xfrm>
          <a:prstGeom prst="rect">
            <a:avLst/>
          </a:prstGeom>
          <a:noFill/>
        </p:spPr>
        <p:txBody>
          <a:bodyPr wrap="square" rtlCol="0">
            <a:spAutoFit/>
          </a:bodyPr>
          <a:lstStyle/>
          <a:p>
            <a:pPr marL="285750" indent="-285750" algn="l" fontAlgn="base">
              <a:buFont typeface="Wingdings" panose="05000000000000000000" pitchFamily="2" charset="2"/>
              <a:buChar char="§"/>
            </a:pPr>
            <a:r>
              <a:rPr lang="en-US" b="0" i="0" dirty="0">
                <a:solidFill>
                  <a:srgbClr val="7030A0"/>
                </a:solidFill>
                <a:effectLst/>
                <a:latin typeface="inherit"/>
              </a:rPr>
              <a:t>ENVIRONMENT SATISFACTION</a:t>
            </a:r>
            <a:r>
              <a:rPr lang="en-US" b="0" i="0" dirty="0">
                <a:solidFill>
                  <a:srgbClr val="3C4043"/>
                </a:solidFill>
                <a:effectLst/>
                <a:latin typeface="inherit"/>
              </a:rPr>
              <a:t> Numerical Value - SATISFACTION WITH THE ENVIRONMENT (1 'Low' 2 'Medium' 3 'High' 4 'Very High’)</a:t>
            </a:r>
          </a:p>
          <a:p>
            <a:pPr marL="285750" indent="-285750" algn="l" fontAlgn="base">
              <a:buFont typeface="Wingdings" panose="05000000000000000000" pitchFamily="2" charset="2"/>
              <a:buChar char="§"/>
            </a:pPr>
            <a:endParaRPr lang="en-US" b="0" i="0" dirty="0">
              <a:solidFill>
                <a:srgbClr val="3C4043"/>
              </a:solidFill>
              <a:effectLst/>
              <a:latin typeface="inherit"/>
            </a:endParaRPr>
          </a:p>
          <a:p>
            <a:pPr marL="285750" indent="-285750" algn="l" fontAlgn="base">
              <a:buFont typeface="Wingdings" panose="05000000000000000000" pitchFamily="2" charset="2"/>
              <a:buChar char="§"/>
            </a:pPr>
            <a:r>
              <a:rPr lang="en-US" b="0" i="0" dirty="0">
                <a:solidFill>
                  <a:srgbClr val="7030A0"/>
                </a:solidFill>
                <a:effectLst/>
                <a:latin typeface="inherit"/>
              </a:rPr>
              <a:t>GENDER</a:t>
            </a:r>
            <a:r>
              <a:rPr lang="en-US" b="0" i="0" dirty="0">
                <a:solidFill>
                  <a:srgbClr val="3C4043"/>
                </a:solidFill>
                <a:effectLst/>
                <a:latin typeface="inherit"/>
              </a:rPr>
              <a:t> (1=FEMALE, 2=MALE)</a:t>
            </a:r>
          </a:p>
          <a:p>
            <a:pPr marL="285750" indent="-285750" algn="l" fontAlgn="base">
              <a:buFont typeface="Wingdings" panose="05000000000000000000" pitchFamily="2" charset="2"/>
              <a:buChar char="§"/>
            </a:pPr>
            <a:endParaRPr lang="en-US" b="0" i="0" dirty="0">
              <a:solidFill>
                <a:srgbClr val="3C4043"/>
              </a:solidFill>
              <a:effectLst/>
              <a:latin typeface="inherit"/>
            </a:endParaRPr>
          </a:p>
          <a:p>
            <a:pPr marL="285750" indent="-285750" algn="l" fontAlgn="base">
              <a:buFont typeface="Wingdings" panose="05000000000000000000" pitchFamily="2" charset="2"/>
              <a:buChar char="§"/>
            </a:pPr>
            <a:r>
              <a:rPr lang="en-US" b="0" i="0" dirty="0">
                <a:solidFill>
                  <a:srgbClr val="7030A0"/>
                </a:solidFill>
                <a:effectLst/>
                <a:latin typeface="inherit"/>
              </a:rPr>
              <a:t>HOURLY RATE</a:t>
            </a:r>
            <a:r>
              <a:rPr lang="en-US" b="0" i="0" dirty="0">
                <a:solidFill>
                  <a:srgbClr val="3C4043"/>
                </a:solidFill>
                <a:effectLst/>
                <a:latin typeface="inherit"/>
              </a:rPr>
              <a:t> Numerical Value - HOURLY SALARY</a:t>
            </a:r>
          </a:p>
          <a:p>
            <a:pPr marL="285750" indent="-285750" algn="l" fontAlgn="base">
              <a:buFont typeface="Wingdings" panose="05000000000000000000" pitchFamily="2" charset="2"/>
              <a:buChar char="§"/>
            </a:pPr>
            <a:endParaRPr lang="en-US" b="0" i="0" dirty="0">
              <a:solidFill>
                <a:srgbClr val="3C4043"/>
              </a:solidFill>
              <a:effectLst/>
              <a:latin typeface="inherit"/>
            </a:endParaRPr>
          </a:p>
          <a:p>
            <a:pPr marL="285750" indent="-285750" algn="l" fontAlgn="base">
              <a:buFont typeface="Wingdings" panose="05000000000000000000" pitchFamily="2" charset="2"/>
              <a:buChar char="§"/>
            </a:pPr>
            <a:r>
              <a:rPr lang="en-US" b="0" i="0" dirty="0">
                <a:solidFill>
                  <a:srgbClr val="7030A0"/>
                </a:solidFill>
                <a:effectLst/>
                <a:latin typeface="inherit"/>
              </a:rPr>
              <a:t>JOB INVOLVEMENT </a:t>
            </a:r>
            <a:r>
              <a:rPr lang="en-US" b="0" i="0" dirty="0">
                <a:solidFill>
                  <a:srgbClr val="3C4043"/>
                </a:solidFill>
                <a:effectLst/>
                <a:latin typeface="inherit"/>
              </a:rPr>
              <a:t>Numerical Value - JOB INVOLVEMENT (1 'Low' 2 'Medium' 3 'High' 4 'Very High’)</a:t>
            </a:r>
          </a:p>
          <a:p>
            <a:pPr marL="285750" indent="-285750" algn="l" fontAlgn="base">
              <a:buFont typeface="Wingdings" panose="05000000000000000000" pitchFamily="2" charset="2"/>
              <a:buChar char="§"/>
            </a:pPr>
            <a:endParaRPr lang="en-US" b="0" i="0" dirty="0">
              <a:solidFill>
                <a:srgbClr val="3C4043"/>
              </a:solidFill>
              <a:effectLst/>
              <a:latin typeface="inherit"/>
            </a:endParaRPr>
          </a:p>
          <a:p>
            <a:pPr marL="285750" indent="-285750" algn="l" fontAlgn="base">
              <a:buFont typeface="Wingdings" panose="05000000000000000000" pitchFamily="2" charset="2"/>
              <a:buChar char="§"/>
            </a:pPr>
            <a:r>
              <a:rPr lang="en-US" b="0" i="0" dirty="0">
                <a:solidFill>
                  <a:srgbClr val="7030A0"/>
                </a:solidFill>
                <a:effectLst/>
                <a:latin typeface="inherit"/>
              </a:rPr>
              <a:t>JOB LEVEL </a:t>
            </a:r>
            <a:r>
              <a:rPr lang="en-US" b="0" i="0" dirty="0">
                <a:solidFill>
                  <a:srgbClr val="3C4043"/>
                </a:solidFill>
                <a:effectLst/>
                <a:latin typeface="inherit"/>
              </a:rPr>
              <a:t>Numerical Value - LEVEL OF JOB</a:t>
            </a:r>
          </a:p>
          <a:p>
            <a:pPr marL="285750" indent="-285750" algn="l" fontAlgn="base">
              <a:buFont typeface="Wingdings" panose="05000000000000000000" pitchFamily="2" charset="2"/>
              <a:buChar char="§"/>
            </a:pPr>
            <a:endParaRPr lang="en-US" b="0" i="0" dirty="0">
              <a:solidFill>
                <a:srgbClr val="3C4043"/>
              </a:solidFill>
              <a:effectLst/>
              <a:latin typeface="inherit"/>
            </a:endParaRPr>
          </a:p>
          <a:p>
            <a:pPr marL="285750" indent="-285750" algn="l" fontAlgn="base">
              <a:buFont typeface="Wingdings" panose="05000000000000000000" pitchFamily="2" charset="2"/>
              <a:buChar char="§"/>
            </a:pPr>
            <a:r>
              <a:rPr lang="en-US" b="0" i="0" dirty="0">
                <a:solidFill>
                  <a:srgbClr val="7030A0"/>
                </a:solidFill>
                <a:effectLst/>
                <a:latin typeface="inherit"/>
              </a:rPr>
              <a:t>JOB ROLE </a:t>
            </a:r>
            <a:r>
              <a:rPr lang="en-US" b="0" i="0" dirty="0">
                <a:solidFill>
                  <a:srgbClr val="3C4043"/>
                </a:solidFill>
                <a:effectLst/>
                <a:latin typeface="inherit"/>
              </a:rPr>
              <a:t>(1=HR REP, 2=HR, 3=LAB TECHNICIAN, 4=MANAGER, 5= MANAGING DIRECTOR, 6= RESEARCH</a:t>
            </a:r>
          </a:p>
          <a:p>
            <a:pPr lvl="1" fontAlgn="base"/>
            <a:endParaRPr lang="en-US" b="0" i="0" dirty="0">
              <a:solidFill>
                <a:srgbClr val="3C4043"/>
              </a:solidFill>
              <a:effectLst/>
              <a:latin typeface="inherit"/>
            </a:endParaRPr>
          </a:p>
          <a:p>
            <a:pPr marL="285750" indent="-285750" algn="l" fontAlgn="base">
              <a:buFont typeface="Wingdings" panose="05000000000000000000" pitchFamily="2" charset="2"/>
              <a:buChar char="§"/>
            </a:pPr>
            <a:r>
              <a:rPr lang="en-US" b="0" i="0" dirty="0">
                <a:solidFill>
                  <a:srgbClr val="7030A0"/>
                </a:solidFill>
                <a:effectLst/>
                <a:latin typeface="inherit"/>
              </a:rPr>
              <a:t>JOB SATISFACTION</a:t>
            </a:r>
            <a:r>
              <a:rPr lang="en-US" b="0" i="0" dirty="0">
                <a:solidFill>
                  <a:srgbClr val="3C4043"/>
                </a:solidFill>
                <a:effectLst/>
                <a:latin typeface="inherit"/>
              </a:rPr>
              <a:t> Numerical Value - SATISFACTION WITH THE JOB (1 'Low' 2 'Medium' 3 'High' 4 'Very High’)</a:t>
            </a:r>
          </a:p>
          <a:p>
            <a:pPr marL="285750" indent="-285750" algn="l" fontAlgn="base">
              <a:buFont typeface="Wingdings" panose="05000000000000000000" pitchFamily="2" charset="2"/>
              <a:buChar char="§"/>
            </a:pPr>
            <a:endParaRPr lang="en-US" b="0" i="0" dirty="0">
              <a:solidFill>
                <a:srgbClr val="3C4043"/>
              </a:solidFill>
              <a:effectLst/>
              <a:latin typeface="inherit"/>
            </a:endParaRPr>
          </a:p>
          <a:p>
            <a:pPr marL="285750" indent="-285750" algn="l" fontAlgn="base">
              <a:buFont typeface="Wingdings" panose="05000000000000000000" pitchFamily="2" charset="2"/>
              <a:buChar char="§"/>
            </a:pPr>
            <a:r>
              <a:rPr lang="en-US" b="0" i="0" dirty="0">
                <a:solidFill>
                  <a:srgbClr val="7030A0"/>
                </a:solidFill>
                <a:effectLst/>
                <a:latin typeface="inherit"/>
              </a:rPr>
              <a:t>MARITAL STATUS </a:t>
            </a:r>
            <a:r>
              <a:rPr lang="en-US" b="0" i="0" dirty="0">
                <a:solidFill>
                  <a:srgbClr val="3C4043"/>
                </a:solidFill>
                <a:effectLst/>
                <a:latin typeface="inherit"/>
              </a:rPr>
              <a:t>(1=DIVORCED, 2=MARRIED, 3=SINGLE)</a:t>
            </a:r>
          </a:p>
          <a:p>
            <a:pPr marL="285750" indent="-285750" algn="l" fontAlgn="base">
              <a:buFont typeface="Wingdings" panose="05000000000000000000" pitchFamily="2" charset="2"/>
              <a:buChar char="§"/>
            </a:pPr>
            <a:endParaRPr lang="en-US" b="0" i="0" dirty="0">
              <a:solidFill>
                <a:srgbClr val="3C4043"/>
              </a:solidFill>
              <a:effectLst/>
              <a:latin typeface="inherit"/>
            </a:endParaRPr>
          </a:p>
          <a:p>
            <a:pPr marL="285750" indent="-285750" algn="l" fontAlgn="base">
              <a:buFont typeface="Wingdings" panose="05000000000000000000" pitchFamily="2" charset="2"/>
              <a:buChar char="§"/>
            </a:pPr>
            <a:r>
              <a:rPr lang="en-US" b="0" i="0" dirty="0">
                <a:solidFill>
                  <a:srgbClr val="7030A0"/>
                </a:solidFill>
                <a:effectLst/>
                <a:latin typeface="inherit"/>
              </a:rPr>
              <a:t>MONTHLY INCOME </a:t>
            </a:r>
            <a:r>
              <a:rPr lang="en-US" b="0" i="0" dirty="0">
                <a:solidFill>
                  <a:srgbClr val="3C4043"/>
                </a:solidFill>
                <a:effectLst/>
                <a:latin typeface="inherit"/>
              </a:rPr>
              <a:t>Numerical Value - MONTHLY SALARY</a:t>
            </a:r>
          </a:p>
          <a:p>
            <a:pPr marL="285750" indent="-285750" algn="l" fontAlgn="base">
              <a:buFont typeface="Wingdings" panose="05000000000000000000" pitchFamily="2" charset="2"/>
              <a:buChar char="§"/>
            </a:pPr>
            <a:endParaRPr lang="en-US" b="0" i="0" dirty="0">
              <a:solidFill>
                <a:srgbClr val="3C4043"/>
              </a:solidFill>
              <a:effectLst/>
              <a:latin typeface="inherit"/>
            </a:endParaRPr>
          </a:p>
          <a:p>
            <a:pPr marL="285750" indent="-285750">
              <a:buFont typeface="Wingdings" panose="05000000000000000000" pitchFamily="2" charset="2"/>
              <a:buChar char="§"/>
            </a:pPr>
            <a:endParaRPr lang="en-US" dirty="0"/>
          </a:p>
        </p:txBody>
      </p:sp>
      <p:sp>
        <p:nvSpPr>
          <p:cNvPr id="4" name="Footer Placeholder 3">
            <a:extLst>
              <a:ext uri="{FF2B5EF4-FFF2-40B4-BE49-F238E27FC236}">
                <a16:creationId xmlns:a16="http://schemas.microsoft.com/office/drawing/2014/main" id="{80A5D9A9-DE41-9F49-44C2-DB3F7CB83022}"/>
              </a:ext>
            </a:extLst>
          </p:cNvPr>
          <p:cNvSpPr>
            <a:spLocks noGrp="1"/>
          </p:cNvSpPr>
          <p:nvPr>
            <p:ph type="ftr" sz="quarter" idx="11"/>
          </p:nvPr>
        </p:nvSpPr>
        <p:spPr/>
        <p:txBody>
          <a:bodyPr/>
          <a:lstStyle/>
          <a:p>
            <a:r>
              <a:rPr lang="en-US"/>
              <a:t>Email:syedameen80091@gmail.com</a:t>
            </a:r>
          </a:p>
        </p:txBody>
      </p:sp>
    </p:spTree>
    <p:extLst>
      <p:ext uri="{BB962C8B-B14F-4D97-AF65-F5344CB8AC3E}">
        <p14:creationId xmlns:p14="http://schemas.microsoft.com/office/powerpoint/2010/main" val="1895898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18CDE4-38D1-0FAC-B9D6-C3EEC7863F56}"/>
              </a:ext>
            </a:extLst>
          </p:cNvPr>
          <p:cNvSpPr>
            <a:spLocks noGrp="1"/>
          </p:cNvSpPr>
          <p:nvPr>
            <p:ph type="sldNum" sz="quarter" idx="12"/>
          </p:nvPr>
        </p:nvSpPr>
        <p:spPr/>
        <p:txBody>
          <a:bodyPr/>
          <a:lstStyle/>
          <a:p>
            <a:fld id="{0A147C0B-ECD1-4C53-8592-8A34B40B3A3C}" type="slidenum">
              <a:rPr lang="en-US" smtClean="0"/>
              <a:t>6</a:t>
            </a:fld>
            <a:endParaRPr lang="en-US"/>
          </a:p>
        </p:txBody>
      </p:sp>
      <p:sp>
        <p:nvSpPr>
          <p:cNvPr id="4" name="TextBox 3">
            <a:extLst>
              <a:ext uri="{FF2B5EF4-FFF2-40B4-BE49-F238E27FC236}">
                <a16:creationId xmlns:a16="http://schemas.microsoft.com/office/drawing/2014/main" id="{CB21A007-BED5-B6B5-3F43-9971BCEDBC4A}"/>
              </a:ext>
            </a:extLst>
          </p:cNvPr>
          <p:cNvSpPr txBox="1"/>
          <p:nvPr/>
        </p:nvSpPr>
        <p:spPr>
          <a:xfrm>
            <a:off x="1350325" y="948384"/>
            <a:ext cx="10627567" cy="5909310"/>
          </a:xfrm>
          <a:prstGeom prst="rect">
            <a:avLst/>
          </a:prstGeom>
          <a:noFill/>
        </p:spPr>
        <p:txBody>
          <a:bodyPr wrap="square" rtlCol="0">
            <a:spAutoFit/>
          </a:bodyPr>
          <a:lstStyle/>
          <a:p>
            <a:pPr marL="285750" indent="-285750" fontAlgn="base">
              <a:buFont typeface="Wingdings" panose="05000000000000000000" pitchFamily="2" charset="2"/>
              <a:buChar char="§"/>
            </a:pPr>
            <a:r>
              <a:rPr lang="en-US" b="0" i="0" dirty="0">
                <a:solidFill>
                  <a:srgbClr val="7030A0"/>
                </a:solidFill>
                <a:effectLst/>
                <a:latin typeface="inherit"/>
              </a:rPr>
              <a:t>NUMCOMPANIES WORKED </a:t>
            </a:r>
            <a:r>
              <a:rPr lang="en-US" b="0" i="0" dirty="0">
                <a:solidFill>
                  <a:srgbClr val="3C4043"/>
                </a:solidFill>
                <a:effectLst/>
                <a:latin typeface="inherit"/>
              </a:rPr>
              <a:t>Numerical Value - NO. OF COMPANIES WORKED AT</a:t>
            </a:r>
          </a:p>
          <a:p>
            <a:pPr marL="285750" indent="-285750" algn="l" fontAlgn="base">
              <a:buFont typeface="Wingdings" panose="05000000000000000000" pitchFamily="2" charset="2"/>
              <a:buChar char="§"/>
            </a:pPr>
            <a:endParaRPr lang="en-US" b="0" i="0" dirty="0">
              <a:solidFill>
                <a:srgbClr val="3C4043"/>
              </a:solidFill>
              <a:effectLst/>
              <a:latin typeface="inherit"/>
            </a:endParaRPr>
          </a:p>
          <a:p>
            <a:pPr marL="285750" indent="-285750" algn="l" fontAlgn="base">
              <a:buFont typeface="Wingdings" panose="05000000000000000000" pitchFamily="2" charset="2"/>
              <a:buChar char="§"/>
            </a:pPr>
            <a:r>
              <a:rPr lang="en-US" b="0" i="0" dirty="0">
                <a:solidFill>
                  <a:srgbClr val="7030A0"/>
                </a:solidFill>
                <a:effectLst/>
                <a:latin typeface="inherit"/>
              </a:rPr>
              <a:t>OVER 18 </a:t>
            </a:r>
            <a:r>
              <a:rPr lang="en-US" b="0" i="0" dirty="0">
                <a:solidFill>
                  <a:srgbClr val="3C4043"/>
                </a:solidFill>
                <a:effectLst/>
                <a:latin typeface="inherit"/>
              </a:rPr>
              <a:t>(1=YES, 2=NO)</a:t>
            </a:r>
          </a:p>
          <a:p>
            <a:pPr marL="285750" indent="-285750" algn="l" fontAlgn="base">
              <a:buFont typeface="Wingdings" panose="05000000000000000000" pitchFamily="2" charset="2"/>
              <a:buChar char="§"/>
            </a:pPr>
            <a:endParaRPr lang="en-US" b="0" i="0" dirty="0">
              <a:solidFill>
                <a:srgbClr val="3C4043"/>
              </a:solidFill>
              <a:effectLst/>
              <a:latin typeface="inherit"/>
            </a:endParaRPr>
          </a:p>
          <a:p>
            <a:pPr marL="285750" indent="-285750" algn="l" fontAlgn="base">
              <a:buFont typeface="Wingdings" panose="05000000000000000000" pitchFamily="2" charset="2"/>
              <a:buChar char="§"/>
            </a:pPr>
            <a:r>
              <a:rPr lang="en-US" b="0" i="0" dirty="0">
                <a:solidFill>
                  <a:srgbClr val="7030A0"/>
                </a:solidFill>
                <a:effectLst/>
                <a:latin typeface="inherit"/>
              </a:rPr>
              <a:t>OVERTIME</a:t>
            </a:r>
            <a:r>
              <a:rPr lang="en-US" b="0" i="0" dirty="0">
                <a:solidFill>
                  <a:srgbClr val="3C4043"/>
                </a:solidFill>
                <a:effectLst/>
                <a:latin typeface="inherit"/>
              </a:rPr>
              <a:t> (1=NO, 2=YES)</a:t>
            </a:r>
          </a:p>
          <a:p>
            <a:pPr marL="742950" lvl="1" indent="-285750" fontAlgn="base">
              <a:buFont typeface="Wingdings" panose="05000000000000000000" pitchFamily="2" charset="2"/>
              <a:buChar char="§"/>
            </a:pPr>
            <a:endParaRPr lang="en-US" b="0" i="0" dirty="0">
              <a:solidFill>
                <a:srgbClr val="3C4043"/>
              </a:solidFill>
              <a:effectLst/>
              <a:latin typeface="inherit"/>
            </a:endParaRPr>
          </a:p>
          <a:p>
            <a:pPr marL="285750" indent="-285750" algn="l" fontAlgn="base">
              <a:buFont typeface="Wingdings" panose="05000000000000000000" pitchFamily="2" charset="2"/>
              <a:buChar char="§"/>
            </a:pPr>
            <a:r>
              <a:rPr lang="en-US" b="0" i="0" dirty="0">
                <a:solidFill>
                  <a:srgbClr val="7030A0"/>
                </a:solidFill>
                <a:effectLst/>
                <a:latin typeface="inherit"/>
              </a:rPr>
              <a:t>PERCENT SALARY HIKE </a:t>
            </a:r>
            <a:r>
              <a:rPr lang="en-US" b="0" i="0" dirty="0">
                <a:solidFill>
                  <a:srgbClr val="3C4043"/>
                </a:solidFill>
                <a:effectLst/>
                <a:latin typeface="inherit"/>
              </a:rPr>
              <a:t>Numerical Value - PERCENTAGE INCREASE IN SALARY</a:t>
            </a:r>
          </a:p>
          <a:p>
            <a:pPr marL="285750" indent="-285750" algn="l" fontAlgn="base">
              <a:buFont typeface="Wingdings" panose="05000000000000000000" pitchFamily="2" charset="2"/>
              <a:buChar char="§"/>
            </a:pPr>
            <a:endParaRPr lang="en-US" b="0" i="0" dirty="0">
              <a:solidFill>
                <a:srgbClr val="3C4043"/>
              </a:solidFill>
              <a:effectLst/>
              <a:latin typeface="inherit"/>
            </a:endParaRPr>
          </a:p>
          <a:p>
            <a:pPr marL="285750" indent="-285750" algn="l" fontAlgn="base">
              <a:buFont typeface="Wingdings" panose="05000000000000000000" pitchFamily="2" charset="2"/>
              <a:buChar char="§"/>
            </a:pPr>
            <a:r>
              <a:rPr lang="en-US" b="0" i="0" dirty="0">
                <a:solidFill>
                  <a:srgbClr val="7030A0"/>
                </a:solidFill>
                <a:effectLst/>
                <a:latin typeface="inherit"/>
              </a:rPr>
              <a:t>PERFORMANCE RATING </a:t>
            </a:r>
            <a:r>
              <a:rPr lang="en-US" b="0" i="0" dirty="0">
                <a:solidFill>
                  <a:srgbClr val="3C4043"/>
                </a:solidFill>
                <a:effectLst/>
                <a:latin typeface="inherit"/>
              </a:rPr>
              <a:t>Numerical Value - PERFORMANCE RATING</a:t>
            </a:r>
          </a:p>
          <a:p>
            <a:pPr marL="285750" indent="-285750" algn="l" fontAlgn="base">
              <a:buFont typeface="Wingdings" panose="05000000000000000000" pitchFamily="2" charset="2"/>
              <a:buChar char="§"/>
            </a:pPr>
            <a:endParaRPr lang="en-US" b="0" i="0" dirty="0">
              <a:solidFill>
                <a:srgbClr val="3C4043"/>
              </a:solidFill>
              <a:effectLst/>
              <a:latin typeface="inherit"/>
            </a:endParaRPr>
          </a:p>
          <a:p>
            <a:pPr marL="285750" indent="-285750" algn="l" fontAlgn="base">
              <a:buFont typeface="Wingdings" panose="05000000000000000000" pitchFamily="2" charset="2"/>
              <a:buChar char="§"/>
            </a:pPr>
            <a:r>
              <a:rPr lang="en-US" b="0" i="0" dirty="0">
                <a:solidFill>
                  <a:srgbClr val="7030A0"/>
                </a:solidFill>
                <a:effectLst/>
                <a:latin typeface="inherit"/>
              </a:rPr>
              <a:t>RELATIONS SATISFACTION </a:t>
            </a:r>
            <a:r>
              <a:rPr lang="en-US" b="0" i="0" dirty="0">
                <a:solidFill>
                  <a:srgbClr val="3C4043"/>
                </a:solidFill>
                <a:effectLst/>
                <a:latin typeface="inherit"/>
              </a:rPr>
              <a:t>Numerical Value - RELATIONS SATISFACTION</a:t>
            </a:r>
          </a:p>
          <a:p>
            <a:pPr algn="l" fontAlgn="base"/>
            <a:endParaRPr lang="en-US" b="0" i="0" dirty="0">
              <a:solidFill>
                <a:srgbClr val="3C4043"/>
              </a:solidFill>
              <a:effectLst/>
              <a:latin typeface="inherit"/>
            </a:endParaRPr>
          </a:p>
          <a:p>
            <a:pPr marL="285750" indent="-285750" algn="l" fontAlgn="base">
              <a:buFont typeface="Wingdings" panose="05000000000000000000" pitchFamily="2" charset="2"/>
              <a:buChar char="§"/>
            </a:pPr>
            <a:r>
              <a:rPr lang="en-US" b="0" i="0" dirty="0">
                <a:solidFill>
                  <a:srgbClr val="7030A0"/>
                </a:solidFill>
                <a:effectLst/>
                <a:latin typeface="inherit"/>
              </a:rPr>
              <a:t>STANDARD HOURS </a:t>
            </a:r>
            <a:r>
              <a:rPr lang="en-US" b="0" i="0" dirty="0">
                <a:solidFill>
                  <a:srgbClr val="3C4043"/>
                </a:solidFill>
                <a:effectLst/>
                <a:latin typeface="inherit"/>
              </a:rPr>
              <a:t>Numerical Value - STANDARD HOURS</a:t>
            </a:r>
          </a:p>
          <a:p>
            <a:pPr marL="285750" indent="-285750" algn="l" fontAlgn="base">
              <a:buFont typeface="Wingdings" panose="05000000000000000000" pitchFamily="2" charset="2"/>
              <a:buChar char="§"/>
            </a:pPr>
            <a:endParaRPr lang="en-US" b="0" i="0" dirty="0">
              <a:solidFill>
                <a:srgbClr val="3C4043"/>
              </a:solidFill>
              <a:effectLst/>
              <a:latin typeface="inherit"/>
            </a:endParaRPr>
          </a:p>
          <a:p>
            <a:pPr marL="285750" indent="-285750" algn="l" fontAlgn="base">
              <a:buFont typeface="Wingdings" panose="05000000000000000000" pitchFamily="2" charset="2"/>
              <a:buChar char="§"/>
            </a:pPr>
            <a:r>
              <a:rPr lang="en-US" b="0" i="0" dirty="0">
                <a:solidFill>
                  <a:srgbClr val="7030A0"/>
                </a:solidFill>
                <a:effectLst/>
                <a:latin typeface="inherit"/>
              </a:rPr>
              <a:t>STOCK OPTIONS LEVEL</a:t>
            </a:r>
            <a:r>
              <a:rPr lang="en-US" b="0" i="0" dirty="0">
                <a:solidFill>
                  <a:srgbClr val="3C4043"/>
                </a:solidFill>
                <a:effectLst/>
                <a:latin typeface="inherit"/>
              </a:rPr>
              <a:t> Numerical Value - STOCK OPTIONS (Higher the number, the more stock option an employee has)</a:t>
            </a:r>
          </a:p>
          <a:p>
            <a:pPr marL="285750" indent="-285750" algn="l" fontAlgn="base">
              <a:buFont typeface="Wingdings" panose="05000000000000000000" pitchFamily="2" charset="2"/>
              <a:buChar char="§"/>
            </a:pPr>
            <a:endParaRPr lang="en-US" b="0" i="0" dirty="0">
              <a:solidFill>
                <a:srgbClr val="3C4043"/>
              </a:solidFill>
              <a:effectLst/>
              <a:latin typeface="inherit"/>
            </a:endParaRPr>
          </a:p>
          <a:p>
            <a:pPr marL="285750" indent="-285750" algn="l" fontAlgn="base">
              <a:buFont typeface="Wingdings" panose="05000000000000000000" pitchFamily="2" charset="2"/>
              <a:buChar char="§"/>
            </a:pPr>
            <a:r>
              <a:rPr lang="en-US" b="0" i="0" dirty="0">
                <a:solidFill>
                  <a:srgbClr val="7030A0"/>
                </a:solidFill>
                <a:effectLst/>
                <a:latin typeface="inherit"/>
              </a:rPr>
              <a:t>TOTAL WORKING YEARS </a:t>
            </a:r>
            <a:r>
              <a:rPr lang="en-US" b="0" i="0" dirty="0">
                <a:solidFill>
                  <a:srgbClr val="3C4043"/>
                </a:solidFill>
                <a:effectLst/>
                <a:latin typeface="inherit"/>
              </a:rPr>
              <a:t>Numerical Value - TOTAL YEARS WORKED</a:t>
            </a:r>
          </a:p>
          <a:p>
            <a:pPr marL="285750" indent="-285750" algn="l" fontAlgn="base">
              <a:buFont typeface="Wingdings" panose="05000000000000000000" pitchFamily="2" charset="2"/>
              <a:buChar char="§"/>
            </a:pPr>
            <a:endParaRPr lang="en-US" b="0" i="0" dirty="0">
              <a:solidFill>
                <a:srgbClr val="3C4043"/>
              </a:solidFill>
              <a:effectLst/>
              <a:latin typeface="inherit"/>
            </a:endParaRPr>
          </a:p>
          <a:p>
            <a:pPr marL="285750" indent="-285750" algn="l" fontAlgn="base">
              <a:buFont typeface="Wingdings" panose="05000000000000000000" pitchFamily="2" charset="2"/>
              <a:buChar char="§"/>
            </a:pPr>
            <a:endParaRPr lang="en-US" b="0" i="0" dirty="0">
              <a:solidFill>
                <a:srgbClr val="3C4043"/>
              </a:solidFill>
              <a:effectLst/>
              <a:latin typeface="inherit"/>
            </a:endParaRPr>
          </a:p>
          <a:p>
            <a:pPr marL="285750" indent="-285750">
              <a:buFont typeface="Wingdings" panose="05000000000000000000" pitchFamily="2" charset="2"/>
              <a:buChar char="§"/>
            </a:pPr>
            <a:endParaRPr lang="en-US" dirty="0"/>
          </a:p>
        </p:txBody>
      </p:sp>
      <p:sp>
        <p:nvSpPr>
          <p:cNvPr id="3" name="Footer Placeholder 2">
            <a:extLst>
              <a:ext uri="{FF2B5EF4-FFF2-40B4-BE49-F238E27FC236}">
                <a16:creationId xmlns:a16="http://schemas.microsoft.com/office/drawing/2014/main" id="{F2324AE3-0165-1968-8688-53986153B4E6}"/>
              </a:ext>
            </a:extLst>
          </p:cNvPr>
          <p:cNvSpPr>
            <a:spLocks noGrp="1"/>
          </p:cNvSpPr>
          <p:nvPr>
            <p:ph type="ftr" sz="quarter" idx="11"/>
          </p:nvPr>
        </p:nvSpPr>
        <p:spPr/>
        <p:txBody>
          <a:bodyPr/>
          <a:lstStyle/>
          <a:p>
            <a:r>
              <a:rPr lang="en-US"/>
              <a:t>Email:syedameen80091@gmail.com</a:t>
            </a:r>
          </a:p>
        </p:txBody>
      </p:sp>
    </p:spTree>
    <p:extLst>
      <p:ext uri="{BB962C8B-B14F-4D97-AF65-F5344CB8AC3E}">
        <p14:creationId xmlns:p14="http://schemas.microsoft.com/office/powerpoint/2010/main" val="1346727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7AD04D-B125-3CFE-5C45-D82C5F550BE8}"/>
              </a:ext>
            </a:extLst>
          </p:cNvPr>
          <p:cNvSpPr>
            <a:spLocks noGrp="1"/>
          </p:cNvSpPr>
          <p:nvPr>
            <p:ph type="sldNum" sz="quarter" idx="12"/>
          </p:nvPr>
        </p:nvSpPr>
        <p:spPr/>
        <p:txBody>
          <a:bodyPr/>
          <a:lstStyle/>
          <a:p>
            <a:fld id="{0A147C0B-ECD1-4C53-8592-8A34B40B3A3C}" type="slidenum">
              <a:rPr lang="en-US" smtClean="0"/>
              <a:t>7</a:t>
            </a:fld>
            <a:endParaRPr lang="en-US"/>
          </a:p>
        </p:txBody>
      </p:sp>
      <p:sp>
        <p:nvSpPr>
          <p:cNvPr id="3" name="TextBox 2">
            <a:extLst>
              <a:ext uri="{FF2B5EF4-FFF2-40B4-BE49-F238E27FC236}">
                <a16:creationId xmlns:a16="http://schemas.microsoft.com/office/drawing/2014/main" id="{CF80FBF1-7113-5EE6-0926-C83E7385F213}"/>
              </a:ext>
            </a:extLst>
          </p:cNvPr>
          <p:cNvSpPr txBox="1"/>
          <p:nvPr/>
        </p:nvSpPr>
        <p:spPr>
          <a:xfrm>
            <a:off x="1504366" y="1075935"/>
            <a:ext cx="8276253" cy="4801314"/>
          </a:xfrm>
          <a:prstGeom prst="rect">
            <a:avLst/>
          </a:prstGeom>
          <a:noFill/>
        </p:spPr>
        <p:txBody>
          <a:bodyPr wrap="square" rtlCol="0">
            <a:spAutoFit/>
          </a:bodyPr>
          <a:lstStyle/>
          <a:p>
            <a:pPr marL="285750" indent="-285750" fontAlgn="base">
              <a:buFont typeface="Wingdings" panose="05000000000000000000" pitchFamily="2" charset="2"/>
              <a:buChar char="§"/>
            </a:pPr>
            <a:r>
              <a:rPr lang="en-US" b="0" i="0" dirty="0">
                <a:solidFill>
                  <a:srgbClr val="7030A0"/>
                </a:solidFill>
                <a:effectLst/>
                <a:latin typeface="inherit"/>
              </a:rPr>
              <a:t>EMPLOYEE NUMBER</a:t>
            </a:r>
            <a:r>
              <a:rPr lang="en-US" b="0" i="0" dirty="0">
                <a:solidFill>
                  <a:srgbClr val="3C4043"/>
                </a:solidFill>
                <a:effectLst/>
                <a:latin typeface="inherit"/>
              </a:rPr>
              <a:t> Numerical Value - EMPLOYEE ID</a:t>
            </a:r>
          </a:p>
          <a:p>
            <a:pPr fontAlgn="base"/>
            <a:endParaRPr lang="en-US" b="0" i="0" dirty="0">
              <a:solidFill>
                <a:srgbClr val="7030A0"/>
              </a:solidFill>
              <a:effectLst/>
              <a:latin typeface="inherit"/>
            </a:endParaRPr>
          </a:p>
          <a:p>
            <a:pPr marL="285750" indent="-285750" fontAlgn="base">
              <a:buFont typeface="Wingdings" panose="05000000000000000000" pitchFamily="2" charset="2"/>
              <a:buChar char="§"/>
            </a:pPr>
            <a:r>
              <a:rPr lang="en-US" b="0" i="0" dirty="0">
                <a:solidFill>
                  <a:srgbClr val="7030A0"/>
                </a:solidFill>
                <a:effectLst/>
                <a:latin typeface="inherit"/>
              </a:rPr>
              <a:t>TRAINING TIMES LAST YEAR </a:t>
            </a:r>
            <a:r>
              <a:rPr lang="en-US" b="0" i="0" dirty="0">
                <a:solidFill>
                  <a:srgbClr val="3C4043"/>
                </a:solidFill>
                <a:effectLst/>
                <a:latin typeface="inherit"/>
              </a:rPr>
              <a:t>Numerical Value - HOURS SPENT TRAINING</a:t>
            </a:r>
          </a:p>
          <a:p>
            <a:pPr marL="285750" indent="-285750" fontAlgn="base">
              <a:buFont typeface="Wingdings" panose="05000000000000000000" pitchFamily="2" charset="2"/>
              <a:buChar char="§"/>
            </a:pPr>
            <a:endParaRPr lang="en-US" b="0" i="0" dirty="0">
              <a:solidFill>
                <a:srgbClr val="3C4043"/>
              </a:solidFill>
              <a:effectLst/>
              <a:latin typeface="inherit"/>
            </a:endParaRPr>
          </a:p>
          <a:p>
            <a:pPr marL="285750" indent="-285750" fontAlgn="base">
              <a:buFont typeface="Wingdings" panose="05000000000000000000" pitchFamily="2" charset="2"/>
              <a:buChar char="§"/>
            </a:pPr>
            <a:r>
              <a:rPr lang="en-US" b="0" i="0" dirty="0">
                <a:solidFill>
                  <a:srgbClr val="7030A0"/>
                </a:solidFill>
                <a:effectLst/>
                <a:latin typeface="inherit"/>
              </a:rPr>
              <a:t>MONTHLY RATE </a:t>
            </a:r>
            <a:r>
              <a:rPr lang="en-US" b="0" i="0" dirty="0">
                <a:solidFill>
                  <a:srgbClr val="3C4043"/>
                </a:solidFill>
                <a:effectLst/>
                <a:latin typeface="inherit"/>
              </a:rPr>
              <a:t>Numerical Value - MONTHLY RATE</a:t>
            </a:r>
          </a:p>
          <a:p>
            <a:pPr algn="l" fontAlgn="base"/>
            <a:endParaRPr lang="en-US" b="0" i="0" dirty="0">
              <a:solidFill>
                <a:srgbClr val="3C4043"/>
              </a:solidFill>
              <a:effectLst/>
              <a:latin typeface="inherit"/>
            </a:endParaRPr>
          </a:p>
          <a:p>
            <a:pPr marL="285750" indent="-285750" algn="l" fontAlgn="base">
              <a:buFont typeface="Wingdings" panose="05000000000000000000" pitchFamily="2" charset="2"/>
              <a:buChar char="§"/>
            </a:pPr>
            <a:r>
              <a:rPr lang="en-US" b="0" i="0" dirty="0">
                <a:solidFill>
                  <a:srgbClr val="7030A0"/>
                </a:solidFill>
                <a:effectLst/>
                <a:latin typeface="inherit"/>
              </a:rPr>
              <a:t>WORK LIFE BALANCE </a:t>
            </a:r>
            <a:r>
              <a:rPr lang="en-US" b="0" i="0" dirty="0">
                <a:solidFill>
                  <a:srgbClr val="3C4043"/>
                </a:solidFill>
                <a:effectLst/>
                <a:latin typeface="inherit"/>
              </a:rPr>
              <a:t>Numerical Value - TIME SPENT BETWEEN WORK AND OUTSIDE</a:t>
            </a:r>
          </a:p>
          <a:p>
            <a:pPr marL="285750" indent="-285750" algn="l" fontAlgn="base">
              <a:buFont typeface="Wingdings" panose="05000000000000000000" pitchFamily="2" charset="2"/>
              <a:buChar char="§"/>
            </a:pPr>
            <a:endParaRPr lang="en-US" b="0" i="0" dirty="0">
              <a:solidFill>
                <a:srgbClr val="3C4043"/>
              </a:solidFill>
              <a:effectLst/>
              <a:latin typeface="inherit"/>
            </a:endParaRPr>
          </a:p>
          <a:p>
            <a:pPr marL="285750" indent="-285750" algn="l" fontAlgn="base">
              <a:buFont typeface="Wingdings" panose="05000000000000000000" pitchFamily="2" charset="2"/>
              <a:buChar char="§"/>
            </a:pPr>
            <a:r>
              <a:rPr lang="en-US" b="0" i="0" dirty="0">
                <a:solidFill>
                  <a:srgbClr val="7030A0"/>
                </a:solidFill>
                <a:effectLst/>
                <a:latin typeface="inherit"/>
              </a:rPr>
              <a:t>YEARS AT COMPANY </a:t>
            </a:r>
            <a:r>
              <a:rPr lang="en-US" b="0" i="0" dirty="0">
                <a:solidFill>
                  <a:srgbClr val="3C4043"/>
                </a:solidFill>
                <a:effectLst/>
                <a:latin typeface="inherit"/>
              </a:rPr>
              <a:t>Numerical Value - TOTAL NUMBER OF YEARS AT THE COMPANY</a:t>
            </a:r>
          </a:p>
          <a:p>
            <a:pPr marL="285750" indent="-285750" algn="l" fontAlgn="base">
              <a:buFont typeface="Wingdings" panose="05000000000000000000" pitchFamily="2" charset="2"/>
              <a:buChar char="§"/>
            </a:pPr>
            <a:endParaRPr lang="en-US" b="0" i="0" dirty="0">
              <a:solidFill>
                <a:srgbClr val="3C4043"/>
              </a:solidFill>
              <a:effectLst/>
              <a:latin typeface="inherit"/>
            </a:endParaRPr>
          </a:p>
          <a:p>
            <a:pPr marL="285750" indent="-285750" algn="l" fontAlgn="base">
              <a:buFont typeface="Wingdings" panose="05000000000000000000" pitchFamily="2" charset="2"/>
              <a:buChar char="§"/>
            </a:pPr>
            <a:r>
              <a:rPr lang="en-US" b="0" i="0" dirty="0">
                <a:solidFill>
                  <a:srgbClr val="7030A0"/>
                </a:solidFill>
                <a:effectLst/>
                <a:latin typeface="inherit"/>
              </a:rPr>
              <a:t>YEARS IN CURRENT ROLE </a:t>
            </a:r>
            <a:r>
              <a:rPr lang="en-US" b="0" i="0" dirty="0">
                <a:solidFill>
                  <a:srgbClr val="3C4043"/>
                </a:solidFill>
                <a:effectLst/>
                <a:latin typeface="inherit"/>
              </a:rPr>
              <a:t>Numerical Value -YEARS IN CURRENT ROLE</a:t>
            </a:r>
          </a:p>
          <a:p>
            <a:pPr marL="285750" indent="-285750" algn="l" fontAlgn="base">
              <a:buFont typeface="Wingdings" panose="05000000000000000000" pitchFamily="2" charset="2"/>
              <a:buChar char="§"/>
            </a:pPr>
            <a:endParaRPr lang="en-US" b="0" i="0" dirty="0">
              <a:solidFill>
                <a:srgbClr val="3C4043"/>
              </a:solidFill>
              <a:effectLst/>
              <a:latin typeface="inherit"/>
            </a:endParaRPr>
          </a:p>
          <a:p>
            <a:pPr marL="285750" indent="-285750" algn="l" fontAlgn="base">
              <a:buFont typeface="Wingdings" panose="05000000000000000000" pitchFamily="2" charset="2"/>
              <a:buChar char="§"/>
            </a:pPr>
            <a:r>
              <a:rPr lang="en-US" b="0" i="0" dirty="0">
                <a:solidFill>
                  <a:srgbClr val="7030A0"/>
                </a:solidFill>
                <a:effectLst/>
                <a:latin typeface="inherit"/>
              </a:rPr>
              <a:t>YEARS SINCE LAST PROMOTION </a:t>
            </a:r>
            <a:r>
              <a:rPr lang="en-US" b="0" i="0" dirty="0">
                <a:solidFill>
                  <a:srgbClr val="3C4043"/>
                </a:solidFill>
                <a:effectLst/>
                <a:latin typeface="inherit"/>
              </a:rPr>
              <a:t>Numerical Value - LAST PROMOTION</a:t>
            </a:r>
          </a:p>
          <a:p>
            <a:pPr marL="285750" indent="-285750" algn="l" fontAlgn="base">
              <a:buFont typeface="Wingdings" panose="05000000000000000000" pitchFamily="2" charset="2"/>
              <a:buChar char="§"/>
            </a:pPr>
            <a:endParaRPr lang="en-US" b="0" i="0" dirty="0">
              <a:solidFill>
                <a:srgbClr val="3C4043"/>
              </a:solidFill>
              <a:effectLst/>
              <a:latin typeface="inherit"/>
            </a:endParaRPr>
          </a:p>
          <a:p>
            <a:pPr marL="285750" indent="-285750" algn="l" fontAlgn="base">
              <a:buFont typeface="Wingdings" panose="05000000000000000000" pitchFamily="2" charset="2"/>
              <a:buChar char="§"/>
            </a:pPr>
            <a:r>
              <a:rPr lang="en-US" b="0" i="0" dirty="0">
                <a:solidFill>
                  <a:srgbClr val="7030A0"/>
                </a:solidFill>
                <a:effectLst/>
                <a:latin typeface="inherit"/>
              </a:rPr>
              <a:t>YEARS WITH CURRENT MANAGER </a:t>
            </a:r>
            <a:r>
              <a:rPr lang="en-US" b="0" i="0" dirty="0">
                <a:solidFill>
                  <a:srgbClr val="3C4043"/>
                </a:solidFill>
                <a:effectLst/>
                <a:latin typeface="inherit"/>
              </a:rPr>
              <a:t>Numerical Value - YEARS SPENT WITH CURRENT MANAGER</a:t>
            </a:r>
          </a:p>
          <a:p>
            <a:pPr marL="285750" indent="-285750">
              <a:buFont typeface="Wingdings" panose="05000000000000000000" pitchFamily="2" charset="2"/>
              <a:buChar char="§"/>
            </a:pPr>
            <a:endParaRPr lang="en-US" dirty="0"/>
          </a:p>
        </p:txBody>
      </p:sp>
      <p:sp>
        <p:nvSpPr>
          <p:cNvPr id="4" name="Footer Placeholder 3">
            <a:extLst>
              <a:ext uri="{FF2B5EF4-FFF2-40B4-BE49-F238E27FC236}">
                <a16:creationId xmlns:a16="http://schemas.microsoft.com/office/drawing/2014/main" id="{FD290B7B-30AA-7473-5FFA-5FFF45EEEA7B}"/>
              </a:ext>
            </a:extLst>
          </p:cNvPr>
          <p:cNvSpPr>
            <a:spLocks noGrp="1"/>
          </p:cNvSpPr>
          <p:nvPr>
            <p:ph type="ftr" sz="quarter" idx="11"/>
          </p:nvPr>
        </p:nvSpPr>
        <p:spPr/>
        <p:txBody>
          <a:bodyPr/>
          <a:lstStyle/>
          <a:p>
            <a:r>
              <a:rPr lang="en-US"/>
              <a:t>Email:syedameen80091@gmail.com</a:t>
            </a:r>
          </a:p>
        </p:txBody>
      </p:sp>
    </p:spTree>
    <p:extLst>
      <p:ext uri="{BB962C8B-B14F-4D97-AF65-F5344CB8AC3E}">
        <p14:creationId xmlns:p14="http://schemas.microsoft.com/office/powerpoint/2010/main" val="2825695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0EAF1C-DA5B-4E0C-C0CB-D2172983F9D4}"/>
              </a:ext>
            </a:extLst>
          </p:cNvPr>
          <p:cNvSpPr>
            <a:spLocks noGrp="1"/>
          </p:cNvSpPr>
          <p:nvPr>
            <p:ph type="title"/>
          </p:nvPr>
        </p:nvSpPr>
        <p:spPr>
          <a:xfrm>
            <a:off x="1051186" y="139392"/>
            <a:ext cx="10058400" cy="849646"/>
          </a:xfrm>
        </p:spPr>
        <p:txBody>
          <a:bodyPr/>
          <a:lstStyle/>
          <a:p>
            <a:pPr algn="ctr"/>
            <a:r>
              <a:rPr lang="en-US" dirty="0"/>
              <a:t>Data </a:t>
            </a:r>
            <a:r>
              <a:rPr lang="en-US" dirty="0">
                <a:latin typeface="Times New Roman" panose="02020603050405020304" pitchFamily="18" charset="0"/>
                <a:cs typeface="Times New Roman" panose="02020603050405020304" pitchFamily="18" charset="0"/>
              </a:rPr>
              <a:t>preparation</a:t>
            </a:r>
            <a:endParaRPr lang="en-US" dirty="0"/>
          </a:p>
        </p:txBody>
      </p:sp>
      <p:sp>
        <p:nvSpPr>
          <p:cNvPr id="2" name="Slide Number Placeholder 1">
            <a:extLst>
              <a:ext uri="{FF2B5EF4-FFF2-40B4-BE49-F238E27FC236}">
                <a16:creationId xmlns:a16="http://schemas.microsoft.com/office/drawing/2014/main" id="{33D083F6-5786-8A72-503D-9F5FFB9FE569}"/>
              </a:ext>
            </a:extLst>
          </p:cNvPr>
          <p:cNvSpPr>
            <a:spLocks noGrp="1"/>
          </p:cNvSpPr>
          <p:nvPr>
            <p:ph type="sldNum" sz="quarter" idx="12"/>
          </p:nvPr>
        </p:nvSpPr>
        <p:spPr/>
        <p:txBody>
          <a:bodyPr/>
          <a:lstStyle/>
          <a:p>
            <a:fld id="{0A147C0B-ECD1-4C53-8592-8A34B40B3A3C}" type="slidenum">
              <a:rPr lang="en-US" smtClean="0"/>
              <a:t>8</a:t>
            </a:fld>
            <a:endParaRPr lang="en-US"/>
          </a:p>
        </p:txBody>
      </p:sp>
      <p:sp>
        <p:nvSpPr>
          <p:cNvPr id="6" name="TextBox 5">
            <a:extLst>
              <a:ext uri="{FF2B5EF4-FFF2-40B4-BE49-F238E27FC236}">
                <a16:creationId xmlns:a16="http://schemas.microsoft.com/office/drawing/2014/main" id="{A4138D96-873A-ED18-D0E0-DD7062B68443}"/>
              </a:ext>
            </a:extLst>
          </p:cNvPr>
          <p:cNvSpPr txBox="1"/>
          <p:nvPr/>
        </p:nvSpPr>
        <p:spPr>
          <a:xfrm>
            <a:off x="6531425" y="5309115"/>
            <a:ext cx="4917236"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a:highlight>
                  <a:srgbClr val="C0C0C0"/>
                </a:highlight>
              </a:rPr>
              <a:t>From above graph, we can see that there are no missing values in our dataset.</a:t>
            </a:r>
          </a:p>
        </p:txBody>
      </p:sp>
      <p:pic>
        <p:nvPicPr>
          <p:cNvPr id="10" name="Picture 9">
            <a:extLst>
              <a:ext uri="{FF2B5EF4-FFF2-40B4-BE49-F238E27FC236}">
                <a16:creationId xmlns:a16="http://schemas.microsoft.com/office/drawing/2014/main" id="{2D7FCE3E-72EA-28C8-C7E0-446285A36A0D}"/>
              </a:ext>
            </a:extLst>
          </p:cNvPr>
          <p:cNvPicPr>
            <a:picLocks noChangeAspect="1"/>
          </p:cNvPicPr>
          <p:nvPr/>
        </p:nvPicPr>
        <p:blipFill>
          <a:blip r:embed="rId2"/>
          <a:stretch>
            <a:fillRect/>
          </a:stretch>
        </p:blipFill>
        <p:spPr>
          <a:xfrm>
            <a:off x="6697405" y="1239810"/>
            <a:ext cx="4320914" cy="3482642"/>
          </a:xfrm>
          <a:prstGeom prst="rect">
            <a:avLst/>
          </a:prstGeom>
        </p:spPr>
      </p:pic>
      <p:pic>
        <p:nvPicPr>
          <p:cNvPr id="12" name="Picture 11">
            <a:extLst>
              <a:ext uri="{FF2B5EF4-FFF2-40B4-BE49-F238E27FC236}">
                <a16:creationId xmlns:a16="http://schemas.microsoft.com/office/drawing/2014/main" id="{A19DAE7F-3039-B85A-C139-E75DAC89AB60}"/>
              </a:ext>
            </a:extLst>
          </p:cNvPr>
          <p:cNvPicPr>
            <a:picLocks noChangeAspect="1"/>
          </p:cNvPicPr>
          <p:nvPr/>
        </p:nvPicPr>
        <p:blipFill>
          <a:blip r:embed="rId3"/>
          <a:stretch>
            <a:fillRect/>
          </a:stretch>
        </p:blipFill>
        <p:spPr>
          <a:xfrm>
            <a:off x="743339" y="1239810"/>
            <a:ext cx="3200677" cy="5502117"/>
          </a:xfrm>
          <a:prstGeom prst="rect">
            <a:avLst/>
          </a:prstGeom>
        </p:spPr>
      </p:pic>
      <p:sp>
        <p:nvSpPr>
          <p:cNvPr id="13" name="TextBox 12">
            <a:extLst>
              <a:ext uri="{FF2B5EF4-FFF2-40B4-BE49-F238E27FC236}">
                <a16:creationId xmlns:a16="http://schemas.microsoft.com/office/drawing/2014/main" id="{E7796F96-D856-9E41-95F4-75BFBF90AD4A}"/>
              </a:ext>
            </a:extLst>
          </p:cNvPr>
          <p:cNvSpPr txBox="1"/>
          <p:nvPr/>
        </p:nvSpPr>
        <p:spPr>
          <a:xfrm>
            <a:off x="4208107" y="5032115"/>
            <a:ext cx="1589314" cy="1200329"/>
          </a:xfrm>
          <a:prstGeom prst="rect">
            <a:avLst/>
          </a:prstGeom>
          <a:noFill/>
        </p:spPr>
        <p:txBody>
          <a:bodyPr wrap="square" rtlCol="0">
            <a:spAutoFit/>
          </a:bodyPr>
          <a:lstStyle/>
          <a:p>
            <a:pPr marL="285750" indent="-285750">
              <a:buFont typeface="Wingdings" panose="05000000000000000000" pitchFamily="2" charset="2"/>
              <a:buChar char="v"/>
            </a:pPr>
            <a:r>
              <a:rPr lang="en-US" dirty="0">
                <a:highlight>
                  <a:srgbClr val="C0C0C0"/>
                </a:highlight>
              </a:rPr>
              <a:t>35 Columns and there </a:t>
            </a:r>
            <a:r>
              <a:rPr lang="en-US" dirty="0" err="1">
                <a:highlight>
                  <a:srgbClr val="C0C0C0"/>
                </a:highlight>
              </a:rPr>
              <a:t>Dtype</a:t>
            </a:r>
            <a:endParaRPr lang="en-US" dirty="0">
              <a:highlight>
                <a:srgbClr val="C0C0C0"/>
              </a:highlight>
            </a:endParaRPr>
          </a:p>
        </p:txBody>
      </p:sp>
      <p:pic>
        <p:nvPicPr>
          <p:cNvPr id="18" name="Picture 17">
            <a:extLst>
              <a:ext uri="{FF2B5EF4-FFF2-40B4-BE49-F238E27FC236}">
                <a16:creationId xmlns:a16="http://schemas.microsoft.com/office/drawing/2014/main" id="{2606CD02-325F-948C-149A-8F708E6EE703}"/>
              </a:ext>
            </a:extLst>
          </p:cNvPr>
          <p:cNvPicPr>
            <a:picLocks noChangeAspect="1"/>
          </p:cNvPicPr>
          <p:nvPr/>
        </p:nvPicPr>
        <p:blipFill>
          <a:blip r:embed="rId4"/>
          <a:stretch>
            <a:fillRect/>
          </a:stretch>
        </p:blipFill>
        <p:spPr>
          <a:xfrm>
            <a:off x="4271200" y="1575701"/>
            <a:ext cx="2263336" cy="1257409"/>
          </a:xfrm>
          <a:prstGeom prst="rect">
            <a:avLst/>
          </a:prstGeom>
        </p:spPr>
      </p:pic>
      <p:sp>
        <p:nvSpPr>
          <p:cNvPr id="4" name="Footer Placeholder 3">
            <a:extLst>
              <a:ext uri="{FF2B5EF4-FFF2-40B4-BE49-F238E27FC236}">
                <a16:creationId xmlns:a16="http://schemas.microsoft.com/office/drawing/2014/main" id="{3922A223-A91A-2C0A-2390-37776382CE85}"/>
              </a:ext>
            </a:extLst>
          </p:cNvPr>
          <p:cNvSpPr>
            <a:spLocks noGrp="1"/>
          </p:cNvSpPr>
          <p:nvPr>
            <p:ph type="ftr" sz="quarter" idx="11"/>
          </p:nvPr>
        </p:nvSpPr>
        <p:spPr/>
        <p:txBody>
          <a:bodyPr/>
          <a:lstStyle/>
          <a:p>
            <a:r>
              <a:rPr lang="en-US"/>
              <a:t>Email:syedameen80091@gmail.com</a:t>
            </a:r>
          </a:p>
        </p:txBody>
      </p:sp>
    </p:spTree>
    <p:extLst>
      <p:ext uri="{BB962C8B-B14F-4D97-AF65-F5344CB8AC3E}">
        <p14:creationId xmlns:p14="http://schemas.microsoft.com/office/powerpoint/2010/main" val="3444337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B55F8636-5BE0-86E2-C6C6-1866FD734B03}"/>
              </a:ext>
            </a:extLst>
          </p:cNvPr>
          <p:cNvSpPr>
            <a:spLocks noGrp="1"/>
          </p:cNvSpPr>
          <p:nvPr>
            <p:ph type="title"/>
          </p:nvPr>
        </p:nvSpPr>
        <p:spPr>
          <a:xfrm>
            <a:off x="1069848" y="122682"/>
            <a:ext cx="9826752" cy="982218"/>
          </a:xfrm>
        </p:spPr>
        <p:txBody>
          <a:bodyPr>
            <a:normAutofit/>
          </a:bodyPr>
          <a:lstStyle/>
          <a:p>
            <a:pPr algn="ctr"/>
            <a:r>
              <a:rPr lang="en-US" dirty="0"/>
              <a:t>EDA</a:t>
            </a:r>
          </a:p>
        </p:txBody>
      </p:sp>
      <p:pic>
        <p:nvPicPr>
          <p:cNvPr id="8" name="Content Placeholder 7">
            <a:extLst>
              <a:ext uri="{FF2B5EF4-FFF2-40B4-BE49-F238E27FC236}">
                <a16:creationId xmlns:a16="http://schemas.microsoft.com/office/drawing/2014/main" id="{A74C72DB-6D08-3451-1E0A-06234F106AC3}"/>
              </a:ext>
            </a:extLst>
          </p:cNvPr>
          <p:cNvPicPr>
            <a:picLocks noGrp="1" noChangeAspect="1"/>
          </p:cNvPicPr>
          <p:nvPr>
            <p:ph idx="1"/>
          </p:nvPr>
        </p:nvPicPr>
        <p:blipFill>
          <a:blip r:embed="rId2"/>
          <a:stretch>
            <a:fillRect/>
          </a:stretch>
        </p:blipFill>
        <p:spPr>
          <a:xfrm>
            <a:off x="629770" y="1352550"/>
            <a:ext cx="4866155" cy="4140373"/>
          </a:xfrm>
        </p:spPr>
      </p:pic>
      <p:sp>
        <p:nvSpPr>
          <p:cNvPr id="3" name="Slide Number Placeholder 2">
            <a:extLst>
              <a:ext uri="{FF2B5EF4-FFF2-40B4-BE49-F238E27FC236}">
                <a16:creationId xmlns:a16="http://schemas.microsoft.com/office/drawing/2014/main" id="{AAC0B352-175E-AA55-214B-B49982024519}"/>
              </a:ext>
            </a:extLst>
          </p:cNvPr>
          <p:cNvSpPr>
            <a:spLocks noGrp="1"/>
          </p:cNvSpPr>
          <p:nvPr>
            <p:ph type="sldNum" sz="quarter" idx="12"/>
          </p:nvPr>
        </p:nvSpPr>
        <p:spPr/>
        <p:txBody>
          <a:bodyPr/>
          <a:lstStyle/>
          <a:p>
            <a:fld id="{0A147C0B-ECD1-4C53-8592-8A34B40B3A3C}" type="slidenum">
              <a:rPr lang="en-US" smtClean="0"/>
              <a:t>9</a:t>
            </a:fld>
            <a:endParaRPr lang="en-US"/>
          </a:p>
        </p:txBody>
      </p:sp>
      <p:sp>
        <p:nvSpPr>
          <p:cNvPr id="16" name="TextBox 15">
            <a:extLst>
              <a:ext uri="{FF2B5EF4-FFF2-40B4-BE49-F238E27FC236}">
                <a16:creationId xmlns:a16="http://schemas.microsoft.com/office/drawing/2014/main" id="{93192596-BB60-E716-C175-A5B20B895A79}"/>
              </a:ext>
            </a:extLst>
          </p:cNvPr>
          <p:cNvSpPr txBox="1"/>
          <p:nvPr/>
        </p:nvSpPr>
        <p:spPr>
          <a:xfrm>
            <a:off x="1590675" y="5626453"/>
            <a:ext cx="3562350" cy="646331"/>
          </a:xfrm>
          <a:prstGeom prst="rect">
            <a:avLst/>
          </a:prstGeom>
          <a:noFill/>
        </p:spPr>
        <p:txBody>
          <a:bodyPr wrap="square" rtlCol="0">
            <a:spAutoFit/>
          </a:bodyPr>
          <a:lstStyle/>
          <a:p>
            <a:pPr marL="285750" indent="-285750" algn="ctr">
              <a:buFont typeface="Wingdings" panose="05000000000000000000" pitchFamily="2" charset="2"/>
              <a:buChar char="v"/>
            </a:pPr>
            <a:r>
              <a:rPr lang="en-US" b="1" i="1" dirty="0">
                <a:solidFill>
                  <a:srgbClr val="C00000"/>
                </a:solidFill>
                <a:latin typeface="Arial Narrow" panose="020B0606020202030204" pitchFamily="34" charset="0"/>
                <a:cs typeface="Times New Roman" panose="02020603050405020304" pitchFamily="18" charset="0"/>
              </a:rPr>
              <a:t>Distribution of target/dependent variable, Attrition</a:t>
            </a:r>
            <a:endParaRPr lang="en-IN" b="1" i="1" dirty="0">
              <a:solidFill>
                <a:srgbClr val="C00000"/>
              </a:solidFill>
              <a:latin typeface="Arial Narrow" panose="020B0606020202030204" pitchFamily="34" charset="0"/>
              <a:cs typeface="Times New Roman" panose="02020603050405020304" pitchFamily="18" charset="0"/>
            </a:endParaRPr>
          </a:p>
        </p:txBody>
      </p:sp>
      <p:sp>
        <p:nvSpPr>
          <p:cNvPr id="22" name="Rectangle 5">
            <a:extLst>
              <a:ext uri="{FF2B5EF4-FFF2-40B4-BE49-F238E27FC236}">
                <a16:creationId xmlns:a16="http://schemas.microsoft.com/office/drawing/2014/main" id="{A0468F5B-DC8A-AD33-4B77-153F1CA045C1}"/>
              </a:ext>
            </a:extLst>
          </p:cNvPr>
          <p:cNvSpPr>
            <a:spLocks noChangeArrowheads="1"/>
          </p:cNvSpPr>
          <p:nvPr/>
        </p:nvSpPr>
        <p:spPr bwMode="auto">
          <a:xfrm>
            <a:off x="6715125" y="1784328"/>
            <a:ext cx="4362450" cy="30904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Data of Attrition says that it has more number of "No" values and less number of "Yes".</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2000" b="1"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000" b="1" dirty="0">
                <a:latin typeface="Times New Roman" panose="02020603050405020304" pitchFamily="18" charset="0"/>
                <a:cs typeface="Times New Roman" panose="02020603050405020304" pitchFamily="18" charset="0"/>
              </a:rPr>
              <a:t>It c</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 be seen that there is big difference in counts of values so we can say that it is Imbalanced </a:t>
            </a:r>
            <a:r>
              <a:rPr lang="en-US" altLang="en-US" sz="2000" b="1" dirty="0">
                <a:latin typeface="Times New Roman" panose="02020603050405020304" pitchFamily="18" charset="0"/>
                <a:cs typeface="Times New Roman" panose="02020603050405020304" pitchFamily="18" charset="0"/>
              </a:rPr>
              <a:t>D</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ata</a:t>
            </a:r>
          </a:p>
        </p:txBody>
      </p:sp>
      <p:sp>
        <p:nvSpPr>
          <p:cNvPr id="2" name="Footer Placeholder 1">
            <a:extLst>
              <a:ext uri="{FF2B5EF4-FFF2-40B4-BE49-F238E27FC236}">
                <a16:creationId xmlns:a16="http://schemas.microsoft.com/office/drawing/2014/main" id="{803DFCDE-3AE3-DD9F-42FE-1216E1423A05}"/>
              </a:ext>
            </a:extLst>
          </p:cNvPr>
          <p:cNvSpPr>
            <a:spLocks noGrp="1"/>
          </p:cNvSpPr>
          <p:nvPr>
            <p:ph type="ftr" sz="quarter" idx="11"/>
          </p:nvPr>
        </p:nvSpPr>
        <p:spPr/>
        <p:txBody>
          <a:bodyPr/>
          <a:lstStyle/>
          <a:p>
            <a:r>
              <a:rPr lang="en-US"/>
              <a:t>Email:syedameen80091@gmail.com</a:t>
            </a:r>
          </a:p>
        </p:txBody>
      </p:sp>
      <p:pic>
        <p:nvPicPr>
          <p:cNvPr id="3074" name="Picture 2" descr="Analytics Icon - Analytics Icon White Png PNG Image | Transparent PNG Free  Download on SeekPNG">
            <a:extLst>
              <a:ext uri="{FF2B5EF4-FFF2-40B4-BE49-F238E27FC236}">
                <a16:creationId xmlns:a16="http://schemas.microsoft.com/office/drawing/2014/main" id="{FB5F0A70-FF39-DCBC-28AD-7AB70BE4F2EE}"/>
              </a:ext>
            </a:extLst>
          </p:cNvPr>
          <p:cNvPicPr>
            <a:picLocks noChangeAspect="1" noChangeArrowheads="1"/>
          </p:cNvPicPr>
          <p:nvPr/>
        </p:nvPicPr>
        <p:blipFill>
          <a:blip r:embed="rId3">
            <a:alphaModFix amt="18000"/>
            <a:extLst>
              <a:ext uri="{28A0092B-C50C-407E-A947-70E740481C1C}">
                <a14:useLocalDpi xmlns:a14="http://schemas.microsoft.com/office/drawing/2010/main" val="0"/>
              </a:ext>
            </a:extLst>
          </a:blip>
          <a:srcRect/>
          <a:stretch>
            <a:fillRect/>
          </a:stretch>
        </p:blipFill>
        <p:spPr bwMode="auto">
          <a:xfrm>
            <a:off x="6715125" y="211201"/>
            <a:ext cx="1038225" cy="788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2237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1325</TotalTime>
  <Words>1611</Words>
  <Application>Microsoft Office PowerPoint</Application>
  <PresentationFormat>Widescreen</PresentationFormat>
  <Paragraphs>216</Paragraphs>
  <Slides>28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Arial Narrow</vt:lpstr>
      <vt:lpstr>Calibri</vt:lpstr>
      <vt:lpstr>inherit</vt:lpstr>
      <vt:lpstr>Inter</vt:lpstr>
      <vt:lpstr>Rockwell</vt:lpstr>
      <vt:lpstr>Rockwell Condensed</vt:lpstr>
      <vt:lpstr>Times New Roman</vt:lpstr>
      <vt:lpstr>Wingdings</vt:lpstr>
      <vt:lpstr>Wood Type</vt:lpstr>
      <vt:lpstr>HR Employee Attrition</vt:lpstr>
      <vt:lpstr>Objective: </vt:lpstr>
      <vt:lpstr>About Dataset</vt:lpstr>
      <vt:lpstr>Feature description:</vt:lpstr>
      <vt:lpstr>PowerPoint Presentation</vt:lpstr>
      <vt:lpstr>PowerPoint Presentation</vt:lpstr>
      <vt:lpstr>PowerPoint Presentation</vt:lpstr>
      <vt:lpstr>Data preparation</vt:lpstr>
      <vt:lpstr>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Employee Attrition</dc:title>
  <dc:creator>Syed Ameen</dc:creator>
  <cp:lastModifiedBy>Syed Ameen</cp:lastModifiedBy>
  <cp:revision>1</cp:revision>
  <dcterms:created xsi:type="dcterms:W3CDTF">2023-02-26T11:18:21Z</dcterms:created>
  <dcterms:modified xsi:type="dcterms:W3CDTF">2023-04-03T09:12:58Z</dcterms:modified>
</cp:coreProperties>
</file>