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6" d="100"/>
          <a:sy n="96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7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27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arham tariq</cp:lastModifiedBy>
  <cp:revision>2</cp:revision>
  <dcterms:created xsi:type="dcterms:W3CDTF">2021-11-28T18:51:53Z</dcterms:created>
  <dcterms:modified xsi:type="dcterms:W3CDTF">2021-11-28T18:54:10Z</dcterms:modified>
</cp:coreProperties>
</file>