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25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</Words>
  <Application>Microsoft Office PowerPoint</Application>
  <PresentationFormat>On-screen Show (16:9)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Arham Tariq</cp:lastModifiedBy>
  <cp:revision>1</cp:revision>
  <dcterms:created xsi:type="dcterms:W3CDTF">2022-12-01T19:25:27Z</dcterms:created>
  <dcterms:modified xsi:type="dcterms:W3CDTF">2022-12-01T19:53:29Z</dcterms:modified>
</cp:coreProperties>
</file>