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6D76-7F80-4841-BDCC-0A45C315C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B2D28-4469-4F66-9420-6B76FAA75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62FF-903B-42C4-88F4-EABBECB1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98D-080C-4B00-91FB-7D0A01E185D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8AF1-689C-42FA-A7E1-8753D204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5103-4450-42AB-A904-E5C4D340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E58F-712A-48E0-8F82-F939972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2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DA3D-812D-4544-BFA8-58A23188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18555-8AC3-4FE7-A63E-11F8BB3DA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8B67A-BF4D-47A1-B292-82DE21B3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98D-080C-4B00-91FB-7D0A01E185D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5D580-6C41-44B9-860C-BF2BA93C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FA8D-07B0-410D-AA72-24126583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E58F-712A-48E0-8F82-F939972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B391C-6DC2-4EBE-87A9-BDD8E388D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954F4-F51F-466C-8F5D-4E31472E6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B4F15-F3C3-41D6-9B0E-5A052059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98D-080C-4B00-91FB-7D0A01E185D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98998-165B-4C90-B233-E259CD34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6AB4B-AE16-46F0-93E9-FF85B9E8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E58F-712A-48E0-8F82-F939972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4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703F-C5F7-4398-9439-2F333326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4AEE-08C5-4E85-97A8-F6550A597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0E08-65ED-4C08-A7BD-98F8EEC9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98D-080C-4B00-91FB-7D0A01E185D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8232D-1AC6-4B2C-890D-D488DFEF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AC6D3-4720-4160-9C10-E9552441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E58F-712A-48E0-8F82-F939972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2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5D39-F6BA-4FF8-8884-50F7C904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60769-86C3-45DC-A82A-DD372595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1075-7072-45F5-B18A-0AF5BD30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98D-080C-4B00-91FB-7D0A01E185D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5CF95-448A-4AB2-82E7-32629781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69EAB-B53F-4D3B-9D40-84C4ED72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E58F-712A-48E0-8F82-F939972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3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FA22-BAF5-47BB-A022-BA1B86DA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6CF1-2F73-4F34-A350-F77A30454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37FE1-DBA0-43BC-A60F-012045516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382C2-E458-4E3D-9DAF-835E3319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98D-080C-4B00-91FB-7D0A01E185D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4C9D4-E18D-41FE-B12F-65E8F1AF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2E807-5964-4BBC-82F1-620A5717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E58F-712A-48E0-8F82-F939972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7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D317-3D97-418F-A679-D622A2ED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CAB9-109C-4F0D-A24B-2F44383F9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CE435-34DD-424F-B500-4040C4D7C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DF3C0-BFDB-4668-B0C4-95A632B2E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102FE-A738-4366-89E7-FBC9C4992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ED93B-FD98-4DA7-9D49-EF4268A7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98D-080C-4B00-91FB-7D0A01E185D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86941-608A-47FD-81E9-06C4E37A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65803-F45E-45A3-A80E-04B8EB6A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E58F-712A-48E0-8F82-F939972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7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4275-D6DF-49C1-9D17-95A8194C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8E19C-A61E-4625-A8A3-CFEDC896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98D-080C-4B00-91FB-7D0A01E185D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6E645-5195-4B8A-8B03-59F8BA2E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B1001-2C8B-4857-86BE-FC70FB89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E58F-712A-48E0-8F82-F939972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C4AC7-5236-4FE7-8513-9D35E488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98D-080C-4B00-91FB-7D0A01E185D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66EE0-8EFD-4E65-BB6C-7072268E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7CC60-639C-4B5F-919B-C4BC398F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E58F-712A-48E0-8F82-F939972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5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6733-86D4-42A7-9C0A-AEBB6E10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27A5-8087-4A07-95E7-35A52CFA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BCB71-D949-410C-BDBB-4C5FC8E08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98984-2378-455D-8FD0-C6759C98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98D-080C-4B00-91FB-7D0A01E185D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CE64B-75EB-4C70-A2EB-DA31F84C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AB199-87AC-4810-B009-F2B2A18C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E58F-712A-48E0-8F82-F939972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E797-9030-4345-A3AE-D2D7429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86206-29FD-420E-A160-812B98B9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6C754-8CA3-4286-AACF-245DC40AA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C1A54-1D50-44BB-B2DA-9DA6BBB2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98D-080C-4B00-91FB-7D0A01E185D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70853-E5AB-478B-BB5E-2733C370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C769A-856C-4AA4-B541-19DD0ADA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E58F-712A-48E0-8F82-F939972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AA977-4C16-4D78-BC81-A2834EBB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97ED3-E6E2-4C2B-AEC3-E40935371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EC11-A29E-4A8E-9073-5B4E0721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F198D-080C-4B00-91FB-7D0A01E185D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D4CB-C63E-422B-A969-1FB9CE121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B89F7-1399-470F-A1AB-B1AA38154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2E58F-712A-48E0-8F82-F939972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B303-A7B1-4DFC-B2E7-8C0BD8673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page creation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73695-BBB0-4EE5-8BF0-4B8B26274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Syed </a:t>
            </a:r>
            <a:r>
              <a:rPr lang="en-US" dirty="0" err="1"/>
              <a:t>anas</a:t>
            </a:r>
            <a:r>
              <a:rPr lang="en-US" dirty="0"/>
              <a:t> </a:t>
            </a:r>
            <a:r>
              <a:rPr lang="en-US" dirty="0" err="1"/>
              <a:t>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2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3929-BE30-4515-AC3E-D547EBDA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A38D87-91AC-40F2-975F-FFB17AA63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5"/>
            <a:ext cx="10515599" cy="591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0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5C4C-28B1-4E2D-B6B4-98880618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0C2D65-E2EF-4C6D-9D48-BA9F6C28E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Html page creation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page creation</dc:title>
  <dc:creator>BS RS&amp;GISc 02 NCRG (Syed Anas Ali)</dc:creator>
  <cp:lastModifiedBy>BS RS&amp;GISc 02 NCRG (Syed Anas Ali)</cp:lastModifiedBy>
  <cp:revision>1</cp:revision>
  <dcterms:created xsi:type="dcterms:W3CDTF">2024-03-04T09:17:09Z</dcterms:created>
  <dcterms:modified xsi:type="dcterms:W3CDTF">2024-03-04T09:19:55Z</dcterms:modified>
</cp:coreProperties>
</file>