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br>
              <a:rPr lang="en-US" sz="2100" kern="1200">
                <a:solidFill>
                  <a:srgbClr val="FFFFFF"/>
                </a:solidFill>
                <a:latin typeface="+mj-lt"/>
                <a:ea typeface="+mj-ea"/>
                <a:cs typeface="+mj-cs"/>
              </a:rPr>
            </a:br>
            <a:r>
              <a:rPr lang="en-US" sz="2100" b="0" strike="noStrike" kern="1200" spc="-1">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a:t>
            </a:r>
            <a:r>
              <a:rPr lang="en-US" sz="1700" b="0" u="sng" strike="noStrike" spc="-1">
                <a:solidFill>
                  <a:srgbClr val="0000FF"/>
                </a:solidFill>
                <a:uFillTx/>
                <a:latin typeface="Arial"/>
                <a:ea typeface="DejaVu Sans"/>
                <a:hlinkClick r:id="rId2"/>
              </a:rPr>
              <a:t>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1313</Words>
  <Application>Microsoft Office PowerPoint</Application>
  <PresentationFormat>On-screen Show (4:3)</PresentationFormat>
  <Paragraphs>108</Paragraphs>
  <Slides>28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Chawla, Mahima</cp:lastModifiedBy>
  <cp:revision>1</cp:revision>
  <dcterms:created xsi:type="dcterms:W3CDTF">2019-10-05T02:54:49Z</dcterms:created>
  <dcterms:modified xsi:type="dcterms:W3CDTF">2019-10-05T02:55:34Z</dcterms:modified>
</cp:coreProperties>
</file>