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59" r:id="rId4"/>
    <p:sldId id="257" r:id="rId5"/>
    <p:sldId id="264" r:id="rId6"/>
    <p:sldId id="269" r:id="rId7"/>
    <p:sldId id="271" r:id="rId8"/>
    <p:sldId id="272" r:id="rId9"/>
    <p:sldId id="273" r:id="rId10"/>
    <p:sldId id="27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6200" y="23622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4290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490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95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645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ST-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28600"/>
            <a:ext cx="7086600" cy="3812988"/>
          </a:xfrm>
        </p:spPr>
      </p:pic>
      <p:sp>
        <p:nvSpPr>
          <p:cNvPr id="5" name="Rectangle 4"/>
          <p:cNvSpPr/>
          <p:nvPr/>
        </p:nvSpPr>
        <p:spPr>
          <a:xfrm>
            <a:off x="4868041" y="4267200"/>
            <a:ext cx="1883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CSE-302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5029200"/>
            <a:ext cx="5867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DatabaseManagementSystem</a:t>
            </a:r>
            <a:endParaRPr lang="en-US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Sessional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791199" cy="5445125"/>
          </a:xfrm>
        </p:spPr>
      </p:pic>
    </p:spTree>
    <p:extLst>
      <p:ext uri="{BB962C8B-B14F-4D97-AF65-F5344CB8AC3E}">
        <p14:creationId xmlns:p14="http://schemas.microsoft.com/office/powerpoint/2010/main" val="340923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352800"/>
            <a:ext cx="6710784" cy="483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50432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3200400"/>
            <a:ext cx="5105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Home Database</a:t>
            </a:r>
            <a:br>
              <a:rPr lang="en-US" dirty="0" smtClean="0"/>
            </a:br>
            <a:r>
              <a:rPr lang="en-US" dirty="0" smtClean="0"/>
              <a:t>Management System</a:t>
            </a:r>
            <a:endParaRPr lang="en-US" b="0" dirty="0"/>
          </a:p>
        </p:txBody>
      </p:sp>
      <p:pic>
        <p:nvPicPr>
          <p:cNvPr id="5" name="Picture 4" descr="E:\websites\free-power-point-templates\2012\logo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6586" y="6629400"/>
            <a:ext cx="470520" cy="1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0" y="609600"/>
            <a:ext cx="6710784" cy="1143000"/>
          </a:xfrm>
        </p:spPr>
        <p:txBody>
          <a:bodyPr/>
          <a:lstStyle/>
          <a:p>
            <a:pPr algn="l"/>
            <a:r>
              <a:rPr lang="en-US" dirty="0" smtClean="0"/>
              <a:t>APON NIBASH OLD HOME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05000"/>
            <a:ext cx="5943600" cy="4508103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     GROUP-2</a:t>
            </a:r>
            <a:br>
              <a:rPr lang="en-US" dirty="0" smtClean="0"/>
            </a:br>
            <a:r>
              <a:rPr lang="en-US" dirty="0" smtClean="0"/>
              <a:t>                     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201514013                          </a:t>
            </a:r>
            <a:r>
              <a:rPr lang="en-AU" sz="2400" dirty="0" err="1" smtClean="0"/>
              <a:t>Jannatul</a:t>
            </a:r>
            <a:r>
              <a:rPr lang="en-AU" sz="2400" dirty="0" smtClean="0"/>
              <a:t> </a:t>
            </a:r>
            <a:r>
              <a:rPr lang="en-AU" sz="2400" dirty="0" err="1" smtClean="0"/>
              <a:t>Maowa</a:t>
            </a:r>
            <a:r>
              <a:rPr lang="en-AU" sz="2400" dirty="0" smtClean="0"/>
              <a:t> </a:t>
            </a:r>
            <a:r>
              <a:rPr lang="en-AU" sz="2400" dirty="0" err="1" smtClean="0"/>
              <a:t>Shaila</a:t>
            </a:r>
            <a:endParaRPr lang="en-US" sz="2400" dirty="0" smtClean="0"/>
          </a:p>
          <a:p>
            <a:r>
              <a:rPr lang="en-AU" sz="2400" dirty="0" smtClean="0"/>
              <a:t>201514029                          </a:t>
            </a:r>
            <a:r>
              <a:rPr lang="en-AU" sz="2400" dirty="0" err="1" smtClean="0"/>
              <a:t>Fatema</a:t>
            </a:r>
            <a:r>
              <a:rPr lang="en-AU" sz="2400" dirty="0" smtClean="0"/>
              <a:t> </a:t>
            </a:r>
            <a:r>
              <a:rPr lang="en-AU" sz="2400" dirty="0" err="1" smtClean="0"/>
              <a:t>Binte</a:t>
            </a:r>
            <a:r>
              <a:rPr lang="en-AU" sz="2400" dirty="0" smtClean="0"/>
              <a:t> </a:t>
            </a:r>
            <a:r>
              <a:rPr lang="en-AU" sz="2400" dirty="0" err="1" smtClean="0"/>
              <a:t>Alam</a:t>
            </a:r>
            <a:r>
              <a:rPr lang="en-AU" sz="2400" dirty="0" smtClean="0"/>
              <a:t>                          </a:t>
            </a:r>
            <a:endParaRPr lang="en-US" sz="2400" dirty="0" smtClean="0"/>
          </a:p>
          <a:p>
            <a:r>
              <a:rPr lang="en-AU" sz="2400" dirty="0" smtClean="0"/>
              <a:t>201514032                          </a:t>
            </a:r>
            <a:r>
              <a:rPr lang="en-AU" sz="2400" dirty="0" err="1" smtClean="0"/>
              <a:t>Mohoshina</a:t>
            </a:r>
            <a:r>
              <a:rPr lang="en-AU" sz="2400" dirty="0" smtClean="0"/>
              <a:t> </a:t>
            </a:r>
            <a:r>
              <a:rPr lang="en-AU" sz="2400" dirty="0" err="1" smtClean="0"/>
              <a:t>Akter</a:t>
            </a:r>
            <a:r>
              <a:rPr lang="en-AU" sz="2400" dirty="0" smtClean="0"/>
              <a:t> </a:t>
            </a:r>
            <a:r>
              <a:rPr lang="en-AU" sz="2400" dirty="0" err="1" smtClean="0"/>
              <a:t>Toma</a:t>
            </a:r>
            <a:endParaRPr lang="en-US" sz="2400" dirty="0" smtClean="0"/>
          </a:p>
          <a:p>
            <a:r>
              <a:rPr lang="en-AU" sz="2400" dirty="0" smtClean="0"/>
              <a:t>201514039                          </a:t>
            </a:r>
            <a:r>
              <a:rPr lang="en-AU" sz="2400" dirty="0" err="1" smtClean="0"/>
              <a:t>Nuzhat</a:t>
            </a:r>
            <a:r>
              <a:rPr lang="en-AU" sz="2400" dirty="0" smtClean="0"/>
              <a:t> </a:t>
            </a:r>
            <a:r>
              <a:rPr lang="en-AU" sz="2400" dirty="0" err="1" smtClean="0"/>
              <a:t>Tabassum</a:t>
            </a:r>
            <a:r>
              <a:rPr lang="en-AU" sz="2400" dirty="0" smtClean="0"/>
              <a:t> </a:t>
            </a:r>
            <a:r>
              <a:rPr lang="en-AU" sz="2400" dirty="0" err="1" smtClean="0"/>
              <a:t>Promi</a:t>
            </a:r>
            <a:endParaRPr lang="en-US" sz="2400" dirty="0" smtClean="0"/>
          </a:p>
          <a:p>
            <a:r>
              <a:rPr lang="en-AU" sz="2400" dirty="0" smtClean="0"/>
              <a:t>201514046                          </a:t>
            </a:r>
            <a:r>
              <a:rPr lang="en-AU" sz="2400" dirty="0" err="1" smtClean="0"/>
              <a:t>Syeda</a:t>
            </a:r>
            <a:r>
              <a:rPr lang="en-AU" sz="2400" dirty="0" smtClean="0"/>
              <a:t> </a:t>
            </a:r>
            <a:r>
              <a:rPr lang="en-AU" sz="2400" dirty="0" err="1" smtClean="0"/>
              <a:t>Nusraht</a:t>
            </a:r>
            <a:r>
              <a:rPr lang="en-AU" sz="2400" dirty="0" smtClean="0"/>
              <a:t> </a:t>
            </a:r>
            <a:r>
              <a:rPr lang="en-AU" sz="2400" dirty="0" err="1" smtClean="0"/>
              <a:t>Khaledur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System Functionality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design and develop </a:t>
            </a:r>
            <a:r>
              <a:rPr lang="en-US" dirty="0" smtClean="0"/>
              <a:t>an old home database management system</a:t>
            </a:r>
            <a:r>
              <a:rPr lang="en-US" dirty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system will be implemented in </a:t>
            </a:r>
            <a:r>
              <a:rPr lang="en-US" dirty="0" smtClean="0"/>
              <a:t>oracle database, </a:t>
            </a:r>
            <a:r>
              <a:rPr lang="en-US" dirty="0" err="1" smtClean="0"/>
              <a:t>php</a:t>
            </a:r>
            <a:r>
              <a:rPr lang="en-US" dirty="0" smtClean="0"/>
              <a:t> and html.</a:t>
            </a:r>
          </a:p>
          <a:p>
            <a:r>
              <a:rPr lang="en-US" dirty="0" smtClean="0"/>
              <a:t>The project is very useful for those who want to know about old home, interested to donate and to computerize the management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743200"/>
            <a:ext cx="6710784" cy="4275740"/>
          </a:xfrm>
        </p:spPr>
        <p:txBody>
          <a:bodyPr/>
          <a:lstStyle/>
          <a:p>
            <a:r>
              <a:rPr lang="en-US" dirty="0"/>
              <a:t>The functionality for the project is divided among the </a:t>
            </a:r>
            <a:r>
              <a:rPr lang="en-US" dirty="0" smtClean="0"/>
              <a:t>viewers </a:t>
            </a:r>
            <a:r>
              <a:rPr lang="en-US" dirty="0"/>
              <a:t>and administrators of the </a:t>
            </a:r>
            <a:r>
              <a:rPr lang="en-US" dirty="0" smtClean="0"/>
              <a:t>old home database management system.</a:t>
            </a:r>
          </a:p>
          <a:p>
            <a:r>
              <a:rPr lang="en-US" dirty="0"/>
              <a:t>Administrator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Viewer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Login/Logout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Employee management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000" dirty="0" smtClean="0"/>
              <a:t>1. Monthly salary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2. </a:t>
            </a:r>
            <a:r>
              <a:rPr lang="en-US" sz="2000" dirty="0"/>
              <a:t>Add/Delete/Modify </a:t>
            </a:r>
            <a:r>
              <a:rPr lang="en-US" sz="2000" dirty="0" smtClean="0"/>
              <a:t>information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Older people </a:t>
            </a:r>
            <a:r>
              <a:rPr lang="en-US" b="1" dirty="0"/>
              <a:t>management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       1. Registration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2. </a:t>
            </a:r>
            <a:r>
              <a:rPr lang="en-US" sz="2000" dirty="0"/>
              <a:t>Add/Delete/Modify </a:t>
            </a:r>
            <a:r>
              <a:rPr lang="en-US" sz="2000" dirty="0" smtClean="0"/>
              <a:t>information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3. Buried people list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        </a:t>
            </a:r>
            <a:endParaRPr lang="en-US" sz="20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 </a:t>
            </a:r>
            <a:r>
              <a:rPr lang="en-US" b="1" dirty="0"/>
              <a:t>Modify details of web-page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852" y="1371600"/>
            <a:ext cx="6710784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Viewer Functionality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details</a:t>
            </a:r>
          </a:p>
          <a:p>
            <a:r>
              <a:rPr lang="en-US" dirty="0" smtClean="0"/>
              <a:t>Donation details</a:t>
            </a:r>
          </a:p>
          <a:p>
            <a:r>
              <a:rPr lang="en-US" dirty="0" smtClean="0"/>
              <a:t>Donner list</a:t>
            </a:r>
          </a:p>
          <a:p>
            <a:r>
              <a:rPr lang="en-US" dirty="0" smtClean="0"/>
              <a:t>Total cost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28-3d-cubes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028-3d-cubes-powerpoint-template.potx" id="{31EC4B10-1AC8-4272-9787-5C7F5B142AAC}" vid="{C9938D3F-E61D-44C8-8929-DB1180B8F9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3028-3d-cubes-powerpoint-template</Template>
  <TotalTime>79</TotalTime>
  <Words>174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3028-3d-cubes-powerpoint-template</vt:lpstr>
      <vt:lpstr>PowerPoint Presentation</vt:lpstr>
      <vt:lpstr>Old Home Database Management System</vt:lpstr>
      <vt:lpstr>APON NIBASH OLD HOME</vt:lpstr>
      <vt:lpstr>                       GROUP-2                       MEMBERS</vt:lpstr>
      <vt:lpstr>Agenda</vt:lpstr>
      <vt:lpstr>Project Overview</vt:lpstr>
      <vt:lpstr>System Functionality</vt:lpstr>
      <vt:lpstr>Administrator Functionality</vt:lpstr>
      <vt:lpstr>Viewer Functionality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Nunky</dc:creator>
  <cp:lastModifiedBy>Microsoft</cp:lastModifiedBy>
  <cp:revision>8</cp:revision>
  <dcterms:created xsi:type="dcterms:W3CDTF">2017-02-03T14:22:48Z</dcterms:created>
  <dcterms:modified xsi:type="dcterms:W3CDTF">2017-02-04T23:03:56Z</dcterms:modified>
</cp:coreProperties>
</file>