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278835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01279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1962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14825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9535966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56285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066356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95370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2120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87851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604671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866163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73569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4460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95536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1477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F27E-5902-4987-8EA4-A33A761BE3F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BCFCB3-11A1-4F60-919E-E7E1D9002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661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63725" y="333170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/>
              <a:t>CSE-444</a:t>
            </a:r>
            <a:endParaRPr lang="en-US" sz="6000" u="sn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90469" y="4996216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Pattern Recognition Sessional (Project proposa</a:t>
            </a:r>
            <a:r>
              <a:rPr lang="en-US" sz="3000" dirty="0">
                <a:solidFill>
                  <a:schemeClr val="tx1"/>
                </a:solidFill>
              </a:rPr>
              <a:t>l</a:t>
            </a:r>
            <a:r>
              <a:rPr lang="en-US" sz="3000" dirty="0" smtClean="0">
                <a:solidFill>
                  <a:schemeClr val="tx1"/>
                </a:solidFill>
              </a:rPr>
              <a:t>)</a:t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>Group-02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6869" y="881416"/>
            <a:ext cx="2857500" cy="2657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9469" y="25121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Military Institute of Science and Technology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xmlns="" val="1499119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1035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US" dirty="0" smtClean="0"/>
              <a:t>Group members: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Jannatul</a:t>
            </a:r>
            <a:r>
              <a:rPr lang="en-US" sz="2500" dirty="0" smtClean="0"/>
              <a:t> </a:t>
            </a:r>
            <a:r>
              <a:rPr lang="en-US" sz="2500" dirty="0" err="1" smtClean="0"/>
              <a:t>Maowa</a:t>
            </a:r>
            <a:r>
              <a:rPr lang="en-US" sz="2500" dirty="0" smtClean="0"/>
              <a:t> </a:t>
            </a:r>
            <a:r>
              <a:rPr lang="en-US" sz="2500" dirty="0" err="1" smtClean="0"/>
              <a:t>Shaila</a:t>
            </a:r>
            <a:r>
              <a:rPr lang="en-US" sz="2500" dirty="0" smtClean="0"/>
              <a:t> (201514013)</a:t>
            </a:r>
          </a:p>
          <a:p>
            <a:r>
              <a:rPr lang="en-US" sz="2500" dirty="0" err="1" smtClean="0"/>
              <a:t>Fatema</a:t>
            </a:r>
            <a:r>
              <a:rPr lang="en-US" sz="2500" dirty="0" smtClean="0"/>
              <a:t> </a:t>
            </a:r>
            <a:r>
              <a:rPr lang="en-US" sz="2500" dirty="0" err="1" smtClean="0"/>
              <a:t>Binte</a:t>
            </a:r>
            <a:r>
              <a:rPr lang="en-US" sz="2500" dirty="0" smtClean="0"/>
              <a:t> </a:t>
            </a:r>
            <a:r>
              <a:rPr lang="en-US" sz="2500" dirty="0" err="1" smtClean="0"/>
              <a:t>Alam</a:t>
            </a:r>
            <a:r>
              <a:rPr lang="en-US" sz="2500" dirty="0" smtClean="0"/>
              <a:t> (201514029)</a:t>
            </a:r>
          </a:p>
          <a:p>
            <a:r>
              <a:rPr lang="en-US" sz="2500" dirty="0" err="1" smtClean="0"/>
              <a:t>Md</a:t>
            </a:r>
            <a:r>
              <a:rPr lang="en-US" sz="2500" dirty="0" smtClean="0"/>
              <a:t> </a:t>
            </a:r>
            <a:r>
              <a:rPr lang="en-US" sz="2500" dirty="0" err="1" smtClean="0"/>
              <a:t>Shafiqul</a:t>
            </a:r>
            <a:r>
              <a:rPr lang="en-US" sz="2500" dirty="0" smtClean="0"/>
              <a:t> </a:t>
            </a:r>
            <a:r>
              <a:rPr lang="en-US" sz="2500" dirty="0" err="1" smtClean="0"/>
              <a:t>Alam</a:t>
            </a:r>
            <a:r>
              <a:rPr lang="en-US" sz="2500" dirty="0" smtClean="0"/>
              <a:t> </a:t>
            </a:r>
            <a:r>
              <a:rPr lang="en-US" sz="2500" dirty="0" err="1" smtClean="0"/>
              <a:t>Shawon</a:t>
            </a:r>
            <a:r>
              <a:rPr lang="en-US" sz="2500" dirty="0" smtClean="0"/>
              <a:t> (201514038)</a:t>
            </a:r>
          </a:p>
          <a:p>
            <a:r>
              <a:rPr lang="en-US" sz="2500" dirty="0" smtClean="0"/>
              <a:t>Syed Abdullah Rahman (201514044)</a:t>
            </a:r>
          </a:p>
          <a:p>
            <a:r>
              <a:rPr lang="en-US" sz="2500" dirty="0" err="1" smtClean="0"/>
              <a:t>Syeda</a:t>
            </a:r>
            <a:r>
              <a:rPr lang="en-US" sz="2500" dirty="0" smtClean="0"/>
              <a:t> </a:t>
            </a:r>
            <a:r>
              <a:rPr lang="en-US" sz="2500" dirty="0" err="1" smtClean="0"/>
              <a:t>Nusraht</a:t>
            </a:r>
            <a:r>
              <a:rPr lang="en-US" sz="2500" dirty="0" smtClean="0"/>
              <a:t> </a:t>
            </a:r>
            <a:r>
              <a:rPr lang="en-US" sz="2500" dirty="0" err="1" smtClean="0"/>
              <a:t>Khaledur</a:t>
            </a:r>
            <a:r>
              <a:rPr lang="en-US" sz="2500" dirty="0" smtClean="0"/>
              <a:t> (201514046)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60525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692457" cy="72788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Objectives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910687" y="1746913"/>
            <a:ext cx="63189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Color recognition for color blind people</a:t>
            </a:r>
            <a:endParaRPr lang="en-US" sz="25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4286" y="2524831"/>
            <a:ext cx="3283421" cy="23134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6727" y="2524831"/>
            <a:ext cx="6455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colored images will be taken as input and it will produce the percentage of the basic colors (R-</a:t>
            </a:r>
            <a:r>
              <a:rPr lang="en-US" sz="2000" dirty="0" err="1" smtClean="0"/>
              <a:t>red,G</a:t>
            </a:r>
            <a:r>
              <a:rPr lang="en-US" sz="2000" dirty="0" smtClean="0"/>
              <a:t>-green and B-blue).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I</a:t>
            </a:r>
            <a:r>
              <a:rPr lang="en-US" sz="2000" dirty="0" smtClean="0"/>
              <a:t>t will inform the color blind about the real color of that object.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It will also give the necessary details by the combination of the colors in percentages.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0561" y="5691726"/>
            <a:ext cx="72333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C00000"/>
                </a:solidFill>
              </a:rPr>
              <a:t>RGB Color Recognition for color blind using K-nearest neighbor classification algorithm.</a:t>
            </a:r>
            <a:endParaRPr lang="en-US" sz="2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1235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717"/>
            <a:ext cx="8944968" cy="4783015"/>
          </a:xfrm>
        </p:spPr>
        <p:txBody>
          <a:bodyPr/>
          <a:lstStyle/>
          <a:p>
            <a:r>
              <a:rPr lang="en-US" dirty="0" smtClean="0"/>
              <a:t>We used K-means algorithms.</a:t>
            </a:r>
          </a:p>
          <a:p>
            <a:r>
              <a:rPr lang="en-US" dirty="0" smtClean="0"/>
              <a:t>Let X = {x1,x2,x3,……..,</a:t>
            </a:r>
            <a:r>
              <a:rPr lang="en-US" dirty="0" err="1" smtClean="0"/>
              <a:t>xn</a:t>
            </a:r>
            <a:r>
              <a:rPr lang="en-US" dirty="0" smtClean="0"/>
              <a:t>} be the set of data points and V = {v1,v2,…….,</a:t>
            </a:r>
            <a:r>
              <a:rPr lang="en-US" dirty="0" err="1" smtClean="0"/>
              <a:t>vc</a:t>
            </a:r>
            <a:r>
              <a:rPr lang="en-US" dirty="0" smtClean="0"/>
              <a:t>} be the set of centers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1) Randomly select ‘c’ cluster centers.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) Calculate the distance between each data point and cluster centers.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) Assign the data point to the cluster center whose distance from the cluster center is minimum of all the cluster centers.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) Recalculate the new cluster center using: Vi = 1/</a:t>
            </a:r>
            <a:r>
              <a:rPr lang="en-US" dirty="0" err="1" smtClean="0"/>
              <a:t>ci</a:t>
            </a:r>
            <a:r>
              <a:rPr lang="en-US" dirty="0" smtClean="0"/>
              <a:t> * </a:t>
            </a:r>
            <a:r>
              <a:rPr lang="en-US" dirty="0" err="1" smtClean="0"/>
              <a:t>sumations</a:t>
            </a:r>
            <a:r>
              <a:rPr lang="en-US" dirty="0" smtClean="0"/>
              <a:t>[j=1 to </a:t>
            </a:r>
            <a:r>
              <a:rPr lang="en-US" dirty="0" err="1" smtClean="0"/>
              <a:t>ci</a:t>
            </a:r>
            <a:r>
              <a:rPr lang="en-US" dirty="0" smtClean="0"/>
              <a:t>] (</a:t>
            </a:r>
            <a:r>
              <a:rPr lang="en-US" dirty="0" err="1" smtClean="0"/>
              <a:t>Xj</a:t>
            </a:r>
            <a:r>
              <a:rPr lang="en-US" dirty="0" smtClean="0"/>
              <a:t>) where, ‘</a:t>
            </a:r>
            <a:r>
              <a:rPr lang="en-US" dirty="0" err="1" smtClean="0"/>
              <a:t>ci</a:t>
            </a:r>
            <a:r>
              <a:rPr lang="en-US" dirty="0" smtClean="0"/>
              <a:t>’ represents the number of data points in </a:t>
            </a:r>
            <a:r>
              <a:rPr lang="en-US" dirty="0" err="1" smtClean="0"/>
              <a:t>ith</a:t>
            </a:r>
            <a:r>
              <a:rPr lang="en-US" dirty="0" smtClean="0"/>
              <a:t> cluster.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) Recalculate the distance between each data point and new obtained cluster centers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6) If no data point was reassigned then stop, otherwise repeat from step </a:t>
            </a:r>
            <a:r>
              <a:rPr lang="en-US" dirty="0" smtClean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used for our project is image (</a:t>
            </a:r>
            <a:r>
              <a:rPr lang="en-US" dirty="0" err="1" smtClean="0"/>
              <a:t>png</a:t>
            </a:r>
            <a:r>
              <a:rPr lang="en-US" dirty="0" smtClean="0"/>
              <a:t> ,jpg )files.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our project we able to separate R,G,B colors from different images. Example Output from our project is given below: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44475383_534540503685758_4052474237036789760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38" y="2695575"/>
            <a:ext cx="4742717" cy="4162425"/>
          </a:xfrm>
          <a:prstGeom prst="rect">
            <a:avLst/>
          </a:prstGeom>
        </p:spPr>
      </p:pic>
      <p:pic>
        <p:nvPicPr>
          <p:cNvPr id="5" name="Picture 4" descr="44560284_242909259715943_797419987276293734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43" y="3292717"/>
            <a:ext cx="4220307" cy="319248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pic>
        <p:nvPicPr>
          <p:cNvPr id="4" name="Content Placeholder 3" descr="44455940_2220862174850362_5374469500072624128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7" y="1203985"/>
            <a:ext cx="4323740" cy="3881437"/>
          </a:xfrm>
        </p:spPr>
      </p:pic>
      <p:sp>
        <p:nvSpPr>
          <p:cNvPr id="5" name="Rectangle 4"/>
          <p:cNvSpPr/>
          <p:nvPr/>
        </p:nvSpPr>
        <p:spPr>
          <a:xfrm>
            <a:off x="537112" y="5105625"/>
            <a:ext cx="3334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Fig:Red</a:t>
            </a:r>
            <a:r>
              <a:rPr lang="en-US" sz="24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color </a:t>
            </a:r>
            <a:r>
              <a:rPr lang="en-US" sz="240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ditection</a:t>
            </a:r>
            <a:endParaRPr lang="en-US" sz="2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 descr="44464174_512312719233433_7947691497820782592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05" y="1317747"/>
            <a:ext cx="3677969" cy="36903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114" y="5129405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Fig:Green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color </a:t>
            </a:r>
            <a:r>
              <a:rPr lang="en-US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ditection</a:t>
            </a:r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8" descr="44455933_212133526350809_2110574507239407616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917" y="1252023"/>
            <a:ext cx="3633083" cy="37138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71445" y="5129404"/>
            <a:ext cx="3430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Fig:Blue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color </a:t>
            </a:r>
            <a:r>
              <a:rPr lang="en-US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ditection</a:t>
            </a:r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 We can’t cluster  RGB colors perfectly whenever there is  color near to RGB in our image.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For example : if there is magenta and violate color in our image both of         them are cluster in blue class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2.  It takes too match time to run our program as we use </a:t>
            </a:r>
            <a:r>
              <a:rPr lang="en-US" dirty="0" err="1" smtClean="0"/>
              <a:t>Eucladian</a:t>
            </a:r>
            <a:r>
              <a:rPr lang="en-US" dirty="0" smtClean="0"/>
              <a:t> approach to find the distance among 2 points</a:t>
            </a:r>
            <a:endParaRPr lang="en-US" dirty="0" smtClean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try to make our  code more accurate to find out  RGB colors from any image.</a:t>
            </a:r>
          </a:p>
          <a:p>
            <a:r>
              <a:rPr lang="en-US" dirty="0" smtClean="0"/>
              <a:t>Will try to implement another way to find out distances among  points so that</a:t>
            </a:r>
          </a:p>
          <a:p>
            <a:pPr>
              <a:buNone/>
            </a:pPr>
            <a:r>
              <a:rPr lang="en-US" dirty="0" smtClean="0"/>
              <a:t>     We can get our desire result in less time.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431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CSE-444</vt:lpstr>
      <vt:lpstr>Group members:</vt:lpstr>
      <vt:lpstr>Objectives</vt:lpstr>
      <vt:lpstr>Algorithm</vt:lpstr>
      <vt:lpstr>Dataset</vt:lpstr>
      <vt:lpstr>Result</vt:lpstr>
      <vt:lpstr>Cont…</vt:lpstr>
      <vt:lpstr>Limitations</vt:lpstr>
      <vt:lpstr>Future work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CSE-444</dc:title>
  <dc:creator>User</dc:creator>
  <cp:lastModifiedBy>User</cp:lastModifiedBy>
  <cp:revision>20</cp:revision>
  <dcterms:created xsi:type="dcterms:W3CDTF">2018-07-25T19:39:24Z</dcterms:created>
  <dcterms:modified xsi:type="dcterms:W3CDTF">2018-10-21T17:45:59Z</dcterms:modified>
</cp:coreProperties>
</file>