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9"/>
  </p:notesMasterIdLst>
  <p:handoutMasterIdLst>
    <p:handoutMasterId r:id="rId90"/>
  </p:handoutMasterIdLst>
  <p:sldIdLst>
    <p:sldId id="256" r:id="rId5"/>
    <p:sldId id="257" r:id="rId6"/>
    <p:sldId id="394" r:id="rId7"/>
    <p:sldId id="332" r:id="rId8"/>
    <p:sldId id="302" r:id="rId9"/>
    <p:sldId id="294" r:id="rId10"/>
    <p:sldId id="278" r:id="rId11"/>
    <p:sldId id="367" r:id="rId12"/>
    <p:sldId id="288" r:id="rId13"/>
    <p:sldId id="281" r:id="rId14"/>
    <p:sldId id="289" r:id="rId15"/>
    <p:sldId id="290" r:id="rId16"/>
    <p:sldId id="292" r:id="rId17"/>
    <p:sldId id="291" r:id="rId18"/>
    <p:sldId id="298" r:id="rId19"/>
    <p:sldId id="299" r:id="rId20"/>
    <p:sldId id="300" r:id="rId21"/>
    <p:sldId id="386" r:id="rId22"/>
    <p:sldId id="301" r:id="rId23"/>
    <p:sldId id="344" r:id="rId24"/>
    <p:sldId id="308" r:id="rId25"/>
    <p:sldId id="309" r:id="rId26"/>
    <p:sldId id="368" r:id="rId27"/>
    <p:sldId id="297" r:id="rId28"/>
    <p:sldId id="369" r:id="rId29"/>
    <p:sldId id="305" r:id="rId30"/>
    <p:sldId id="312" r:id="rId31"/>
    <p:sldId id="336" r:id="rId32"/>
    <p:sldId id="314" r:id="rId33"/>
    <p:sldId id="315" r:id="rId34"/>
    <p:sldId id="316" r:id="rId35"/>
    <p:sldId id="317" r:id="rId36"/>
    <p:sldId id="318" r:id="rId37"/>
    <p:sldId id="320" r:id="rId38"/>
    <p:sldId id="322" r:id="rId39"/>
    <p:sldId id="370" r:id="rId40"/>
    <p:sldId id="388" r:id="rId41"/>
    <p:sldId id="313" r:id="rId42"/>
    <p:sldId id="334" r:id="rId43"/>
    <p:sldId id="346" r:id="rId44"/>
    <p:sldId id="272" r:id="rId45"/>
    <p:sldId id="347" r:id="rId46"/>
    <p:sldId id="348" r:id="rId47"/>
    <p:sldId id="373" r:id="rId48"/>
    <p:sldId id="351" r:id="rId49"/>
    <p:sldId id="385" r:id="rId50"/>
    <p:sldId id="374" r:id="rId51"/>
    <p:sldId id="383" r:id="rId52"/>
    <p:sldId id="384" r:id="rId53"/>
    <p:sldId id="323" r:id="rId54"/>
    <p:sldId id="324" r:id="rId55"/>
    <p:sldId id="337" r:id="rId56"/>
    <p:sldId id="352" r:id="rId57"/>
    <p:sldId id="353" r:id="rId58"/>
    <p:sldId id="382" r:id="rId59"/>
    <p:sldId id="354" r:id="rId60"/>
    <p:sldId id="355" r:id="rId61"/>
    <p:sldId id="381" r:id="rId62"/>
    <p:sldId id="393" r:id="rId63"/>
    <p:sldId id="326" r:id="rId64"/>
    <p:sldId id="339" r:id="rId65"/>
    <p:sldId id="325" r:id="rId66"/>
    <p:sldId id="356" r:id="rId67"/>
    <p:sldId id="357" r:id="rId68"/>
    <p:sldId id="377" r:id="rId69"/>
    <p:sldId id="358" r:id="rId70"/>
    <p:sldId id="379" r:id="rId71"/>
    <p:sldId id="359" r:id="rId72"/>
    <p:sldId id="380" r:id="rId73"/>
    <p:sldId id="392" r:id="rId74"/>
    <p:sldId id="327" r:id="rId75"/>
    <p:sldId id="342" r:id="rId76"/>
    <p:sldId id="329" r:id="rId77"/>
    <p:sldId id="360" r:id="rId78"/>
    <p:sldId id="361" r:id="rId79"/>
    <p:sldId id="376" r:id="rId80"/>
    <p:sldId id="390" r:id="rId81"/>
    <p:sldId id="331" r:id="rId82"/>
    <p:sldId id="341" r:id="rId83"/>
    <p:sldId id="330" r:id="rId84"/>
    <p:sldId id="362" r:id="rId85"/>
    <p:sldId id="363" r:id="rId86"/>
    <p:sldId id="364" r:id="rId87"/>
    <p:sldId id="37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p15="http://schemas.microsoft.com/office/powerpoint/2012/main"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AB7A0-B7E8-4C99-9544-D78DB26E4CD0}" v="2" dt="2021-10-12T05:12:56.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96" d="100"/>
          <a:sy n="96" d="100"/>
        </p:scale>
        <p:origin x="-71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814802719" userId="S::bharat.12814802719@cse.mait.ac.in::ad3d50cc-db13-4295-8fb8-c87e4335c0fa" providerId="AD" clId="Web-{984AB7A0-B7E8-4C99-9544-D78DB26E4CD0}"/>
    <pc:docChg chg="modSld">
      <pc:chgData name="12814802719" userId="S::bharat.12814802719@cse.mait.ac.in::ad3d50cc-db13-4295-8fb8-c87e4335c0fa" providerId="AD" clId="Web-{984AB7A0-B7E8-4C99-9544-D78DB26E4CD0}" dt="2021-10-12T05:12:56.160" v="1" actId="1076"/>
      <pc:docMkLst>
        <pc:docMk/>
      </pc:docMkLst>
      <pc:sldChg chg="modSp">
        <pc:chgData name="12814802719" userId="S::bharat.12814802719@cse.mait.ac.in::ad3d50cc-db13-4295-8fb8-c87e4335c0fa" providerId="AD" clId="Web-{984AB7A0-B7E8-4C99-9544-D78DB26E4CD0}" dt="2021-10-12T05:12:56.160" v="1" actId="1076"/>
        <pc:sldMkLst>
          <pc:docMk/>
          <pc:sldMk cId="743404456" sldId="394"/>
        </pc:sldMkLst>
        <pc:spChg chg="mod">
          <ac:chgData name="12814802719" userId="S::bharat.12814802719@cse.mait.ac.in::ad3d50cc-db13-4295-8fb8-c87e4335c0fa" providerId="AD" clId="Web-{984AB7A0-B7E8-4C99-9544-D78DB26E4CD0}" dt="2021-10-12T05:12:56.160" v="1" actId="1076"/>
          <ac:spMkLst>
            <pc:docMk/>
            <pc:sldMk cId="743404456" sldId="394"/>
            <ac:spMk id="3" creationId="{00000000-0000-0000-0000-000000000000}"/>
          </ac:spMkLst>
        </pc:spChg>
      </pc:sldChg>
    </pc:docChg>
  </pc:docChgLst>
  <pc:docChgLst>
    <pc:chgData name="rekhasingla1966@outlook.com" userId="23dcceb66b067ae8" providerId="LiveId" clId="{AAAF191C-6D7A-4381-9AA2-3833BD6F5ED5}"/>
    <pc:docChg chg="undo custSel addSld delSld modSld sldOrd">
      <pc:chgData name="rekhasingla1966@outlook.com" userId="23dcceb66b067ae8" providerId="LiveId" clId="{AAAF191C-6D7A-4381-9AA2-3833BD6F5ED5}" dt="2020-07-20T07:00:51.157" v="5881"/>
      <pc:docMkLst>
        <pc:docMk/>
      </pc:docMkLst>
      <pc:sldChg chg="modSp mod">
        <pc:chgData name="rekhasingla1966@outlook.com" userId="23dcceb66b067ae8" providerId="LiveId" clId="{AAAF191C-6D7A-4381-9AA2-3833BD6F5ED5}" dt="2020-07-18T09:06:07.200" v="5520" actId="20577"/>
        <pc:sldMkLst>
          <pc:docMk/>
          <pc:sldMk cId="2331687900" sldId="256"/>
        </pc:sldMkLst>
        <pc:spChg chg="mod">
          <ac:chgData name="rekhasingla1966@outlook.com" userId="23dcceb66b067ae8" providerId="LiveId" clId="{AAAF191C-6D7A-4381-9AA2-3833BD6F5ED5}" dt="2020-06-29T06:38:59.749" v="6" actId="6549"/>
          <ac:spMkLst>
            <pc:docMk/>
            <pc:sldMk cId="2331687900" sldId="256"/>
            <ac:spMk id="2" creationId="{70B541D0-73F9-46EF-9C4D-B2130E6DD76D}"/>
          </ac:spMkLst>
        </pc:spChg>
        <pc:spChg chg="mod">
          <ac:chgData name="rekhasingla1966@outlook.com" userId="23dcceb66b067ae8" providerId="LiveId" clId="{AAAF191C-6D7A-4381-9AA2-3833BD6F5ED5}" dt="2020-07-18T09:06:07.200" v="5520" actId="20577"/>
          <ac:spMkLst>
            <pc:docMk/>
            <pc:sldMk cId="2331687900" sldId="256"/>
            <ac:spMk id="3" creationId="{50E9DBF4-60B0-4CF5-900D-6B1049D17A3B}"/>
          </ac:spMkLst>
        </pc:spChg>
      </pc:sldChg>
      <pc:sldChg chg="modSp new mod">
        <pc:chgData name="rekhasingla1966@outlook.com" userId="23dcceb66b067ae8" providerId="LiveId" clId="{AAAF191C-6D7A-4381-9AA2-3833BD6F5ED5}" dt="2020-07-20T07:00:25.667" v="5879" actId="20577"/>
        <pc:sldMkLst>
          <pc:docMk/>
          <pc:sldMk cId="4031419877" sldId="257"/>
        </pc:sldMkLst>
        <pc:spChg chg="mod">
          <ac:chgData name="rekhasingla1966@outlook.com" userId="23dcceb66b067ae8" providerId="LiveId" clId="{AAAF191C-6D7A-4381-9AA2-3833BD6F5ED5}" dt="2020-06-29T07:23:25.875" v="344" actId="20577"/>
          <ac:spMkLst>
            <pc:docMk/>
            <pc:sldMk cId="4031419877" sldId="257"/>
            <ac:spMk id="2" creationId="{A7D0742D-9BA3-4342-9E7B-E6AACA4704FD}"/>
          </ac:spMkLst>
        </pc:spChg>
        <pc:spChg chg="mod">
          <ac:chgData name="rekhasingla1966@outlook.com" userId="23dcceb66b067ae8" providerId="LiveId" clId="{AAAF191C-6D7A-4381-9AA2-3833BD6F5ED5}" dt="2020-07-20T07:00:25.667" v="5879" actId="20577"/>
          <ac:spMkLst>
            <pc:docMk/>
            <pc:sldMk cId="4031419877" sldId="257"/>
            <ac:spMk id="3" creationId="{384F9D09-655E-4862-B024-26E5C78E4E79}"/>
          </ac:spMkLst>
        </pc:spChg>
      </pc:sldChg>
      <pc:sldChg chg="modSp new del mod">
        <pc:chgData name="rekhasingla1966@outlook.com" userId="23dcceb66b067ae8" providerId="LiveId" clId="{AAAF191C-6D7A-4381-9AA2-3833BD6F5ED5}" dt="2020-06-29T08:47:56.654" v="550" actId="2696"/>
        <pc:sldMkLst>
          <pc:docMk/>
          <pc:sldMk cId="556893137" sldId="258"/>
        </pc:sldMkLst>
        <pc:spChg chg="mod">
          <ac:chgData name="rekhasingla1966@outlook.com" userId="23dcceb66b067ae8" providerId="LiveId" clId="{AAAF191C-6D7A-4381-9AA2-3833BD6F5ED5}" dt="2020-06-29T07:02:41.685" v="187" actId="368"/>
          <ac:spMkLst>
            <pc:docMk/>
            <pc:sldMk cId="556893137" sldId="258"/>
            <ac:spMk id="2" creationId="{8D396064-E56D-4940-9C6A-9905F3A6EC8E}"/>
          </ac:spMkLst>
        </pc:spChg>
        <pc:spChg chg="mod">
          <ac:chgData name="rekhasingla1966@outlook.com" userId="23dcceb66b067ae8" providerId="LiveId" clId="{AAAF191C-6D7A-4381-9AA2-3833BD6F5ED5}" dt="2020-06-29T07:26:20.177" v="365" actId="27636"/>
          <ac:spMkLst>
            <pc:docMk/>
            <pc:sldMk cId="556893137" sldId="258"/>
            <ac:spMk id="3" creationId="{1E150405-1303-4388-81B2-194FE4D65019}"/>
          </ac:spMkLst>
        </pc:spChg>
      </pc:sldChg>
      <pc:sldChg chg="addSp delSp modSp new del mod">
        <pc:chgData name="rekhasingla1966@outlook.com" userId="23dcceb66b067ae8" providerId="LiveId" clId="{AAAF191C-6D7A-4381-9AA2-3833BD6F5ED5}" dt="2020-06-30T06:53:19.233" v="1595" actId="2696"/>
        <pc:sldMkLst>
          <pc:docMk/>
          <pc:sldMk cId="2380875073" sldId="259"/>
        </pc:sldMkLst>
        <pc:spChg chg="add del mod">
          <ac:chgData name="rekhasingla1966@outlook.com" userId="23dcceb66b067ae8" providerId="LiveId" clId="{AAAF191C-6D7A-4381-9AA2-3833BD6F5ED5}" dt="2020-06-30T06:52:32.105" v="1580"/>
          <ac:spMkLst>
            <pc:docMk/>
            <pc:sldMk cId="2380875073" sldId="259"/>
            <ac:spMk id="2" creationId="{394622B4-A354-492B-A27B-784A469DA4CE}"/>
          </ac:spMkLst>
        </pc:spChg>
      </pc:sldChg>
      <pc:sldChg chg="addSp modSp new del mod ord">
        <pc:chgData name="rekhasingla1966@outlook.com" userId="23dcceb66b067ae8" providerId="LiveId" clId="{AAAF191C-6D7A-4381-9AA2-3833BD6F5ED5}" dt="2020-06-29T09:11:34.610" v="741" actId="47"/>
        <pc:sldMkLst>
          <pc:docMk/>
          <pc:sldMk cId="3941704104" sldId="260"/>
        </pc:sldMkLst>
        <pc:spChg chg="add mod">
          <ac:chgData name="rekhasingla1966@outlook.com" userId="23dcceb66b067ae8" providerId="LiveId" clId="{AAAF191C-6D7A-4381-9AA2-3833BD6F5ED5}" dt="2020-06-29T08:55:48.307" v="642" actId="6549"/>
          <ac:spMkLst>
            <pc:docMk/>
            <pc:sldMk cId="3941704104" sldId="260"/>
            <ac:spMk id="2" creationId="{BF86222E-2F17-4EE5-82F8-B03DA27E96EE}"/>
          </ac:spMkLst>
        </pc:spChg>
      </pc:sldChg>
      <pc:sldChg chg="addSp modSp new del mod">
        <pc:chgData name="rekhasingla1966@outlook.com" userId="23dcceb66b067ae8" providerId="LiveId" clId="{AAAF191C-6D7A-4381-9AA2-3833BD6F5ED5}" dt="2020-06-30T09:46:14.500" v="2388" actId="2696"/>
        <pc:sldMkLst>
          <pc:docMk/>
          <pc:sldMk cId="1989555544" sldId="261"/>
        </pc:sldMkLst>
        <pc:spChg chg="add mod">
          <ac:chgData name="rekhasingla1966@outlook.com" userId="23dcceb66b067ae8" providerId="LiveId" clId="{AAAF191C-6D7A-4381-9AA2-3833BD6F5ED5}" dt="2020-06-30T09:35:41.413" v="2303" actId="1076"/>
          <ac:spMkLst>
            <pc:docMk/>
            <pc:sldMk cId="1989555544" sldId="261"/>
            <ac:spMk id="2" creationId="{37760FF4-A8DB-4132-A1A0-21EFE30CFE36}"/>
          </ac:spMkLst>
        </pc:spChg>
      </pc:sldChg>
      <pc:sldChg chg="addSp delSp modSp new del mod">
        <pc:chgData name="rekhasingla1966@outlook.com" userId="23dcceb66b067ae8" providerId="LiveId" clId="{AAAF191C-6D7A-4381-9AA2-3833BD6F5ED5}" dt="2020-06-30T06:51:33.225" v="1573" actId="2696"/>
        <pc:sldMkLst>
          <pc:docMk/>
          <pc:sldMk cId="3289114777" sldId="262"/>
        </pc:sldMkLst>
        <pc:spChg chg="add del mod">
          <ac:chgData name="rekhasingla1966@outlook.com" userId="23dcceb66b067ae8" providerId="LiveId" clId="{AAAF191C-6D7A-4381-9AA2-3833BD6F5ED5}" dt="2020-06-30T06:51:04.561" v="1560"/>
          <ac:spMkLst>
            <pc:docMk/>
            <pc:sldMk cId="3289114777" sldId="262"/>
            <ac:spMk id="2" creationId="{ED7A58F1-41EC-48BE-8A0E-EE9736C4322F}"/>
          </ac:spMkLst>
        </pc:spChg>
      </pc:sldChg>
      <pc:sldChg chg="addSp delSp modSp new del mod">
        <pc:chgData name="rekhasingla1966@outlook.com" userId="23dcceb66b067ae8" providerId="LiveId" clId="{AAAF191C-6D7A-4381-9AA2-3833BD6F5ED5}" dt="2020-06-30T07:01:30.130" v="1703" actId="2696"/>
        <pc:sldMkLst>
          <pc:docMk/>
          <pc:sldMk cId="1151197775" sldId="263"/>
        </pc:sldMkLst>
        <pc:spChg chg="add del mod">
          <ac:chgData name="rekhasingla1966@outlook.com" userId="23dcceb66b067ae8" providerId="LiveId" clId="{AAAF191C-6D7A-4381-9AA2-3833BD6F5ED5}" dt="2020-06-30T06:54:11.345" v="1601"/>
          <ac:spMkLst>
            <pc:docMk/>
            <pc:sldMk cId="1151197775" sldId="263"/>
            <ac:spMk id="2" creationId="{59AB4620-BB27-4511-A956-57E4AB0547C2}"/>
          </ac:spMkLst>
        </pc:spChg>
      </pc:sldChg>
      <pc:sldChg chg="addSp delSp modSp new del mod">
        <pc:chgData name="rekhasingla1966@outlook.com" userId="23dcceb66b067ae8" providerId="LiveId" clId="{AAAF191C-6D7A-4381-9AA2-3833BD6F5ED5}" dt="2020-06-30T07:01:33.303" v="1704" actId="47"/>
        <pc:sldMkLst>
          <pc:docMk/>
          <pc:sldMk cId="137089083" sldId="264"/>
        </pc:sldMkLst>
        <pc:spChg chg="add del mod">
          <ac:chgData name="rekhasingla1966@outlook.com" userId="23dcceb66b067ae8" providerId="LiveId" clId="{AAAF191C-6D7A-4381-9AA2-3833BD6F5ED5}" dt="2020-06-30T06:56:29.660" v="1674"/>
          <ac:spMkLst>
            <pc:docMk/>
            <pc:sldMk cId="137089083" sldId="264"/>
            <ac:spMk id="2" creationId="{B4D5D849-FA4E-4B05-9084-24D87657122A}"/>
          </ac:spMkLst>
        </pc:spChg>
      </pc:sldChg>
      <pc:sldChg chg="addSp delSp modSp new del mod">
        <pc:chgData name="rekhasingla1966@outlook.com" userId="23dcceb66b067ae8" providerId="LiveId" clId="{AAAF191C-6D7A-4381-9AA2-3833BD6F5ED5}" dt="2020-06-30T09:46:17.813" v="2389" actId="2696"/>
        <pc:sldMkLst>
          <pc:docMk/>
          <pc:sldMk cId="3940540112" sldId="265"/>
        </pc:sldMkLst>
        <pc:spChg chg="add del mod">
          <ac:chgData name="rekhasingla1966@outlook.com" userId="23dcceb66b067ae8" providerId="LiveId" clId="{AAAF191C-6D7A-4381-9AA2-3833BD6F5ED5}" dt="2020-06-30T06:58:19.716" v="1683"/>
          <ac:spMkLst>
            <pc:docMk/>
            <pc:sldMk cId="3940540112" sldId="265"/>
            <ac:spMk id="2" creationId="{C60E7701-036A-4800-85FB-954E958977C3}"/>
          </ac:spMkLst>
        </pc:spChg>
      </pc:sldChg>
      <pc:sldChg chg="addSp delSp modSp new del mod">
        <pc:chgData name="rekhasingla1966@outlook.com" userId="23dcceb66b067ae8" providerId="LiveId" clId="{AAAF191C-6D7A-4381-9AA2-3833BD6F5ED5}" dt="2020-06-30T09:46:20.813" v="2390" actId="2696"/>
        <pc:sldMkLst>
          <pc:docMk/>
          <pc:sldMk cId="2464219850" sldId="266"/>
        </pc:sldMkLst>
        <pc:spChg chg="add del mod">
          <ac:chgData name="rekhasingla1966@outlook.com" userId="23dcceb66b067ae8" providerId="LiveId" clId="{AAAF191C-6D7A-4381-9AA2-3833BD6F5ED5}" dt="2020-06-30T07:00:45.610" v="1701"/>
          <ac:spMkLst>
            <pc:docMk/>
            <pc:sldMk cId="2464219850" sldId="266"/>
            <ac:spMk id="2" creationId="{37DE82B4-71AA-4ADC-B8A9-0B6AF2641DF9}"/>
          </ac:spMkLst>
        </pc:spChg>
      </pc:sldChg>
      <pc:sldChg chg="addSp modSp new del">
        <pc:chgData name="rekhasingla1966@outlook.com" userId="23dcceb66b067ae8" providerId="LiveId" clId="{AAAF191C-6D7A-4381-9AA2-3833BD6F5ED5}" dt="2020-06-29T07:17:36.481" v="307" actId="2696"/>
        <pc:sldMkLst>
          <pc:docMk/>
          <pc:sldMk cId="376529331" sldId="267"/>
        </pc:sldMkLst>
        <pc:spChg chg="add mod">
          <ac:chgData name="rekhasingla1966@outlook.com" userId="23dcceb66b067ae8" providerId="LiveId" clId="{AAAF191C-6D7A-4381-9AA2-3833BD6F5ED5}" dt="2020-06-29T07:17:24.145" v="305"/>
          <ac:spMkLst>
            <pc:docMk/>
            <pc:sldMk cId="376529331" sldId="267"/>
            <ac:spMk id="4" creationId="{1D00305E-727F-4F45-845D-4D77AA5DF2DC}"/>
          </ac:spMkLst>
        </pc:spChg>
      </pc:sldChg>
      <pc:sldChg chg="addSp modSp new del mod">
        <pc:chgData name="rekhasingla1966@outlook.com" userId="23dcceb66b067ae8" providerId="LiveId" clId="{AAAF191C-6D7A-4381-9AA2-3833BD6F5ED5}" dt="2020-06-30T07:11:21.974" v="1859" actId="2696"/>
        <pc:sldMkLst>
          <pc:docMk/>
          <pc:sldMk cId="886471329" sldId="268"/>
        </pc:sldMkLst>
        <pc:spChg chg="add mod">
          <ac:chgData name="rekhasingla1966@outlook.com" userId="23dcceb66b067ae8" providerId="LiveId" clId="{AAAF191C-6D7A-4381-9AA2-3833BD6F5ED5}" dt="2020-06-30T06:05:24.398" v="1209" actId="313"/>
          <ac:spMkLst>
            <pc:docMk/>
            <pc:sldMk cId="886471329" sldId="268"/>
            <ac:spMk id="2" creationId="{3B4DAF68-21FF-464F-A79D-68E6C950BE05}"/>
          </ac:spMkLst>
        </pc:spChg>
      </pc:sldChg>
      <pc:sldChg chg="new del">
        <pc:chgData name="rekhasingla1966@outlook.com" userId="23dcceb66b067ae8" providerId="LiveId" clId="{AAAF191C-6D7A-4381-9AA2-3833BD6F5ED5}" dt="2020-06-29T07:24:18.650" v="352" actId="2696"/>
        <pc:sldMkLst>
          <pc:docMk/>
          <pc:sldMk cId="1791927483" sldId="269"/>
        </pc:sldMkLst>
      </pc:sldChg>
      <pc:sldChg chg="addSp delSp modSp new del mod">
        <pc:chgData name="rekhasingla1966@outlook.com" userId="23dcceb66b067ae8" providerId="LiveId" clId="{AAAF191C-6D7A-4381-9AA2-3833BD6F5ED5}" dt="2020-06-29T09:57:25.524" v="1036" actId="2696"/>
        <pc:sldMkLst>
          <pc:docMk/>
          <pc:sldMk cId="4139675698" sldId="270"/>
        </pc:sldMkLst>
        <pc:spChg chg="add del mod">
          <ac:chgData name="rekhasingla1966@outlook.com" userId="23dcceb66b067ae8" providerId="LiveId" clId="{AAAF191C-6D7A-4381-9AA2-3833BD6F5ED5}" dt="2020-06-29T09:56:37.214" v="1023"/>
          <ac:spMkLst>
            <pc:docMk/>
            <pc:sldMk cId="4139675698" sldId="270"/>
            <ac:spMk id="2" creationId="{10D26BCF-279E-46D1-9483-6960786DEFC2}"/>
          </ac:spMkLst>
        </pc:spChg>
      </pc:sldChg>
      <pc:sldChg chg="new del">
        <pc:chgData name="rekhasingla1966@outlook.com" userId="23dcceb66b067ae8" providerId="LiveId" clId="{AAAF191C-6D7A-4381-9AA2-3833BD6F5ED5}" dt="2020-06-30T06:49:37.865" v="1555" actId="2696"/>
        <pc:sldMkLst>
          <pc:docMk/>
          <pc:sldMk cId="1491355347" sldId="271"/>
        </pc:sldMkLst>
      </pc:sldChg>
      <pc:sldChg chg="addSp modSp new mod">
        <pc:chgData name="rekhasingla1966@outlook.com" userId="23dcceb66b067ae8" providerId="LiveId" clId="{AAAF191C-6D7A-4381-9AA2-3833BD6F5ED5}" dt="2020-06-30T06:30:22.211" v="1375" actId="12"/>
        <pc:sldMkLst>
          <pc:docMk/>
          <pc:sldMk cId="2895627920" sldId="272"/>
        </pc:sldMkLst>
        <pc:spChg chg="add mod">
          <ac:chgData name="rekhasingla1966@outlook.com" userId="23dcceb66b067ae8" providerId="LiveId" clId="{AAAF191C-6D7A-4381-9AA2-3833BD6F5ED5}" dt="2020-06-30T06:30:22.211" v="1375" actId="12"/>
          <ac:spMkLst>
            <pc:docMk/>
            <pc:sldMk cId="2895627920" sldId="272"/>
            <ac:spMk id="2" creationId="{9B2B3EAF-0D4F-4558-BB91-076A3BF055BB}"/>
          </ac:spMkLst>
        </pc:spChg>
      </pc:sldChg>
      <pc:sldChg chg="addSp modSp new del mod">
        <pc:chgData name="rekhasingla1966@outlook.com" userId="23dcceb66b067ae8" providerId="LiveId" clId="{AAAF191C-6D7A-4381-9AA2-3833BD6F5ED5}" dt="2020-06-30T06:34:13.942" v="1407" actId="2696"/>
        <pc:sldMkLst>
          <pc:docMk/>
          <pc:sldMk cId="1343450492" sldId="273"/>
        </pc:sldMkLst>
        <pc:spChg chg="add mod">
          <ac:chgData name="rekhasingla1966@outlook.com" userId="23dcceb66b067ae8" providerId="LiveId" clId="{AAAF191C-6D7A-4381-9AA2-3833BD6F5ED5}" dt="2020-06-30T06:33:01.697" v="1393" actId="21"/>
          <ac:spMkLst>
            <pc:docMk/>
            <pc:sldMk cId="1343450492" sldId="273"/>
            <ac:spMk id="2" creationId="{DEE5A528-F87F-45DC-94F7-97AEF94068DD}"/>
          </ac:spMkLst>
        </pc:spChg>
      </pc:sldChg>
      <pc:sldChg chg="addSp modSp new del mod">
        <pc:chgData name="rekhasingla1966@outlook.com" userId="23dcceb66b067ae8" providerId="LiveId" clId="{AAAF191C-6D7A-4381-9AA2-3833BD6F5ED5}" dt="2020-06-30T06:36:36.509" v="1428" actId="2696"/>
        <pc:sldMkLst>
          <pc:docMk/>
          <pc:sldMk cId="4009712102" sldId="274"/>
        </pc:sldMkLst>
        <pc:spChg chg="add mod">
          <ac:chgData name="rekhasingla1966@outlook.com" userId="23dcceb66b067ae8" providerId="LiveId" clId="{AAAF191C-6D7A-4381-9AA2-3833BD6F5ED5}" dt="2020-06-30T06:34:48.494" v="1411" actId="21"/>
          <ac:spMkLst>
            <pc:docMk/>
            <pc:sldMk cId="4009712102" sldId="274"/>
            <ac:spMk id="2" creationId="{A362F39F-34D2-4C3D-8361-FAEA77EB1EDE}"/>
          </ac:spMkLst>
        </pc:spChg>
      </pc:sldChg>
      <pc:sldChg chg="addSp delSp modSp new add del mod">
        <pc:chgData name="rekhasingla1966@outlook.com" userId="23dcceb66b067ae8" providerId="LiveId" clId="{AAAF191C-6D7A-4381-9AA2-3833BD6F5ED5}" dt="2020-06-30T06:43:32.493" v="1486" actId="2696"/>
        <pc:sldMkLst>
          <pc:docMk/>
          <pc:sldMk cId="787521474" sldId="275"/>
        </pc:sldMkLst>
        <pc:spChg chg="add del mod">
          <ac:chgData name="rekhasingla1966@outlook.com" userId="23dcceb66b067ae8" providerId="LiveId" clId="{AAAF191C-6D7A-4381-9AA2-3833BD6F5ED5}" dt="2020-06-30T06:41:07.987" v="1466"/>
          <ac:spMkLst>
            <pc:docMk/>
            <pc:sldMk cId="787521474" sldId="275"/>
            <ac:spMk id="2" creationId="{57FDED04-CDD0-4FE1-A515-957F1D1BC6A7}"/>
          </ac:spMkLst>
        </pc:spChg>
      </pc:sldChg>
      <pc:sldChg chg="addSp modSp new del mod">
        <pc:chgData name="rekhasingla1966@outlook.com" userId="23dcceb66b067ae8" providerId="LiveId" clId="{AAAF191C-6D7A-4381-9AA2-3833BD6F5ED5}" dt="2020-06-30T06:45:20.508" v="1502" actId="2696"/>
        <pc:sldMkLst>
          <pc:docMk/>
          <pc:sldMk cId="562160647" sldId="276"/>
        </pc:sldMkLst>
        <pc:spChg chg="add mod">
          <ac:chgData name="rekhasingla1966@outlook.com" userId="23dcceb66b067ae8" providerId="LiveId" clId="{AAAF191C-6D7A-4381-9AA2-3833BD6F5ED5}" dt="2020-06-30T06:42:04.740" v="1473" actId="21"/>
          <ac:spMkLst>
            <pc:docMk/>
            <pc:sldMk cId="562160647" sldId="276"/>
            <ac:spMk id="2" creationId="{8E617D73-0784-47C0-985A-EA4F2C15008B}"/>
          </ac:spMkLst>
        </pc:spChg>
      </pc:sldChg>
      <pc:sldChg chg="new del">
        <pc:chgData name="rekhasingla1966@outlook.com" userId="23dcceb66b067ae8" providerId="LiveId" clId="{AAAF191C-6D7A-4381-9AA2-3833BD6F5ED5}" dt="2020-06-29T07:30:25.035" v="372" actId="2696"/>
        <pc:sldMkLst>
          <pc:docMk/>
          <pc:sldMk cId="2239377019" sldId="277"/>
        </pc:sldMkLst>
      </pc:sldChg>
      <pc:sldChg chg="new del">
        <pc:chgData name="rekhasingla1966@outlook.com" userId="23dcceb66b067ae8" providerId="LiveId" clId="{AAAF191C-6D7A-4381-9AA2-3833BD6F5ED5}" dt="2020-06-29T07:24:06.298" v="350" actId="2696"/>
        <pc:sldMkLst>
          <pc:docMk/>
          <pc:sldMk cId="4121607923" sldId="277"/>
        </pc:sldMkLst>
      </pc:sldChg>
      <pc:sldChg chg="modSp new mod">
        <pc:chgData name="rekhasingla1966@outlook.com" userId="23dcceb66b067ae8" providerId="LiveId" clId="{AAAF191C-6D7A-4381-9AA2-3833BD6F5ED5}" dt="2020-06-29T09:12:10.802" v="743" actId="123"/>
        <pc:sldMkLst>
          <pc:docMk/>
          <pc:sldMk cId="738704237" sldId="278"/>
        </pc:sldMkLst>
        <pc:spChg chg="mod">
          <ac:chgData name="rekhasingla1966@outlook.com" userId="23dcceb66b067ae8" providerId="LiveId" clId="{AAAF191C-6D7A-4381-9AA2-3833BD6F5ED5}" dt="2020-06-29T08:48:56.261" v="584" actId="947"/>
          <ac:spMkLst>
            <pc:docMk/>
            <pc:sldMk cId="738704237" sldId="278"/>
            <ac:spMk id="2" creationId="{82DB43C2-91C8-460B-9E61-6D8E002F6B90}"/>
          </ac:spMkLst>
        </pc:spChg>
        <pc:spChg chg="mod">
          <ac:chgData name="rekhasingla1966@outlook.com" userId="23dcceb66b067ae8" providerId="LiveId" clId="{AAAF191C-6D7A-4381-9AA2-3833BD6F5ED5}" dt="2020-06-29T09:12:10.802" v="743" actId="123"/>
          <ac:spMkLst>
            <pc:docMk/>
            <pc:sldMk cId="738704237" sldId="278"/>
            <ac:spMk id="3" creationId="{31F4885F-97D8-4C2A-AF87-CEDA1EF23397}"/>
          </ac:spMkLst>
        </pc:spChg>
      </pc:sldChg>
      <pc:sldChg chg="new del">
        <pc:chgData name="rekhasingla1966@outlook.com" userId="23dcceb66b067ae8" providerId="LiveId" clId="{AAAF191C-6D7A-4381-9AA2-3833BD6F5ED5}" dt="2020-06-29T07:24:09.653" v="351" actId="2696"/>
        <pc:sldMkLst>
          <pc:docMk/>
          <pc:sldMk cId="3687990660" sldId="278"/>
        </pc:sldMkLst>
      </pc:sldChg>
      <pc:sldChg chg="addSp modSp new del mod">
        <pc:chgData name="rekhasingla1966@outlook.com" userId="23dcceb66b067ae8" providerId="LiveId" clId="{AAAF191C-6D7A-4381-9AA2-3833BD6F5ED5}" dt="2020-06-30T08:30:55.554" v="1899" actId="2696"/>
        <pc:sldMkLst>
          <pc:docMk/>
          <pc:sldMk cId="1970529430" sldId="279"/>
        </pc:sldMkLst>
        <pc:spChg chg="add mod">
          <ac:chgData name="rekhasingla1966@outlook.com" userId="23dcceb66b067ae8" providerId="LiveId" clId="{AAAF191C-6D7A-4381-9AA2-3833BD6F5ED5}" dt="2020-06-30T06:31:19.368" v="1381" actId="14100"/>
          <ac:spMkLst>
            <pc:docMk/>
            <pc:sldMk cId="1970529430" sldId="279"/>
            <ac:spMk id="2" creationId="{AA101717-021B-442C-8D82-AC5F5F51B6CC}"/>
          </ac:spMkLst>
        </pc:spChg>
      </pc:sldChg>
      <pc:sldChg chg="new del">
        <pc:chgData name="rekhasingla1966@outlook.com" userId="23dcceb66b067ae8" providerId="LiveId" clId="{AAAF191C-6D7A-4381-9AA2-3833BD6F5ED5}" dt="2020-06-29T09:44:17.911" v="930" actId="2696"/>
        <pc:sldMkLst>
          <pc:docMk/>
          <pc:sldMk cId="2809282417" sldId="280"/>
        </pc:sldMkLst>
      </pc:sldChg>
      <pc:sldChg chg="addSp delSp modSp new mod">
        <pc:chgData name="rekhasingla1966@outlook.com" userId="23dcceb66b067ae8" providerId="LiveId" clId="{AAAF191C-6D7A-4381-9AA2-3833BD6F5ED5}" dt="2020-06-29T07:46:21.341" v="493" actId="14100"/>
        <pc:sldMkLst>
          <pc:docMk/>
          <pc:sldMk cId="353551474" sldId="281"/>
        </pc:sldMkLst>
        <pc:spChg chg="add del mod">
          <ac:chgData name="rekhasingla1966@outlook.com" userId="23dcceb66b067ae8" providerId="LiveId" clId="{AAAF191C-6D7A-4381-9AA2-3833BD6F5ED5}" dt="2020-06-29T07:45:43.653" v="486" actId="21"/>
          <ac:spMkLst>
            <pc:docMk/>
            <pc:sldMk cId="353551474" sldId="281"/>
            <ac:spMk id="2" creationId="{5E6C69D1-2D52-43FA-B459-B44D427BF40D}"/>
          </ac:spMkLst>
        </pc:spChg>
        <pc:picChg chg="add mod">
          <ac:chgData name="rekhasingla1966@outlook.com" userId="23dcceb66b067ae8" providerId="LiveId" clId="{AAAF191C-6D7A-4381-9AA2-3833BD6F5ED5}" dt="2020-06-29T07:46:21.341" v="493" actId="14100"/>
          <ac:picMkLst>
            <pc:docMk/>
            <pc:sldMk cId="353551474" sldId="281"/>
            <ac:picMk id="3" creationId="{F762EB91-013F-4B9F-8BF4-34FDD92376F1}"/>
          </ac:picMkLst>
        </pc:picChg>
        <pc:picChg chg="add del mod">
          <ac:chgData name="rekhasingla1966@outlook.com" userId="23dcceb66b067ae8" providerId="LiveId" clId="{AAAF191C-6D7A-4381-9AA2-3833BD6F5ED5}" dt="2020-06-29T07:45:15.120" v="481" actId="478"/>
          <ac:picMkLst>
            <pc:docMk/>
            <pc:sldMk cId="353551474" sldId="281"/>
            <ac:picMk id="1026" creationId="{64B4A25D-E069-4934-A47C-710093CD5E3F}"/>
          </ac:picMkLst>
        </pc:picChg>
        <pc:picChg chg="add del mod">
          <ac:chgData name="rekhasingla1966@outlook.com" userId="23dcceb66b067ae8" providerId="LiveId" clId="{AAAF191C-6D7A-4381-9AA2-3833BD6F5ED5}" dt="2020-06-29T07:45:43.653" v="486" actId="21"/>
          <ac:picMkLst>
            <pc:docMk/>
            <pc:sldMk cId="353551474" sldId="281"/>
            <ac:picMk id="1028" creationId="{39BBA403-A110-493E-885B-66BF35DCA182}"/>
          </ac:picMkLst>
        </pc:picChg>
      </pc:sldChg>
      <pc:sldChg chg="addSp delSp modSp new del mod">
        <pc:chgData name="rekhasingla1966@outlook.com" userId="23dcceb66b067ae8" providerId="LiveId" clId="{AAAF191C-6D7A-4381-9AA2-3833BD6F5ED5}" dt="2020-06-29T08:56:10.442" v="645" actId="2696"/>
        <pc:sldMkLst>
          <pc:docMk/>
          <pc:sldMk cId="843885166" sldId="282"/>
        </pc:sldMkLst>
        <pc:spChg chg="add del mod">
          <ac:chgData name="rekhasingla1966@outlook.com" userId="23dcceb66b067ae8" providerId="LiveId" clId="{AAAF191C-6D7A-4381-9AA2-3833BD6F5ED5}" dt="2020-06-29T08:52:34.975" v="613"/>
          <ac:spMkLst>
            <pc:docMk/>
            <pc:sldMk cId="843885166" sldId="282"/>
            <ac:spMk id="2" creationId="{2E9494F2-0202-4766-926A-4ABEBC70A5DA}"/>
          </ac:spMkLst>
        </pc:spChg>
      </pc:sldChg>
      <pc:sldChg chg="new del">
        <pc:chgData name="rekhasingla1966@outlook.com" userId="23dcceb66b067ae8" providerId="LiveId" clId="{AAAF191C-6D7A-4381-9AA2-3833BD6F5ED5}" dt="2020-06-29T07:53:36.650" v="532" actId="2696"/>
        <pc:sldMkLst>
          <pc:docMk/>
          <pc:sldMk cId="206807466" sldId="283"/>
        </pc:sldMkLst>
      </pc:sldChg>
      <pc:sldChg chg="modSp new del mod">
        <pc:chgData name="rekhasingla1966@outlook.com" userId="23dcceb66b067ae8" providerId="LiveId" clId="{AAAF191C-6D7A-4381-9AA2-3833BD6F5ED5}" dt="2020-06-29T07:53:39.364" v="533" actId="2696"/>
        <pc:sldMkLst>
          <pc:docMk/>
          <pc:sldMk cId="2717860761" sldId="284"/>
        </pc:sldMkLst>
        <pc:spChg chg="mod">
          <ac:chgData name="rekhasingla1966@outlook.com" userId="23dcceb66b067ae8" providerId="LiveId" clId="{AAAF191C-6D7A-4381-9AA2-3833BD6F5ED5}" dt="2020-06-29T07:51:40.958" v="511" actId="20577"/>
          <ac:spMkLst>
            <pc:docMk/>
            <pc:sldMk cId="2717860761" sldId="284"/>
            <ac:spMk id="2" creationId="{4D95B74B-20E3-4462-843B-E34DE25BAC75}"/>
          </ac:spMkLst>
        </pc:spChg>
      </pc:sldChg>
      <pc:sldChg chg="new del">
        <pc:chgData name="rekhasingla1966@outlook.com" userId="23dcceb66b067ae8" providerId="LiveId" clId="{AAAF191C-6D7A-4381-9AA2-3833BD6F5ED5}" dt="2020-06-29T07:52:53.039" v="515" actId="2696"/>
        <pc:sldMkLst>
          <pc:docMk/>
          <pc:sldMk cId="518054421" sldId="285"/>
        </pc:sldMkLst>
      </pc:sldChg>
      <pc:sldChg chg="modSp new del mod">
        <pc:chgData name="rekhasingla1966@outlook.com" userId="23dcceb66b067ae8" providerId="LiveId" clId="{AAAF191C-6D7A-4381-9AA2-3833BD6F5ED5}" dt="2020-06-29T09:08:15.752" v="725" actId="2696"/>
        <pc:sldMkLst>
          <pc:docMk/>
          <pc:sldMk cId="3366504022" sldId="286"/>
        </pc:sldMkLst>
        <pc:spChg chg="mod">
          <ac:chgData name="rekhasingla1966@outlook.com" userId="23dcceb66b067ae8" providerId="LiveId" clId="{AAAF191C-6D7A-4381-9AA2-3833BD6F5ED5}" dt="2020-06-29T07:53:15.892" v="530" actId="20577"/>
          <ac:spMkLst>
            <pc:docMk/>
            <pc:sldMk cId="3366504022" sldId="286"/>
            <ac:spMk id="2" creationId="{E7061B97-F5E7-4CF2-9511-7458C65AE431}"/>
          </ac:spMkLst>
        </pc:spChg>
        <pc:spChg chg="mod">
          <ac:chgData name="rekhasingla1966@outlook.com" userId="23dcceb66b067ae8" providerId="LiveId" clId="{AAAF191C-6D7A-4381-9AA2-3833BD6F5ED5}" dt="2020-06-29T07:53:26.709" v="531" actId="6549"/>
          <ac:spMkLst>
            <pc:docMk/>
            <pc:sldMk cId="3366504022" sldId="286"/>
            <ac:spMk id="3" creationId="{7FB4DF16-18BE-41AC-AB20-C1B0CF0754A4}"/>
          </ac:spMkLst>
        </pc:spChg>
      </pc:sldChg>
      <pc:sldChg chg="new del">
        <pc:chgData name="rekhasingla1966@outlook.com" userId="23dcceb66b067ae8" providerId="LiveId" clId="{AAAF191C-6D7A-4381-9AA2-3833BD6F5ED5}" dt="2020-06-29T08:45:54.892" v="541" actId="2696"/>
        <pc:sldMkLst>
          <pc:docMk/>
          <pc:sldMk cId="408876093" sldId="287"/>
        </pc:sldMkLst>
      </pc:sldChg>
      <pc:sldChg chg="modSp new mod">
        <pc:chgData name="rekhasingla1966@outlook.com" userId="23dcceb66b067ae8" providerId="LiveId" clId="{AAAF191C-6D7A-4381-9AA2-3833BD6F5ED5}" dt="2020-07-18T06:52:44.998" v="2405" actId="12"/>
        <pc:sldMkLst>
          <pc:docMk/>
          <pc:sldMk cId="3668354805" sldId="288"/>
        </pc:sldMkLst>
        <pc:spChg chg="mod">
          <ac:chgData name="rekhasingla1966@outlook.com" userId="23dcceb66b067ae8" providerId="LiveId" clId="{AAAF191C-6D7A-4381-9AA2-3833BD6F5ED5}" dt="2020-06-29T08:51:17.997" v="605" actId="122"/>
          <ac:spMkLst>
            <pc:docMk/>
            <pc:sldMk cId="3668354805" sldId="288"/>
            <ac:spMk id="2" creationId="{86364D9B-6FF3-451B-81BF-299FC179F750}"/>
          </ac:spMkLst>
        </pc:spChg>
        <pc:spChg chg="mod">
          <ac:chgData name="rekhasingla1966@outlook.com" userId="23dcceb66b067ae8" providerId="LiveId" clId="{AAAF191C-6D7A-4381-9AA2-3833BD6F5ED5}" dt="2020-07-18T06:52:44.998" v="2405" actId="12"/>
          <ac:spMkLst>
            <pc:docMk/>
            <pc:sldMk cId="3668354805" sldId="288"/>
            <ac:spMk id="3" creationId="{1CAD41ED-FA58-446B-8572-703A9D4692DF}"/>
          </ac:spMkLst>
        </pc:spChg>
      </pc:sldChg>
      <pc:sldChg chg="modSp new mod">
        <pc:chgData name="rekhasingla1966@outlook.com" userId="23dcceb66b067ae8" providerId="LiveId" clId="{AAAF191C-6D7A-4381-9AA2-3833BD6F5ED5}" dt="2020-06-29T08:55:17.465" v="641" actId="20577"/>
        <pc:sldMkLst>
          <pc:docMk/>
          <pc:sldMk cId="3703418768" sldId="289"/>
        </pc:sldMkLst>
        <pc:spChg chg="mod">
          <ac:chgData name="rekhasingla1966@outlook.com" userId="23dcceb66b067ae8" providerId="LiveId" clId="{AAAF191C-6D7A-4381-9AA2-3833BD6F5ED5}" dt="2020-06-29T08:53:49.628" v="634" actId="947"/>
          <ac:spMkLst>
            <pc:docMk/>
            <pc:sldMk cId="3703418768" sldId="289"/>
            <ac:spMk id="2" creationId="{9EFDB5A0-ADBF-4742-9729-CFE5D95E9C86}"/>
          </ac:spMkLst>
        </pc:spChg>
        <pc:spChg chg="mod">
          <ac:chgData name="rekhasingla1966@outlook.com" userId="23dcceb66b067ae8" providerId="LiveId" clId="{AAAF191C-6D7A-4381-9AA2-3833BD6F5ED5}" dt="2020-06-29T08:55:17.465" v="641" actId="20577"/>
          <ac:spMkLst>
            <pc:docMk/>
            <pc:sldMk cId="3703418768" sldId="289"/>
            <ac:spMk id="3" creationId="{E9E97AAD-546E-4E2F-99C6-1243EAF74712}"/>
          </ac:spMkLst>
        </pc:spChg>
      </pc:sldChg>
      <pc:sldChg chg="addSp delSp modSp new mod">
        <pc:chgData name="rekhasingla1966@outlook.com" userId="23dcceb66b067ae8" providerId="LiveId" clId="{AAAF191C-6D7A-4381-9AA2-3833BD6F5ED5}" dt="2020-06-29T09:02:06.872" v="685" actId="14100"/>
        <pc:sldMkLst>
          <pc:docMk/>
          <pc:sldMk cId="918806480" sldId="290"/>
        </pc:sldMkLst>
        <pc:spChg chg="mod">
          <ac:chgData name="rekhasingla1966@outlook.com" userId="23dcceb66b067ae8" providerId="LiveId" clId="{AAAF191C-6D7A-4381-9AA2-3833BD6F5ED5}" dt="2020-06-29T09:00:56.237" v="679" actId="20577"/>
          <ac:spMkLst>
            <pc:docMk/>
            <pc:sldMk cId="918806480" sldId="290"/>
            <ac:spMk id="2" creationId="{46847751-74AE-4028-978B-A1909991CF5B}"/>
          </ac:spMkLst>
        </pc:spChg>
        <pc:spChg chg="del mod">
          <ac:chgData name="rekhasingla1966@outlook.com" userId="23dcceb66b067ae8" providerId="LiveId" clId="{AAAF191C-6D7A-4381-9AA2-3833BD6F5ED5}" dt="2020-06-29T09:00:30.455" v="665"/>
          <ac:spMkLst>
            <pc:docMk/>
            <pc:sldMk cId="918806480" sldId="290"/>
            <ac:spMk id="3" creationId="{FA5AD662-67D6-49B5-BEBE-D5CBAA6B6FC6}"/>
          </ac:spMkLst>
        </pc:spChg>
        <pc:spChg chg="add mod">
          <ac:chgData name="rekhasingla1966@outlook.com" userId="23dcceb66b067ae8" providerId="LiveId" clId="{AAAF191C-6D7A-4381-9AA2-3833BD6F5ED5}" dt="2020-06-29T09:02:06.872" v="685" actId="14100"/>
          <ac:spMkLst>
            <pc:docMk/>
            <pc:sldMk cId="918806480" sldId="290"/>
            <ac:spMk id="4" creationId="{74BCEE4B-93AA-44B4-A0EB-86ACB06F39EE}"/>
          </ac:spMkLst>
        </pc:spChg>
        <pc:picChg chg="add del mod">
          <ac:chgData name="rekhasingla1966@outlook.com" userId="23dcceb66b067ae8" providerId="LiveId" clId="{AAAF191C-6D7A-4381-9AA2-3833BD6F5ED5}" dt="2020-06-29T09:01:55.593" v="683" actId="21"/>
          <ac:picMkLst>
            <pc:docMk/>
            <pc:sldMk cId="918806480" sldId="290"/>
            <ac:picMk id="2050" creationId="{298B18BE-8946-41DB-8E87-3DAE77FEE668}"/>
          </ac:picMkLst>
        </pc:picChg>
        <pc:picChg chg="add mod">
          <ac:chgData name="rekhasingla1966@outlook.com" userId="23dcceb66b067ae8" providerId="LiveId" clId="{AAAF191C-6D7A-4381-9AA2-3833BD6F5ED5}" dt="2020-06-29T09:01:50.082" v="682" actId="1076"/>
          <ac:picMkLst>
            <pc:docMk/>
            <pc:sldMk cId="918806480" sldId="290"/>
            <ac:picMk id="2052" creationId="{0D0FA974-B71D-4BE7-9DB2-3B1A47E0AC16}"/>
          </ac:picMkLst>
        </pc:picChg>
      </pc:sldChg>
      <pc:sldChg chg="addSp delSp modSp new mod">
        <pc:chgData name="rekhasingla1966@outlook.com" userId="23dcceb66b067ae8" providerId="LiveId" clId="{AAAF191C-6D7A-4381-9AA2-3833BD6F5ED5}" dt="2020-06-29T09:07:01.482" v="724"/>
        <pc:sldMkLst>
          <pc:docMk/>
          <pc:sldMk cId="3516923367" sldId="291"/>
        </pc:sldMkLst>
        <pc:spChg chg="mod">
          <ac:chgData name="rekhasingla1966@outlook.com" userId="23dcceb66b067ae8" providerId="LiveId" clId="{AAAF191C-6D7A-4381-9AA2-3833BD6F5ED5}" dt="2020-06-29T09:07:01.482" v="724"/>
          <ac:spMkLst>
            <pc:docMk/>
            <pc:sldMk cId="3516923367" sldId="291"/>
            <ac:spMk id="2" creationId="{22513DF4-0673-48ED-AC33-D107F984B5DB}"/>
          </ac:spMkLst>
        </pc:spChg>
        <pc:spChg chg="del">
          <ac:chgData name="rekhasingla1966@outlook.com" userId="23dcceb66b067ae8" providerId="LiveId" clId="{AAAF191C-6D7A-4381-9AA2-3833BD6F5ED5}" dt="2020-06-29T09:06:30.191" v="722"/>
          <ac:spMkLst>
            <pc:docMk/>
            <pc:sldMk cId="3516923367" sldId="291"/>
            <ac:spMk id="3" creationId="{A486AB93-607B-4370-B44F-3473696DC6F6}"/>
          </ac:spMkLst>
        </pc:spChg>
        <pc:picChg chg="add mod">
          <ac:chgData name="rekhasingla1966@outlook.com" userId="23dcceb66b067ae8" providerId="LiveId" clId="{AAAF191C-6D7A-4381-9AA2-3833BD6F5ED5}" dt="2020-06-29T09:06:30.191" v="722"/>
          <ac:picMkLst>
            <pc:docMk/>
            <pc:sldMk cId="3516923367" sldId="291"/>
            <ac:picMk id="4098" creationId="{67272533-AFF5-4EA1-8A75-8A1196FDB7D5}"/>
          </ac:picMkLst>
        </pc:picChg>
      </pc:sldChg>
      <pc:sldChg chg="addSp delSp modSp new mod ord">
        <pc:chgData name="rekhasingla1966@outlook.com" userId="23dcceb66b067ae8" providerId="LiveId" clId="{AAAF191C-6D7A-4381-9AA2-3833BD6F5ED5}" dt="2020-07-20T07:00:51.157" v="5881"/>
        <pc:sldMkLst>
          <pc:docMk/>
          <pc:sldMk cId="2417380261" sldId="292"/>
        </pc:sldMkLst>
        <pc:spChg chg="mod">
          <ac:chgData name="rekhasingla1966@outlook.com" userId="23dcceb66b067ae8" providerId="LiveId" clId="{AAAF191C-6D7A-4381-9AA2-3833BD6F5ED5}" dt="2020-06-29T09:05:13.869" v="721" actId="947"/>
          <ac:spMkLst>
            <pc:docMk/>
            <pc:sldMk cId="2417380261" sldId="292"/>
            <ac:spMk id="2" creationId="{D24FFB1E-D930-404C-A990-A2FFAED25AF2}"/>
          </ac:spMkLst>
        </pc:spChg>
        <pc:spChg chg="del">
          <ac:chgData name="rekhasingla1966@outlook.com" userId="23dcceb66b067ae8" providerId="LiveId" clId="{AAAF191C-6D7A-4381-9AA2-3833BD6F5ED5}" dt="2020-06-29T09:04:11.955" v="703"/>
          <ac:spMkLst>
            <pc:docMk/>
            <pc:sldMk cId="2417380261" sldId="292"/>
            <ac:spMk id="3" creationId="{18EEF9B9-123D-4AAA-9227-95FDB6879CCD}"/>
          </ac:spMkLst>
        </pc:spChg>
        <pc:picChg chg="add mod">
          <ac:chgData name="rekhasingla1966@outlook.com" userId="23dcceb66b067ae8" providerId="LiveId" clId="{AAAF191C-6D7A-4381-9AA2-3833BD6F5ED5}" dt="2020-06-29T09:04:11.955" v="703"/>
          <ac:picMkLst>
            <pc:docMk/>
            <pc:sldMk cId="2417380261" sldId="292"/>
            <ac:picMk id="3074" creationId="{7D4BCF3B-8406-49CF-A6B5-A9D29295AA5A}"/>
          </ac:picMkLst>
        </pc:picChg>
      </pc:sldChg>
      <pc:sldChg chg="new del">
        <pc:chgData name="rekhasingla1966@outlook.com" userId="23dcceb66b067ae8" providerId="LiveId" clId="{AAAF191C-6D7A-4381-9AA2-3833BD6F5ED5}" dt="2020-06-29T09:11:30.212" v="738" actId="47"/>
        <pc:sldMkLst>
          <pc:docMk/>
          <pc:sldMk cId="1673156539" sldId="293"/>
        </pc:sldMkLst>
      </pc:sldChg>
      <pc:sldChg chg="modSp new mod">
        <pc:chgData name="rekhasingla1966@outlook.com" userId="23dcceb66b067ae8" providerId="LiveId" clId="{AAAF191C-6D7A-4381-9AA2-3833BD6F5ED5}" dt="2020-06-30T06:02:53.313" v="1197" actId="6549"/>
        <pc:sldMkLst>
          <pc:docMk/>
          <pc:sldMk cId="813043933" sldId="294"/>
        </pc:sldMkLst>
        <pc:spChg chg="mod">
          <ac:chgData name="rekhasingla1966@outlook.com" userId="23dcceb66b067ae8" providerId="LiveId" clId="{AAAF191C-6D7A-4381-9AA2-3833BD6F5ED5}" dt="2020-06-29T09:10:15.734" v="730" actId="6549"/>
          <ac:spMkLst>
            <pc:docMk/>
            <pc:sldMk cId="813043933" sldId="294"/>
            <ac:spMk id="2" creationId="{30433F56-DAA8-4B07-84EC-29BAA1714EB1}"/>
          </ac:spMkLst>
        </pc:spChg>
        <pc:spChg chg="mod">
          <ac:chgData name="rekhasingla1966@outlook.com" userId="23dcceb66b067ae8" providerId="LiveId" clId="{AAAF191C-6D7A-4381-9AA2-3833BD6F5ED5}" dt="2020-06-30T06:02:53.313" v="1197" actId="6549"/>
          <ac:spMkLst>
            <pc:docMk/>
            <pc:sldMk cId="813043933" sldId="294"/>
            <ac:spMk id="3" creationId="{8F467625-FD57-42A6-A113-AD304AC63CCE}"/>
          </ac:spMkLst>
        </pc:spChg>
      </pc:sldChg>
      <pc:sldChg chg="new del">
        <pc:chgData name="rekhasingla1966@outlook.com" userId="23dcceb66b067ae8" providerId="LiveId" clId="{AAAF191C-6D7A-4381-9AA2-3833BD6F5ED5}" dt="2020-06-29T09:12:55.186" v="747" actId="2696"/>
        <pc:sldMkLst>
          <pc:docMk/>
          <pc:sldMk cId="3492845268" sldId="295"/>
        </pc:sldMkLst>
      </pc:sldChg>
      <pc:sldChg chg="new del">
        <pc:chgData name="rekhasingla1966@outlook.com" userId="23dcceb66b067ae8" providerId="LiveId" clId="{AAAF191C-6D7A-4381-9AA2-3833BD6F5ED5}" dt="2020-06-29T09:11:31.873" v="740" actId="47"/>
        <pc:sldMkLst>
          <pc:docMk/>
          <pc:sldMk cId="3552429717" sldId="295"/>
        </pc:sldMkLst>
      </pc:sldChg>
      <pc:sldChg chg="new del">
        <pc:chgData name="rekhasingla1966@outlook.com" userId="23dcceb66b067ae8" providerId="LiveId" clId="{AAAF191C-6D7A-4381-9AA2-3833BD6F5ED5}" dt="2020-06-29T09:12:59.305" v="748" actId="2696"/>
        <pc:sldMkLst>
          <pc:docMk/>
          <pc:sldMk cId="613854490" sldId="296"/>
        </pc:sldMkLst>
      </pc:sldChg>
      <pc:sldChg chg="new del addCm">
        <pc:chgData name="rekhasingla1966@outlook.com" userId="23dcceb66b067ae8" providerId="LiveId" clId="{AAAF191C-6D7A-4381-9AA2-3833BD6F5ED5}" dt="2020-06-29T09:11:31.079" v="739" actId="47"/>
        <pc:sldMkLst>
          <pc:docMk/>
          <pc:sldMk cId="3157779617" sldId="296"/>
        </pc:sldMkLst>
      </pc:sldChg>
      <pc:sldChg chg="addSp delSp modSp new mod">
        <pc:chgData name="rekhasingla1966@outlook.com" userId="23dcceb66b067ae8" providerId="LiveId" clId="{AAAF191C-6D7A-4381-9AA2-3833BD6F5ED5}" dt="2020-06-29T09:42:59.887" v="922" actId="1076"/>
        <pc:sldMkLst>
          <pc:docMk/>
          <pc:sldMk cId="2733592117" sldId="297"/>
        </pc:sldMkLst>
        <pc:spChg chg="mod">
          <ac:chgData name="rekhasingla1966@outlook.com" userId="23dcceb66b067ae8" providerId="LiveId" clId="{AAAF191C-6D7A-4381-9AA2-3833BD6F5ED5}" dt="2020-06-29T09:39:53.262" v="916" actId="122"/>
          <ac:spMkLst>
            <pc:docMk/>
            <pc:sldMk cId="2733592117" sldId="297"/>
            <ac:spMk id="2" creationId="{6416F906-FEF2-4C88-8D0B-2F228BD74F7D}"/>
          </ac:spMkLst>
        </pc:spChg>
        <pc:spChg chg="del">
          <ac:chgData name="rekhasingla1966@outlook.com" userId="23dcceb66b067ae8" providerId="LiveId" clId="{AAAF191C-6D7A-4381-9AA2-3833BD6F5ED5}" dt="2020-06-29T09:41:46.680" v="917"/>
          <ac:spMkLst>
            <pc:docMk/>
            <pc:sldMk cId="2733592117" sldId="297"/>
            <ac:spMk id="3" creationId="{AD320FAF-FF23-4ADF-B597-225BFA59CC90}"/>
          </ac:spMkLst>
        </pc:spChg>
        <pc:picChg chg="add mod">
          <ac:chgData name="rekhasingla1966@outlook.com" userId="23dcceb66b067ae8" providerId="LiveId" clId="{AAAF191C-6D7A-4381-9AA2-3833BD6F5ED5}" dt="2020-06-29T09:42:59.887" v="922" actId="1076"/>
          <ac:picMkLst>
            <pc:docMk/>
            <pc:sldMk cId="2733592117" sldId="297"/>
            <ac:picMk id="6146" creationId="{46078D78-65CD-4564-8A3C-3D26C126F299}"/>
          </ac:picMkLst>
        </pc:picChg>
      </pc:sldChg>
      <pc:sldChg chg="modSp new mod">
        <pc:chgData name="rekhasingla1966@outlook.com" userId="23dcceb66b067ae8" providerId="LiveId" clId="{AAAF191C-6D7A-4381-9AA2-3833BD6F5ED5}" dt="2020-06-29T09:36:24.930" v="868" actId="20577"/>
        <pc:sldMkLst>
          <pc:docMk/>
          <pc:sldMk cId="1558700796" sldId="298"/>
        </pc:sldMkLst>
        <pc:spChg chg="mod">
          <ac:chgData name="rekhasingla1966@outlook.com" userId="23dcceb66b067ae8" providerId="LiveId" clId="{AAAF191C-6D7A-4381-9AA2-3833BD6F5ED5}" dt="2020-06-29T09:15:20.545" v="772" actId="122"/>
          <ac:spMkLst>
            <pc:docMk/>
            <pc:sldMk cId="1558700796" sldId="298"/>
            <ac:spMk id="2" creationId="{5A54CF78-38F4-449A-9598-2A0781AE2A00}"/>
          </ac:spMkLst>
        </pc:spChg>
        <pc:spChg chg="mod">
          <ac:chgData name="rekhasingla1966@outlook.com" userId="23dcceb66b067ae8" providerId="LiveId" clId="{AAAF191C-6D7A-4381-9AA2-3833BD6F5ED5}" dt="2020-06-29T09:36:24.930" v="868" actId="20577"/>
          <ac:spMkLst>
            <pc:docMk/>
            <pc:sldMk cId="1558700796" sldId="298"/>
            <ac:spMk id="3" creationId="{2A5AD470-8A20-4673-B30A-B84A69C962BF}"/>
          </ac:spMkLst>
        </pc:spChg>
      </pc:sldChg>
      <pc:sldChg chg="addSp delSp modSp new mod">
        <pc:chgData name="rekhasingla1966@outlook.com" userId="23dcceb66b067ae8" providerId="LiveId" clId="{AAAF191C-6D7A-4381-9AA2-3833BD6F5ED5}" dt="2020-06-29T09:31:06.955" v="850" actId="255"/>
        <pc:sldMkLst>
          <pc:docMk/>
          <pc:sldMk cId="4192120940" sldId="299"/>
        </pc:sldMkLst>
        <pc:spChg chg="mod">
          <ac:chgData name="rekhasingla1966@outlook.com" userId="23dcceb66b067ae8" providerId="LiveId" clId="{AAAF191C-6D7A-4381-9AA2-3833BD6F5ED5}" dt="2020-06-29T09:15:49.627" v="776" actId="255"/>
          <ac:spMkLst>
            <pc:docMk/>
            <pc:sldMk cId="4192120940" sldId="299"/>
            <ac:spMk id="2" creationId="{F2039630-8A45-4D37-9AB8-19DD7EBA3633}"/>
          </ac:spMkLst>
        </pc:spChg>
        <pc:spChg chg="del">
          <ac:chgData name="rekhasingla1966@outlook.com" userId="23dcceb66b067ae8" providerId="LiveId" clId="{AAAF191C-6D7A-4381-9AA2-3833BD6F5ED5}" dt="2020-06-29T09:16:35.214" v="777"/>
          <ac:spMkLst>
            <pc:docMk/>
            <pc:sldMk cId="4192120940" sldId="299"/>
            <ac:spMk id="3" creationId="{D9646F10-D57E-4BFF-A80A-80225B981EFD}"/>
          </ac:spMkLst>
        </pc:spChg>
        <pc:spChg chg="add mod">
          <ac:chgData name="rekhasingla1966@outlook.com" userId="23dcceb66b067ae8" providerId="LiveId" clId="{AAAF191C-6D7A-4381-9AA2-3833BD6F5ED5}" dt="2020-06-29T09:31:06.955" v="850" actId="255"/>
          <ac:spMkLst>
            <pc:docMk/>
            <pc:sldMk cId="4192120940" sldId="299"/>
            <ac:spMk id="4" creationId="{AB51D8F6-4BF0-4366-ABA0-FAAEFC27D880}"/>
          </ac:spMkLst>
        </pc:spChg>
      </pc:sldChg>
      <pc:sldChg chg="modSp new mod">
        <pc:chgData name="rekhasingla1966@outlook.com" userId="23dcceb66b067ae8" providerId="LiveId" clId="{AAAF191C-6D7A-4381-9AA2-3833BD6F5ED5}" dt="2020-06-29T09:34:25.973" v="861" actId="20577"/>
        <pc:sldMkLst>
          <pc:docMk/>
          <pc:sldMk cId="2639669525" sldId="300"/>
        </pc:sldMkLst>
        <pc:spChg chg="mod">
          <ac:chgData name="rekhasingla1966@outlook.com" userId="23dcceb66b067ae8" providerId="LiveId" clId="{AAAF191C-6D7A-4381-9AA2-3833BD6F5ED5}" dt="2020-06-29T09:33:45.396" v="854" actId="27636"/>
          <ac:spMkLst>
            <pc:docMk/>
            <pc:sldMk cId="2639669525" sldId="300"/>
            <ac:spMk id="2" creationId="{133EA5B9-22AF-41B7-8BA1-E3C253C6D7D9}"/>
          </ac:spMkLst>
        </pc:spChg>
        <pc:spChg chg="mod">
          <ac:chgData name="rekhasingla1966@outlook.com" userId="23dcceb66b067ae8" providerId="LiveId" clId="{AAAF191C-6D7A-4381-9AA2-3833BD6F5ED5}" dt="2020-06-29T09:34:25.973" v="861" actId="20577"/>
          <ac:spMkLst>
            <pc:docMk/>
            <pc:sldMk cId="2639669525" sldId="300"/>
            <ac:spMk id="3" creationId="{4475373F-E742-4910-B356-D9A0FB4ADAE6}"/>
          </ac:spMkLst>
        </pc:spChg>
      </pc:sldChg>
      <pc:sldChg chg="modSp new mod ord">
        <pc:chgData name="rekhasingla1966@outlook.com" userId="23dcceb66b067ae8" providerId="LiveId" clId="{AAAF191C-6D7A-4381-9AA2-3833BD6F5ED5}" dt="2020-06-29T09:38:52.510" v="900" actId="14100"/>
        <pc:sldMkLst>
          <pc:docMk/>
          <pc:sldMk cId="282898439" sldId="301"/>
        </pc:sldMkLst>
        <pc:spChg chg="mod">
          <ac:chgData name="rekhasingla1966@outlook.com" userId="23dcceb66b067ae8" providerId="LiveId" clId="{AAAF191C-6D7A-4381-9AA2-3833BD6F5ED5}" dt="2020-06-29T09:38:52.510" v="900" actId="14100"/>
          <ac:spMkLst>
            <pc:docMk/>
            <pc:sldMk cId="282898439" sldId="301"/>
            <ac:spMk id="2" creationId="{B805ABE0-56AB-4E26-83F9-00C9ABB4B6A7}"/>
          </ac:spMkLst>
        </pc:spChg>
      </pc:sldChg>
      <pc:sldChg chg="modSp new mod">
        <pc:chgData name="rekhasingla1966@outlook.com" userId="23dcceb66b067ae8" providerId="LiveId" clId="{AAAF191C-6D7A-4381-9AA2-3833BD6F5ED5}" dt="2020-06-29T09:38:14.940" v="896" actId="14100"/>
        <pc:sldMkLst>
          <pc:docMk/>
          <pc:sldMk cId="3724505447" sldId="302"/>
        </pc:sldMkLst>
        <pc:spChg chg="mod">
          <ac:chgData name="rekhasingla1966@outlook.com" userId="23dcceb66b067ae8" providerId="LiveId" clId="{AAAF191C-6D7A-4381-9AA2-3833BD6F5ED5}" dt="2020-06-29T09:38:14.940" v="896" actId="14100"/>
          <ac:spMkLst>
            <pc:docMk/>
            <pc:sldMk cId="3724505447" sldId="302"/>
            <ac:spMk id="2" creationId="{64D46B25-CF3E-4C36-91D2-44DA74685915}"/>
          </ac:spMkLst>
        </pc:spChg>
      </pc:sldChg>
      <pc:sldChg chg="new del">
        <pc:chgData name="rekhasingla1966@outlook.com" userId="23dcceb66b067ae8" providerId="LiveId" clId="{AAAF191C-6D7A-4381-9AA2-3833BD6F5ED5}" dt="2020-06-29T09:44:21.296" v="931" actId="2696"/>
        <pc:sldMkLst>
          <pc:docMk/>
          <pc:sldMk cId="2796223483" sldId="303"/>
        </pc:sldMkLst>
      </pc:sldChg>
      <pc:sldChg chg="new del">
        <pc:chgData name="rekhasingla1966@outlook.com" userId="23dcceb66b067ae8" providerId="LiveId" clId="{AAAF191C-6D7A-4381-9AA2-3833BD6F5ED5}" dt="2020-06-29T09:44:24.457" v="932" actId="2696"/>
        <pc:sldMkLst>
          <pc:docMk/>
          <pc:sldMk cId="2813699604" sldId="304"/>
        </pc:sldMkLst>
      </pc:sldChg>
      <pc:sldChg chg="addSp delSp modSp new mod">
        <pc:chgData name="rekhasingla1966@outlook.com" userId="23dcceb66b067ae8" providerId="LiveId" clId="{AAAF191C-6D7A-4381-9AA2-3833BD6F5ED5}" dt="2020-06-29T09:45:21.165" v="946" actId="14734"/>
        <pc:sldMkLst>
          <pc:docMk/>
          <pc:sldMk cId="2309930736" sldId="305"/>
        </pc:sldMkLst>
        <pc:spChg chg="mod">
          <ac:chgData name="rekhasingla1966@outlook.com" userId="23dcceb66b067ae8" providerId="LiveId" clId="{AAAF191C-6D7A-4381-9AA2-3833BD6F5ED5}" dt="2020-06-29T09:44:50.191" v="944" actId="20577"/>
          <ac:spMkLst>
            <pc:docMk/>
            <pc:sldMk cId="2309930736" sldId="305"/>
            <ac:spMk id="2" creationId="{0ADB8FD8-CF11-44F6-9872-5D965EEFFFFF}"/>
          </ac:spMkLst>
        </pc:spChg>
        <pc:spChg chg="del">
          <ac:chgData name="rekhasingla1966@outlook.com" userId="23dcceb66b067ae8" providerId="LiveId" clId="{AAAF191C-6D7A-4381-9AA2-3833BD6F5ED5}" dt="2020-06-29T09:43:40.886" v="926"/>
          <ac:spMkLst>
            <pc:docMk/>
            <pc:sldMk cId="2309930736" sldId="305"/>
            <ac:spMk id="3" creationId="{492A6563-47CF-456D-A1AC-F2167D005DA9}"/>
          </ac:spMkLst>
        </pc:spChg>
        <pc:graphicFrameChg chg="add mod modGraphic">
          <ac:chgData name="rekhasingla1966@outlook.com" userId="23dcceb66b067ae8" providerId="LiveId" clId="{AAAF191C-6D7A-4381-9AA2-3833BD6F5ED5}" dt="2020-06-29T09:45:21.165" v="946" actId="14734"/>
          <ac:graphicFrameMkLst>
            <pc:docMk/>
            <pc:sldMk cId="2309930736" sldId="305"/>
            <ac:graphicFrameMk id="4" creationId="{50CE2374-9F65-4C12-A60C-C2E08EDA504E}"/>
          </ac:graphicFrameMkLst>
        </pc:graphicFrameChg>
      </pc:sldChg>
      <pc:sldChg chg="addSp delSp modSp new del mod">
        <pc:chgData name="rekhasingla1966@outlook.com" userId="23dcceb66b067ae8" providerId="LiveId" clId="{AAAF191C-6D7A-4381-9AA2-3833BD6F5ED5}" dt="2020-06-29T09:54:20.206" v="1010" actId="2696"/>
        <pc:sldMkLst>
          <pc:docMk/>
          <pc:sldMk cId="547054035" sldId="306"/>
        </pc:sldMkLst>
        <pc:spChg chg="del">
          <ac:chgData name="rekhasingla1966@outlook.com" userId="23dcceb66b067ae8" providerId="LiveId" clId="{AAAF191C-6D7A-4381-9AA2-3833BD6F5ED5}" dt="2020-06-29T09:46:53.664" v="948"/>
          <ac:spMkLst>
            <pc:docMk/>
            <pc:sldMk cId="547054035" sldId="306"/>
            <ac:spMk id="3" creationId="{32C79302-6C36-4271-8A88-6E5CE6FE8462}"/>
          </ac:spMkLst>
        </pc:spChg>
        <pc:spChg chg="add mod">
          <ac:chgData name="rekhasingla1966@outlook.com" userId="23dcceb66b067ae8" providerId="LiveId" clId="{AAAF191C-6D7A-4381-9AA2-3833BD6F5ED5}" dt="2020-06-29T09:48:06.803" v="949" actId="6549"/>
          <ac:spMkLst>
            <pc:docMk/>
            <pc:sldMk cId="547054035" sldId="306"/>
            <ac:spMk id="4" creationId="{4D579E17-F6B3-46CB-9409-C17CCDA28221}"/>
          </ac:spMkLst>
        </pc:spChg>
      </pc:sldChg>
      <pc:sldChg chg="new del">
        <pc:chgData name="rekhasingla1966@outlook.com" userId="23dcceb66b067ae8" providerId="LiveId" clId="{AAAF191C-6D7A-4381-9AA2-3833BD6F5ED5}" dt="2020-06-29T09:54:08.953" v="1009" actId="2696"/>
        <pc:sldMkLst>
          <pc:docMk/>
          <pc:sldMk cId="1982605862" sldId="307"/>
        </pc:sldMkLst>
      </pc:sldChg>
      <pc:sldChg chg="modSp new mod">
        <pc:chgData name="rekhasingla1966@outlook.com" userId="23dcceb66b067ae8" providerId="LiveId" clId="{AAAF191C-6D7A-4381-9AA2-3833BD6F5ED5}" dt="2020-06-29T09:52:41.015" v="991" actId="2711"/>
        <pc:sldMkLst>
          <pc:docMk/>
          <pc:sldMk cId="4008272609" sldId="308"/>
        </pc:sldMkLst>
        <pc:spChg chg="mod">
          <ac:chgData name="rekhasingla1966@outlook.com" userId="23dcceb66b067ae8" providerId="LiveId" clId="{AAAF191C-6D7A-4381-9AA2-3833BD6F5ED5}" dt="2020-06-29T09:52:41.015" v="991" actId="2711"/>
          <ac:spMkLst>
            <pc:docMk/>
            <pc:sldMk cId="4008272609" sldId="308"/>
            <ac:spMk id="2" creationId="{5E53FE5D-5166-4F67-904D-C8017359C647}"/>
          </ac:spMkLst>
        </pc:spChg>
        <pc:spChg chg="mod">
          <ac:chgData name="rekhasingla1966@outlook.com" userId="23dcceb66b067ae8" providerId="LiveId" clId="{AAAF191C-6D7A-4381-9AA2-3833BD6F5ED5}" dt="2020-06-29T09:49:14.140" v="971" actId="255"/>
          <ac:spMkLst>
            <pc:docMk/>
            <pc:sldMk cId="4008272609" sldId="308"/>
            <ac:spMk id="3" creationId="{738B2640-9BEA-458F-B89C-78C75AD8A6AB}"/>
          </ac:spMkLst>
        </pc:spChg>
      </pc:sldChg>
      <pc:sldChg chg="modSp new mod">
        <pc:chgData name="rekhasingla1966@outlook.com" userId="23dcceb66b067ae8" providerId="LiveId" clId="{AAAF191C-6D7A-4381-9AA2-3833BD6F5ED5}" dt="2020-06-29T09:53:11.481" v="1005" actId="20577"/>
        <pc:sldMkLst>
          <pc:docMk/>
          <pc:sldMk cId="1947123987" sldId="309"/>
        </pc:sldMkLst>
        <pc:spChg chg="mod">
          <ac:chgData name="rekhasingla1966@outlook.com" userId="23dcceb66b067ae8" providerId="LiveId" clId="{AAAF191C-6D7A-4381-9AA2-3833BD6F5ED5}" dt="2020-06-29T09:53:11.481" v="1005" actId="20577"/>
          <ac:spMkLst>
            <pc:docMk/>
            <pc:sldMk cId="1947123987" sldId="309"/>
            <ac:spMk id="2" creationId="{B5209AE0-0A3C-4DAC-A158-476CF54B1C63}"/>
          </ac:spMkLst>
        </pc:spChg>
        <pc:spChg chg="mod">
          <ac:chgData name="rekhasingla1966@outlook.com" userId="23dcceb66b067ae8" providerId="LiveId" clId="{AAAF191C-6D7A-4381-9AA2-3833BD6F5ED5}" dt="2020-06-29T09:52:26.933" v="990" actId="20577"/>
          <ac:spMkLst>
            <pc:docMk/>
            <pc:sldMk cId="1947123987" sldId="309"/>
            <ac:spMk id="3" creationId="{0AA92997-EAF0-4D6D-ABBE-8B3A578A0F93}"/>
          </ac:spMkLst>
        </pc:spChg>
      </pc:sldChg>
      <pc:sldChg chg="new del">
        <pc:chgData name="rekhasingla1966@outlook.com" userId="23dcceb66b067ae8" providerId="LiveId" clId="{AAAF191C-6D7A-4381-9AA2-3833BD6F5ED5}" dt="2020-06-29T09:56:09.467" v="1019" actId="2696"/>
        <pc:sldMkLst>
          <pc:docMk/>
          <pc:sldMk cId="3093826339" sldId="310"/>
        </pc:sldMkLst>
      </pc:sldChg>
      <pc:sldChg chg="new del">
        <pc:chgData name="rekhasingla1966@outlook.com" userId="23dcceb66b067ae8" providerId="LiveId" clId="{AAAF191C-6D7A-4381-9AA2-3833BD6F5ED5}" dt="2020-06-29T09:56:13.810" v="1020" actId="2696"/>
        <pc:sldMkLst>
          <pc:docMk/>
          <pc:sldMk cId="4104870000" sldId="311"/>
        </pc:sldMkLst>
      </pc:sldChg>
      <pc:sldChg chg="modSp new mod">
        <pc:chgData name="rekhasingla1966@outlook.com" userId="23dcceb66b067ae8" providerId="LiveId" clId="{AAAF191C-6D7A-4381-9AA2-3833BD6F5ED5}" dt="2020-06-29T10:02:06.763" v="1086" actId="20577"/>
        <pc:sldMkLst>
          <pc:docMk/>
          <pc:sldMk cId="1223623840" sldId="312"/>
        </pc:sldMkLst>
        <pc:spChg chg="mod">
          <ac:chgData name="rekhasingla1966@outlook.com" userId="23dcceb66b067ae8" providerId="LiveId" clId="{AAAF191C-6D7A-4381-9AA2-3833BD6F5ED5}" dt="2020-06-29T10:02:06.763" v="1086" actId="20577"/>
          <ac:spMkLst>
            <pc:docMk/>
            <pc:sldMk cId="1223623840" sldId="312"/>
            <ac:spMk id="2" creationId="{46900788-D4ED-4E98-870E-2319A9CC4FDF}"/>
          </ac:spMkLst>
        </pc:spChg>
      </pc:sldChg>
      <pc:sldChg chg="modSp add mod">
        <pc:chgData name="rekhasingla1966@outlook.com" userId="23dcceb66b067ae8" providerId="LiveId" clId="{AAAF191C-6D7A-4381-9AA2-3833BD6F5ED5}" dt="2020-07-18T07:35:57.761" v="3697" actId="20577"/>
        <pc:sldMkLst>
          <pc:docMk/>
          <pc:sldMk cId="2013379197" sldId="313"/>
        </pc:sldMkLst>
        <pc:spChg chg="mod">
          <ac:chgData name="rekhasingla1966@outlook.com" userId="23dcceb66b067ae8" providerId="LiveId" clId="{AAAF191C-6D7A-4381-9AA2-3833BD6F5ED5}" dt="2020-07-18T07:35:57.761" v="3697" actId="20577"/>
          <ac:spMkLst>
            <pc:docMk/>
            <pc:sldMk cId="2013379197" sldId="313"/>
            <ac:spMk id="2" creationId="{46900788-D4ED-4E98-870E-2319A9CC4FDF}"/>
          </ac:spMkLst>
        </pc:spChg>
      </pc:sldChg>
      <pc:sldChg chg="new del">
        <pc:chgData name="rekhasingla1966@outlook.com" userId="23dcceb66b067ae8" providerId="LiveId" clId="{AAAF191C-6D7A-4381-9AA2-3833BD6F5ED5}" dt="2020-06-29T10:01:00.769" v="1082" actId="2696"/>
        <pc:sldMkLst>
          <pc:docMk/>
          <pc:sldMk cId="3308367703" sldId="313"/>
        </pc:sldMkLst>
      </pc:sldChg>
      <pc:sldChg chg="modSp new mod">
        <pc:chgData name="rekhasingla1966@outlook.com" userId="23dcceb66b067ae8" providerId="LiveId" clId="{AAAF191C-6D7A-4381-9AA2-3833BD6F5ED5}" dt="2020-06-30T06:53:03.586" v="1594" actId="27636"/>
        <pc:sldMkLst>
          <pc:docMk/>
          <pc:sldMk cId="2565234719" sldId="314"/>
        </pc:sldMkLst>
        <pc:spChg chg="mod">
          <ac:chgData name="rekhasingla1966@outlook.com" userId="23dcceb66b067ae8" providerId="LiveId" clId="{AAAF191C-6D7A-4381-9AA2-3833BD6F5ED5}" dt="2020-06-29T10:03:18.882" v="1092"/>
          <ac:spMkLst>
            <pc:docMk/>
            <pc:sldMk cId="2565234719" sldId="314"/>
            <ac:spMk id="2" creationId="{CF201266-FC38-4B33-8038-E4895B7FADE6}"/>
          </ac:spMkLst>
        </pc:spChg>
        <pc:spChg chg="mod">
          <ac:chgData name="rekhasingla1966@outlook.com" userId="23dcceb66b067ae8" providerId="LiveId" clId="{AAAF191C-6D7A-4381-9AA2-3833BD6F5ED5}" dt="2020-06-30T06:53:03.586" v="1594" actId="27636"/>
          <ac:spMkLst>
            <pc:docMk/>
            <pc:sldMk cId="2565234719" sldId="314"/>
            <ac:spMk id="3" creationId="{E726CE6E-A1EE-4E14-A953-48A5C172B581}"/>
          </ac:spMkLst>
        </pc:spChg>
      </pc:sldChg>
      <pc:sldChg chg="modSp new mod">
        <pc:chgData name="rekhasingla1966@outlook.com" userId="23dcceb66b067ae8" providerId="LiveId" clId="{AAAF191C-6D7A-4381-9AA2-3833BD6F5ED5}" dt="2020-07-18T09:09:07.003" v="5554" actId="313"/>
        <pc:sldMkLst>
          <pc:docMk/>
          <pc:sldMk cId="553496324" sldId="315"/>
        </pc:sldMkLst>
        <pc:spChg chg="mod">
          <ac:chgData name="rekhasingla1966@outlook.com" userId="23dcceb66b067ae8" providerId="LiveId" clId="{AAAF191C-6D7A-4381-9AA2-3833BD6F5ED5}" dt="2020-07-18T09:09:07.003" v="5554" actId="313"/>
          <ac:spMkLst>
            <pc:docMk/>
            <pc:sldMk cId="553496324" sldId="315"/>
            <ac:spMk id="2" creationId="{7AF90E26-B052-48BC-858D-04069BDAF15C}"/>
          </ac:spMkLst>
        </pc:spChg>
        <pc:spChg chg="mod">
          <ac:chgData name="rekhasingla1966@outlook.com" userId="23dcceb66b067ae8" providerId="LiveId" clId="{AAAF191C-6D7A-4381-9AA2-3833BD6F5ED5}" dt="2020-06-29T10:09:39.096" v="1123" actId="27636"/>
          <ac:spMkLst>
            <pc:docMk/>
            <pc:sldMk cId="553496324" sldId="315"/>
            <ac:spMk id="3" creationId="{374BD21C-C7A5-4E99-B133-74AA99A4E285}"/>
          </ac:spMkLst>
        </pc:spChg>
      </pc:sldChg>
      <pc:sldChg chg="addSp delSp modSp new mod">
        <pc:chgData name="rekhasingla1966@outlook.com" userId="23dcceb66b067ae8" providerId="LiveId" clId="{AAAF191C-6D7A-4381-9AA2-3833BD6F5ED5}" dt="2020-07-18T09:09:21.871" v="5555" actId="6549"/>
        <pc:sldMkLst>
          <pc:docMk/>
          <pc:sldMk cId="3481831778" sldId="316"/>
        </pc:sldMkLst>
        <pc:spChg chg="mod">
          <ac:chgData name="rekhasingla1966@outlook.com" userId="23dcceb66b067ae8" providerId="LiveId" clId="{AAAF191C-6D7A-4381-9AA2-3833BD6F5ED5}" dt="2020-07-18T09:09:21.871" v="5555" actId="6549"/>
          <ac:spMkLst>
            <pc:docMk/>
            <pc:sldMk cId="3481831778" sldId="316"/>
            <ac:spMk id="2" creationId="{9008B3DD-59FD-41F4-93E8-47BE56CEE104}"/>
          </ac:spMkLst>
        </pc:spChg>
        <pc:spChg chg="mod">
          <ac:chgData name="rekhasingla1966@outlook.com" userId="23dcceb66b067ae8" providerId="LiveId" clId="{AAAF191C-6D7A-4381-9AA2-3833BD6F5ED5}" dt="2020-06-29T10:06:08.056" v="1099" actId="27636"/>
          <ac:spMkLst>
            <pc:docMk/>
            <pc:sldMk cId="3481831778" sldId="316"/>
            <ac:spMk id="3" creationId="{3C466FBA-CD19-4154-84C4-F7774E9C761B}"/>
          </ac:spMkLst>
        </pc:spChg>
        <pc:spChg chg="add del mod">
          <ac:chgData name="rekhasingla1966@outlook.com" userId="23dcceb66b067ae8" providerId="LiveId" clId="{AAAF191C-6D7A-4381-9AA2-3833BD6F5ED5}" dt="2020-06-29T10:10:27.358" v="1130"/>
          <ac:spMkLst>
            <pc:docMk/>
            <pc:sldMk cId="3481831778" sldId="316"/>
            <ac:spMk id="4" creationId="{973AD902-1A3A-455F-9B0A-1A6A27DBD0F1}"/>
          </ac:spMkLst>
        </pc:spChg>
      </pc:sldChg>
      <pc:sldChg chg="addSp delSp modSp new del mod">
        <pc:chgData name="rekhasingla1966@outlook.com" userId="23dcceb66b067ae8" providerId="LiveId" clId="{AAAF191C-6D7A-4381-9AA2-3833BD6F5ED5}" dt="2020-06-29T10:08:30.165" v="1107" actId="2696"/>
        <pc:sldMkLst>
          <pc:docMk/>
          <pc:sldMk cId="1893379816" sldId="317"/>
        </pc:sldMkLst>
        <pc:spChg chg="add del mod">
          <ac:chgData name="rekhasingla1966@outlook.com" userId="23dcceb66b067ae8" providerId="LiveId" clId="{AAAF191C-6D7A-4381-9AA2-3833BD6F5ED5}" dt="2020-06-29T10:08:27.991" v="1106"/>
          <ac:spMkLst>
            <pc:docMk/>
            <pc:sldMk cId="1893379816" sldId="317"/>
            <ac:spMk id="4" creationId="{E198E767-20C9-465D-9D71-9E173BFAB647}"/>
          </ac:spMkLst>
        </pc:spChg>
        <pc:spChg chg="add">
          <ac:chgData name="rekhasingla1966@outlook.com" userId="23dcceb66b067ae8" providerId="LiveId" clId="{AAAF191C-6D7A-4381-9AA2-3833BD6F5ED5}" dt="2020-06-29T10:07:25.996" v="1101"/>
          <ac:spMkLst>
            <pc:docMk/>
            <pc:sldMk cId="1893379816" sldId="317"/>
            <ac:spMk id="5" creationId="{A0A3978C-25C5-43F8-9356-EBE7AE98CE82}"/>
          </ac:spMkLst>
        </pc:spChg>
        <pc:spChg chg="add">
          <ac:chgData name="rekhasingla1966@outlook.com" userId="23dcceb66b067ae8" providerId="LiveId" clId="{AAAF191C-6D7A-4381-9AA2-3833BD6F5ED5}" dt="2020-06-29T10:07:25.996" v="1101"/>
          <ac:spMkLst>
            <pc:docMk/>
            <pc:sldMk cId="1893379816" sldId="317"/>
            <ac:spMk id="6" creationId="{0CF1A91D-C4AF-4A64-9C6E-8B8A3535AE35}"/>
          </ac:spMkLst>
        </pc:spChg>
        <pc:spChg chg="add">
          <ac:chgData name="rekhasingla1966@outlook.com" userId="23dcceb66b067ae8" providerId="LiveId" clId="{AAAF191C-6D7A-4381-9AA2-3833BD6F5ED5}" dt="2020-06-29T10:07:25.996" v="1101"/>
          <ac:spMkLst>
            <pc:docMk/>
            <pc:sldMk cId="1893379816" sldId="317"/>
            <ac:spMk id="7" creationId="{19FDB57A-4AA1-4163-9685-235EC9C0A7CF}"/>
          </ac:spMkLst>
        </pc:spChg>
        <pc:spChg chg="add mod">
          <ac:chgData name="rekhasingla1966@outlook.com" userId="23dcceb66b067ae8" providerId="LiveId" clId="{AAAF191C-6D7A-4381-9AA2-3833BD6F5ED5}" dt="2020-06-29T10:07:30.958" v="1102"/>
          <ac:spMkLst>
            <pc:docMk/>
            <pc:sldMk cId="1893379816" sldId="317"/>
            <ac:spMk id="8" creationId="{65092DD2-2C7F-485C-BD31-18DD09A4A150}"/>
          </ac:spMkLst>
        </pc:spChg>
        <pc:spChg chg="add mod">
          <ac:chgData name="rekhasingla1966@outlook.com" userId="23dcceb66b067ae8" providerId="LiveId" clId="{AAAF191C-6D7A-4381-9AA2-3833BD6F5ED5}" dt="2020-06-29T10:07:30.958" v="1102"/>
          <ac:spMkLst>
            <pc:docMk/>
            <pc:sldMk cId="1893379816" sldId="317"/>
            <ac:spMk id="9" creationId="{4B781225-A72D-4250-9222-7BE3F9CC3439}"/>
          </ac:spMkLst>
        </pc:spChg>
        <pc:spChg chg="add mod">
          <ac:chgData name="rekhasingla1966@outlook.com" userId="23dcceb66b067ae8" providerId="LiveId" clId="{AAAF191C-6D7A-4381-9AA2-3833BD6F5ED5}" dt="2020-06-29T10:07:30.958" v="1102"/>
          <ac:spMkLst>
            <pc:docMk/>
            <pc:sldMk cId="1893379816" sldId="317"/>
            <ac:spMk id="10" creationId="{7DF63D25-CAFC-4338-B126-D8FC089658BA}"/>
          </ac:spMkLst>
        </pc:spChg>
        <pc:spChg chg="add mod">
          <ac:chgData name="rekhasingla1966@outlook.com" userId="23dcceb66b067ae8" providerId="LiveId" clId="{AAAF191C-6D7A-4381-9AA2-3833BD6F5ED5}" dt="2020-06-29T10:07:30.958" v="1102"/>
          <ac:spMkLst>
            <pc:docMk/>
            <pc:sldMk cId="1893379816" sldId="317"/>
            <ac:spMk id="11" creationId="{B56413D9-2D23-41CC-AC40-AB24FD4D462C}"/>
          </ac:spMkLst>
        </pc:spChg>
        <pc:spChg chg="add mod">
          <ac:chgData name="rekhasingla1966@outlook.com" userId="23dcceb66b067ae8" providerId="LiveId" clId="{AAAF191C-6D7A-4381-9AA2-3833BD6F5ED5}" dt="2020-06-29T10:07:57.181" v="1103"/>
          <ac:spMkLst>
            <pc:docMk/>
            <pc:sldMk cId="1893379816" sldId="317"/>
            <ac:spMk id="12" creationId="{5895E163-CF23-4C5E-8070-8E9DCA0A261B}"/>
          </ac:spMkLst>
        </pc:spChg>
        <pc:spChg chg="add mod">
          <ac:chgData name="rekhasingla1966@outlook.com" userId="23dcceb66b067ae8" providerId="LiveId" clId="{AAAF191C-6D7A-4381-9AA2-3833BD6F5ED5}" dt="2020-06-29T10:07:57.181" v="1103"/>
          <ac:spMkLst>
            <pc:docMk/>
            <pc:sldMk cId="1893379816" sldId="317"/>
            <ac:spMk id="13" creationId="{790292A1-7D84-43D5-9E4F-E874D96DF928}"/>
          </ac:spMkLst>
        </pc:spChg>
        <pc:spChg chg="add mod">
          <ac:chgData name="rekhasingla1966@outlook.com" userId="23dcceb66b067ae8" providerId="LiveId" clId="{AAAF191C-6D7A-4381-9AA2-3833BD6F5ED5}" dt="2020-06-29T10:07:57.181" v="1103"/>
          <ac:spMkLst>
            <pc:docMk/>
            <pc:sldMk cId="1893379816" sldId="317"/>
            <ac:spMk id="14" creationId="{ABB6CB40-242D-483C-A782-C55AFE7BE08C}"/>
          </ac:spMkLst>
        </pc:spChg>
        <pc:spChg chg="add mod">
          <ac:chgData name="rekhasingla1966@outlook.com" userId="23dcceb66b067ae8" providerId="LiveId" clId="{AAAF191C-6D7A-4381-9AA2-3833BD6F5ED5}" dt="2020-06-29T10:07:57.181" v="1103"/>
          <ac:spMkLst>
            <pc:docMk/>
            <pc:sldMk cId="1893379816" sldId="317"/>
            <ac:spMk id="15" creationId="{6B3F6BEC-6199-4056-AFF1-057EE064E659}"/>
          </ac:spMkLst>
        </pc:spChg>
        <pc:picChg chg="add">
          <ac:chgData name="rekhasingla1966@outlook.com" userId="23dcceb66b067ae8" providerId="LiveId" clId="{AAAF191C-6D7A-4381-9AA2-3833BD6F5ED5}" dt="2020-06-29T10:07:25.996" v="1101"/>
          <ac:picMkLst>
            <pc:docMk/>
            <pc:sldMk cId="1893379816" sldId="317"/>
            <ac:picMk id="9217" creationId="{F6288DE4-C65B-4291-BF76-D397E44CE302}"/>
          </ac:picMkLst>
        </pc:picChg>
        <pc:picChg chg="add">
          <ac:chgData name="rekhasingla1966@outlook.com" userId="23dcceb66b067ae8" providerId="LiveId" clId="{AAAF191C-6D7A-4381-9AA2-3833BD6F5ED5}" dt="2020-06-29T10:07:25.996" v="1101"/>
          <ac:picMkLst>
            <pc:docMk/>
            <pc:sldMk cId="1893379816" sldId="317"/>
            <ac:picMk id="9218" creationId="{AD6E9F92-E857-4973-8504-5F5CD3584F94}"/>
          </ac:picMkLst>
        </pc:picChg>
        <pc:picChg chg="add">
          <ac:chgData name="rekhasingla1966@outlook.com" userId="23dcceb66b067ae8" providerId="LiveId" clId="{AAAF191C-6D7A-4381-9AA2-3833BD6F5ED5}" dt="2020-06-29T10:07:25.996" v="1101"/>
          <ac:picMkLst>
            <pc:docMk/>
            <pc:sldMk cId="1893379816" sldId="317"/>
            <ac:picMk id="9219" creationId="{54D9BBA1-1D72-4793-AD00-06C2B8DC63D9}"/>
          </ac:picMkLst>
        </pc:picChg>
        <pc:picChg chg="add mod">
          <ac:chgData name="rekhasingla1966@outlook.com" userId="23dcceb66b067ae8" providerId="LiveId" clId="{AAAF191C-6D7A-4381-9AA2-3833BD6F5ED5}" dt="2020-06-29T10:07:30.958" v="1102"/>
          <ac:picMkLst>
            <pc:docMk/>
            <pc:sldMk cId="1893379816" sldId="317"/>
            <ac:picMk id="9224" creationId="{D7187C76-4EF8-46CC-9539-D57988742285}"/>
          </ac:picMkLst>
        </pc:picChg>
        <pc:picChg chg="add mod">
          <ac:chgData name="rekhasingla1966@outlook.com" userId="23dcceb66b067ae8" providerId="LiveId" clId="{AAAF191C-6D7A-4381-9AA2-3833BD6F5ED5}" dt="2020-06-29T10:07:30.958" v="1102"/>
          <ac:picMkLst>
            <pc:docMk/>
            <pc:sldMk cId="1893379816" sldId="317"/>
            <ac:picMk id="9225" creationId="{37D4ED56-7002-40F2-BD6D-2258BF599BE1}"/>
          </ac:picMkLst>
        </pc:picChg>
        <pc:picChg chg="add mod">
          <ac:chgData name="rekhasingla1966@outlook.com" userId="23dcceb66b067ae8" providerId="LiveId" clId="{AAAF191C-6D7A-4381-9AA2-3833BD6F5ED5}" dt="2020-06-29T10:07:30.958" v="1102"/>
          <ac:picMkLst>
            <pc:docMk/>
            <pc:sldMk cId="1893379816" sldId="317"/>
            <ac:picMk id="9226" creationId="{B5F0339D-3F2E-4A25-82FA-79D34BA5CE84}"/>
          </ac:picMkLst>
        </pc:picChg>
        <pc:picChg chg="add mod">
          <ac:chgData name="rekhasingla1966@outlook.com" userId="23dcceb66b067ae8" providerId="LiveId" clId="{AAAF191C-6D7A-4381-9AA2-3833BD6F5ED5}" dt="2020-06-29T10:07:57.181" v="1103"/>
          <ac:picMkLst>
            <pc:docMk/>
            <pc:sldMk cId="1893379816" sldId="317"/>
            <ac:picMk id="9231" creationId="{D3C0A4C1-3808-4531-992B-3288BF1BFA26}"/>
          </ac:picMkLst>
        </pc:picChg>
        <pc:picChg chg="add mod">
          <ac:chgData name="rekhasingla1966@outlook.com" userId="23dcceb66b067ae8" providerId="LiveId" clId="{AAAF191C-6D7A-4381-9AA2-3833BD6F5ED5}" dt="2020-06-29T10:07:57.181" v="1103"/>
          <ac:picMkLst>
            <pc:docMk/>
            <pc:sldMk cId="1893379816" sldId="317"/>
            <ac:picMk id="9232" creationId="{CB281389-B707-403D-A7EB-112C9529D701}"/>
          </ac:picMkLst>
        </pc:picChg>
        <pc:picChg chg="add mod">
          <ac:chgData name="rekhasingla1966@outlook.com" userId="23dcceb66b067ae8" providerId="LiveId" clId="{AAAF191C-6D7A-4381-9AA2-3833BD6F5ED5}" dt="2020-06-29T10:07:57.181" v="1103"/>
          <ac:picMkLst>
            <pc:docMk/>
            <pc:sldMk cId="1893379816" sldId="317"/>
            <ac:picMk id="9233" creationId="{737B3962-3980-4046-9AED-9E08E7667A9B}"/>
          </ac:picMkLst>
        </pc:picChg>
      </pc:sldChg>
      <pc:sldChg chg="addSp delSp modSp new mod">
        <pc:chgData name="rekhasingla1966@outlook.com" userId="23dcceb66b067ae8" providerId="LiveId" clId="{AAAF191C-6D7A-4381-9AA2-3833BD6F5ED5}" dt="2020-07-18T09:09:48.924" v="5559" actId="1076"/>
        <pc:sldMkLst>
          <pc:docMk/>
          <pc:sldMk cId="3047920999" sldId="317"/>
        </pc:sldMkLst>
        <pc:spChg chg="mod">
          <ac:chgData name="rekhasingla1966@outlook.com" userId="23dcceb66b067ae8" providerId="LiveId" clId="{AAAF191C-6D7A-4381-9AA2-3833BD6F5ED5}" dt="2020-06-29T10:14:21.748" v="1148" actId="20577"/>
          <ac:spMkLst>
            <pc:docMk/>
            <pc:sldMk cId="3047920999" sldId="317"/>
            <ac:spMk id="2" creationId="{6ABA1C8E-0A5A-48D7-81FE-11E07B04F1FC}"/>
          </ac:spMkLst>
        </pc:spChg>
        <pc:spChg chg="mod">
          <ac:chgData name="rekhasingla1966@outlook.com" userId="23dcceb66b067ae8" providerId="LiveId" clId="{AAAF191C-6D7A-4381-9AA2-3833BD6F5ED5}" dt="2020-07-18T09:09:48.924" v="5559" actId="1076"/>
          <ac:spMkLst>
            <pc:docMk/>
            <pc:sldMk cId="3047920999" sldId="317"/>
            <ac:spMk id="3" creationId="{07CF55ED-6945-49C2-A64B-A52FD2147CA7}"/>
          </ac:spMkLst>
        </pc:spChg>
        <pc:spChg chg="add del">
          <ac:chgData name="rekhasingla1966@outlook.com" userId="23dcceb66b067ae8" providerId="LiveId" clId="{AAAF191C-6D7A-4381-9AA2-3833BD6F5ED5}" dt="2020-06-29T10:11:38.366" v="1133"/>
          <ac:spMkLst>
            <pc:docMk/>
            <pc:sldMk cId="3047920999" sldId="317"/>
            <ac:spMk id="4" creationId="{90C882DE-1E9B-45A9-A405-91688B9CAA20}"/>
          </ac:spMkLst>
        </pc:spChg>
        <pc:spChg chg="add del">
          <ac:chgData name="rekhasingla1966@outlook.com" userId="23dcceb66b067ae8" providerId="LiveId" clId="{AAAF191C-6D7A-4381-9AA2-3833BD6F5ED5}" dt="2020-06-29T10:11:38.366" v="1133"/>
          <ac:spMkLst>
            <pc:docMk/>
            <pc:sldMk cId="3047920999" sldId="317"/>
            <ac:spMk id="5" creationId="{42618892-39FB-4E84-A54C-9669DADF8D57}"/>
          </ac:spMkLst>
        </pc:spChg>
        <pc:spChg chg="add del">
          <ac:chgData name="rekhasingla1966@outlook.com" userId="23dcceb66b067ae8" providerId="LiveId" clId="{AAAF191C-6D7A-4381-9AA2-3833BD6F5ED5}" dt="2020-06-29T10:11:38.366" v="1133"/>
          <ac:spMkLst>
            <pc:docMk/>
            <pc:sldMk cId="3047920999" sldId="317"/>
            <ac:spMk id="6" creationId="{0511D5B9-0975-49BD-9BD8-941A87E2D890}"/>
          </ac:spMkLst>
        </pc:spChg>
        <pc:spChg chg="add del">
          <ac:chgData name="rekhasingla1966@outlook.com" userId="23dcceb66b067ae8" providerId="LiveId" clId="{AAAF191C-6D7A-4381-9AA2-3833BD6F5ED5}" dt="2020-06-29T10:11:38.366" v="1133"/>
          <ac:spMkLst>
            <pc:docMk/>
            <pc:sldMk cId="3047920999" sldId="317"/>
            <ac:spMk id="7" creationId="{C9AA6387-22B5-4DF0-B075-E7EEF9943EED}"/>
          </ac:spMkLst>
        </pc:spChg>
        <pc:picChg chg="add del">
          <ac:chgData name="rekhasingla1966@outlook.com" userId="23dcceb66b067ae8" providerId="LiveId" clId="{AAAF191C-6D7A-4381-9AA2-3833BD6F5ED5}" dt="2020-06-29T10:11:38.366" v="1133"/>
          <ac:picMkLst>
            <pc:docMk/>
            <pc:sldMk cId="3047920999" sldId="317"/>
            <ac:picMk id="10241" creationId="{7995E859-9CC2-4CCD-9766-8D623EFB6CF1}"/>
          </ac:picMkLst>
        </pc:picChg>
        <pc:picChg chg="add del">
          <ac:chgData name="rekhasingla1966@outlook.com" userId="23dcceb66b067ae8" providerId="LiveId" clId="{AAAF191C-6D7A-4381-9AA2-3833BD6F5ED5}" dt="2020-06-29T10:11:38.366" v="1133"/>
          <ac:picMkLst>
            <pc:docMk/>
            <pc:sldMk cId="3047920999" sldId="317"/>
            <ac:picMk id="10242" creationId="{79DF14AC-99C0-4B77-8CB3-BA61000C794D}"/>
          </ac:picMkLst>
        </pc:picChg>
        <pc:picChg chg="add del">
          <ac:chgData name="rekhasingla1966@outlook.com" userId="23dcceb66b067ae8" providerId="LiveId" clId="{AAAF191C-6D7A-4381-9AA2-3833BD6F5ED5}" dt="2020-06-29T10:11:38.366" v="1133"/>
          <ac:picMkLst>
            <pc:docMk/>
            <pc:sldMk cId="3047920999" sldId="317"/>
            <ac:picMk id="10243" creationId="{E9DACEA1-9DE7-4766-A83F-B34ACB720844}"/>
          </ac:picMkLst>
        </pc:picChg>
      </pc:sldChg>
      <pc:sldChg chg="modSp new mod">
        <pc:chgData name="rekhasingla1966@outlook.com" userId="23dcceb66b067ae8" providerId="LiveId" clId="{AAAF191C-6D7A-4381-9AA2-3833BD6F5ED5}" dt="2020-06-29T10:15:58.274" v="1175" actId="123"/>
        <pc:sldMkLst>
          <pc:docMk/>
          <pc:sldMk cId="2118736315" sldId="318"/>
        </pc:sldMkLst>
        <pc:spChg chg="mod">
          <ac:chgData name="rekhasingla1966@outlook.com" userId="23dcceb66b067ae8" providerId="LiveId" clId="{AAAF191C-6D7A-4381-9AA2-3833BD6F5ED5}" dt="2020-06-29T10:15:58.274" v="1175" actId="123"/>
          <ac:spMkLst>
            <pc:docMk/>
            <pc:sldMk cId="2118736315" sldId="318"/>
            <ac:spMk id="2" creationId="{1E31DE77-8970-4C17-9C23-927373FC43FE}"/>
          </ac:spMkLst>
        </pc:spChg>
        <pc:spChg chg="mod">
          <ac:chgData name="rekhasingla1966@outlook.com" userId="23dcceb66b067ae8" providerId="LiveId" clId="{AAAF191C-6D7A-4381-9AA2-3833BD6F5ED5}" dt="2020-06-29T10:13:46.884" v="1143" actId="27636"/>
          <ac:spMkLst>
            <pc:docMk/>
            <pc:sldMk cId="2118736315" sldId="318"/>
            <ac:spMk id="3" creationId="{ADE4064B-6F4E-4C7E-BF10-F86950C75F82}"/>
          </ac:spMkLst>
        </pc:spChg>
      </pc:sldChg>
      <pc:sldChg chg="addSp modSp new del mod">
        <pc:chgData name="rekhasingla1966@outlook.com" userId="23dcceb66b067ae8" providerId="LiveId" clId="{AAAF191C-6D7A-4381-9AA2-3833BD6F5ED5}" dt="2020-06-30T06:29:58.458" v="1374" actId="2696"/>
        <pc:sldMkLst>
          <pc:docMk/>
          <pc:sldMk cId="1366554432" sldId="319"/>
        </pc:sldMkLst>
        <pc:spChg chg="mod">
          <ac:chgData name="rekhasingla1966@outlook.com" userId="23dcceb66b067ae8" providerId="LiveId" clId="{AAAF191C-6D7A-4381-9AA2-3833BD6F5ED5}" dt="2020-06-30T06:10:59.447" v="1274" actId="113"/>
          <ac:spMkLst>
            <pc:docMk/>
            <pc:sldMk cId="1366554432" sldId="319"/>
            <ac:spMk id="2" creationId="{C8684EF1-2ECC-44CA-8D83-7B86BF9A0734}"/>
          </ac:spMkLst>
        </pc:spChg>
        <pc:spChg chg="mod">
          <ac:chgData name="rekhasingla1966@outlook.com" userId="23dcceb66b067ae8" providerId="LiveId" clId="{AAAF191C-6D7A-4381-9AA2-3833BD6F5ED5}" dt="2020-06-30T06:13:59.834" v="1276" actId="1076"/>
          <ac:spMkLst>
            <pc:docMk/>
            <pc:sldMk cId="1366554432" sldId="319"/>
            <ac:spMk id="3" creationId="{E19B6EE4-98EC-4296-A998-8F41EF3446FB}"/>
          </ac:spMkLst>
        </pc:spChg>
        <pc:spChg chg="add mod">
          <ac:chgData name="rekhasingla1966@outlook.com" userId="23dcceb66b067ae8" providerId="LiveId" clId="{AAAF191C-6D7A-4381-9AA2-3833BD6F5ED5}" dt="2020-06-30T06:13:59.834" v="1276" actId="1076"/>
          <ac:spMkLst>
            <pc:docMk/>
            <pc:sldMk cId="1366554432" sldId="319"/>
            <ac:spMk id="4" creationId="{57F7B1BB-F3D1-4DDC-9D20-976298153E76}"/>
          </ac:spMkLst>
        </pc:spChg>
        <pc:picChg chg="add mod">
          <ac:chgData name="rekhasingla1966@outlook.com" userId="23dcceb66b067ae8" providerId="LiveId" clId="{AAAF191C-6D7A-4381-9AA2-3833BD6F5ED5}" dt="2020-06-30T06:13:59.834" v="1276" actId="1076"/>
          <ac:picMkLst>
            <pc:docMk/>
            <pc:sldMk cId="1366554432" sldId="319"/>
            <ac:picMk id="1026" creationId="{FF1D0EC8-87E1-44CF-A2C1-3D8DC23BEC05}"/>
          </ac:picMkLst>
        </pc:picChg>
      </pc:sldChg>
      <pc:sldChg chg="addSp delSp modSp new mod">
        <pc:chgData name="rekhasingla1966@outlook.com" userId="23dcceb66b067ae8" providerId="LiveId" clId="{AAAF191C-6D7A-4381-9AA2-3833BD6F5ED5}" dt="2020-06-30T06:29:24.448" v="1373" actId="27636"/>
        <pc:sldMkLst>
          <pc:docMk/>
          <pc:sldMk cId="3039487795" sldId="320"/>
        </pc:sldMkLst>
        <pc:spChg chg="mod">
          <ac:chgData name="rekhasingla1966@outlook.com" userId="23dcceb66b067ae8" providerId="LiveId" clId="{AAAF191C-6D7A-4381-9AA2-3833BD6F5ED5}" dt="2020-06-30T06:29:03.538" v="1369" actId="255"/>
          <ac:spMkLst>
            <pc:docMk/>
            <pc:sldMk cId="3039487795" sldId="320"/>
            <ac:spMk id="2" creationId="{DF79859E-A044-4289-B16F-42F70AA779E4}"/>
          </ac:spMkLst>
        </pc:spChg>
        <pc:spChg chg="add del mod">
          <ac:chgData name="rekhasingla1966@outlook.com" userId="23dcceb66b067ae8" providerId="LiveId" clId="{AAAF191C-6D7A-4381-9AA2-3833BD6F5ED5}" dt="2020-06-30T06:19:48.115" v="1298"/>
          <ac:spMkLst>
            <pc:docMk/>
            <pc:sldMk cId="3039487795" sldId="320"/>
            <ac:spMk id="3" creationId="{7FBF7871-D3E6-4F89-9AFF-855D0B919721}"/>
          </ac:spMkLst>
        </pc:spChg>
        <pc:spChg chg="mod">
          <ac:chgData name="rekhasingla1966@outlook.com" userId="23dcceb66b067ae8" providerId="LiveId" clId="{AAAF191C-6D7A-4381-9AA2-3833BD6F5ED5}" dt="2020-06-30T06:29:24.448" v="1373" actId="27636"/>
          <ac:spMkLst>
            <pc:docMk/>
            <pc:sldMk cId="3039487795" sldId="320"/>
            <ac:spMk id="4" creationId="{251723D0-BA5A-43A1-B6E4-1132D22DD1A4}"/>
          </ac:spMkLst>
        </pc:spChg>
        <pc:spChg chg="add del mod">
          <ac:chgData name="rekhasingla1966@outlook.com" userId="23dcceb66b067ae8" providerId="LiveId" clId="{AAAF191C-6D7A-4381-9AA2-3833BD6F5ED5}" dt="2020-06-30T06:15:50.212" v="1287"/>
          <ac:spMkLst>
            <pc:docMk/>
            <pc:sldMk cId="3039487795" sldId="320"/>
            <ac:spMk id="5" creationId="{EEB4525F-2483-4407-88BB-F0553608AF73}"/>
          </ac:spMkLst>
        </pc:spChg>
        <pc:spChg chg="add del mod">
          <ac:chgData name="rekhasingla1966@outlook.com" userId="23dcceb66b067ae8" providerId="LiveId" clId="{AAAF191C-6D7A-4381-9AA2-3833BD6F5ED5}" dt="2020-06-30T06:21:43.380" v="1308" actId="478"/>
          <ac:spMkLst>
            <pc:docMk/>
            <pc:sldMk cId="3039487795" sldId="320"/>
            <ac:spMk id="6" creationId="{92DCAC2C-16AF-4610-A51D-9D41B56C534D}"/>
          </ac:spMkLst>
        </pc:spChg>
        <pc:picChg chg="add del mod">
          <ac:chgData name="rekhasingla1966@outlook.com" userId="23dcceb66b067ae8" providerId="LiveId" clId="{AAAF191C-6D7A-4381-9AA2-3833BD6F5ED5}" dt="2020-06-30T06:15:50.212" v="1287"/>
          <ac:picMkLst>
            <pc:docMk/>
            <pc:sldMk cId="3039487795" sldId="320"/>
            <ac:picMk id="2050" creationId="{0374CCCA-D584-4C03-87AD-63A56B45F553}"/>
          </ac:picMkLst>
        </pc:picChg>
        <pc:picChg chg="add del mod">
          <ac:chgData name="rekhasingla1966@outlook.com" userId="23dcceb66b067ae8" providerId="LiveId" clId="{AAAF191C-6D7A-4381-9AA2-3833BD6F5ED5}" dt="2020-06-30T06:15:43.774" v="1286"/>
          <ac:picMkLst>
            <pc:docMk/>
            <pc:sldMk cId="3039487795" sldId="320"/>
            <ac:picMk id="2052" creationId="{07AAE099-C5CF-411B-8AD9-451561CE4CF9}"/>
          </ac:picMkLst>
        </pc:picChg>
        <pc:picChg chg="add del mod">
          <ac:chgData name="rekhasingla1966@outlook.com" userId="23dcceb66b067ae8" providerId="LiveId" clId="{AAAF191C-6D7A-4381-9AA2-3833BD6F5ED5}" dt="2020-06-30T06:16:32.071" v="1289"/>
          <ac:picMkLst>
            <pc:docMk/>
            <pc:sldMk cId="3039487795" sldId="320"/>
            <ac:picMk id="2054" creationId="{2A6F8CC7-2E6B-494D-9B10-194649D705F2}"/>
          </ac:picMkLst>
        </pc:picChg>
        <pc:picChg chg="add mod">
          <ac:chgData name="rekhasingla1966@outlook.com" userId="23dcceb66b067ae8" providerId="LiveId" clId="{AAAF191C-6D7A-4381-9AA2-3833BD6F5ED5}" dt="2020-06-30T06:20:18.796" v="1301" actId="14100"/>
          <ac:picMkLst>
            <pc:docMk/>
            <pc:sldMk cId="3039487795" sldId="320"/>
            <ac:picMk id="2056" creationId="{25F160B1-8766-45A0-B76E-BB0B8A33DD7B}"/>
          </ac:picMkLst>
        </pc:picChg>
      </pc:sldChg>
      <pc:sldChg chg="addSp delSp modSp new del">
        <pc:chgData name="rekhasingla1966@outlook.com" userId="23dcceb66b067ae8" providerId="LiveId" clId="{AAAF191C-6D7A-4381-9AA2-3833BD6F5ED5}" dt="2020-06-30T06:28:01.818" v="1319" actId="2696"/>
        <pc:sldMkLst>
          <pc:docMk/>
          <pc:sldMk cId="985564496" sldId="321"/>
        </pc:sldMkLst>
        <pc:spChg chg="del">
          <ac:chgData name="rekhasingla1966@outlook.com" userId="23dcceb66b067ae8" providerId="LiveId" clId="{AAAF191C-6D7A-4381-9AA2-3833BD6F5ED5}" dt="2020-06-30T06:26:24.443" v="1310" actId="931"/>
          <ac:spMkLst>
            <pc:docMk/>
            <pc:sldMk cId="985564496" sldId="321"/>
            <ac:spMk id="3" creationId="{7931909E-86C2-4C88-B491-54E2DADF2074}"/>
          </ac:spMkLst>
        </pc:spChg>
        <pc:picChg chg="add mod">
          <ac:chgData name="rekhasingla1966@outlook.com" userId="23dcceb66b067ae8" providerId="LiveId" clId="{AAAF191C-6D7A-4381-9AA2-3833BD6F5ED5}" dt="2020-06-30T06:26:24.443" v="1310" actId="931"/>
          <ac:picMkLst>
            <pc:docMk/>
            <pc:sldMk cId="985564496" sldId="321"/>
            <ac:picMk id="6" creationId="{AECC2D98-C15C-4222-AD17-16F7918F3E8F}"/>
          </ac:picMkLst>
        </pc:picChg>
      </pc:sldChg>
      <pc:sldChg chg="addSp delSp modSp new mod">
        <pc:chgData name="rekhasingla1966@outlook.com" userId="23dcceb66b067ae8" providerId="LiveId" clId="{AAAF191C-6D7A-4381-9AA2-3833BD6F5ED5}" dt="2020-06-30T06:27:55.754" v="1318"/>
        <pc:sldMkLst>
          <pc:docMk/>
          <pc:sldMk cId="2878193669" sldId="322"/>
        </pc:sldMkLst>
        <pc:spChg chg="mod">
          <ac:chgData name="rekhasingla1966@outlook.com" userId="23dcceb66b067ae8" providerId="LiveId" clId="{AAAF191C-6D7A-4381-9AA2-3833BD6F5ED5}" dt="2020-06-30T06:27:55.754" v="1318"/>
          <ac:spMkLst>
            <pc:docMk/>
            <pc:sldMk cId="2878193669" sldId="322"/>
            <ac:spMk id="2" creationId="{3D404FBB-F628-4534-91BF-6470C9D608E2}"/>
          </ac:spMkLst>
        </pc:spChg>
        <pc:spChg chg="del">
          <ac:chgData name="rekhasingla1966@outlook.com" userId="23dcceb66b067ae8" providerId="LiveId" clId="{AAAF191C-6D7A-4381-9AA2-3833BD6F5ED5}" dt="2020-06-30T06:27:08.309" v="1312" actId="931"/>
          <ac:spMkLst>
            <pc:docMk/>
            <pc:sldMk cId="2878193669" sldId="322"/>
            <ac:spMk id="3" creationId="{66B108D7-E452-47CE-99CF-41C62F6CE08B}"/>
          </ac:spMkLst>
        </pc:spChg>
        <pc:picChg chg="add mod">
          <ac:chgData name="rekhasingla1966@outlook.com" userId="23dcceb66b067ae8" providerId="LiveId" clId="{AAAF191C-6D7A-4381-9AA2-3833BD6F5ED5}" dt="2020-06-30T06:27:19.126" v="1315" actId="14100"/>
          <ac:picMkLst>
            <pc:docMk/>
            <pc:sldMk cId="2878193669" sldId="322"/>
            <ac:picMk id="5" creationId="{638AFDF6-E134-4DD3-8350-38B2AA60A11E}"/>
          </ac:picMkLst>
        </pc:picChg>
        <pc:picChg chg="add del mod">
          <ac:chgData name="rekhasingla1966@outlook.com" userId="23dcceb66b067ae8" providerId="LiveId" clId="{AAAF191C-6D7A-4381-9AA2-3833BD6F5ED5}" dt="2020-06-30T06:27:39.231" v="1317" actId="21"/>
          <ac:picMkLst>
            <pc:docMk/>
            <pc:sldMk cId="2878193669" sldId="322"/>
            <ac:picMk id="7" creationId="{CAF31479-996B-4CD8-98B2-75D93003E537}"/>
          </ac:picMkLst>
        </pc:picChg>
      </pc:sldChg>
      <pc:sldChg chg="modSp add mod ord">
        <pc:chgData name="rekhasingla1966@outlook.com" userId="23dcceb66b067ae8" providerId="LiveId" clId="{AAAF191C-6D7A-4381-9AA2-3833BD6F5ED5}" dt="2020-07-18T07:36:08.750" v="3703" actId="6549"/>
        <pc:sldMkLst>
          <pc:docMk/>
          <pc:sldMk cId="4276836020" sldId="323"/>
        </pc:sldMkLst>
        <pc:spChg chg="mod">
          <ac:chgData name="rekhasingla1966@outlook.com" userId="23dcceb66b067ae8" providerId="LiveId" clId="{AAAF191C-6D7A-4381-9AA2-3833BD6F5ED5}" dt="2020-07-18T07:36:08.750" v="3703" actId="6549"/>
          <ac:spMkLst>
            <pc:docMk/>
            <pc:sldMk cId="4276836020" sldId="323"/>
            <ac:spMk id="2" creationId="{46900788-D4ED-4E98-870E-2319A9CC4FDF}"/>
          </ac:spMkLst>
        </pc:spChg>
      </pc:sldChg>
      <pc:sldChg chg="modSp new mod ord">
        <pc:chgData name="rekhasingla1966@outlook.com" userId="23dcceb66b067ae8" providerId="LiveId" clId="{AAAF191C-6D7A-4381-9AA2-3833BD6F5ED5}" dt="2020-06-30T09:02:41.992" v="2070"/>
        <pc:sldMkLst>
          <pc:docMk/>
          <pc:sldMk cId="581727419" sldId="324"/>
        </pc:sldMkLst>
        <pc:spChg chg="mod">
          <ac:chgData name="rekhasingla1966@outlook.com" userId="23dcceb66b067ae8" providerId="LiveId" clId="{AAAF191C-6D7A-4381-9AA2-3833BD6F5ED5}" dt="2020-06-30T06:33:50.557" v="1402" actId="255"/>
          <ac:spMkLst>
            <pc:docMk/>
            <pc:sldMk cId="581727419" sldId="324"/>
            <ac:spMk id="2" creationId="{3EA66423-7360-432F-A72E-9C2E577D1F26}"/>
          </ac:spMkLst>
        </pc:spChg>
        <pc:spChg chg="mod">
          <ac:chgData name="rekhasingla1966@outlook.com" userId="23dcceb66b067ae8" providerId="LiveId" clId="{AAAF191C-6D7A-4381-9AA2-3833BD6F5ED5}" dt="2020-06-30T06:34:05.091" v="1406" actId="12"/>
          <ac:spMkLst>
            <pc:docMk/>
            <pc:sldMk cId="581727419" sldId="324"/>
            <ac:spMk id="3" creationId="{43575839-3BA9-491F-BF0A-516B041BE8C6}"/>
          </ac:spMkLst>
        </pc:spChg>
      </pc:sldChg>
      <pc:sldChg chg="modSp new mod">
        <pc:chgData name="rekhasingla1966@outlook.com" userId="23dcceb66b067ae8" providerId="LiveId" clId="{AAAF191C-6D7A-4381-9AA2-3833BD6F5ED5}" dt="2020-06-30T06:35:49.550" v="1424" actId="14100"/>
        <pc:sldMkLst>
          <pc:docMk/>
          <pc:sldMk cId="2009464376" sldId="325"/>
        </pc:sldMkLst>
        <pc:spChg chg="mod">
          <ac:chgData name="rekhasingla1966@outlook.com" userId="23dcceb66b067ae8" providerId="LiveId" clId="{AAAF191C-6D7A-4381-9AA2-3833BD6F5ED5}" dt="2020-06-30T06:35:42.204" v="1423" actId="14100"/>
          <ac:spMkLst>
            <pc:docMk/>
            <pc:sldMk cId="2009464376" sldId="325"/>
            <ac:spMk id="2" creationId="{4EAE1687-2328-4A94-B7D5-AAF82B07D59B}"/>
          </ac:spMkLst>
        </pc:spChg>
        <pc:spChg chg="mod">
          <ac:chgData name="rekhasingla1966@outlook.com" userId="23dcceb66b067ae8" providerId="LiveId" clId="{AAAF191C-6D7A-4381-9AA2-3833BD6F5ED5}" dt="2020-06-30T06:35:49.550" v="1424" actId="14100"/>
          <ac:spMkLst>
            <pc:docMk/>
            <pc:sldMk cId="2009464376" sldId="325"/>
            <ac:spMk id="3" creationId="{830CC8D2-0A4A-4630-939E-53F7769B19E9}"/>
          </ac:spMkLst>
        </pc:spChg>
      </pc:sldChg>
      <pc:sldChg chg="modSp add mod ord">
        <pc:chgData name="rekhasingla1966@outlook.com" userId="23dcceb66b067ae8" providerId="LiveId" clId="{AAAF191C-6D7A-4381-9AA2-3833BD6F5ED5}" dt="2020-06-30T06:43:16.225" v="1484" actId="20577"/>
        <pc:sldMkLst>
          <pc:docMk/>
          <pc:sldMk cId="3671068279" sldId="326"/>
        </pc:sldMkLst>
        <pc:spChg chg="mod">
          <ac:chgData name="rekhasingla1966@outlook.com" userId="23dcceb66b067ae8" providerId="LiveId" clId="{AAAF191C-6D7A-4381-9AA2-3833BD6F5ED5}" dt="2020-06-30T06:43:16.225" v="1484" actId="20577"/>
          <ac:spMkLst>
            <pc:docMk/>
            <pc:sldMk cId="3671068279" sldId="326"/>
            <ac:spMk id="2" creationId="{46900788-D4ED-4E98-870E-2319A9CC4FDF}"/>
          </ac:spMkLst>
        </pc:spChg>
      </pc:sldChg>
      <pc:sldChg chg="modSp add mod ord">
        <pc:chgData name="rekhasingla1966@outlook.com" userId="23dcceb66b067ae8" providerId="LiveId" clId="{AAAF191C-6D7A-4381-9AA2-3833BD6F5ED5}" dt="2020-06-30T06:43:24.902" v="1485" actId="20577"/>
        <pc:sldMkLst>
          <pc:docMk/>
          <pc:sldMk cId="3262633979" sldId="327"/>
        </pc:sldMkLst>
        <pc:spChg chg="mod">
          <ac:chgData name="rekhasingla1966@outlook.com" userId="23dcceb66b067ae8" providerId="LiveId" clId="{AAAF191C-6D7A-4381-9AA2-3833BD6F5ED5}" dt="2020-06-30T06:43:24.902" v="1485" actId="20577"/>
          <ac:spMkLst>
            <pc:docMk/>
            <pc:sldMk cId="3262633979" sldId="327"/>
            <ac:spMk id="2" creationId="{46900788-D4ED-4E98-870E-2319A9CC4FDF}"/>
          </ac:spMkLst>
        </pc:spChg>
      </pc:sldChg>
      <pc:sldChg chg="addSp delSp modSp new del mod">
        <pc:chgData name="rekhasingla1966@outlook.com" userId="23dcceb66b067ae8" providerId="LiveId" clId="{AAAF191C-6D7A-4381-9AA2-3833BD6F5ED5}" dt="2020-06-30T06:45:10.679" v="1500" actId="2696"/>
        <pc:sldMkLst>
          <pc:docMk/>
          <pc:sldMk cId="2416930103" sldId="328"/>
        </pc:sldMkLst>
        <pc:spChg chg="add del mod">
          <ac:chgData name="rekhasingla1966@outlook.com" userId="23dcceb66b067ae8" providerId="LiveId" clId="{AAAF191C-6D7A-4381-9AA2-3833BD6F5ED5}" dt="2020-06-30T06:41:29.433" v="1469" actId="27636"/>
          <ac:spMkLst>
            <pc:docMk/>
            <pc:sldMk cId="2416930103" sldId="328"/>
            <ac:spMk id="2" creationId="{A7756A2A-6845-462A-9293-9F62B3E9C353}"/>
          </ac:spMkLst>
        </pc:spChg>
        <pc:spChg chg="mod">
          <ac:chgData name="rekhasingla1966@outlook.com" userId="23dcceb66b067ae8" providerId="LiveId" clId="{AAAF191C-6D7A-4381-9AA2-3833BD6F5ED5}" dt="2020-06-30T06:42:26.889" v="1476" actId="21"/>
          <ac:spMkLst>
            <pc:docMk/>
            <pc:sldMk cId="2416930103" sldId="328"/>
            <ac:spMk id="3" creationId="{4C20A770-48A6-4044-88C0-0357CBE2511A}"/>
          </ac:spMkLst>
        </pc:spChg>
        <pc:spChg chg="add del mod">
          <ac:chgData name="rekhasingla1966@outlook.com" userId="23dcceb66b067ae8" providerId="LiveId" clId="{AAAF191C-6D7A-4381-9AA2-3833BD6F5ED5}" dt="2020-06-30T06:37:34.148" v="1438"/>
          <ac:spMkLst>
            <pc:docMk/>
            <pc:sldMk cId="2416930103" sldId="328"/>
            <ac:spMk id="4" creationId="{0ED1FF6C-946F-429D-83B0-A8D01BF547DC}"/>
          </ac:spMkLst>
        </pc:spChg>
      </pc:sldChg>
      <pc:sldChg chg="modSp new mod">
        <pc:chgData name="rekhasingla1966@outlook.com" userId="23dcceb66b067ae8" providerId="LiveId" clId="{AAAF191C-6D7A-4381-9AA2-3833BD6F5ED5}" dt="2020-06-30T06:44:06.913" v="1493" actId="20577"/>
        <pc:sldMkLst>
          <pc:docMk/>
          <pc:sldMk cId="759449371" sldId="329"/>
        </pc:sldMkLst>
        <pc:spChg chg="mod">
          <ac:chgData name="rekhasingla1966@outlook.com" userId="23dcceb66b067ae8" providerId="LiveId" clId="{AAAF191C-6D7A-4381-9AA2-3833BD6F5ED5}" dt="2020-06-30T06:41:43.346" v="1471" actId="6549"/>
          <ac:spMkLst>
            <pc:docMk/>
            <pc:sldMk cId="759449371" sldId="329"/>
            <ac:spMk id="2" creationId="{85A408C9-2B82-4677-8085-43865EC50A01}"/>
          </ac:spMkLst>
        </pc:spChg>
        <pc:spChg chg="mod">
          <ac:chgData name="rekhasingla1966@outlook.com" userId="23dcceb66b067ae8" providerId="LiveId" clId="{AAAF191C-6D7A-4381-9AA2-3833BD6F5ED5}" dt="2020-06-30T06:44:06.913" v="1493" actId="20577"/>
          <ac:spMkLst>
            <pc:docMk/>
            <pc:sldMk cId="759449371" sldId="329"/>
            <ac:spMk id="3" creationId="{5AE93993-0838-48B2-B99B-1BC51D6B35AE}"/>
          </ac:spMkLst>
        </pc:spChg>
      </pc:sldChg>
      <pc:sldChg chg="modSp add del mod ord">
        <pc:chgData name="rekhasingla1966@outlook.com" userId="23dcceb66b067ae8" providerId="LiveId" clId="{AAAF191C-6D7A-4381-9AA2-3833BD6F5ED5}" dt="2020-06-30T06:40:03.784" v="1460"/>
        <pc:sldMkLst>
          <pc:docMk/>
          <pc:sldMk cId="3848256801" sldId="329"/>
        </pc:sldMkLst>
        <pc:spChg chg="mod">
          <ac:chgData name="rekhasingla1966@outlook.com" userId="23dcceb66b067ae8" providerId="LiveId" clId="{AAAF191C-6D7A-4381-9AA2-3833BD6F5ED5}" dt="2020-06-30T06:40:02.222" v="1458" actId="20577"/>
          <ac:spMkLst>
            <pc:docMk/>
            <pc:sldMk cId="3848256801" sldId="329"/>
            <ac:spMk id="2" creationId="{46900788-D4ED-4E98-870E-2319A9CC4FDF}"/>
          </ac:spMkLst>
        </pc:spChg>
      </pc:sldChg>
      <pc:sldChg chg="modSp new">
        <pc:chgData name="rekhasingla1966@outlook.com" userId="23dcceb66b067ae8" providerId="LiveId" clId="{AAAF191C-6D7A-4381-9AA2-3833BD6F5ED5}" dt="2020-06-30T06:42:31.670" v="1477"/>
        <pc:sldMkLst>
          <pc:docMk/>
          <pc:sldMk cId="1990861180" sldId="330"/>
        </pc:sldMkLst>
        <pc:spChg chg="mod">
          <ac:chgData name="rekhasingla1966@outlook.com" userId="23dcceb66b067ae8" providerId="LiveId" clId="{AAAF191C-6D7A-4381-9AA2-3833BD6F5ED5}" dt="2020-06-30T06:42:18.854" v="1475"/>
          <ac:spMkLst>
            <pc:docMk/>
            <pc:sldMk cId="1990861180" sldId="330"/>
            <ac:spMk id="2" creationId="{D31B7A75-E9CE-48E7-8B34-43AF37888A00}"/>
          </ac:spMkLst>
        </pc:spChg>
        <pc:spChg chg="mod">
          <ac:chgData name="rekhasingla1966@outlook.com" userId="23dcceb66b067ae8" providerId="LiveId" clId="{AAAF191C-6D7A-4381-9AA2-3833BD6F5ED5}" dt="2020-06-30T06:42:31.670" v="1477"/>
          <ac:spMkLst>
            <pc:docMk/>
            <pc:sldMk cId="1990861180" sldId="330"/>
            <ac:spMk id="3" creationId="{A8F38DCA-8A7E-4122-89A2-8F3AADFDCE79}"/>
          </ac:spMkLst>
        </pc:spChg>
      </pc:sldChg>
      <pc:sldChg chg="modSp add mod ord">
        <pc:chgData name="rekhasingla1966@outlook.com" userId="23dcceb66b067ae8" providerId="LiveId" clId="{AAAF191C-6D7A-4381-9AA2-3833BD6F5ED5}" dt="2020-07-18T10:18:57.507" v="5862"/>
        <pc:sldMkLst>
          <pc:docMk/>
          <pc:sldMk cId="3416093518" sldId="331"/>
        </pc:sldMkLst>
        <pc:spChg chg="mod">
          <ac:chgData name="rekhasingla1966@outlook.com" userId="23dcceb66b067ae8" providerId="LiveId" clId="{AAAF191C-6D7A-4381-9AA2-3833BD6F5ED5}" dt="2020-06-30T06:44:43.509" v="1496" actId="20577"/>
          <ac:spMkLst>
            <pc:docMk/>
            <pc:sldMk cId="3416093518" sldId="331"/>
            <ac:spMk id="2" creationId="{46900788-D4ED-4E98-870E-2319A9CC4FDF}"/>
          </ac:spMkLst>
        </pc:spChg>
      </pc:sldChg>
      <pc:sldChg chg="new del">
        <pc:chgData name="rekhasingla1966@outlook.com" userId="23dcceb66b067ae8" providerId="LiveId" clId="{AAAF191C-6D7A-4381-9AA2-3833BD6F5ED5}" dt="2020-06-30T06:45:14.476" v="1501" actId="2696"/>
        <pc:sldMkLst>
          <pc:docMk/>
          <pc:sldMk cId="2657209902" sldId="332"/>
        </pc:sldMkLst>
      </pc:sldChg>
      <pc:sldChg chg="addSp modSp new mod">
        <pc:chgData name="rekhasingla1966@outlook.com" userId="23dcceb66b067ae8" providerId="LiveId" clId="{AAAF191C-6D7A-4381-9AA2-3833BD6F5ED5}" dt="2020-07-18T06:52:05.043" v="2404" actId="20577"/>
        <pc:sldMkLst>
          <pc:docMk/>
          <pc:sldMk cId="3293899415" sldId="332"/>
        </pc:sldMkLst>
        <pc:spChg chg="add mod">
          <ac:chgData name="rekhasingla1966@outlook.com" userId="23dcceb66b067ae8" providerId="LiveId" clId="{AAAF191C-6D7A-4381-9AA2-3833BD6F5ED5}" dt="2020-07-18T06:52:05.043" v="2404" actId="20577"/>
          <ac:spMkLst>
            <pc:docMk/>
            <pc:sldMk cId="3293899415" sldId="332"/>
            <ac:spMk id="2" creationId="{C804E103-FB9B-4094-B73D-26F2D01E0864}"/>
          </ac:spMkLst>
        </pc:spChg>
      </pc:sldChg>
      <pc:sldChg chg="new del">
        <pc:chgData name="rekhasingla1966@outlook.com" userId="23dcceb66b067ae8" providerId="LiveId" clId="{AAAF191C-6D7A-4381-9AA2-3833BD6F5ED5}" dt="2020-06-30T06:51:36.322" v="1574" actId="2696"/>
        <pc:sldMkLst>
          <pc:docMk/>
          <pc:sldMk cId="580678755" sldId="333"/>
        </pc:sldMkLst>
      </pc:sldChg>
      <pc:sldChg chg="addSp modSp new mod">
        <pc:chgData name="rekhasingla1966@outlook.com" userId="23dcceb66b067ae8" providerId="LiveId" clId="{AAAF191C-6D7A-4381-9AA2-3833BD6F5ED5}" dt="2020-06-30T08:28:20.596" v="1890" actId="20577"/>
        <pc:sldMkLst>
          <pc:docMk/>
          <pc:sldMk cId="2330862851" sldId="334"/>
        </pc:sldMkLst>
        <pc:spChg chg="add mod">
          <ac:chgData name="rekhasingla1966@outlook.com" userId="23dcceb66b067ae8" providerId="LiveId" clId="{AAAF191C-6D7A-4381-9AA2-3833BD6F5ED5}" dt="2020-06-30T08:28:20.596" v="1890" actId="20577"/>
          <ac:spMkLst>
            <pc:docMk/>
            <pc:sldMk cId="2330862851" sldId="334"/>
            <ac:spMk id="2" creationId="{326E89DB-61DE-4188-A5AB-036FC302B922}"/>
          </ac:spMkLst>
        </pc:spChg>
      </pc:sldChg>
      <pc:sldChg chg="new del">
        <pc:chgData name="rekhasingla1966@outlook.com" userId="23dcceb66b067ae8" providerId="LiveId" clId="{AAAF191C-6D7A-4381-9AA2-3833BD6F5ED5}" dt="2020-06-30T06:52:11.632" v="1577" actId="2696"/>
        <pc:sldMkLst>
          <pc:docMk/>
          <pc:sldMk cId="1459073958" sldId="335"/>
        </pc:sldMkLst>
      </pc:sldChg>
      <pc:sldChg chg="addSp modSp new mod">
        <pc:chgData name="rekhasingla1966@outlook.com" userId="23dcceb66b067ae8" providerId="LiveId" clId="{AAAF191C-6D7A-4381-9AA2-3833BD6F5ED5}" dt="2020-07-18T09:08:44.238" v="5552" actId="1076"/>
        <pc:sldMkLst>
          <pc:docMk/>
          <pc:sldMk cId="2197591148" sldId="336"/>
        </pc:sldMkLst>
        <pc:spChg chg="add mod">
          <ac:chgData name="rekhasingla1966@outlook.com" userId="23dcceb66b067ae8" providerId="LiveId" clId="{AAAF191C-6D7A-4381-9AA2-3833BD6F5ED5}" dt="2020-07-18T09:08:44.238" v="5552" actId="1076"/>
          <ac:spMkLst>
            <pc:docMk/>
            <pc:sldMk cId="2197591148" sldId="336"/>
            <ac:spMk id="2" creationId="{E6FDEB23-D06D-4DD5-8A1B-FAAC228C2BC7}"/>
          </ac:spMkLst>
        </pc:spChg>
      </pc:sldChg>
      <pc:sldChg chg="addSp modSp new mod">
        <pc:chgData name="rekhasingla1966@outlook.com" userId="23dcceb66b067ae8" providerId="LiveId" clId="{AAAF191C-6D7A-4381-9AA2-3833BD6F5ED5}" dt="2020-06-30T09:02:20.398" v="2068" actId="20577"/>
        <pc:sldMkLst>
          <pc:docMk/>
          <pc:sldMk cId="2642514764" sldId="337"/>
        </pc:sldMkLst>
        <pc:spChg chg="add mod">
          <ac:chgData name="rekhasingla1966@outlook.com" userId="23dcceb66b067ae8" providerId="LiveId" clId="{AAAF191C-6D7A-4381-9AA2-3833BD6F5ED5}" dt="2020-06-30T09:02:20.398" v="2068" actId="20577"/>
          <ac:spMkLst>
            <pc:docMk/>
            <pc:sldMk cId="2642514764" sldId="337"/>
            <ac:spMk id="2" creationId="{EE440CF9-C69A-401D-949D-7487108FF9FA}"/>
          </ac:spMkLst>
        </pc:spChg>
      </pc:sldChg>
      <pc:sldChg chg="new del">
        <pc:chgData name="rekhasingla1966@outlook.com" userId="23dcceb66b067ae8" providerId="LiveId" clId="{AAAF191C-6D7A-4381-9AA2-3833BD6F5ED5}" dt="2020-06-30T06:56:57.666" v="1677" actId="2696"/>
        <pc:sldMkLst>
          <pc:docMk/>
          <pc:sldMk cId="372931443" sldId="338"/>
        </pc:sldMkLst>
      </pc:sldChg>
      <pc:sldChg chg="new del">
        <pc:chgData name="rekhasingla1966@outlook.com" userId="23dcceb66b067ae8" providerId="LiveId" clId="{AAAF191C-6D7A-4381-9AA2-3833BD6F5ED5}" dt="2020-06-30T06:56:02.592" v="1671" actId="2696"/>
        <pc:sldMkLst>
          <pc:docMk/>
          <pc:sldMk cId="656106366" sldId="339"/>
        </pc:sldMkLst>
      </pc:sldChg>
      <pc:sldChg chg="addSp modSp new mod">
        <pc:chgData name="rekhasingla1966@outlook.com" userId="23dcceb66b067ae8" providerId="LiveId" clId="{AAAF191C-6D7A-4381-9AA2-3833BD6F5ED5}" dt="2020-07-18T08:41:36.885" v="4697" actId="6549"/>
        <pc:sldMkLst>
          <pc:docMk/>
          <pc:sldMk cId="2221314361" sldId="339"/>
        </pc:sldMkLst>
        <pc:spChg chg="add mod">
          <ac:chgData name="rekhasingla1966@outlook.com" userId="23dcceb66b067ae8" providerId="LiveId" clId="{AAAF191C-6D7A-4381-9AA2-3833BD6F5ED5}" dt="2020-07-18T08:41:36.885" v="4697" actId="6549"/>
          <ac:spMkLst>
            <pc:docMk/>
            <pc:sldMk cId="2221314361" sldId="339"/>
            <ac:spMk id="2" creationId="{D3C354D7-12A0-4EAF-B7FC-13379E5B76FB}"/>
          </ac:spMkLst>
        </pc:spChg>
      </pc:sldChg>
      <pc:sldChg chg="new del">
        <pc:chgData name="rekhasingla1966@outlook.com" userId="23dcceb66b067ae8" providerId="LiveId" clId="{AAAF191C-6D7A-4381-9AA2-3833BD6F5ED5}" dt="2020-06-30T06:58:00.617" v="1680" actId="2696"/>
        <pc:sldMkLst>
          <pc:docMk/>
          <pc:sldMk cId="863482782" sldId="340"/>
        </pc:sldMkLst>
      </pc:sldChg>
      <pc:sldChg chg="addSp modSp new mod">
        <pc:chgData name="rekhasingla1966@outlook.com" userId="23dcceb66b067ae8" providerId="LiveId" clId="{AAAF191C-6D7A-4381-9AA2-3833BD6F5ED5}" dt="2020-06-30T09:34:30.093" v="2302" actId="14100"/>
        <pc:sldMkLst>
          <pc:docMk/>
          <pc:sldMk cId="128105849" sldId="341"/>
        </pc:sldMkLst>
        <pc:spChg chg="add mod">
          <ac:chgData name="rekhasingla1966@outlook.com" userId="23dcceb66b067ae8" providerId="LiveId" clId="{AAAF191C-6D7A-4381-9AA2-3833BD6F5ED5}" dt="2020-06-30T09:34:30.093" v="2302" actId="14100"/>
          <ac:spMkLst>
            <pc:docMk/>
            <pc:sldMk cId="128105849" sldId="341"/>
            <ac:spMk id="2" creationId="{33D7D5AF-98F7-47F0-93C8-97ADE9B285B3}"/>
          </ac:spMkLst>
        </pc:spChg>
      </pc:sldChg>
      <pc:sldChg chg="new add del">
        <pc:chgData name="rekhasingla1966@outlook.com" userId="23dcceb66b067ae8" providerId="LiveId" clId="{AAAF191C-6D7A-4381-9AA2-3833BD6F5ED5}" dt="2020-06-30T06:59:25.260" v="1695" actId="680"/>
        <pc:sldMkLst>
          <pc:docMk/>
          <pc:sldMk cId="580845709" sldId="342"/>
        </pc:sldMkLst>
      </pc:sldChg>
      <pc:sldChg chg="addSp modSp new mod">
        <pc:chgData name="rekhasingla1966@outlook.com" userId="23dcceb66b067ae8" providerId="LiveId" clId="{AAAF191C-6D7A-4381-9AA2-3833BD6F5ED5}" dt="2020-06-30T09:25:08.102" v="2197" actId="123"/>
        <pc:sldMkLst>
          <pc:docMk/>
          <pc:sldMk cId="1798839639" sldId="342"/>
        </pc:sldMkLst>
        <pc:spChg chg="add mod">
          <ac:chgData name="rekhasingla1966@outlook.com" userId="23dcceb66b067ae8" providerId="LiveId" clId="{AAAF191C-6D7A-4381-9AA2-3833BD6F5ED5}" dt="2020-06-30T09:25:08.102" v="2197" actId="123"/>
          <ac:spMkLst>
            <pc:docMk/>
            <pc:sldMk cId="1798839639" sldId="342"/>
            <ac:spMk id="2" creationId="{A216AD7B-853D-40A8-9AB4-4788D6C31916}"/>
          </ac:spMkLst>
        </pc:spChg>
      </pc:sldChg>
      <pc:sldChg chg="new del">
        <pc:chgData name="rekhasingla1966@outlook.com" userId="23dcceb66b067ae8" providerId="LiveId" clId="{AAAF191C-6D7A-4381-9AA2-3833BD6F5ED5}" dt="2020-06-30T06:59:24.135" v="1694" actId="680"/>
        <pc:sldMkLst>
          <pc:docMk/>
          <pc:sldMk cId="1830763654" sldId="343"/>
        </pc:sldMkLst>
      </pc:sldChg>
      <pc:sldChg chg="new del">
        <pc:chgData name="rekhasingla1966@outlook.com" userId="23dcceb66b067ae8" providerId="LiveId" clId="{AAAF191C-6D7A-4381-9AA2-3833BD6F5ED5}" dt="2020-06-30T07:11:03.975" v="1858" actId="2696"/>
        <pc:sldMkLst>
          <pc:docMk/>
          <pc:sldMk cId="2260730768" sldId="343"/>
        </pc:sldMkLst>
      </pc:sldChg>
      <pc:sldChg chg="addSp modSp new mod modClrScheme chgLayout">
        <pc:chgData name="rekhasingla1966@outlook.com" userId="23dcceb66b067ae8" providerId="LiveId" clId="{AAAF191C-6D7A-4381-9AA2-3833BD6F5ED5}" dt="2020-06-30T07:10:47.596" v="1857" actId="20577"/>
        <pc:sldMkLst>
          <pc:docMk/>
          <pc:sldMk cId="3869450280" sldId="344"/>
        </pc:sldMkLst>
        <pc:spChg chg="add mod">
          <ac:chgData name="rekhasingla1966@outlook.com" userId="23dcceb66b067ae8" providerId="LiveId" clId="{AAAF191C-6D7A-4381-9AA2-3833BD6F5ED5}" dt="2020-06-30T07:10:47.596" v="1857" actId="20577"/>
          <ac:spMkLst>
            <pc:docMk/>
            <pc:sldMk cId="3869450280" sldId="344"/>
            <ac:spMk id="2" creationId="{C2CCCC05-A619-4596-8B39-E502C2B8DB71}"/>
          </ac:spMkLst>
        </pc:spChg>
      </pc:sldChg>
      <pc:sldChg chg="add del">
        <pc:chgData name="rekhasingla1966@outlook.com" userId="23dcceb66b067ae8" providerId="LiveId" clId="{AAAF191C-6D7A-4381-9AA2-3833BD6F5ED5}" dt="2020-06-30T08:30:59.056" v="1900" actId="2696"/>
        <pc:sldMkLst>
          <pc:docMk/>
          <pc:sldMk cId="2558642926" sldId="345"/>
        </pc:sldMkLst>
      </pc:sldChg>
      <pc:sldChg chg="modSp new mod">
        <pc:chgData name="rekhasingla1966@outlook.com" userId="23dcceb66b067ae8" providerId="LiveId" clId="{AAAF191C-6D7A-4381-9AA2-3833BD6F5ED5}" dt="2020-07-18T07:19:32.359" v="3223" actId="120"/>
        <pc:sldMkLst>
          <pc:docMk/>
          <pc:sldMk cId="1965657990" sldId="346"/>
        </pc:sldMkLst>
        <pc:spChg chg="mod">
          <ac:chgData name="rekhasingla1966@outlook.com" userId="23dcceb66b067ae8" providerId="LiveId" clId="{AAAF191C-6D7A-4381-9AA2-3833BD6F5ED5}" dt="2020-07-18T07:19:32.359" v="3223" actId="120"/>
          <ac:spMkLst>
            <pc:docMk/>
            <pc:sldMk cId="1965657990" sldId="346"/>
            <ac:spMk id="2" creationId="{18F3ADA9-5F3E-476B-A737-35F7B19DCBD9}"/>
          </ac:spMkLst>
        </pc:spChg>
      </pc:sldChg>
      <pc:sldChg chg="addSp delSp modSp new mod modClrScheme chgLayout">
        <pc:chgData name="rekhasingla1966@outlook.com" userId="23dcceb66b067ae8" providerId="LiveId" clId="{AAAF191C-6D7A-4381-9AA2-3833BD6F5ED5}" dt="2020-06-30T08:37:44.478" v="1929" actId="2711"/>
        <pc:sldMkLst>
          <pc:docMk/>
          <pc:sldMk cId="3092636516" sldId="347"/>
        </pc:sldMkLst>
        <pc:spChg chg="add mod">
          <ac:chgData name="rekhasingla1966@outlook.com" userId="23dcceb66b067ae8" providerId="LiveId" clId="{AAAF191C-6D7A-4381-9AA2-3833BD6F5ED5}" dt="2020-06-30T08:37:44.478" v="1929" actId="2711"/>
          <ac:spMkLst>
            <pc:docMk/>
            <pc:sldMk cId="3092636516" sldId="347"/>
            <ac:spMk id="2" creationId="{3C8288D6-0907-41F4-8E12-43828E9C7420}"/>
          </ac:spMkLst>
        </pc:spChg>
        <pc:spChg chg="add del mod">
          <ac:chgData name="rekhasingla1966@outlook.com" userId="23dcceb66b067ae8" providerId="LiveId" clId="{AAAF191C-6D7A-4381-9AA2-3833BD6F5ED5}" dt="2020-06-30T08:36:09.726" v="1916" actId="478"/>
          <ac:spMkLst>
            <pc:docMk/>
            <pc:sldMk cId="3092636516" sldId="347"/>
            <ac:spMk id="3" creationId="{0D8550E3-2D5A-44DF-BA81-1755C34B0237}"/>
          </ac:spMkLst>
        </pc:spChg>
        <pc:spChg chg="add mod">
          <ac:chgData name="rekhasingla1966@outlook.com" userId="23dcceb66b067ae8" providerId="LiveId" clId="{AAAF191C-6D7A-4381-9AA2-3833BD6F5ED5}" dt="2020-06-30T08:36:17.898" v="1919" actId="6549"/>
          <ac:spMkLst>
            <pc:docMk/>
            <pc:sldMk cId="3092636516" sldId="347"/>
            <ac:spMk id="4" creationId="{9675B447-67A1-48E7-A615-B98897CEF114}"/>
          </ac:spMkLst>
        </pc:spChg>
        <pc:spChg chg="add del mod">
          <ac:chgData name="rekhasingla1966@outlook.com" userId="23dcceb66b067ae8" providerId="LiveId" clId="{AAAF191C-6D7A-4381-9AA2-3833BD6F5ED5}" dt="2020-06-30T08:35:35.027" v="1911"/>
          <ac:spMkLst>
            <pc:docMk/>
            <pc:sldMk cId="3092636516" sldId="347"/>
            <ac:spMk id="5" creationId="{37DBA72C-DA08-496C-91E5-587546532E56}"/>
          </ac:spMkLst>
        </pc:spChg>
        <pc:spChg chg="add del mod">
          <ac:chgData name="rekhasingla1966@outlook.com" userId="23dcceb66b067ae8" providerId="LiveId" clId="{AAAF191C-6D7A-4381-9AA2-3833BD6F5ED5}" dt="2020-06-30T08:35:35.027" v="1911"/>
          <ac:spMkLst>
            <pc:docMk/>
            <pc:sldMk cId="3092636516" sldId="347"/>
            <ac:spMk id="6" creationId="{1EF2E725-0408-4C97-BD70-C8740989853F}"/>
          </ac:spMkLst>
        </pc:spChg>
        <pc:picChg chg="add del mod">
          <ac:chgData name="rekhasingla1966@outlook.com" userId="23dcceb66b067ae8" providerId="LiveId" clId="{AAAF191C-6D7A-4381-9AA2-3833BD6F5ED5}" dt="2020-06-30T08:36:14.794" v="1918" actId="478"/>
          <ac:picMkLst>
            <pc:docMk/>
            <pc:sldMk cId="3092636516" sldId="347"/>
            <ac:picMk id="3073" creationId="{66FA5C4F-6CD3-4DEA-9AC6-E1F0E6E83219}"/>
          </ac:picMkLst>
        </pc:picChg>
        <pc:picChg chg="add del mod">
          <ac:chgData name="rekhasingla1966@outlook.com" userId="23dcceb66b067ae8" providerId="LiveId" clId="{AAAF191C-6D7A-4381-9AA2-3833BD6F5ED5}" dt="2020-06-30T08:35:35.027" v="1911"/>
          <ac:picMkLst>
            <pc:docMk/>
            <pc:sldMk cId="3092636516" sldId="347"/>
            <ac:picMk id="3076" creationId="{892E2FFE-0BAE-415F-B13B-77BC17DB170B}"/>
          </ac:picMkLst>
        </pc:picChg>
      </pc:sldChg>
      <pc:sldChg chg="addSp delSp modSp new del">
        <pc:chgData name="rekhasingla1966@outlook.com" userId="23dcceb66b067ae8" providerId="LiveId" clId="{AAAF191C-6D7A-4381-9AA2-3833BD6F5ED5}" dt="2020-06-30T08:41:08.180" v="1954" actId="2696"/>
        <pc:sldMkLst>
          <pc:docMk/>
          <pc:sldMk cId="500747694" sldId="348"/>
        </pc:sldMkLst>
        <pc:spChg chg="mod">
          <ac:chgData name="rekhasingla1966@outlook.com" userId="23dcceb66b067ae8" providerId="LiveId" clId="{AAAF191C-6D7A-4381-9AA2-3833BD6F5ED5}" dt="2020-06-30T08:38:38.382" v="1933" actId="20578"/>
          <ac:spMkLst>
            <pc:docMk/>
            <pc:sldMk cId="500747694" sldId="348"/>
            <ac:spMk id="3" creationId="{CA2DCB89-F6C2-4E06-969E-C6409A72899D}"/>
          </ac:spMkLst>
        </pc:spChg>
        <pc:spChg chg="add mod">
          <ac:chgData name="rekhasingla1966@outlook.com" userId="23dcceb66b067ae8" providerId="LiveId" clId="{AAAF191C-6D7A-4381-9AA2-3833BD6F5ED5}" dt="2020-06-30T08:38:29.515" v="1932" actId="688"/>
          <ac:spMkLst>
            <pc:docMk/>
            <pc:sldMk cId="500747694" sldId="348"/>
            <ac:spMk id="4" creationId="{47762F49-99A3-4E91-AE63-6111EF8F7C80}"/>
          </ac:spMkLst>
        </pc:spChg>
        <pc:spChg chg="add mod">
          <ac:chgData name="rekhasingla1966@outlook.com" userId="23dcceb66b067ae8" providerId="LiveId" clId="{AAAF191C-6D7A-4381-9AA2-3833BD6F5ED5}" dt="2020-06-30T08:39:07.204" v="1936" actId="1076"/>
          <ac:spMkLst>
            <pc:docMk/>
            <pc:sldMk cId="500747694" sldId="348"/>
            <ac:spMk id="5" creationId="{20D0851F-6136-4E23-BC81-9BF0AB1864A4}"/>
          </ac:spMkLst>
        </pc:spChg>
        <pc:spChg chg="add del">
          <ac:chgData name="rekhasingla1966@outlook.com" userId="23dcceb66b067ae8" providerId="LiveId" clId="{AAAF191C-6D7A-4381-9AA2-3833BD6F5ED5}" dt="2020-06-30T08:38:57.645" v="1935"/>
          <ac:spMkLst>
            <pc:docMk/>
            <pc:sldMk cId="500747694" sldId="348"/>
            <ac:spMk id="6" creationId="{9F29631B-6B09-4289-8E78-6174CFF6EB75}"/>
          </ac:spMkLst>
        </pc:spChg>
        <pc:spChg chg="add del">
          <ac:chgData name="rekhasingla1966@outlook.com" userId="23dcceb66b067ae8" providerId="LiveId" clId="{AAAF191C-6D7A-4381-9AA2-3833BD6F5ED5}" dt="2020-06-30T08:38:57.645" v="1935"/>
          <ac:spMkLst>
            <pc:docMk/>
            <pc:sldMk cId="500747694" sldId="348"/>
            <ac:spMk id="7" creationId="{59E08C74-3260-4D50-9B8E-DDFC14CAE552}"/>
          </ac:spMkLst>
        </pc:spChg>
        <pc:picChg chg="add mod">
          <ac:chgData name="rekhasingla1966@outlook.com" userId="23dcceb66b067ae8" providerId="LiveId" clId="{AAAF191C-6D7A-4381-9AA2-3833BD6F5ED5}" dt="2020-06-30T08:38:29.515" v="1932" actId="688"/>
          <ac:picMkLst>
            <pc:docMk/>
            <pc:sldMk cId="500747694" sldId="348"/>
            <ac:picMk id="4097" creationId="{41108A34-6BA4-48DA-9235-EF7359C01500}"/>
          </ac:picMkLst>
        </pc:picChg>
        <pc:picChg chg="add del">
          <ac:chgData name="rekhasingla1966@outlook.com" userId="23dcceb66b067ae8" providerId="LiveId" clId="{AAAF191C-6D7A-4381-9AA2-3833BD6F5ED5}" dt="2020-06-30T08:38:57.645" v="1935"/>
          <ac:picMkLst>
            <pc:docMk/>
            <pc:sldMk cId="500747694" sldId="348"/>
            <ac:picMk id="4100" creationId="{7AC8FBD6-2C68-4327-BAF5-86A347576637}"/>
          </ac:picMkLst>
        </pc:picChg>
      </pc:sldChg>
      <pc:sldChg chg="addSp delSp modSp add mod">
        <pc:chgData name="rekhasingla1966@outlook.com" userId="23dcceb66b067ae8" providerId="LiveId" clId="{AAAF191C-6D7A-4381-9AA2-3833BD6F5ED5}" dt="2020-06-30T08:45:55.666" v="1981" actId="1076"/>
        <pc:sldMkLst>
          <pc:docMk/>
          <pc:sldMk cId="2223812117" sldId="348"/>
        </pc:sldMkLst>
        <pc:spChg chg="mod">
          <ac:chgData name="rekhasingla1966@outlook.com" userId="23dcceb66b067ae8" providerId="LiveId" clId="{AAAF191C-6D7A-4381-9AA2-3833BD6F5ED5}" dt="2020-06-30T08:45:52.845" v="1980" actId="14100"/>
          <ac:spMkLst>
            <pc:docMk/>
            <pc:sldMk cId="2223812117" sldId="348"/>
            <ac:spMk id="2" creationId="{3C8288D6-0907-41F4-8E12-43828E9C7420}"/>
          </ac:spMkLst>
        </pc:spChg>
        <pc:spChg chg="add del">
          <ac:chgData name="rekhasingla1966@outlook.com" userId="23dcceb66b067ae8" providerId="LiveId" clId="{AAAF191C-6D7A-4381-9AA2-3833BD6F5ED5}" dt="2020-06-30T08:42:04.674" v="1958"/>
          <ac:spMkLst>
            <pc:docMk/>
            <pc:sldMk cId="2223812117" sldId="348"/>
            <ac:spMk id="3" creationId="{25ECBC20-E413-4E77-BA71-BC550C277662}"/>
          </ac:spMkLst>
        </pc:spChg>
        <pc:spChg chg="add del">
          <ac:chgData name="rekhasingla1966@outlook.com" userId="23dcceb66b067ae8" providerId="LiveId" clId="{AAAF191C-6D7A-4381-9AA2-3833BD6F5ED5}" dt="2020-06-30T08:42:04.674" v="1958"/>
          <ac:spMkLst>
            <pc:docMk/>
            <pc:sldMk cId="2223812117" sldId="348"/>
            <ac:spMk id="5" creationId="{96E338F4-6EF8-4D18-BAF2-ED806F013FE8}"/>
          </ac:spMkLst>
        </pc:spChg>
        <pc:spChg chg="add del mod">
          <ac:chgData name="rekhasingla1966@outlook.com" userId="23dcceb66b067ae8" providerId="LiveId" clId="{AAAF191C-6D7A-4381-9AA2-3833BD6F5ED5}" dt="2020-06-30T08:42:44.644" v="1964"/>
          <ac:spMkLst>
            <pc:docMk/>
            <pc:sldMk cId="2223812117" sldId="348"/>
            <ac:spMk id="6" creationId="{983BA910-25E8-4599-8A03-01D7B87FA31A}"/>
          </ac:spMkLst>
        </pc:spChg>
        <pc:spChg chg="add del mod">
          <ac:chgData name="rekhasingla1966@outlook.com" userId="23dcceb66b067ae8" providerId="LiveId" clId="{AAAF191C-6D7A-4381-9AA2-3833BD6F5ED5}" dt="2020-06-30T08:42:44.644" v="1964"/>
          <ac:spMkLst>
            <pc:docMk/>
            <pc:sldMk cId="2223812117" sldId="348"/>
            <ac:spMk id="7" creationId="{15F94AEF-FC9B-4865-B2DD-FB882FD7CDB2}"/>
          </ac:spMkLst>
        </pc:spChg>
        <pc:picChg chg="add del">
          <ac:chgData name="rekhasingla1966@outlook.com" userId="23dcceb66b067ae8" providerId="LiveId" clId="{AAAF191C-6D7A-4381-9AA2-3833BD6F5ED5}" dt="2020-06-30T08:42:04.674" v="1958"/>
          <ac:picMkLst>
            <pc:docMk/>
            <pc:sldMk cId="2223812117" sldId="348"/>
            <ac:picMk id="6145" creationId="{BD5C8873-4BDB-4C84-AC92-F16EC790D2AA}"/>
          </ac:picMkLst>
        </pc:picChg>
        <pc:picChg chg="add del mod">
          <ac:chgData name="rekhasingla1966@outlook.com" userId="23dcceb66b067ae8" providerId="LiveId" clId="{AAAF191C-6D7A-4381-9AA2-3833BD6F5ED5}" dt="2020-06-30T08:42:44.644" v="1964"/>
          <ac:picMkLst>
            <pc:docMk/>
            <pc:sldMk cId="2223812117" sldId="348"/>
            <ac:picMk id="6148" creationId="{69AC98D5-D776-4380-B5F7-B64885842A15}"/>
          </ac:picMkLst>
        </pc:picChg>
        <pc:picChg chg="add mod">
          <ac:chgData name="rekhasingla1966@outlook.com" userId="23dcceb66b067ae8" providerId="LiveId" clId="{AAAF191C-6D7A-4381-9AA2-3833BD6F5ED5}" dt="2020-06-30T08:45:55.666" v="1981" actId="1076"/>
          <ac:picMkLst>
            <pc:docMk/>
            <pc:sldMk cId="2223812117" sldId="348"/>
            <ac:picMk id="6151" creationId="{4B86301A-3DD0-49DB-9C4F-ED91F8DB9D77}"/>
          </ac:picMkLst>
        </pc:picChg>
      </pc:sldChg>
      <pc:sldChg chg="addSp delSp modSp new del mod">
        <pc:chgData name="rekhasingla1966@outlook.com" userId="23dcceb66b067ae8" providerId="LiveId" clId="{AAAF191C-6D7A-4381-9AA2-3833BD6F5ED5}" dt="2020-06-30T08:41:01.188" v="1953" actId="680"/>
        <pc:sldMkLst>
          <pc:docMk/>
          <pc:sldMk cId="1622399070" sldId="349"/>
        </pc:sldMkLst>
        <pc:spChg chg="mod">
          <ac:chgData name="rekhasingla1966@outlook.com" userId="23dcceb66b067ae8" providerId="LiveId" clId="{AAAF191C-6D7A-4381-9AA2-3833BD6F5ED5}" dt="2020-06-30T08:41:00.454" v="1952" actId="1076"/>
          <ac:spMkLst>
            <pc:docMk/>
            <pc:sldMk cId="1622399070" sldId="349"/>
            <ac:spMk id="2" creationId="{1F61B229-794C-4D0D-8DF7-7B5A15400DF4}"/>
          </ac:spMkLst>
        </pc:spChg>
        <pc:spChg chg="add del mod">
          <ac:chgData name="rekhasingla1966@outlook.com" userId="23dcceb66b067ae8" providerId="LiveId" clId="{AAAF191C-6D7A-4381-9AA2-3833BD6F5ED5}" dt="2020-06-30T08:40:29.402" v="1944"/>
          <ac:spMkLst>
            <pc:docMk/>
            <pc:sldMk cId="1622399070" sldId="349"/>
            <ac:spMk id="3" creationId="{BC0BFF56-2AFD-47C9-AAD4-D94914356407}"/>
          </ac:spMkLst>
        </pc:spChg>
        <pc:spChg chg="add del mod">
          <ac:chgData name="rekhasingla1966@outlook.com" userId="23dcceb66b067ae8" providerId="LiveId" clId="{AAAF191C-6D7A-4381-9AA2-3833BD6F5ED5}" dt="2020-06-30T08:40:29.402" v="1944"/>
          <ac:spMkLst>
            <pc:docMk/>
            <pc:sldMk cId="1622399070" sldId="349"/>
            <ac:spMk id="4" creationId="{AE5C27AD-3961-409F-9126-C0AA7B95ED6D}"/>
          </ac:spMkLst>
        </pc:spChg>
        <pc:spChg chg="add del mod">
          <ac:chgData name="rekhasingla1966@outlook.com" userId="23dcceb66b067ae8" providerId="LiveId" clId="{AAAF191C-6D7A-4381-9AA2-3833BD6F5ED5}" dt="2020-06-30T08:41:00.037" v="1951"/>
          <ac:spMkLst>
            <pc:docMk/>
            <pc:sldMk cId="1622399070" sldId="349"/>
            <ac:spMk id="5" creationId="{C9C6CDD3-C822-4DCD-A58E-4E879CDCBB68}"/>
          </ac:spMkLst>
        </pc:spChg>
        <pc:spChg chg="add del mod">
          <ac:chgData name="rekhasingla1966@outlook.com" userId="23dcceb66b067ae8" providerId="LiveId" clId="{AAAF191C-6D7A-4381-9AA2-3833BD6F5ED5}" dt="2020-06-30T08:41:00.037" v="1951"/>
          <ac:spMkLst>
            <pc:docMk/>
            <pc:sldMk cId="1622399070" sldId="349"/>
            <ac:spMk id="6" creationId="{E0CC668D-4D1A-4644-A3D5-91221398DB36}"/>
          </ac:spMkLst>
        </pc:spChg>
        <pc:picChg chg="add del mod">
          <ac:chgData name="rekhasingla1966@outlook.com" userId="23dcceb66b067ae8" providerId="LiveId" clId="{AAAF191C-6D7A-4381-9AA2-3833BD6F5ED5}" dt="2020-06-30T08:40:29.402" v="1944"/>
          <ac:picMkLst>
            <pc:docMk/>
            <pc:sldMk cId="1622399070" sldId="349"/>
            <ac:picMk id="5121" creationId="{E96B1178-D8D2-43EA-BEE6-B734E9EEF649}"/>
          </ac:picMkLst>
        </pc:picChg>
        <pc:picChg chg="add del mod">
          <ac:chgData name="rekhasingla1966@outlook.com" userId="23dcceb66b067ae8" providerId="LiveId" clId="{AAAF191C-6D7A-4381-9AA2-3833BD6F5ED5}" dt="2020-06-30T08:41:00.037" v="1951"/>
          <ac:picMkLst>
            <pc:docMk/>
            <pc:sldMk cId="1622399070" sldId="349"/>
            <ac:picMk id="5124" creationId="{B1E57A5A-7CB0-48C5-8670-A0F85DCCF51E}"/>
          </ac:picMkLst>
        </pc:picChg>
      </pc:sldChg>
      <pc:sldChg chg="addSp modSp new del">
        <pc:chgData name="rekhasingla1966@outlook.com" userId="23dcceb66b067ae8" providerId="LiveId" clId="{AAAF191C-6D7A-4381-9AA2-3833BD6F5ED5}" dt="2020-06-30T08:57:22.821" v="2047" actId="2696"/>
        <pc:sldMkLst>
          <pc:docMk/>
          <pc:sldMk cId="2722263922" sldId="349"/>
        </pc:sldMkLst>
        <pc:spChg chg="add mod">
          <ac:chgData name="rekhasingla1966@outlook.com" userId="23dcceb66b067ae8" providerId="LiveId" clId="{AAAF191C-6D7A-4381-9AA2-3833BD6F5ED5}" dt="2020-06-30T08:47:37.298" v="1984" actId="14100"/>
          <ac:spMkLst>
            <pc:docMk/>
            <pc:sldMk cId="2722263922" sldId="349"/>
            <ac:spMk id="3" creationId="{3982F046-28D0-4A00-BF3D-CC0F70485E62}"/>
          </ac:spMkLst>
        </pc:spChg>
        <pc:spChg chg="add mod">
          <ac:chgData name="rekhasingla1966@outlook.com" userId="23dcceb66b067ae8" providerId="LiveId" clId="{AAAF191C-6D7A-4381-9AA2-3833BD6F5ED5}" dt="2020-06-30T08:47:37.298" v="1984" actId="14100"/>
          <ac:spMkLst>
            <pc:docMk/>
            <pc:sldMk cId="2722263922" sldId="349"/>
            <ac:spMk id="4" creationId="{E11FE4FF-DCCE-4961-B0B7-533950AC6945}"/>
          </ac:spMkLst>
        </pc:spChg>
        <pc:spChg chg="add mod">
          <ac:chgData name="rekhasingla1966@outlook.com" userId="23dcceb66b067ae8" providerId="LiveId" clId="{AAAF191C-6D7A-4381-9AA2-3833BD6F5ED5}" dt="2020-06-30T08:47:37.298" v="1984" actId="14100"/>
          <ac:spMkLst>
            <pc:docMk/>
            <pc:sldMk cId="2722263922" sldId="349"/>
            <ac:spMk id="5" creationId="{1FF7FCFA-C9BB-4CC2-85A2-586CEC45BEB4}"/>
          </ac:spMkLst>
        </pc:spChg>
        <pc:spChg chg="add mod">
          <ac:chgData name="rekhasingla1966@outlook.com" userId="23dcceb66b067ae8" providerId="LiveId" clId="{AAAF191C-6D7A-4381-9AA2-3833BD6F5ED5}" dt="2020-06-30T08:47:37.298" v="1984" actId="14100"/>
          <ac:spMkLst>
            <pc:docMk/>
            <pc:sldMk cId="2722263922" sldId="349"/>
            <ac:spMk id="6" creationId="{0BC21DEF-F38B-401C-B044-1C492C09ACC1}"/>
          </ac:spMkLst>
        </pc:spChg>
        <pc:picChg chg="add mod">
          <ac:chgData name="rekhasingla1966@outlook.com" userId="23dcceb66b067ae8" providerId="LiveId" clId="{AAAF191C-6D7A-4381-9AA2-3833BD6F5ED5}" dt="2020-06-30T08:47:37.298" v="1984" actId="14100"/>
          <ac:picMkLst>
            <pc:docMk/>
            <pc:sldMk cId="2722263922" sldId="349"/>
            <ac:picMk id="7169" creationId="{B1F2D85F-19DA-4030-A42B-61F301E05DE5}"/>
          </ac:picMkLst>
        </pc:picChg>
        <pc:picChg chg="add mod">
          <ac:chgData name="rekhasingla1966@outlook.com" userId="23dcceb66b067ae8" providerId="LiveId" clId="{AAAF191C-6D7A-4381-9AA2-3833BD6F5ED5}" dt="2020-06-30T08:47:37.298" v="1984" actId="14100"/>
          <ac:picMkLst>
            <pc:docMk/>
            <pc:sldMk cId="2722263922" sldId="349"/>
            <ac:picMk id="7170" creationId="{445879A1-07A8-4B55-A2EF-7B5F44AC9BAD}"/>
          </ac:picMkLst>
        </pc:picChg>
        <pc:picChg chg="add mod">
          <ac:chgData name="rekhasingla1966@outlook.com" userId="23dcceb66b067ae8" providerId="LiveId" clId="{AAAF191C-6D7A-4381-9AA2-3833BD6F5ED5}" dt="2020-06-30T08:47:37.298" v="1984" actId="14100"/>
          <ac:picMkLst>
            <pc:docMk/>
            <pc:sldMk cId="2722263922" sldId="349"/>
            <ac:picMk id="7171" creationId="{97DADD22-3EEF-435C-B347-4FE5D7DE689B}"/>
          </ac:picMkLst>
        </pc:picChg>
      </pc:sldChg>
      <pc:sldChg chg="addSp new del">
        <pc:chgData name="rekhasingla1966@outlook.com" userId="23dcceb66b067ae8" providerId="LiveId" clId="{AAAF191C-6D7A-4381-9AA2-3833BD6F5ED5}" dt="2020-06-30T08:57:14.237" v="2046" actId="2696"/>
        <pc:sldMkLst>
          <pc:docMk/>
          <pc:sldMk cId="2810334460" sldId="350"/>
        </pc:sldMkLst>
        <pc:spChg chg="add">
          <ac:chgData name="rekhasingla1966@outlook.com" userId="23dcceb66b067ae8" providerId="LiveId" clId="{AAAF191C-6D7A-4381-9AA2-3833BD6F5ED5}" dt="2020-06-30T08:48:26.069" v="1986"/>
          <ac:spMkLst>
            <pc:docMk/>
            <pc:sldMk cId="2810334460" sldId="350"/>
            <ac:spMk id="4" creationId="{39DAB42E-0D59-4828-BFD6-DDE5A5EE11A1}"/>
          </ac:spMkLst>
        </pc:spChg>
        <pc:spChg chg="add">
          <ac:chgData name="rekhasingla1966@outlook.com" userId="23dcceb66b067ae8" providerId="LiveId" clId="{AAAF191C-6D7A-4381-9AA2-3833BD6F5ED5}" dt="2020-06-30T08:48:26.069" v="1986"/>
          <ac:spMkLst>
            <pc:docMk/>
            <pc:sldMk cId="2810334460" sldId="350"/>
            <ac:spMk id="5" creationId="{35541BE4-34C3-4389-A59A-6D83212634B5}"/>
          </ac:spMkLst>
        </pc:spChg>
        <pc:spChg chg="add">
          <ac:chgData name="rekhasingla1966@outlook.com" userId="23dcceb66b067ae8" providerId="LiveId" clId="{AAAF191C-6D7A-4381-9AA2-3833BD6F5ED5}" dt="2020-06-30T08:48:26.069" v="1986"/>
          <ac:spMkLst>
            <pc:docMk/>
            <pc:sldMk cId="2810334460" sldId="350"/>
            <ac:spMk id="6" creationId="{244BBF1F-A73F-4333-A230-2EEEEC89B652}"/>
          </ac:spMkLst>
        </pc:spChg>
        <pc:spChg chg="add">
          <ac:chgData name="rekhasingla1966@outlook.com" userId="23dcceb66b067ae8" providerId="LiveId" clId="{AAAF191C-6D7A-4381-9AA2-3833BD6F5ED5}" dt="2020-06-30T08:48:26.069" v="1986"/>
          <ac:spMkLst>
            <pc:docMk/>
            <pc:sldMk cId="2810334460" sldId="350"/>
            <ac:spMk id="7" creationId="{9D373E63-2809-4252-9BCD-D9CF5DE283C5}"/>
          </ac:spMkLst>
        </pc:spChg>
        <pc:picChg chg="add">
          <ac:chgData name="rekhasingla1966@outlook.com" userId="23dcceb66b067ae8" providerId="LiveId" clId="{AAAF191C-6D7A-4381-9AA2-3833BD6F5ED5}" dt="2020-06-30T08:48:26.069" v="1986"/>
          <ac:picMkLst>
            <pc:docMk/>
            <pc:sldMk cId="2810334460" sldId="350"/>
            <ac:picMk id="8193" creationId="{9F13902F-C2EE-4105-B1A6-06E02843B20F}"/>
          </ac:picMkLst>
        </pc:picChg>
        <pc:picChg chg="add">
          <ac:chgData name="rekhasingla1966@outlook.com" userId="23dcceb66b067ae8" providerId="LiveId" clId="{AAAF191C-6D7A-4381-9AA2-3833BD6F5ED5}" dt="2020-06-30T08:48:26.069" v="1986"/>
          <ac:picMkLst>
            <pc:docMk/>
            <pc:sldMk cId="2810334460" sldId="350"/>
            <ac:picMk id="8194" creationId="{36282243-4311-49B8-84BC-0CFE89EFB7F0}"/>
          </ac:picMkLst>
        </pc:picChg>
        <pc:picChg chg="add">
          <ac:chgData name="rekhasingla1966@outlook.com" userId="23dcceb66b067ae8" providerId="LiveId" clId="{AAAF191C-6D7A-4381-9AA2-3833BD6F5ED5}" dt="2020-06-30T08:48:26.069" v="1986"/>
          <ac:picMkLst>
            <pc:docMk/>
            <pc:sldMk cId="2810334460" sldId="350"/>
            <ac:picMk id="8195" creationId="{994E6F53-EEC9-4055-9782-4FA01D7B225E}"/>
          </ac:picMkLst>
        </pc:picChg>
      </pc:sldChg>
      <pc:sldChg chg="addSp delSp modSp new mod">
        <pc:chgData name="rekhasingla1966@outlook.com" userId="23dcceb66b067ae8" providerId="LiveId" clId="{AAAF191C-6D7A-4381-9AA2-3833BD6F5ED5}" dt="2020-07-18T09:10:39.996" v="5563" actId="113"/>
        <pc:sldMkLst>
          <pc:docMk/>
          <pc:sldMk cId="2785321641" sldId="351"/>
        </pc:sldMkLst>
        <pc:spChg chg="mod">
          <ac:chgData name="rekhasingla1966@outlook.com" userId="23dcceb66b067ae8" providerId="LiveId" clId="{AAAF191C-6D7A-4381-9AA2-3833BD6F5ED5}" dt="2020-07-18T09:10:39.996" v="5563" actId="113"/>
          <ac:spMkLst>
            <pc:docMk/>
            <pc:sldMk cId="2785321641" sldId="351"/>
            <ac:spMk id="2" creationId="{0F24CCE4-A4B9-443A-847C-1A9B247CE45F}"/>
          </ac:spMkLst>
        </pc:spChg>
        <pc:spChg chg="add del mod">
          <ac:chgData name="rekhasingla1966@outlook.com" userId="23dcceb66b067ae8" providerId="LiveId" clId="{AAAF191C-6D7A-4381-9AA2-3833BD6F5ED5}" dt="2020-06-30T08:56:58.906" v="2045" actId="12"/>
          <ac:spMkLst>
            <pc:docMk/>
            <pc:sldMk cId="2785321641" sldId="351"/>
            <ac:spMk id="3" creationId="{C272B9C0-3D44-4623-9AC2-5218607F4A01}"/>
          </ac:spMkLst>
        </pc:spChg>
        <pc:spChg chg="add del mod">
          <ac:chgData name="rekhasingla1966@outlook.com" userId="23dcceb66b067ae8" providerId="LiveId" clId="{AAAF191C-6D7A-4381-9AA2-3833BD6F5ED5}" dt="2020-06-30T08:50:39.756" v="1998" actId="21"/>
          <ac:spMkLst>
            <pc:docMk/>
            <pc:sldMk cId="2785321641" sldId="351"/>
            <ac:spMk id="4" creationId="{815F2991-9D8B-4B26-B262-620A4D31B541}"/>
          </ac:spMkLst>
        </pc:spChg>
        <pc:spChg chg="add del mod">
          <ac:chgData name="rekhasingla1966@outlook.com" userId="23dcceb66b067ae8" providerId="LiveId" clId="{AAAF191C-6D7A-4381-9AA2-3833BD6F5ED5}" dt="2020-06-30T08:55:34.126" v="2032" actId="21"/>
          <ac:spMkLst>
            <pc:docMk/>
            <pc:sldMk cId="2785321641" sldId="351"/>
            <ac:spMk id="6" creationId="{DF48C042-CE87-4F31-BF80-89FD4117CC43}"/>
          </ac:spMkLst>
        </pc:spChg>
        <pc:spChg chg="add del mod">
          <ac:chgData name="rekhasingla1966@outlook.com" userId="23dcceb66b067ae8" providerId="LiveId" clId="{AAAF191C-6D7A-4381-9AA2-3833BD6F5ED5}" dt="2020-06-30T08:55:46.463" v="2036" actId="21"/>
          <ac:spMkLst>
            <pc:docMk/>
            <pc:sldMk cId="2785321641" sldId="351"/>
            <ac:spMk id="7" creationId="{E115390F-2A2A-4241-8082-1A3F8D17737F}"/>
          </ac:spMkLst>
        </pc:spChg>
        <pc:spChg chg="add">
          <ac:chgData name="rekhasingla1966@outlook.com" userId="23dcceb66b067ae8" providerId="LiveId" clId="{AAAF191C-6D7A-4381-9AA2-3833BD6F5ED5}" dt="2020-06-30T08:52:23.839" v="2016"/>
          <ac:spMkLst>
            <pc:docMk/>
            <pc:sldMk cId="2785321641" sldId="351"/>
            <ac:spMk id="8" creationId="{DF5E90B4-661C-4E17-ACDE-D76F41A9CD92}"/>
          </ac:spMkLst>
        </pc:spChg>
        <pc:spChg chg="add mod">
          <ac:chgData name="rekhasingla1966@outlook.com" userId="23dcceb66b067ae8" providerId="LiveId" clId="{AAAF191C-6D7A-4381-9AA2-3833BD6F5ED5}" dt="2020-06-30T08:59:26.577" v="2057" actId="255"/>
          <ac:spMkLst>
            <pc:docMk/>
            <pc:sldMk cId="2785321641" sldId="351"/>
            <ac:spMk id="10" creationId="{FFC95AE2-7A4F-4F25-8A7E-1B7DF209352B}"/>
          </ac:spMkLst>
        </pc:spChg>
        <pc:picChg chg="add mod">
          <ac:chgData name="rekhasingla1966@outlook.com" userId="23dcceb66b067ae8" providerId="LiveId" clId="{AAAF191C-6D7A-4381-9AA2-3833BD6F5ED5}" dt="2020-06-30T08:57:42.136" v="2051" actId="14100"/>
          <ac:picMkLst>
            <pc:docMk/>
            <pc:sldMk cId="2785321641" sldId="351"/>
            <ac:picMk id="5" creationId="{4BFF0207-83A9-4EC3-8394-F500A4D5CB3A}"/>
          </ac:picMkLst>
        </pc:picChg>
        <pc:picChg chg="add mod">
          <ac:chgData name="rekhasingla1966@outlook.com" userId="23dcceb66b067ae8" providerId="LiveId" clId="{AAAF191C-6D7A-4381-9AA2-3833BD6F5ED5}" dt="2020-06-30T08:57:35.361" v="2049" actId="1076"/>
          <ac:picMkLst>
            <pc:docMk/>
            <pc:sldMk cId="2785321641" sldId="351"/>
            <ac:picMk id="9" creationId="{DA1B396A-EDAE-417A-B009-27C76B319ECE}"/>
          </ac:picMkLst>
        </pc:picChg>
        <pc:picChg chg="add del mod">
          <ac:chgData name="rekhasingla1966@outlook.com" userId="23dcceb66b067ae8" providerId="LiveId" clId="{AAAF191C-6D7A-4381-9AA2-3833BD6F5ED5}" dt="2020-06-30T08:52:07.655" v="2015" actId="21"/>
          <ac:picMkLst>
            <pc:docMk/>
            <pc:sldMk cId="2785321641" sldId="351"/>
            <ac:picMk id="9218" creationId="{C71A074A-B1BB-453E-9842-8FB3FEF05A47}"/>
          </ac:picMkLst>
        </pc:picChg>
        <pc:picChg chg="add del mod">
          <ac:chgData name="rekhasingla1966@outlook.com" userId="23dcceb66b067ae8" providerId="LiveId" clId="{AAAF191C-6D7A-4381-9AA2-3833BD6F5ED5}" dt="2020-06-30T08:55:37.507" v="2034" actId="478"/>
          <ac:picMkLst>
            <pc:docMk/>
            <pc:sldMk cId="2785321641" sldId="351"/>
            <ac:picMk id="9219" creationId="{188B6566-E471-4A8A-BE1B-42669CD53FE1}"/>
          </ac:picMkLst>
        </pc:picChg>
        <pc:picChg chg="add del">
          <ac:chgData name="rekhasingla1966@outlook.com" userId="23dcceb66b067ae8" providerId="LiveId" clId="{AAAF191C-6D7A-4381-9AA2-3833BD6F5ED5}" dt="2020-06-30T08:55:13.826" v="2030" actId="21"/>
          <ac:picMkLst>
            <pc:docMk/>
            <pc:sldMk cId="2785321641" sldId="351"/>
            <ac:picMk id="9220" creationId="{8BFF9485-23FA-4567-ACC7-F99116CCE86A}"/>
          </ac:picMkLst>
        </pc:picChg>
      </pc:sldChg>
      <pc:sldChg chg="modSp new mod">
        <pc:chgData name="rekhasingla1966@outlook.com" userId="23dcceb66b067ae8" providerId="LiveId" clId="{AAAF191C-6D7A-4381-9AA2-3833BD6F5ED5}" dt="2020-06-30T09:06:12.239" v="2084" actId="14100"/>
        <pc:sldMkLst>
          <pc:docMk/>
          <pc:sldMk cId="971417276" sldId="352"/>
        </pc:sldMkLst>
        <pc:spChg chg="mod">
          <ac:chgData name="rekhasingla1966@outlook.com" userId="23dcceb66b067ae8" providerId="LiveId" clId="{AAAF191C-6D7A-4381-9AA2-3833BD6F5ED5}" dt="2020-06-30T09:04:58.395" v="2080" actId="122"/>
          <ac:spMkLst>
            <pc:docMk/>
            <pc:sldMk cId="971417276" sldId="352"/>
            <ac:spMk id="2" creationId="{40D75CEA-A94C-4CBF-A07A-528031CFA1DF}"/>
          </ac:spMkLst>
        </pc:spChg>
        <pc:spChg chg="mod">
          <ac:chgData name="rekhasingla1966@outlook.com" userId="23dcceb66b067ae8" providerId="LiveId" clId="{AAAF191C-6D7A-4381-9AA2-3833BD6F5ED5}" dt="2020-06-30T09:06:12.239" v="2084" actId="14100"/>
          <ac:spMkLst>
            <pc:docMk/>
            <pc:sldMk cId="971417276" sldId="352"/>
            <ac:spMk id="3" creationId="{01C2B13D-6B4E-4150-B3F9-98DD6BADF59C}"/>
          </ac:spMkLst>
        </pc:spChg>
      </pc:sldChg>
      <pc:sldChg chg="new del">
        <pc:chgData name="rekhasingla1966@outlook.com" userId="23dcceb66b067ae8" providerId="LiveId" clId="{AAAF191C-6D7A-4381-9AA2-3833BD6F5ED5}" dt="2020-06-30T09:02:56.654" v="2071" actId="2696"/>
        <pc:sldMkLst>
          <pc:docMk/>
          <pc:sldMk cId="1378138225" sldId="352"/>
        </pc:sldMkLst>
      </pc:sldChg>
      <pc:sldChg chg="modSp new mod">
        <pc:chgData name="rekhasingla1966@outlook.com" userId="23dcceb66b067ae8" providerId="LiveId" clId="{AAAF191C-6D7A-4381-9AA2-3833BD6F5ED5}" dt="2020-06-30T09:09:01.922" v="2098" actId="115"/>
        <pc:sldMkLst>
          <pc:docMk/>
          <pc:sldMk cId="642325917" sldId="353"/>
        </pc:sldMkLst>
        <pc:spChg chg="mod">
          <ac:chgData name="rekhasingla1966@outlook.com" userId="23dcceb66b067ae8" providerId="LiveId" clId="{AAAF191C-6D7A-4381-9AA2-3833BD6F5ED5}" dt="2020-06-30T09:09:01.922" v="2098" actId="115"/>
          <ac:spMkLst>
            <pc:docMk/>
            <pc:sldMk cId="642325917" sldId="353"/>
            <ac:spMk id="2" creationId="{1B117C48-DAE9-41EE-9D16-7FF40B9F56B0}"/>
          </ac:spMkLst>
        </pc:spChg>
        <pc:spChg chg="mod">
          <ac:chgData name="rekhasingla1966@outlook.com" userId="23dcceb66b067ae8" providerId="LiveId" clId="{AAAF191C-6D7A-4381-9AA2-3833BD6F5ED5}" dt="2020-06-30T09:08:26.068" v="2092" actId="123"/>
          <ac:spMkLst>
            <pc:docMk/>
            <pc:sldMk cId="642325917" sldId="353"/>
            <ac:spMk id="3" creationId="{47B149A2-422C-4BD0-9210-10E2867E9D28}"/>
          </ac:spMkLst>
        </pc:spChg>
      </pc:sldChg>
      <pc:sldChg chg="modSp new mod">
        <pc:chgData name="rekhasingla1966@outlook.com" userId="23dcceb66b067ae8" providerId="LiveId" clId="{AAAF191C-6D7A-4381-9AA2-3833BD6F5ED5}" dt="2020-06-30T09:11:21.612" v="2111" actId="27636"/>
        <pc:sldMkLst>
          <pc:docMk/>
          <pc:sldMk cId="974548432" sldId="354"/>
        </pc:sldMkLst>
        <pc:spChg chg="mod">
          <ac:chgData name="rekhasingla1966@outlook.com" userId="23dcceb66b067ae8" providerId="LiveId" clId="{AAAF191C-6D7A-4381-9AA2-3833BD6F5ED5}" dt="2020-06-30T09:10:46.976" v="2108" actId="122"/>
          <ac:spMkLst>
            <pc:docMk/>
            <pc:sldMk cId="974548432" sldId="354"/>
            <ac:spMk id="2" creationId="{53EBE05C-760E-4001-AF39-DE0A1684DB6F}"/>
          </ac:spMkLst>
        </pc:spChg>
        <pc:spChg chg="mod">
          <ac:chgData name="rekhasingla1966@outlook.com" userId="23dcceb66b067ae8" providerId="LiveId" clId="{AAAF191C-6D7A-4381-9AA2-3833BD6F5ED5}" dt="2020-06-30T09:11:21.612" v="2111" actId="27636"/>
          <ac:spMkLst>
            <pc:docMk/>
            <pc:sldMk cId="974548432" sldId="354"/>
            <ac:spMk id="3" creationId="{CED0A36F-5C0D-4F06-9B36-268C040D049F}"/>
          </ac:spMkLst>
        </pc:spChg>
      </pc:sldChg>
      <pc:sldChg chg="modSp new mod">
        <pc:chgData name="rekhasingla1966@outlook.com" userId="23dcceb66b067ae8" providerId="LiveId" clId="{AAAF191C-6D7A-4381-9AA2-3833BD6F5ED5}" dt="2020-06-30T09:12:40.483" v="2125" actId="27636"/>
        <pc:sldMkLst>
          <pc:docMk/>
          <pc:sldMk cId="2145972304" sldId="355"/>
        </pc:sldMkLst>
        <pc:spChg chg="mod">
          <ac:chgData name="rekhasingla1966@outlook.com" userId="23dcceb66b067ae8" providerId="LiveId" clId="{AAAF191C-6D7A-4381-9AA2-3833BD6F5ED5}" dt="2020-06-30T09:12:33.612" v="2123" actId="20577"/>
          <ac:spMkLst>
            <pc:docMk/>
            <pc:sldMk cId="2145972304" sldId="355"/>
            <ac:spMk id="2" creationId="{B245C5FD-9BCD-408F-AF28-C0E1B03503A9}"/>
          </ac:spMkLst>
        </pc:spChg>
        <pc:spChg chg="mod">
          <ac:chgData name="rekhasingla1966@outlook.com" userId="23dcceb66b067ae8" providerId="LiveId" clId="{AAAF191C-6D7A-4381-9AA2-3833BD6F5ED5}" dt="2020-06-30T09:12:40.483" v="2125" actId="27636"/>
          <ac:spMkLst>
            <pc:docMk/>
            <pc:sldMk cId="2145972304" sldId="355"/>
            <ac:spMk id="3" creationId="{3290BBA9-4C5F-4C8F-84B7-A77CDD2E9169}"/>
          </ac:spMkLst>
        </pc:spChg>
      </pc:sldChg>
      <pc:sldChg chg="modSp new mod">
        <pc:chgData name="rekhasingla1966@outlook.com" userId="23dcceb66b067ae8" providerId="LiveId" clId="{AAAF191C-6D7A-4381-9AA2-3833BD6F5ED5}" dt="2020-06-30T09:47:35.721" v="2395" actId="2711"/>
        <pc:sldMkLst>
          <pc:docMk/>
          <pc:sldMk cId="1388097051" sldId="356"/>
        </pc:sldMkLst>
        <pc:spChg chg="mod">
          <ac:chgData name="rekhasingla1966@outlook.com" userId="23dcceb66b067ae8" providerId="LiveId" clId="{AAAF191C-6D7A-4381-9AA2-3833BD6F5ED5}" dt="2020-06-30T09:16:42.027" v="2140"/>
          <ac:spMkLst>
            <pc:docMk/>
            <pc:sldMk cId="1388097051" sldId="356"/>
            <ac:spMk id="2" creationId="{9AD5B9AF-E645-4603-B0E3-6216D2B164C5}"/>
          </ac:spMkLst>
        </pc:spChg>
        <pc:spChg chg="mod">
          <ac:chgData name="rekhasingla1966@outlook.com" userId="23dcceb66b067ae8" providerId="LiveId" clId="{AAAF191C-6D7A-4381-9AA2-3833BD6F5ED5}" dt="2020-06-30T09:47:35.721" v="2395" actId="2711"/>
          <ac:spMkLst>
            <pc:docMk/>
            <pc:sldMk cId="1388097051" sldId="356"/>
            <ac:spMk id="3" creationId="{BEA68EB3-0F8B-41BF-9AC5-C921A746FC8B}"/>
          </ac:spMkLst>
        </pc:spChg>
      </pc:sldChg>
      <pc:sldChg chg="addSp delSp modSp new mod">
        <pc:chgData name="rekhasingla1966@outlook.com" userId="23dcceb66b067ae8" providerId="LiveId" clId="{AAAF191C-6D7A-4381-9AA2-3833BD6F5ED5}" dt="2020-06-30T09:48:16.273" v="2401" actId="255"/>
        <pc:sldMkLst>
          <pc:docMk/>
          <pc:sldMk cId="1640593220" sldId="357"/>
        </pc:sldMkLst>
        <pc:spChg chg="del">
          <ac:chgData name="rekhasingla1966@outlook.com" userId="23dcceb66b067ae8" providerId="LiveId" clId="{AAAF191C-6D7A-4381-9AA2-3833BD6F5ED5}" dt="2020-06-30T09:17:50.237" v="2145" actId="21"/>
          <ac:spMkLst>
            <pc:docMk/>
            <pc:sldMk cId="1640593220" sldId="357"/>
            <ac:spMk id="2" creationId="{E7827FBF-0491-491F-9110-3B13137A8B5D}"/>
          </ac:spMkLst>
        </pc:spChg>
        <pc:spChg chg="del">
          <ac:chgData name="rekhasingla1966@outlook.com" userId="23dcceb66b067ae8" providerId="LiveId" clId="{AAAF191C-6D7A-4381-9AA2-3833BD6F5ED5}" dt="2020-06-30T09:17:23.715" v="2142"/>
          <ac:spMkLst>
            <pc:docMk/>
            <pc:sldMk cId="1640593220" sldId="357"/>
            <ac:spMk id="3" creationId="{E21291D2-9D05-4CDC-AED9-6822D65F9CB3}"/>
          </ac:spMkLst>
        </pc:spChg>
        <pc:spChg chg="add mod">
          <ac:chgData name="rekhasingla1966@outlook.com" userId="23dcceb66b067ae8" providerId="LiveId" clId="{AAAF191C-6D7A-4381-9AA2-3833BD6F5ED5}" dt="2020-06-30T09:48:16.273" v="2401" actId="255"/>
          <ac:spMkLst>
            <pc:docMk/>
            <pc:sldMk cId="1640593220" sldId="357"/>
            <ac:spMk id="4" creationId="{264C5D09-B83D-4C67-BF62-3C51EC0BA0A4}"/>
          </ac:spMkLst>
        </pc:spChg>
      </pc:sldChg>
      <pc:sldChg chg="modSp new mod">
        <pc:chgData name="rekhasingla1966@outlook.com" userId="23dcceb66b067ae8" providerId="LiveId" clId="{AAAF191C-6D7A-4381-9AA2-3833BD6F5ED5}" dt="2020-06-30T09:19:59.520" v="2156" actId="12"/>
        <pc:sldMkLst>
          <pc:docMk/>
          <pc:sldMk cId="200019148" sldId="358"/>
        </pc:sldMkLst>
        <pc:spChg chg="mod">
          <ac:chgData name="rekhasingla1966@outlook.com" userId="23dcceb66b067ae8" providerId="LiveId" clId="{AAAF191C-6D7A-4381-9AA2-3833BD6F5ED5}" dt="2020-06-30T09:18:50.712" v="2147"/>
          <ac:spMkLst>
            <pc:docMk/>
            <pc:sldMk cId="200019148" sldId="358"/>
            <ac:spMk id="2" creationId="{EB2C59FC-C490-4506-A5F0-A2D94B4FDD83}"/>
          </ac:spMkLst>
        </pc:spChg>
        <pc:spChg chg="mod">
          <ac:chgData name="rekhasingla1966@outlook.com" userId="23dcceb66b067ae8" providerId="LiveId" clId="{AAAF191C-6D7A-4381-9AA2-3833BD6F5ED5}" dt="2020-06-30T09:19:59.520" v="2156" actId="12"/>
          <ac:spMkLst>
            <pc:docMk/>
            <pc:sldMk cId="200019148" sldId="358"/>
            <ac:spMk id="3" creationId="{01BF4DA2-45A2-4216-A084-4005D9E70190}"/>
          </ac:spMkLst>
        </pc:spChg>
      </pc:sldChg>
      <pc:sldChg chg="addSp delSp modSp new mod">
        <pc:chgData name="rekhasingla1966@outlook.com" userId="23dcceb66b067ae8" providerId="LiveId" clId="{AAAF191C-6D7A-4381-9AA2-3833BD6F5ED5}" dt="2020-06-30T09:22:24.158" v="2171" actId="12"/>
        <pc:sldMkLst>
          <pc:docMk/>
          <pc:sldMk cId="3354380414" sldId="359"/>
        </pc:sldMkLst>
        <pc:spChg chg="mod">
          <ac:chgData name="rekhasingla1966@outlook.com" userId="23dcceb66b067ae8" providerId="LiveId" clId="{AAAF191C-6D7A-4381-9AA2-3833BD6F5ED5}" dt="2020-06-30T09:22:00.596" v="2169" actId="14100"/>
          <ac:spMkLst>
            <pc:docMk/>
            <pc:sldMk cId="3354380414" sldId="359"/>
            <ac:spMk id="2" creationId="{F86FDBFF-D8C2-4458-B595-687C6FD9CE66}"/>
          </ac:spMkLst>
        </pc:spChg>
        <pc:spChg chg="mod">
          <ac:chgData name="rekhasingla1966@outlook.com" userId="23dcceb66b067ae8" providerId="LiveId" clId="{AAAF191C-6D7A-4381-9AA2-3833BD6F5ED5}" dt="2020-06-30T09:22:24.158" v="2171" actId="12"/>
          <ac:spMkLst>
            <pc:docMk/>
            <pc:sldMk cId="3354380414" sldId="359"/>
            <ac:spMk id="3" creationId="{3598043F-95E6-4F21-ADF7-B748E1E5C5AC}"/>
          </ac:spMkLst>
        </pc:spChg>
        <pc:spChg chg="add del">
          <ac:chgData name="rekhasingla1966@outlook.com" userId="23dcceb66b067ae8" providerId="LiveId" clId="{AAAF191C-6D7A-4381-9AA2-3833BD6F5ED5}" dt="2020-06-30T09:21:03.252" v="2161"/>
          <ac:spMkLst>
            <pc:docMk/>
            <pc:sldMk cId="3354380414" sldId="359"/>
            <ac:spMk id="4" creationId="{4CAA19B5-C6EA-4BDE-9B57-C8DA09FE99C3}"/>
          </ac:spMkLst>
        </pc:spChg>
        <pc:spChg chg="add del">
          <ac:chgData name="rekhasingla1966@outlook.com" userId="23dcceb66b067ae8" providerId="LiveId" clId="{AAAF191C-6D7A-4381-9AA2-3833BD6F5ED5}" dt="2020-06-30T09:21:03.252" v="2161"/>
          <ac:spMkLst>
            <pc:docMk/>
            <pc:sldMk cId="3354380414" sldId="359"/>
            <ac:spMk id="5" creationId="{14C9963D-3BF4-47A4-9F55-DA7E696DE157}"/>
          </ac:spMkLst>
        </pc:spChg>
        <pc:spChg chg="add del mod">
          <ac:chgData name="rekhasingla1966@outlook.com" userId="23dcceb66b067ae8" providerId="LiveId" clId="{AAAF191C-6D7A-4381-9AA2-3833BD6F5ED5}" dt="2020-06-30T09:21:02.603" v="2160"/>
          <ac:spMkLst>
            <pc:docMk/>
            <pc:sldMk cId="3354380414" sldId="359"/>
            <ac:spMk id="6" creationId="{768E1E1E-4136-4FC8-87FE-E43CFA2F4418}"/>
          </ac:spMkLst>
        </pc:spChg>
        <pc:spChg chg="add del mod">
          <ac:chgData name="rekhasingla1966@outlook.com" userId="23dcceb66b067ae8" providerId="LiveId" clId="{AAAF191C-6D7A-4381-9AA2-3833BD6F5ED5}" dt="2020-06-30T09:21:02.603" v="2160"/>
          <ac:spMkLst>
            <pc:docMk/>
            <pc:sldMk cId="3354380414" sldId="359"/>
            <ac:spMk id="7" creationId="{F74A2A33-CE8B-4F73-BB73-89249B544922}"/>
          </ac:spMkLst>
        </pc:spChg>
        <pc:picChg chg="add del">
          <ac:chgData name="rekhasingla1966@outlook.com" userId="23dcceb66b067ae8" providerId="LiveId" clId="{AAAF191C-6D7A-4381-9AA2-3833BD6F5ED5}" dt="2020-06-30T09:21:03.252" v="2161"/>
          <ac:picMkLst>
            <pc:docMk/>
            <pc:sldMk cId="3354380414" sldId="359"/>
            <ac:picMk id="11265" creationId="{5AD8DD32-D1E6-4572-8601-CCDB4A2DBAE9}"/>
          </ac:picMkLst>
        </pc:picChg>
        <pc:picChg chg="add del mod">
          <ac:chgData name="rekhasingla1966@outlook.com" userId="23dcceb66b067ae8" providerId="LiveId" clId="{AAAF191C-6D7A-4381-9AA2-3833BD6F5ED5}" dt="2020-06-30T09:21:02.603" v="2160"/>
          <ac:picMkLst>
            <pc:docMk/>
            <pc:sldMk cId="3354380414" sldId="359"/>
            <ac:picMk id="11268" creationId="{FE037862-F7CA-4E91-839D-4AEE145A0EF9}"/>
          </ac:picMkLst>
        </pc:picChg>
      </pc:sldChg>
      <pc:sldChg chg="addSp delSp modSp new mod">
        <pc:chgData name="rekhasingla1966@outlook.com" userId="23dcceb66b067ae8" providerId="LiveId" clId="{AAAF191C-6D7A-4381-9AA2-3833BD6F5ED5}" dt="2020-06-30T09:30:18.298" v="2249" actId="20577"/>
        <pc:sldMkLst>
          <pc:docMk/>
          <pc:sldMk cId="4068059517" sldId="360"/>
        </pc:sldMkLst>
        <pc:spChg chg="mod">
          <ac:chgData name="rekhasingla1966@outlook.com" userId="23dcceb66b067ae8" providerId="LiveId" clId="{AAAF191C-6D7A-4381-9AA2-3833BD6F5ED5}" dt="2020-06-30T09:30:18.298" v="2249" actId="20577"/>
          <ac:spMkLst>
            <pc:docMk/>
            <pc:sldMk cId="4068059517" sldId="360"/>
            <ac:spMk id="2" creationId="{30C8D994-750F-49A8-AB50-40AEF8336EDA}"/>
          </ac:spMkLst>
        </pc:spChg>
        <pc:spChg chg="del">
          <ac:chgData name="rekhasingla1966@outlook.com" userId="23dcceb66b067ae8" providerId="LiveId" clId="{AAAF191C-6D7A-4381-9AA2-3833BD6F5ED5}" dt="2020-06-30T09:26:30.885" v="2200"/>
          <ac:spMkLst>
            <pc:docMk/>
            <pc:sldMk cId="4068059517" sldId="360"/>
            <ac:spMk id="3" creationId="{ED6C257A-2787-49E3-9624-2F45F1C80B86}"/>
          </ac:spMkLst>
        </pc:spChg>
        <pc:spChg chg="add mod">
          <ac:chgData name="rekhasingla1966@outlook.com" userId="23dcceb66b067ae8" providerId="LiveId" clId="{AAAF191C-6D7A-4381-9AA2-3833BD6F5ED5}" dt="2020-06-30T09:28:22.577" v="2226" actId="255"/>
          <ac:spMkLst>
            <pc:docMk/>
            <pc:sldMk cId="4068059517" sldId="360"/>
            <ac:spMk id="4" creationId="{F770AD5E-E091-49D9-B1B7-4C753A7C3775}"/>
          </ac:spMkLst>
        </pc:spChg>
        <pc:spChg chg="add mod">
          <ac:chgData name="rekhasingla1966@outlook.com" userId="23dcceb66b067ae8" providerId="LiveId" clId="{AAAF191C-6D7A-4381-9AA2-3833BD6F5ED5}" dt="2020-06-30T09:29:48.109" v="2232" actId="255"/>
          <ac:spMkLst>
            <pc:docMk/>
            <pc:sldMk cId="4068059517" sldId="360"/>
            <ac:spMk id="5" creationId="{4CAA2793-50F7-43CC-A1B5-4E8369EF699D}"/>
          </ac:spMkLst>
        </pc:spChg>
      </pc:sldChg>
      <pc:sldChg chg="addSp delSp modSp new mod">
        <pc:chgData name="rekhasingla1966@outlook.com" userId="23dcceb66b067ae8" providerId="LiveId" clId="{AAAF191C-6D7A-4381-9AA2-3833BD6F5ED5}" dt="2020-06-30T09:33:32.395" v="2287" actId="27636"/>
        <pc:sldMkLst>
          <pc:docMk/>
          <pc:sldMk cId="4189978248" sldId="361"/>
        </pc:sldMkLst>
        <pc:spChg chg="mod">
          <ac:chgData name="rekhasingla1966@outlook.com" userId="23dcceb66b067ae8" providerId="LiveId" clId="{AAAF191C-6D7A-4381-9AA2-3833BD6F5ED5}" dt="2020-06-30T09:33:32.395" v="2287" actId="27636"/>
          <ac:spMkLst>
            <pc:docMk/>
            <pc:sldMk cId="4189978248" sldId="361"/>
            <ac:spMk id="2" creationId="{679AA554-76A4-44A5-AAB7-2DF45F612AF1}"/>
          </ac:spMkLst>
        </pc:spChg>
        <pc:spChg chg="del">
          <ac:chgData name="rekhasingla1966@outlook.com" userId="23dcceb66b067ae8" providerId="LiveId" clId="{AAAF191C-6D7A-4381-9AA2-3833BD6F5ED5}" dt="2020-06-30T09:31:15.226" v="2251"/>
          <ac:spMkLst>
            <pc:docMk/>
            <pc:sldMk cId="4189978248" sldId="361"/>
            <ac:spMk id="3" creationId="{1EBEF15E-17C3-45A8-AF5E-928F5D08C1C9}"/>
          </ac:spMkLst>
        </pc:spChg>
        <pc:spChg chg="add mod">
          <ac:chgData name="rekhasingla1966@outlook.com" userId="23dcceb66b067ae8" providerId="LiveId" clId="{AAAF191C-6D7A-4381-9AA2-3833BD6F5ED5}" dt="2020-06-30T09:32:16.370" v="2265" actId="6549"/>
          <ac:spMkLst>
            <pc:docMk/>
            <pc:sldMk cId="4189978248" sldId="361"/>
            <ac:spMk id="4" creationId="{81EBDA55-8344-477A-A433-5B3E39204F0C}"/>
          </ac:spMkLst>
        </pc:spChg>
        <pc:spChg chg="add mod">
          <ac:chgData name="rekhasingla1966@outlook.com" userId="23dcceb66b067ae8" providerId="LiveId" clId="{AAAF191C-6D7A-4381-9AA2-3833BD6F5ED5}" dt="2020-06-30T09:33:18.470" v="2282" actId="14100"/>
          <ac:spMkLst>
            <pc:docMk/>
            <pc:sldMk cId="4189978248" sldId="361"/>
            <ac:spMk id="5" creationId="{9C82948E-B4F0-4C59-BDD8-EEF0C1708723}"/>
          </ac:spMkLst>
        </pc:spChg>
      </pc:sldChg>
      <pc:sldChg chg="addSp delSp modSp new mod">
        <pc:chgData name="rekhasingla1966@outlook.com" userId="23dcceb66b067ae8" providerId="LiveId" clId="{AAAF191C-6D7A-4381-9AA2-3833BD6F5ED5}" dt="2020-07-18T07:37:59.111" v="3704" actId="478"/>
        <pc:sldMkLst>
          <pc:docMk/>
          <pc:sldMk cId="1472060760" sldId="362"/>
        </pc:sldMkLst>
        <pc:spChg chg="mod">
          <ac:chgData name="rekhasingla1966@outlook.com" userId="23dcceb66b067ae8" providerId="LiveId" clId="{AAAF191C-6D7A-4381-9AA2-3833BD6F5ED5}" dt="2020-06-30T09:40:26.022" v="2337" actId="122"/>
          <ac:spMkLst>
            <pc:docMk/>
            <pc:sldMk cId="1472060760" sldId="362"/>
            <ac:spMk id="2" creationId="{1F063513-B603-48E9-A36F-31BF5B62373F}"/>
          </ac:spMkLst>
        </pc:spChg>
        <pc:spChg chg="mod">
          <ac:chgData name="rekhasingla1966@outlook.com" userId="23dcceb66b067ae8" providerId="LiveId" clId="{AAAF191C-6D7A-4381-9AA2-3833BD6F5ED5}" dt="2020-06-30T09:40:53.068" v="2345" actId="6549"/>
          <ac:spMkLst>
            <pc:docMk/>
            <pc:sldMk cId="1472060760" sldId="362"/>
            <ac:spMk id="3" creationId="{326E4700-5F03-4988-8310-F55B085F8AA9}"/>
          </ac:spMkLst>
        </pc:spChg>
        <pc:spChg chg="add del mod">
          <ac:chgData name="rekhasingla1966@outlook.com" userId="23dcceb66b067ae8" providerId="LiveId" clId="{AAAF191C-6D7A-4381-9AA2-3833BD6F5ED5}" dt="2020-06-30T09:38:49.329" v="2324" actId="478"/>
          <ac:spMkLst>
            <pc:docMk/>
            <pc:sldMk cId="1472060760" sldId="362"/>
            <ac:spMk id="4" creationId="{181A60E1-BEE4-4D71-9DCD-7DFB98C83ED3}"/>
          </ac:spMkLst>
        </pc:spChg>
        <pc:spChg chg="add mod">
          <ac:chgData name="rekhasingla1966@outlook.com" userId="23dcceb66b067ae8" providerId="LiveId" clId="{AAAF191C-6D7A-4381-9AA2-3833BD6F5ED5}" dt="2020-06-30T09:41:11.243" v="2347" actId="1076"/>
          <ac:spMkLst>
            <pc:docMk/>
            <pc:sldMk cId="1472060760" sldId="362"/>
            <ac:spMk id="5" creationId="{8EF6AAE4-7A75-4D21-9171-9E6EB8F25425}"/>
          </ac:spMkLst>
        </pc:spChg>
        <pc:spChg chg="add del">
          <ac:chgData name="rekhasingla1966@outlook.com" userId="23dcceb66b067ae8" providerId="LiveId" clId="{AAAF191C-6D7A-4381-9AA2-3833BD6F5ED5}" dt="2020-07-18T07:37:59.111" v="3704" actId="478"/>
          <ac:spMkLst>
            <pc:docMk/>
            <pc:sldMk cId="1472060760" sldId="362"/>
            <ac:spMk id="6" creationId="{C4A477F5-4C58-437B-9945-630459795E9C}"/>
          </ac:spMkLst>
        </pc:spChg>
        <pc:picChg chg="add mod">
          <ac:chgData name="rekhasingla1966@outlook.com" userId="23dcceb66b067ae8" providerId="LiveId" clId="{AAAF191C-6D7A-4381-9AA2-3833BD6F5ED5}" dt="2020-06-30T09:40:31.095" v="2339" actId="1076"/>
          <ac:picMkLst>
            <pc:docMk/>
            <pc:sldMk cId="1472060760" sldId="362"/>
            <ac:picMk id="15361" creationId="{3161C2D1-E800-4AD2-8F8A-14353B4D3734}"/>
          </ac:picMkLst>
        </pc:picChg>
      </pc:sldChg>
      <pc:sldChg chg="addSp delSp modSp new mod">
        <pc:chgData name="rekhasingla1966@outlook.com" userId="23dcceb66b067ae8" providerId="LiveId" clId="{AAAF191C-6D7A-4381-9AA2-3833BD6F5ED5}" dt="2020-06-30T09:44:21.864" v="2378" actId="20577"/>
        <pc:sldMkLst>
          <pc:docMk/>
          <pc:sldMk cId="1075533656" sldId="363"/>
        </pc:sldMkLst>
        <pc:spChg chg="mod">
          <ac:chgData name="rekhasingla1966@outlook.com" userId="23dcceb66b067ae8" providerId="LiveId" clId="{AAAF191C-6D7A-4381-9AA2-3833BD6F5ED5}" dt="2020-06-30T09:41:40.050" v="2349"/>
          <ac:spMkLst>
            <pc:docMk/>
            <pc:sldMk cId="1075533656" sldId="363"/>
            <ac:spMk id="2" creationId="{7D57A218-5BF7-495B-938A-FBE9FC9ABFBA}"/>
          </ac:spMkLst>
        </pc:spChg>
        <pc:spChg chg="del">
          <ac:chgData name="rekhasingla1966@outlook.com" userId="23dcceb66b067ae8" providerId="LiveId" clId="{AAAF191C-6D7A-4381-9AA2-3833BD6F5ED5}" dt="2020-06-30T09:42:02.954" v="2350"/>
          <ac:spMkLst>
            <pc:docMk/>
            <pc:sldMk cId="1075533656" sldId="363"/>
            <ac:spMk id="3" creationId="{1B38D7B1-50DA-496B-ACCA-361723097471}"/>
          </ac:spMkLst>
        </pc:spChg>
        <pc:spChg chg="add mod">
          <ac:chgData name="rekhasingla1966@outlook.com" userId="23dcceb66b067ae8" providerId="LiveId" clId="{AAAF191C-6D7A-4381-9AA2-3833BD6F5ED5}" dt="2020-06-30T09:44:21.864" v="2378" actId="20577"/>
          <ac:spMkLst>
            <pc:docMk/>
            <pc:sldMk cId="1075533656" sldId="363"/>
            <ac:spMk id="4" creationId="{8CE46033-C570-4204-83A8-715BB7533E31}"/>
          </ac:spMkLst>
        </pc:spChg>
      </pc:sldChg>
      <pc:sldChg chg="delSp modSp new mod">
        <pc:chgData name="rekhasingla1966@outlook.com" userId="23dcceb66b067ae8" providerId="LiveId" clId="{AAAF191C-6D7A-4381-9AA2-3833BD6F5ED5}" dt="2020-06-30T09:47:00.953" v="2393" actId="6549"/>
        <pc:sldMkLst>
          <pc:docMk/>
          <pc:sldMk cId="3539953099" sldId="364"/>
        </pc:sldMkLst>
        <pc:spChg chg="del">
          <ac:chgData name="rekhasingla1966@outlook.com" userId="23dcceb66b067ae8" providerId="LiveId" clId="{AAAF191C-6D7A-4381-9AA2-3833BD6F5ED5}" dt="2020-06-30T09:45:36.728" v="2380" actId="21"/>
          <ac:spMkLst>
            <pc:docMk/>
            <pc:sldMk cId="3539953099" sldId="364"/>
            <ac:spMk id="2" creationId="{96D16A87-78D4-43CC-9F92-E59A844F923E}"/>
          </ac:spMkLst>
        </pc:spChg>
        <pc:spChg chg="mod">
          <ac:chgData name="rekhasingla1966@outlook.com" userId="23dcceb66b067ae8" providerId="LiveId" clId="{AAAF191C-6D7A-4381-9AA2-3833BD6F5ED5}" dt="2020-06-30T09:47:00.953" v="2393" actId="6549"/>
          <ac:spMkLst>
            <pc:docMk/>
            <pc:sldMk cId="3539953099" sldId="364"/>
            <ac:spMk id="3" creationId="{8C4D7B2C-D48C-4999-B27E-D6810E02A1A4}"/>
          </ac:spMkLst>
        </pc:spChg>
      </pc:sldChg>
      <pc:sldChg chg="modSp new del mod">
        <pc:chgData name="rekhasingla1966@outlook.com" userId="23dcceb66b067ae8" providerId="LiveId" clId="{AAAF191C-6D7A-4381-9AA2-3833BD6F5ED5}" dt="2020-07-18T07:03:15.160" v="2747" actId="2696"/>
        <pc:sldMkLst>
          <pc:docMk/>
          <pc:sldMk cId="1474598792" sldId="365"/>
        </pc:sldMkLst>
        <pc:spChg chg="mod">
          <ac:chgData name="rekhasingla1966@outlook.com" userId="23dcceb66b067ae8" providerId="LiveId" clId="{AAAF191C-6D7A-4381-9AA2-3833BD6F5ED5}" dt="2020-07-18T06:57:59.826" v="2444" actId="21"/>
          <ac:spMkLst>
            <pc:docMk/>
            <pc:sldMk cId="1474598792" sldId="365"/>
            <ac:spMk id="2" creationId="{3D40A9A8-8A06-4290-9F2D-344C8707E81B}"/>
          </ac:spMkLst>
        </pc:spChg>
      </pc:sldChg>
      <pc:sldChg chg="new del">
        <pc:chgData name="rekhasingla1966@outlook.com" userId="23dcceb66b067ae8" providerId="LiveId" clId="{AAAF191C-6D7A-4381-9AA2-3833BD6F5ED5}" dt="2020-07-18T07:03:18.347" v="2748" actId="2696"/>
        <pc:sldMkLst>
          <pc:docMk/>
          <pc:sldMk cId="1553253786" sldId="366"/>
        </pc:sldMkLst>
      </pc:sldChg>
      <pc:sldChg chg="modSp new mod">
        <pc:chgData name="rekhasingla1966@outlook.com" userId="23dcceb66b067ae8" providerId="LiveId" clId="{AAAF191C-6D7A-4381-9AA2-3833BD6F5ED5}" dt="2020-07-18T09:07:32.686" v="5549" actId="6549"/>
        <pc:sldMkLst>
          <pc:docMk/>
          <pc:sldMk cId="3092486573" sldId="367"/>
        </pc:sldMkLst>
        <pc:spChg chg="mod">
          <ac:chgData name="rekhasingla1966@outlook.com" userId="23dcceb66b067ae8" providerId="LiveId" clId="{AAAF191C-6D7A-4381-9AA2-3833BD6F5ED5}" dt="2020-07-18T09:07:32.686" v="5549" actId="6549"/>
          <ac:spMkLst>
            <pc:docMk/>
            <pc:sldMk cId="3092486573" sldId="367"/>
            <ac:spMk id="2" creationId="{C1D17106-11AC-41FB-8527-AEE69A1905FA}"/>
          </ac:spMkLst>
        </pc:spChg>
        <pc:spChg chg="mod">
          <ac:chgData name="rekhasingla1966@outlook.com" userId="23dcceb66b067ae8" providerId="LiveId" clId="{AAAF191C-6D7A-4381-9AA2-3833BD6F5ED5}" dt="2020-07-18T07:04:25.765" v="2754" actId="20577"/>
          <ac:spMkLst>
            <pc:docMk/>
            <pc:sldMk cId="3092486573" sldId="367"/>
            <ac:spMk id="3" creationId="{8C498522-9C7F-4B05-AAED-35FC066D482E}"/>
          </ac:spMkLst>
        </pc:spChg>
      </pc:sldChg>
      <pc:sldChg chg="addSp delSp modSp new mod">
        <pc:chgData name="rekhasingla1966@outlook.com" userId="23dcceb66b067ae8" providerId="LiveId" clId="{AAAF191C-6D7A-4381-9AA2-3833BD6F5ED5}" dt="2020-07-18T07:09:36.265" v="2931"/>
        <pc:sldMkLst>
          <pc:docMk/>
          <pc:sldMk cId="3707464508" sldId="368"/>
        </pc:sldMkLst>
        <pc:spChg chg="mod">
          <ac:chgData name="rekhasingla1966@outlook.com" userId="23dcceb66b067ae8" providerId="LiveId" clId="{AAAF191C-6D7A-4381-9AA2-3833BD6F5ED5}" dt="2020-07-18T07:06:31.191" v="2776" actId="6549"/>
          <ac:spMkLst>
            <pc:docMk/>
            <pc:sldMk cId="3707464508" sldId="368"/>
            <ac:spMk id="2" creationId="{075C629F-6968-4904-833D-63CDBD35A8E5}"/>
          </ac:spMkLst>
        </pc:spChg>
        <pc:spChg chg="mod">
          <ac:chgData name="rekhasingla1966@outlook.com" userId="23dcceb66b067ae8" providerId="LiveId" clId="{AAAF191C-6D7A-4381-9AA2-3833BD6F5ED5}" dt="2020-07-18T07:09:28.696" v="2929" actId="11"/>
          <ac:spMkLst>
            <pc:docMk/>
            <pc:sldMk cId="3707464508" sldId="368"/>
            <ac:spMk id="3" creationId="{5ACC9FED-69E0-496F-A051-0DF1B8F58FAE}"/>
          </ac:spMkLst>
        </pc:spChg>
        <pc:spChg chg="add del mod">
          <ac:chgData name="rekhasingla1966@outlook.com" userId="23dcceb66b067ae8" providerId="LiveId" clId="{AAAF191C-6D7A-4381-9AA2-3833BD6F5ED5}" dt="2020-07-18T07:09:36.265" v="2931"/>
          <ac:spMkLst>
            <pc:docMk/>
            <pc:sldMk cId="3707464508" sldId="368"/>
            <ac:spMk id="5" creationId="{31B25021-9F87-4DB0-9D18-4CD90A8BA06A}"/>
          </ac:spMkLst>
        </pc:spChg>
      </pc:sldChg>
      <pc:sldChg chg="addSp delSp modSp new mod">
        <pc:chgData name="rekhasingla1966@outlook.com" userId="23dcceb66b067ae8" providerId="LiveId" clId="{AAAF191C-6D7A-4381-9AA2-3833BD6F5ED5}" dt="2020-07-18T07:12:17.410" v="2994" actId="20577"/>
        <pc:sldMkLst>
          <pc:docMk/>
          <pc:sldMk cId="4150141451" sldId="369"/>
        </pc:sldMkLst>
        <pc:spChg chg="mod">
          <ac:chgData name="rekhasingla1966@outlook.com" userId="23dcceb66b067ae8" providerId="LiveId" clId="{AAAF191C-6D7A-4381-9AA2-3833BD6F5ED5}" dt="2020-07-18T07:10:42.875" v="2956" actId="20577"/>
          <ac:spMkLst>
            <pc:docMk/>
            <pc:sldMk cId="4150141451" sldId="369"/>
            <ac:spMk id="2" creationId="{E7C9DDD1-2971-427E-8C7E-6CC2B3069C9B}"/>
          </ac:spMkLst>
        </pc:spChg>
        <pc:spChg chg="mod">
          <ac:chgData name="rekhasingla1966@outlook.com" userId="23dcceb66b067ae8" providerId="LiveId" clId="{AAAF191C-6D7A-4381-9AA2-3833BD6F5ED5}" dt="2020-07-18T07:12:17.410" v="2994" actId="20577"/>
          <ac:spMkLst>
            <pc:docMk/>
            <pc:sldMk cId="4150141451" sldId="369"/>
            <ac:spMk id="3" creationId="{7F6AEFA4-7D67-4E1E-9C04-26BF56CA6AE6}"/>
          </ac:spMkLst>
        </pc:spChg>
        <pc:spChg chg="add del mod">
          <ac:chgData name="rekhasingla1966@outlook.com" userId="23dcceb66b067ae8" providerId="LiveId" clId="{AAAF191C-6D7A-4381-9AA2-3833BD6F5ED5}" dt="2020-07-18T07:11:27.964" v="2961"/>
          <ac:spMkLst>
            <pc:docMk/>
            <pc:sldMk cId="4150141451" sldId="369"/>
            <ac:spMk id="5" creationId="{7164F8AC-FA68-43DB-8069-3CA4809843C5}"/>
          </ac:spMkLst>
        </pc:spChg>
      </pc:sldChg>
      <pc:sldChg chg="modSp new mod">
        <pc:chgData name="rekhasingla1966@outlook.com" userId="23dcceb66b067ae8" providerId="LiveId" clId="{AAAF191C-6D7A-4381-9AA2-3833BD6F5ED5}" dt="2020-07-18T07:18:58.299" v="3221" actId="20577"/>
        <pc:sldMkLst>
          <pc:docMk/>
          <pc:sldMk cId="116933213" sldId="370"/>
        </pc:sldMkLst>
        <pc:spChg chg="mod">
          <ac:chgData name="rekhasingla1966@outlook.com" userId="23dcceb66b067ae8" providerId="LiveId" clId="{AAAF191C-6D7A-4381-9AA2-3833BD6F5ED5}" dt="2020-07-18T07:15:45.764" v="3038" actId="6549"/>
          <ac:spMkLst>
            <pc:docMk/>
            <pc:sldMk cId="116933213" sldId="370"/>
            <ac:spMk id="2" creationId="{303D8AC8-239A-4725-904E-8C64B0F0B0ED}"/>
          </ac:spMkLst>
        </pc:spChg>
        <pc:spChg chg="mod">
          <ac:chgData name="rekhasingla1966@outlook.com" userId="23dcceb66b067ae8" providerId="LiveId" clId="{AAAF191C-6D7A-4381-9AA2-3833BD6F5ED5}" dt="2020-07-18T07:18:58.299" v="3221" actId="20577"/>
          <ac:spMkLst>
            <pc:docMk/>
            <pc:sldMk cId="116933213" sldId="370"/>
            <ac:spMk id="3" creationId="{E8450127-D3CC-4114-8743-65D10F35CA52}"/>
          </ac:spMkLst>
        </pc:spChg>
      </pc:sldChg>
      <pc:sldChg chg="modSp new del mod">
        <pc:chgData name="rekhasingla1966@outlook.com" userId="23dcceb66b067ae8" providerId="LiveId" clId="{AAAF191C-6D7A-4381-9AA2-3833BD6F5ED5}" dt="2020-07-18T07:23:47.818" v="3270" actId="47"/>
        <pc:sldMkLst>
          <pc:docMk/>
          <pc:sldMk cId="2030987198" sldId="371"/>
        </pc:sldMkLst>
        <pc:spChg chg="mod">
          <ac:chgData name="rekhasingla1966@outlook.com" userId="23dcceb66b067ae8" providerId="LiveId" clId="{AAAF191C-6D7A-4381-9AA2-3833BD6F5ED5}" dt="2020-07-18T07:23:17.066" v="3268" actId="21"/>
          <ac:spMkLst>
            <pc:docMk/>
            <pc:sldMk cId="2030987198" sldId="371"/>
            <ac:spMk id="2" creationId="{8EE36542-16D8-4E8F-8023-777A6EBFDD22}"/>
          </ac:spMkLst>
        </pc:spChg>
      </pc:sldChg>
      <pc:sldChg chg="new del">
        <pc:chgData name="rekhasingla1966@outlook.com" userId="23dcceb66b067ae8" providerId="LiveId" clId="{AAAF191C-6D7A-4381-9AA2-3833BD6F5ED5}" dt="2020-07-18T07:23:49.338" v="3271" actId="47"/>
        <pc:sldMkLst>
          <pc:docMk/>
          <pc:sldMk cId="3212485452" sldId="372"/>
        </pc:sldMkLst>
      </pc:sldChg>
      <pc:sldChg chg="modSp new mod ord">
        <pc:chgData name="rekhasingla1966@outlook.com" userId="23dcceb66b067ae8" providerId="LiveId" clId="{AAAF191C-6D7A-4381-9AA2-3833BD6F5ED5}" dt="2020-07-18T07:33:11.131" v="3691" actId="20577"/>
        <pc:sldMkLst>
          <pc:docMk/>
          <pc:sldMk cId="1321064953" sldId="373"/>
        </pc:sldMkLst>
        <pc:spChg chg="mod">
          <ac:chgData name="rekhasingla1966@outlook.com" userId="23dcceb66b067ae8" providerId="LiveId" clId="{AAAF191C-6D7A-4381-9AA2-3833BD6F5ED5}" dt="2020-07-18T07:23:21.613" v="3269"/>
          <ac:spMkLst>
            <pc:docMk/>
            <pc:sldMk cId="1321064953" sldId="373"/>
            <ac:spMk id="2" creationId="{A4F00DDF-F15C-4E2C-BDB0-161AD5EC8C5C}"/>
          </ac:spMkLst>
        </pc:spChg>
        <pc:spChg chg="mod">
          <ac:chgData name="rekhasingla1966@outlook.com" userId="23dcceb66b067ae8" providerId="LiveId" clId="{AAAF191C-6D7A-4381-9AA2-3833BD6F5ED5}" dt="2020-07-18T07:33:11.131" v="3691" actId="20577"/>
          <ac:spMkLst>
            <pc:docMk/>
            <pc:sldMk cId="1321064953" sldId="373"/>
            <ac:spMk id="3" creationId="{D90B8BB9-677C-4A8F-B75A-255C019731BC}"/>
          </ac:spMkLst>
        </pc:spChg>
      </pc:sldChg>
      <pc:sldChg chg="addSp delSp modSp new mod">
        <pc:chgData name="rekhasingla1966@outlook.com" userId="23dcceb66b067ae8" providerId="LiveId" clId="{AAAF191C-6D7A-4381-9AA2-3833BD6F5ED5}" dt="2020-07-18T09:04:50.774" v="5508" actId="20577"/>
        <pc:sldMkLst>
          <pc:docMk/>
          <pc:sldMk cId="3112824148" sldId="374"/>
        </pc:sldMkLst>
        <pc:spChg chg="mod">
          <ac:chgData name="rekhasingla1966@outlook.com" userId="23dcceb66b067ae8" providerId="LiveId" clId="{AAAF191C-6D7A-4381-9AA2-3833BD6F5ED5}" dt="2020-07-18T07:28:40.182" v="3515" actId="6549"/>
          <ac:spMkLst>
            <pc:docMk/>
            <pc:sldMk cId="3112824148" sldId="374"/>
            <ac:spMk id="2" creationId="{1C5EE529-466F-4450-8639-8159C5FE411F}"/>
          </ac:spMkLst>
        </pc:spChg>
        <pc:spChg chg="mod">
          <ac:chgData name="rekhasingla1966@outlook.com" userId="23dcceb66b067ae8" providerId="LiveId" clId="{AAAF191C-6D7A-4381-9AA2-3833BD6F5ED5}" dt="2020-07-18T09:04:50.774" v="5508" actId="20577"/>
          <ac:spMkLst>
            <pc:docMk/>
            <pc:sldMk cId="3112824148" sldId="374"/>
            <ac:spMk id="3" creationId="{4C674B3C-26E7-45CA-8818-41C9FCC80C52}"/>
          </ac:spMkLst>
        </pc:spChg>
        <pc:spChg chg="add del mod">
          <ac:chgData name="rekhasingla1966@outlook.com" userId="23dcceb66b067ae8" providerId="LiveId" clId="{AAAF191C-6D7A-4381-9AA2-3833BD6F5ED5}" dt="2020-07-18T07:29:04.842" v="3517" actId="21"/>
          <ac:spMkLst>
            <pc:docMk/>
            <pc:sldMk cId="3112824148" sldId="374"/>
            <ac:spMk id="5" creationId="{286C191D-BA89-4384-B433-F6141C91356A}"/>
          </ac:spMkLst>
        </pc:spChg>
      </pc:sldChg>
      <pc:sldChg chg="modSp new mod">
        <pc:chgData name="rekhasingla1966@outlook.com" userId="23dcceb66b067ae8" providerId="LiveId" clId="{AAAF191C-6D7A-4381-9AA2-3833BD6F5ED5}" dt="2020-07-18T08:13:53.558" v="3875" actId="20577"/>
        <pc:sldMkLst>
          <pc:docMk/>
          <pc:sldMk cId="4021914755" sldId="375"/>
        </pc:sldMkLst>
        <pc:spChg chg="mod">
          <ac:chgData name="rekhasingla1966@outlook.com" userId="23dcceb66b067ae8" providerId="LiveId" clId="{AAAF191C-6D7A-4381-9AA2-3833BD6F5ED5}" dt="2020-07-18T08:11:59.480" v="3767" actId="6549"/>
          <ac:spMkLst>
            <pc:docMk/>
            <pc:sldMk cId="4021914755" sldId="375"/>
            <ac:spMk id="2" creationId="{7A5CFDDA-95BC-4903-8C6C-55F0E776DC52}"/>
          </ac:spMkLst>
        </pc:spChg>
        <pc:spChg chg="mod">
          <ac:chgData name="rekhasingla1966@outlook.com" userId="23dcceb66b067ae8" providerId="LiveId" clId="{AAAF191C-6D7A-4381-9AA2-3833BD6F5ED5}" dt="2020-07-18T08:13:53.558" v="3875" actId="20577"/>
          <ac:spMkLst>
            <pc:docMk/>
            <pc:sldMk cId="4021914755" sldId="375"/>
            <ac:spMk id="3" creationId="{897D57F1-9FBF-446A-A577-8D80FB35A2C9}"/>
          </ac:spMkLst>
        </pc:spChg>
      </pc:sldChg>
      <pc:sldChg chg="modSp new mod">
        <pc:chgData name="rekhasingla1966@outlook.com" userId="23dcceb66b067ae8" providerId="LiveId" clId="{AAAF191C-6D7A-4381-9AA2-3833BD6F5ED5}" dt="2020-07-18T08:23:29.431" v="4065" actId="20577"/>
        <pc:sldMkLst>
          <pc:docMk/>
          <pc:sldMk cId="2787964626" sldId="376"/>
        </pc:sldMkLst>
        <pc:spChg chg="mod">
          <ac:chgData name="rekhasingla1966@outlook.com" userId="23dcceb66b067ae8" providerId="LiveId" clId="{AAAF191C-6D7A-4381-9AA2-3833BD6F5ED5}" dt="2020-07-18T08:15:51.779" v="3926" actId="6549"/>
          <ac:spMkLst>
            <pc:docMk/>
            <pc:sldMk cId="2787964626" sldId="376"/>
            <ac:spMk id="2" creationId="{65B0C383-E477-42F3-9D6F-8269A76E8706}"/>
          </ac:spMkLst>
        </pc:spChg>
        <pc:spChg chg="mod">
          <ac:chgData name="rekhasingla1966@outlook.com" userId="23dcceb66b067ae8" providerId="LiveId" clId="{AAAF191C-6D7A-4381-9AA2-3833BD6F5ED5}" dt="2020-07-18T08:23:29.431" v="4065" actId="20577"/>
          <ac:spMkLst>
            <pc:docMk/>
            <pc:sldMk cId="2787964626" sldId="376"/>
            <ac:spMk id="3" creationId="{E00C1209-7B38-4092-8857-3B38422C3135}"/>
          </ac:spMkLst>
        </pc:spChg>
      </pc:sldChg>
      <pc:sldChg chg="modSp new mod">
        <pc:chgData name="rekhasingla1966@outlook.com" userId="23dcceb66b067ae8" providerId="LiveId" clId="{AAAF191C-6D7A-4381-9AA2-3833BD6F5ED5}" dt="2020-07-18T08:29:49.167" v="4322" actId="6549"/>
        <pc:sldMkLst>
          <pc:docMk/>
          <pc:sldMk cId="294870561" sldId="377"/>
        </pc:sldMkLst>
        <pc:spChg chg="mod">
          <ac:chgData name="rekhasingla1966@outlook.com" userId="23dcceb66b067ae8" providerId="LiveId" clId="{AAAF191C-6D7A-4381-9AA2-3833BD6F5ED5}" dt="2020-07-18T08:26:00.677" v="4130" actId="947"/>
          <ac:spMkLst>
            <pc:docMk/>
            <pc:sldMk cId="294870561" sldId="377"/>
            <ac:spMk id="2" creationId="{122A1772-A423-4439-A73A-1EC6EE3795F4}"/>
          </ac:spMkLst>
        </pc:spChg>
        <pc:spChg chg="mod">
          <ac:chgData name="rekhasingla1966@outlook.com" userId="23dcceb66b067ae8" providerId="LiveId" clId="{AAAF191C-6D7A-4381-9AA2-3833BD6F5ED5}" dt="2020-07-18T08:29:49.167" v="4322" actId="6549"/>
          <ac:spMkLst>
            <pc:docMk/>
            <pc:sldMk cId="294870561" sldId="377"/>
            <ac:spMk id="3" creationId="{0B79CA3A-EDB0-40DE-93F1-0699FA311FF5}"/>
          </ac:spMkLst>
        </pc:spChg>
      </pc:sldChg>
      <pc:sldChg chg="addSp modSp new del mod">
        <pc:chgData name="rekhasingla1966@outlook.com" userId="23dcceb66b067ae8" providerId="LiveId" clId="{AAAF191C-6D7A-4381-9AA2-3833BD6F5ED5}" dt="2020-07-18T08:35:26.860" v="4478" actId="2696"/>
        <pc:sldMkLst>
          <pc:docMk/>
          <pc:sldMk cId="3233778669" sldId="378"/>
        </pc:sldMkLst>
        <pc:picChg chg="add mod">
          <ac:chgData name="rekhasingla1966@outlook.com" userId="23dcceb66b067ae8" providerId="LiveId" clId="{AAAF191C-6D7A-4381-9AA2-3833BD6F5ED5}" dt="2020-07-18T08:30:31.680" v="4325" actId="1076"/>
          <ac:picMkLst>
            <pc:docMk/>
            <pc:sldMk cId="3233778669" sldId="378"/>
            <ac:picMk id="6" creationId="{1E05D576-62A8-4698-8B2F-573231A76258}"/>
          </ac:picMkLst>
        </pc:picChg>
        <pc:picChg chg="add">
          <ac:chgData name="rekhasingla1966@outlook.com" userId="23dcceb66b067ae8" providerId="LiveId" clId="{AAAF191C-6D7A-4381-9AA2-3833BD6F5ED5}" dt="2020-07-18T08:30:39.040" v="4326" actId="22"/>
          <ac:picMkLst>
            <pc:docMk/>
            <pc:sldMk cId="3233778669" sldId="378"/>
            <ac:picMk id="8" creationId="{4738195A-8D92-4642-BD8C-C54E42138E2E}"/>
          </ac:picMkLst>
        </pc:picChg>
      </pc:sldChg>
      <pc:sldChg chg="addSp delSp modSp new mod">
        <pc:chgData name="rekhasingla1966@outlook.com" userId="23dcceb66b067ae8" providerId="LiveId" clId="{AAAF191C-6D7A-4381-9AA2-3833BD6F5ED5}" dt="2020-07-18T08:34:31.759" v="4477" actId="6549"/>
        <pc:sldMkLst>
          <pc:docMk/>
          <pc:sldMk cId="1275199065" sldId="379"/>
        </pc:sldMkLst>
        <pc:spChg chg="mod">
          <ac:chgData name="rekhasingla1966@outlook.com" userId="23dcceb66b067ae8" providerId="LiveId" clId="{AAAF191C-6D7A-4381-9AA2-3833BD6F5ED5}" dt="2020-07-18T08:31:52.073" v="4351" actId="27636"/>
          <ac:spMkLst>
            <pc:docMk/>
            <pc:sldMk cId="1275199065" sldId="379"/>
            <ac:spMk id="2" creationId="{B57BF44F-64F5-4487-9774-E5191FC9C7B7}"/>
          </ac:spMkLst>
        </pc:spChg>
        <pc:spChg chg="mod">
          <ac:chgData name="rekhasingla1966@outlook.com" userId="23dcceb66b067ae8" providerId="LiveId" clId="{AAAF191C-6D7A-4381-9AA2-3833BD6F5ED5}" dt="2020-07-18T08:34:31.759" v="4477" actId="6549"/>
          <ac:spMkLst>
            <pc:docMk/>
            <pc:sldMk cId="1275199065" sldId="379"/>
            <ac:spMk id="3" creationId="{868C52F7-5033-461A-BB75-2555DD74F4B6}"/>
          </ac:spMkLst>
        </pc:spChg>
        <pc:picChg chg="add del">
          <ac:chgData name="rekhasingla1966@outlook.com" userId="23dcceb66b067ae8" providerId="LiveId" clId="{AAAF191C-6D7A-4381-9AA2-3833BD6F5ED5}" dt="2020-07-18T08:31:03.884" v="4329" actId="22"/>
          <ac:picMkLst>
            <pc:docMk/>
            <pc:sldMk cId="1275199065" sldId="379"/>
            <ac:picMk id="6" creationId="{9D6D0864-8B4F-46AF-AC91-50197B584595}"/>
          </ac:picMkLst>
        </pc:picChg>
      </pc:sldChg>
      <pc:sldChg chg="modSp new mod ord">
        <pc:chgData name="rekhasingla1966@outlook.com" userId="23dcceb66b067ae8" providerId="LiveId" clId="{AAAF191C-6D7A-4381-9AA2-3833BD6F5ED5}" dt="2020-07-18T08:40:54.856" v="4687" actId="6549"/>
        <pc:sldMkLst>
          <pc:docMk/>
          <pc:sldMk cId="3442892623" sldId="380"/>
        </pc:sldMkLst>
        <pc:spChg chg="mod">
          <ac:chgData name="rekhasingla1966@outlook.com" userId="23dcceb66b067ae8" providerId="LiveId" clId="{AAAF191C-6D7A-4381-9AA2-3833BD6F5ED5}" dt="2020-07-18T08:40:54.856" v="4687" actId="6549"/>
          <ac:spMkLst>
            <pc:docMk/>
            <pc:sldMk cId="3442892623" sldId="380"/>
            <ac:spMk id="2" creationId="{8020578A-EFC5-44F3-A321-191EFE805907}"/>
          </ac:spMkLst>
        </pc:spChg>
        <pc:spChg chg="mod">
          <ac:chgData name="rekhasingla1966@outlook.com" userId="23dcceb66b067ae8" providerId="LiveId" clId="{AAAF191C-6D7A-4381-9AA2-3833BD6F5ED5}" dt="2020-07-18T08:40:44.979" v="4686" actId="6549"/>
          <ac:spMkLst>
            <pc:docMk/>
            <pc:sldMk cId="3442892623" sldId="380"/>
            <ac:spMk id="3" creationId="{038EDB5B-B2E4-46E4-A096-9B5888C7D832}"/>
          </ac:spMkLst>
        </pc:spChg>
      </pc:sldChg>
      <pc:sldChg chg="modSp new mod">
        <pc:chgData name="rekhasingla1966@outlook.com" userId="23dcceb66b067ae8" providerId="LiveId" clId="{AAAF191C-6D7A-4381-9AA2-3833BD6F5ED5}" dt="2020-07-18T08:53:05.957" v="5228" actId="6549"/>
        <pc:sldMkLst>
          <pc:docMk/>
          <pc:sldMk cId="1724676141" sldId="381"/>
        </pc:sldMkLst>
        <pc:spChg chg="mod">
          <ac:chgData name="rekhasingla1966@outlook.com" userId="23dcceb66b067ae8" providerId="LiveId" clId="{AAAF191C-6D7A-4381-9AA2-3833BD6F5ED5}" dt="2020-07-18T08:50:39.866" v="5026" actId="947"/>
          <ac:spMkLst>
            <pc:docMk/>
            <pc:sldMk cId="1724676141" sldId="381"/>
            <ac:spMk id="2" creationId="{3B862ABF-F794-44EB-9627-F49B4582E787}"/>
          </ac:spMkLst>
        </pc:spChg>
        <pc:spChg chg="mod">
          <ac:chgData name="rekhasingla1966@outlook.com" userId="23dcceb66b067ae8" providerId="LiveId" clId="{AAAF191C-6D7A-4381-9AA2-3833BD6F5ED5}" dt="2020-07-18T08:53:05.957" v="5228" actId="6549"/>
          <ac:spMkLst>
            <pc:docMk/>
            <pc:sldMk cId="1724676141" sldId="381"/>
            <ac:spMk id="3" creationId="{8A7C26E4-1B0B-4387-A90C-2521E0EC84CD}"/>
          </ac:spMkLst>
        </pc:spChg>
      </pc:sldChg>
      <pc:sldChg chg="modSp new mod">
        <pc:chgData name="rekhasingla1966@outlook.com" userId="23dcceb66b067ae8" providerId="LiveId" clId="{AAAF191C-6D7A-4381-9AA2-3833BD6F5ED5}" dt="2020-07-18T08:49:38.350" v="4975" actId="20577"/>
        <pc:sldMkLst>
          <pc:docMk/>
          <pc:sldMk cId="3311197483" sldId="382"/>
        </pc:sldMkLst>
        <pc:spChg chg="mod">
          <ac:chgData name="rekhasingla1966@outlook.com" userId="23dcceb66b067ae8" providerId="LiveId" clId="{AAAF191C-6D7A-4381-9AA2-3833BD6F5ED5}" dt="2020-07-18T08:43:16.379" v="4724" actId="947"/>
          <ac:spMkLst>
            <pc:docMk/>
            <pc:sldMk cId="3311197483" sldId="382"/>
            <ac:spMk id="2" creationId="{C04DB689-B3AA-495A-8782-CC4EAE6779B3}"/>
          </ac:spMkLst>
        </pc:spChg>
        <pc:spChg chg="mod">
          <ac:chgData name="rekhasingla1966@outlook.com" userId="23dcceb66b067ae8" providerId="LiveId" clId="{AAAF191C-6D7A-4381-9AA2-3833BD6F5ED5}" dt="2020-07-18T08:49:38.350" v="4975" actId="20577"/>
          <ac:spMkLst>
            <pc:docMk/>
            <pc:sldMk cId="3311197483" sldId="382"/>
            <ac:spMk id="3" creationId="{9376F6AF-7BBD-406B-BE18-029E54C37D7D}"/>
          </ac:spMkLst>
        </pc:spChg>
      </pc:sldChg>
      <pc:sldChg chg="modSp new mod">
        <pc:chgData name="rekhasingla1966@outlook.com" userId="23dcceb66b067ae8" providerId="LiveId" clId="{AAAF191C-6D7A-4381-9AA2-3833BD6F5ED5}" dt="2020-07-18T09:11:12.894" v="5566" actId="113"/>
        <pc:sldMkLst>
          <pc:docMk/>
          <pc:sldMk cId="432782457" sldId="383"/>
        </pc:sldMkLst>
        <pc:spChg chg="mod">
          <ac:chgData name="rekhasingla1966@outlook.com" userId="23dcceb66b067ae8" providerId="LiveId" clId="{AAAF191C-6D7A-4381-9AA2-3833BD6F5ED5}" dt="2020-07-18T09:11:12.894" v="5566" actId="113"/>
          <ac:spMkLst>
            <pc:docMk/>
            <pc:sldMk cId="432782457" sldId="383"/>
            <ac:spMk id="2" creationId="{1E184D16-C3D2-4D24-85AB-F0537772C58C}"/>
          </ac:spMkLst>
        </pc:spChg>
        <pc:spChg chg="mod">
          <ac:chgData name="rekhasingla1966@outlook.com" userId="23dcceb66b067ae8" providerId="LiveId" clId="{AAAF191C-6D7A-4381-9AA2-3833BD6F5ED5}" dt="2020-07-18T08:56:57.787" v="5254" actId="27636"/>
          <ac:spMkLst>
            <pc:docMk/>
            <pc:sldMk cId="432782457" sldId="383"/>
            <ac:spMk id="3" creationId="{1EFF85A5-9EE8-460F-AB03-558F92D2245F}"/>
          </ac:spMkLst>
        </pc:spChg>
      </pc:sldChg>
      <pc:sldChg chg="addSp delSp modSp new mod">
        <pc:chgData name="rekhasingla1966@outlook.com" userId="23dcceb66b067ae8" providerId="LiveId" clId="{AAAF191C-6D7A-4381-9AA2-3833BD6F5ED5}" dt="2020-07-18T09:01:26.142" v="5458" actId="20577"/>
        <pc:sldMkLst>
          <pc:docMk/>
          <pc:sldMk cId="2468431720" sldId="384"/>
        </pc:sldMkLst>
        <pc:spChg chg="mod">
          <ac:chgData name="rekhasingla1966@outlook.com" userId="23dcceb66b067ae8" providerId="LiveId" clId="{AAAF191C-6D7A-4381-9AA2-3833BD6F5ED5}" dt="2020-07-18T08:58:30.894" v="5315" actId="6549"/>
          <ac:spMkLst>
            <pc:docMk/>
            <pc:sldMk cId="2468431720" sldId="384"/>
            <ac:spMk id="2" creationId="{24960B5C-87FA-494D-B1A8-FA0B66417F4E}"/>
          </ac:spMkLst>
        </pc:spChg>
        <pc:spChg chg="mod">
          <ac:chgData name="rekhasingla1966@outlook.com" userId="23dcceb66b067ae8" providerId="LiveId" clId="{AAAF191C-6D7A-4381-9AA2-3833BD6F5ED5}" dt="2020-07-18T09:01:26.142" v="5458" actId="20577"/>
          <ac:spMkLst>
            <pc:docMk/>
            <pc:sldMk cId="2468431720" sldId="384"/>
            <ac:spMk id="3" creationId="{71CAF526-20F9-4B9A-A7FB-F9474EC2D548}"/>
          </ac:spMkLst>
        </pc:spChg>
        <pc:spChg chg="add del mod">
          <ac:chgData name="rekhasingla1966@outlook.com" userId="23dcceb66b067ae8" providerId="LiveId" clId="{AAAF191C-6D7A-4381-9AA2-3833BD6F5ED5}" dt="2020-07-18T08:58:18.636" v="5285" actId="21"/>
          <ac:spMkLst>
            <pc:docMk/>
            <pc:sldMk cId="2468431720" sldId="384"/>
            <ac:spMk id="5" creationId="{D846C41E-E36A-4615-BCD9-210E6AF7184F}"/>
          </ac:spMkLst>
        </pc:spChg>
      </pc:sldChg>
      <pc:sldChg chg="addSp modSp new mod">
        <pc:chgData name="rekhasingla1966@outlook.com" userId="23dcceb66b067ae8" providerId="LiveId" clId="{AAAF191C-6D7A-4381-9AA2-3833BD6F5ED5}" dt="2020-07-18T09:11:03.326" v="5565" actId="113"/>
        <pc:sldMkLst>
          <pc:docMk/>
          <pc:sldMk cId="3786428922" sldId="385"/>
        </pc:sldMkLst>
        <pc:spChg chg="mod">
          <ac:chgData name="rekhasingla1966@outlook.com" userId="23dcceb66b067ae8" providerId="LiveId" clId="{AAAF191C-6D7A-4381-9AA2-3833BD6F5ED5}" dt="2020-07-18T09:11:03.326" v="5565" actId="113"/>
          <ac:spMkLst>
            <pc:docMk/>
            <pc:sldMk cId="3786428922" sldId="385"/>
            <ac:spMk id="2" creationId="{236A61D2-ACC3-454D-BBCB-AD423873EE97}"/>
          </ac:spMkLst>
        </pc:spChg>
        <pc:spChg chg="mod">
          <ac:chgData name="rekhasingla1966@outlook.com" userId="23dcceb66b067ae8" providerId="LiveId" clId="{AAAF191C-6D7A-4381-9AA2-3833BD6F5ED5}" dt="2020-07-18T09:04:12.444" v="5490" actId="12"/>
          <ac:spMkLst>
            <pc:docMk/>
            <pc:sldMk cId="3786428922" sldId="385"/>
            <ac:spMk id="3" creationId="{6029FB54-0073-4322-B7EC-623F98428D56}"/>
          </ac:spMkLst>
        </pc:spChg>
        <pc:picChg chg="add">
          <ac:chgData name="rekhasingla1966@outlook.com" userId="23dcceb66b067ae8" providerId="LiveId" clId="{AAAF191C-6D7A-4381-9AA2-3833BD6F5ED5}" dt="2020-07-18T09:03:19.540" v="5460" actId="22"/>
          <ac:picMkLst>
            <pc:docMk/>
            <pc:sldMk cId="3786428922" sldId="385"/>
            <ac:picMk id="6" creationId="{09E17CB8-3528-445D-80DF-C65CAF131929}"/>
          </ac:picMkLst>
        </pc:picChg>
      </pc:sldChg>
      <pc:sldChg chg="addSp modSp new mod ord">
        <pc:chgData name="rekhasingla1966@outlook.com" userId="23dcceb66b067ae8" providerId="LiveId" clId="{AAAF191C-6D7A-4381-9AA2-3833BD6F5ED5}" dt="2020-07-18T10:16:16.088" v="5854" actId="14100"/>
        <pc:sldMkLst>
          <pc:docMk/>
          <pc:sldMk cId="875963804" sldId="386"/>
        </pc:sldMkLst>
        <pc:spChg chg="add mod">
          <ac:chgData name="rekhasingla1966@outlook.com" userId="23dcceb66b067ae8" providerId="LiveId" clId="{AAAF191C-6D7A-4381-9AA2-3833BD6F5ED5}" dt="2020-07-18T10:16:16.088" v="5854" actId="14100"/>
          <ac:spMkLst>
            <pc:docMk/>
            <pc:sldMk cId="875963804" sldId="386"/>
            <ac:spMk id="3" creationId="{E61D6F0D-E233-4383-8AE9-6E6F14FADFAA}"/>
          </ac:spMkLst>
        </pc:spChg>
      </pc:sldChg>
      <pc:sldChg chg="new del">
        <pc:chgData name="rekhasingla1966@outlook.com" userId="23dcceb66b067ae8" providerId="LiveId" clId="{AAAF191C-6D7A-4381-9AA2-3833BD6F5ED5}" dt="2020-07-18T10:00:44.743" v="5711" actId="2696"/>
        <pc:sldMkLst>
          <pc:docMk/>
          <pc:sldMk cId="2099337383" sldId="387"/>
        </pc:sldMkLst>
      </pc:sldChg>
      <pc:sldChg chg="addSp modSp new mod ord">
        <pc:chgData name="rekhasingla1966@outlook.com" userId="23dcceb66b067ae8" providerId="LiveId" clId="{AAAF191C-6D7A-4381-9AA2-3833BD6F5ED5}" dt="2020-07-18T10:17:14.414" v="5858" actId="6549"/>
        <pc:sldMkLst>
          <pc:docMk/>
          <pc:sldMk cId="1719306798" sldId="388"/>
        </pc:sldMkLst>
        <pc:spChg chg="add mod">
          <ac:chgData name="rekhasingla1966@outlook.com" userId="23dcceb66b067ae8" providerId="LiveId" clId="{AAAF191C-6D7A-4381-9AA2-3833BD6F5ED5}" dt="2020-07-18T10:17:14.414" v="5858" actId="6549"/>
          <ac:spMkLst>
            <pc:docMk/>
            <pc:sldMk cId="1719306798" sldId="388"/>
            <ac:spMk id="3" creationId="{D81DBF06-2634-4988-B754-9D07CBE021D5}"/>
          </ac:spMkLst>
        </pc:spChg>
      </pc:sldChg>
      <pc:sldChg chg="new del">
        <pc:chgData name="rekhasingla1966@outlook.com" userId="23dcceb66b067ae8" providerId="LiveId" clId="{AAAF191C-6D7A-4381-9AA2-3833BD6F5ED5}" dt="2020-07-18T10:11:16.876" v="5835" actId="2696"/>
        <pc:sldMkLst>
          <pc:docMk/>
          <pc:sldMk cId="2222279019" sldId="389"/>
        </pc:sldMkLst>
      </pc:sldChg>
      <pc:sldChg chg="addSp modSp new mod ord">
        <pc:chgData name="rekhasingla1966@outlook.com" userId="23dcceb66b067ae8" providerId="LiveId" clId="{AAAF191C-6D7A-4381-9AA2-3833BD6F5ED5}" dt="2020-07-18T10:14:36.920" v="5852" actId="255"/>
        <pc:sldMkLst>
          <pc:docMk/>
          <pc:sldMk cId="225235755" sldId="390"/>
        </pc:sldMkLst>
        <pc:spChg chg="add mod">
          <ac:chgData name="rekhasingla1966@outlook.com" userId="23dcceb66b067ae8" providerId="LiveId" clId="{AAAF191C-6D7A-4381-9AA2-3833BD6F5ED5}" dt="2020-07-18T10:14:36.920" v="5852" actId="255"/>
          <ac:spMkLst>
            <pc:docMk/>
            <pc:sldMk cId="225235755" sldId="390"/>
            <ac:spMk id="3" creationId="{25F1C89A-35BD-493B-8DE9-7459A32B86B9}"/>
          </ac:spMkLst>
        </pc:spChg>
      </pc:sldChg>
      <pc:sldChg chg="new del">
        <pc:chgData name="rekhasingla1966@outlook.com" userId="23dcceb66b067ae8" providerId="LiveId" clId="{AAAF191C-6D7A-4381-9AA2-3833BD6F5ED5}" dt="2020-07-18T10:09:39.977" v="5827" actId="2696"/>
        <pc:sldMkLst>
          <pc:docMk/>
          <pc:sldMk cId="2477305957" sldId="391"/>
        </pc:sldMkLst>
      </pc:sldChg>
      <pc:sldChg chg="addSp modSp new mod">
        <pc:chgData name="rekhasingla1966@outlook.com" userId="23dcceb66b067ae8" providerId="LiveId" clId="{AAAF191C-6D7A-4381-9AA2-3833BD6F5ED5}" dt="2020-07-18T10:18:41.662" v="5860" actId="1076"/>
        <pc:sldMkLst>
          <pc:docMk/>
          <pc:sldMk cId="618201542" sldId="392"/>
        </pc:sldMkLst>
        <pc:spChg chg="add mod">
          <ac:chgData name="rekhasingla1966@outlook.com" userId="23dcceb66b067ae8" providerId="LiveId" clId="{AAAF191C-6D7A-4381-9AA2-3833BD6F5ED5}" dt="2020-07-18T10:18:41.662" v="5860" actId="1076"/>
          <ac:spMkLst>
            <pc:docMk/>
            <pc:sldMk cId="618201542" sldId="392"/>
            <ac:spMk id="3" creationId="{ED4B0220-AD55-4E17-8EF1-07E8383C6ED6}"/>
          </ac:spMkLst>
        </pc:spChg>
      </pc:sldChg>
      <pc:sldChg chg="addSp modSp new mod">
        <pc:chgData name="rekhasingla1966@outlook.com" userId="23dcceb66b067ae8" providerId="LiveId" clId="{AAAF191C-6D7A-4381-9AA2-3833BD6F5ED5}" dt="2020-07-18T10:18:15.502" v="5859" actId="255"/>
        <pc:sldMkLst>
          <pc:docMk/>
          <pc:sldMk cId="3337653984" sldId="393"/>
        </pc:sldMkLst>
        <pc:spChg chg="add mod">
          <ac:chgData name="rekhasingla1966@outlook.com" userId="23dcceb66b067ae8" providerId="LiveId" clId="{AAAF191C-6D7A-4381-9AA2-3833BD6F5ED5}" dt="2020-07-18T10:18:15.502" v="5859" actId="255"/>
          <ac:spMkLst>
            <pc:docMk/>
            <pc:sldMk cId="3337653984" sldId="393"/>
            <ac:spMk id="3" creationId="{624B961E-D834-4000-A4EE-4013D8006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10/11/2021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A34EB5-80D1-46D2-BDE8-272B8D5EAC03}"/>
              </a:ext>
            </a:extLst>
          </p:cNvPr>
          <p:cNvSpPr>
            <a:spLocks noGrp="1"/>
          </p:cNvSpPr>
          <p:nvPr>
            <p:ph type="dt" sz="half" idx="10"/>
          </p:nvPr>
        </p:nvSpPr>
        <p:spPr/>
        <p:txBody>
          <a:bodyPr/>
          <a:lstStyle/>
          <a:p>
            <a:fld id="{6AE3CDCE-3332-9A40-A8AF-B52DF74AF2C6}" type="datetime1">
              <a:rPr lang="en-IN" smtClean="0"/>
              <a:t>11-10-2021</a:t>
            </a:fld>
            <a:endParaRPr lang="en-IN"/>
          </a:p>
        </p:txBody>
      </p:sp>
      <p:sp>
        <p:nvSpPr>
          <p:cNvPr id="5" name="Footer Placeholder 4">
            <a:extLst>
              <a:ext uri="{FF2B5EF4-FFF2-40B4-BE49-F238E27FC236}">
                <a16:creationId xmlns:a16="http://schemas.microsoft.com/office/drawing/2014/main"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B221C-5376-4D7A-BFDE-25D609CE64B6}"/>
              </a:ext>
            </a:extLst>
          </p:cNvPr>
          <p:cNvSpPr>
            <a:spLocks noGrp="1"/>
          </p:cNvSpPr>
          <p:nvPr>
            <p:ph type="dt" sz="half" idx="10"/>
          </p:nvPr>
        </p:nvSpPr>
        <p:spPr/>
        <p:txBody>
          <a:bodyPr/>
          <a:lstStyle/>
          <a:p>
            <a:fld id="{5AF07EE0-7540-6047-9610-8158B88A4438}" type="datetime1">
              <a:rPr lang="en-IN" smtClean="0"/>
              <a:t>11-10-2021</a:t>
            </a:fld>
            <a:endParaRPr lang="en-IN"/>
          </a:p>
        </p:txBody>
      </p:sp>
      <p:sp>
        <p:nvSpPr>
          <p:cNvPr id="5" name="Footer Placeholder 4">
            <a:extLst>
              <a:ext uri="{FF2B5EF4-FFF2-40B4-BE49-F238E27FC236}">
                <a16:creationId xmlns:a16="http://schemas.microsoft.com/office/drawing/2014/main"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A1D2D-C043-4A33-8FBD-0EB4DF7143C9}"/>
              </a:ext>
            </a:extLst>
          </p:cNvPr>
          <p:cNvSpPr>
            <a:spLocks noGrp="1"/>
          </p:cNvSpPr>
          <p:nvPr>
            <p:ph type="dt" sz="half" idx="10"/>
          </p:nvPr>
        </p:nvSpPr>
        <p:spPr/>
        <p:txBody>
          <a:bodyPr/>
          <a:lstStyle/>
          <a:p>
            <a:fld id="{4B598370-4EB8-0749-9E90-B66FDA40C0BD}" type="datetime1">
              <a:rPr lang="en-IN" smtClean="0"/>
              <a:t>11-10-2021</a:t>
            </a:fld>
            <a:endParaRPr lang="en-IN"/>
          </a:p>
        </p:txBody>
      </p:sp>
      <p:sp>
        <p:nvSpPr>
          <p:cNvPr id="5" name="Footer Placeholder 4">
            <a:extLst>
              <a:ext uri="{FF2B5EF4-FFF2-40B4-BE49-F238E27FC236}">
                <a16:creationId xmlns:a16="http://schemas.microsoft.com/office/drawing/2014/main"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F82F6-54E5-42DF-BF7B-D3003228E45A}"/>
              </a:ext>
            </a:extLst>
          </p:cNvPr>
          <p:cNvSpPr>
            <a:spLocks noGrp="1"/>
          </p:cNvSpPr>
          <p:nvPr>
            <p:ph type="dt" sz="half" idx="10"/>
          </p:nvPr>
        </p:nvSpPr>
        <p:spPr/>
        <p:txBody>
          <a:bodyPr/>
          <a:lstStyle/>
          <a:p>
            <a:fld id="{42E37065-4949-F742-A7E5-6DDAF0157354}" type="datetime1">
              <a:rPr lang="en-IN" smtClean="0"/>
              <a:t>11-10-2021</a:t>
            </a:fld>
            <a:endParaRPr lang="en-IN"/>
          </a:p>
        </p:txBody>
      </p:sp>
      <p:sp>
        <p:nvSpPr>
          <p:cNvPr id="5" name="Footer Placeholder 4">
            <a:extLst>
              <a:ext uri="{FF2B5EF4-FFF2-40B4-BE49-F238E27FC236}">
                <a16:creationId xmlns:a16="http://schemas.microsoft.com/office/drawing/2014/main"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864AB-A2CE-4241-8D5D-D44CC1943950}"/>
              </a:ext>
            </a:extLst>
          </p:cNvPr>
          <p:cNvSpPr>
            <a:spLocks noGrp="1"/>
          </p:cNvSpPr>
          <p:nvPr>
            <p:ph type="dt" sz="half" idx="10"/>
          </p:nvPr>
        </p:nvSpPr>
        <p:spPr/>
        <p:txBody>
          <a:bodyPr/>
          <a:lstStyle/>
          <a:p>
            <a:fld id="{9A2E8BC3-96E8-8C4E-B5EC-3A93F9944568}" type="datetime1">
              <a:rPr lang="en-IN" smtClean="0"/>
              <a:t>11-10-2021</a:t>
            </a:fld>
            <a:endParaRPr lang="en-IN"/>
          </a:p>
        </p:txBody>
      </p:sp>
      <p:sp>
        <p:nvSpPr>
          <p:cNvPr id="5" name="Footer Placeholder 4">
            <a:extLst>
              <a:ext uri="{FF2B5EF4-FFF2-40B4-BE49-F238E27FC236}">
                <a16:creationId xmlns:a16="http://schemas.microsoft.com/office/drawing/2014/main"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59A51-9362-4EAD-912C-144FB8773A43}"/>
              </a:ext>
            </a:extLst>
          </p:cNvPr>
          <p:cNvSpPr>
            <a:spLocks noGrp="1"/>
          </p:cNvSpPr>
          <p:nvPr>
            <p:ph type="dt" sz="half" idx="10"/>
          </p:nvPr>
        </p:nvSpPr>
        <p:spPr/>
        <p:txBody>
          <a:bodyPr/>
          <a:lstStyle/>
          <a:p>
            <a:fld id="{E2B009ED-C082-8E46-8460-62392C2564C8}" type="datetime1">
              <a:rPr lang="en-IN" smtClean="0"/>
              <a:t>11-10-2021</a:t>
            </a:fld>
            <a:endParaRPr lang="en-IN"/>
          </a:p>
        </p:txBody>
      </p:sp>
      <p:sp>
        <p:nvSpPr>
          <p:cNvPr id="6" name="Footer Placeholder 5">
            <a:extLst>
              <a:ext uri="{FF2B5EF4-FFF2-40B4-BE49-F238E27FC236}">
                <a16:creationId xmlns:a16="http://schemas.microsoft.com/office/drawing/2014/main"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B9E552-7CDC-4357-A212-DD57FF463542}"/>
              </a:ext>
            </a:extLst>
          </p:cNvPr>
          <p:cNvSpPr>
            <a:spLocks noGrp="1"/>
          </p:cNvSpPr>
          <p:nvPr>
            <p:ph type="dt" sz="half" idx="10"/>
          </p:nvPr>
        </p:nvSpPr>
        <p:spPr/>
        <p:txBody>
          <a:bodyPr/>
          <a:lstStyle/>
          <a:p>
            <a:fld id="{BB7D0189-096B-314A-BA06-FB24F0B5CD91}" type="datetime1">
              <a:rPr lang="en-IN" smtClean="0"/>
              <a:t>11-10-2021</a:t>
            </a:fld>
            <a:endParaRPr lang="en-IN"/>
          </a:p>
        </p:txBody>
      </p:sp>
      <p:sp>
        <p:nvSpPr>
          <p:cNvPr id="8" name="Footer Placeholder 7">
            <a:extLst>
              <a:ext uri="{FF2B5EF4-FFF2-40B4-BE49-F238E27FC236}">
                <a16:creationId xmlns:a16="http://schemas.microsoft.com/office/drawing/2014/main"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a16="http://schemas.microsoft.com/office/drawing/2014/main"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65D9D6-3DDC-4BBD-9B74-904F3A229C50}"/>
              </a:ext>
            </a:extLst>
          </p:cNvPr>
          <p:cNvSpPr>
            <a:spLocks noGrp="1"/>
          </p:cNvSpPr>
          <p:nvPr>
            <p:ph type="dt" sz="half" idx="10"/>
          </p:nvPr>
        </p:nvSpPr>
        <p:spPr/>
        <p:txBody>
          <a:bodyPr/>
          <a:lstStyle/>
          <a:p>
            <a:fld id="{0E2B5447-3142-9343-83BC-A0BCE9C90B07}" type="datetime1">
              <a:rPr lang="en-IN" smtClean="0"/>
              <a:t>11-10-2021</a:t>
            </a:fld>
            <a:endParaRPr lang="en-IN"/>
          </a:p>
        </p:txBody>
      </p:sp>
      <p:sp>
        <p:nvSpPr>
          <p:cNvPr id="4" name="Footer Placeholder 3">
            <a:extLst>
              <a:ext uri="{FF2B5EF4-FFF2-40B4-BE49-F238E27FC236}">
                <a16:creationId xmlns:a16="http://schemas.microsoft.com/office/drawing/2014/main"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a16="http://schemas.microsoft.com/office/drawing/2014/main"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58DDB-D4D5-4062-B11E-CCE73A52BE58}"/>
              </a:ext>
            </a:extLst>
          </p:cNvPr>
          <p:cNvSpPr>
            <a:spLocks noGrp="1"/>
          </p:cNvSpPr>
          <p:nvPr>
            <p:ph type="dt" sz="half" idx="10"/>
          </p:nvPr>
        </p:nvSpPr>
        <p:spPr/>
        <p:txBody>
          <a:bodyPr/>
          <a:lstStyle/>
          <a:p>
            <a:fld id="{2367A154-52A2-C146-B65F-D11E267EF1D4}" type="datetime1">
              <a:rPr lang="en-IN" smtClean="0"/>
              <a:t>11-10-2021</a:t>
            </a:fld>
            <a:endParaRPr lang="en-IN"/>
          </a:p>
        </p:txBody>
      </p:sp>
      <p:sp>
        <p:nvSpPr>
          <p:cNvPr id="3" name="Footer Placeholder 2">
            <a:extLst>
              <a:ext uri="{FF2B5EF4-FFF2-40B4-BE49-F238E27FC236}">
                <a16:creationId xmlns:a16="http://schemas.microsoft.com/office/drawing/2014/main"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a16="http://schemas.microsoft.com/office/drawing/2014/main"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8E3BA-C880-4975-B869-FCB63E33886E}"/>
              </a:ext>
            </a:extLst>
          </p:cNvPr>
          <p:cNvSpPr>
            <a:spLocks noGrp="1"/>
          </p:cNvSpPr>
          <p:nvPr>
            <p:ph type="dt" sz="half" idx="10"/>
          </p:nvPr>
        </p:nvSpPr>
        <p:spPr/>
        <p:txBody>
          <a:bodyPr/>
          <a:lstStyle/>
          <a:p>
            <a:fld id="{CA9D0536-CA34-BA44-A50E-CA3A857B9488}" type="datetime1">
              <a:rPr lang="en-IN" smtClean="0"/>
              <a:t>11-10-2021</a:t>
            </a:fld>
            <a:endParaRPr lang="en-IN"/>
          </a:p>
        </p:txBody>
      </p:sp>
      <p:sp>
        <p:nvSpPr>
          <p:cNvPr id="6" name="Footer Placeholder 5">
            <a:extLst>
              <a:ext uri="{FF2B5EF4-FFF2-40B4-BE49-F238E27FC236}">
                <a16:creationId xmlns:a16="http://schemas.microsoft.com/office/drawing/2014/main"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965DB-89EB-473B-9CEB-B7F081454A1C}"/>
              </a:ext>
            </a:extLst>
          </p:cNvPr>
          <p:cNvSpPr>
            <a:spLocks noGrp="1"/>
          </p:cNvSpPr>
          <p:nvPr>
            <p:ph type="dt" sz="half" idx="10"/>
          </p:nvPr>
        </p:nvSpPr>
        <p:spPr/>
        <p:txBody>
          <a:bodyPr/>
          <a:lstStyle/>
          <a:p>
            <a:fld id="{D2171473-3F57-F547-9C83-A4EE726E4C0C}" type="datetime1">
              <a:rPr lang="en-IN" smtClean="0"/>
              <a:t>11-10-2021</a:t>
            </a:fld>
            <a:endParaRPr lang="en-IN"/>
          </a:p>
        </p:txBody>
      </p:sp>
      <p:sp>
        <p:nvSpPr>
          <p:cNvPr id="6" name="Footer Placeholder 5">
            <a:extLst>
              <a:ext uri="{FF2B5EF4-FFF2-40B4-BE49-F238E27FC236}">
                <a16:creationId xmlns:a16="http://schemas.microsoft.com/office/drawing/2014/main"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11-10-2021</a:t>
            </a:fld>
            <a:endParaRPr lang="en-IN"/>
          </a:p>
        </p:txBody>
      </p:sp>
      <p:sp>
        <p:nvSpPr>
          <p:cNvPr id="5" name="Footer Placeholder 4">
            <a:extLst>
              <a:ext uri="{FF2B5EF4-FFF2-40B4-BE49-F238E27FC236}">
                <a16:creationId xmlns:a16="http://schemas.microsoft.com/office/drawing/2014/main"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a16="http://schemas.microsoft.com/office/drawing/2014/main"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nist.gov/dads/HTML/theta.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http://www.cs.duke.edu/~mlittman/courses/Archive/cps130-97/lectures/lect14/img12.gif"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41D0-73F9-46EF-9C4D-B2130E6DD76D}"/>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endParaRPr lang="en-IN" dirty="0"/>
          </a:p>
        </p:txBody>
      </p:sp>
      <p:sp>
        <p:nvSpPr>
          <p:cNvPr id="3" name="Subtitle 2">
            <a:extLst>
              <a:ext uri="{FF2B5EF4-FFF2-40B4-BE49-F238E27FC236}">
                <a16:creationId xmlns:a16="http://schemas.microsoft.com/office/drawing/2014/main"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a:latin typeface="Times New Roman"/>
              <a:cs typeface="Times New Roman"/>
            </a:endParaRPr>
          </a:p>
          <a:p>
            <a:r>
              <a:rPr lang="en-US" sz="4000" b="1" dirty="0">
                <a:latin typeface="Times New Roman"/>
                <a:cs typeface="Times New Roman"/>
              </a:rPr>
              <a:t>ALGORITHM ANALYSIS </a:t>
            </a:r>
          </a:p>
          <a:p>
            <a:r>
              <a:rPr lang="en-US" sz="4000" b="1" dirty="0">
                <a:latin typeface="Times New Roman"/>
                <a:cs typeface="Times New Roman"/>
              </a:rPr>
              <a:t>AND DESIGN </a:t>
            </a:r>
          </a:p>
          <a:p>
            <a:r>
              <a:rPr lang="en-US" sz="4000" b="1" dirty="0">
                <a:latin typeface="Times New Roman"/>
                <a:cs typeface="Times New Roman"/>
              </a:rPr>
              <a:t>LAB</a:t>
            </a:r>
          </a:p>
          <a:p>
            <a:endParaRPr lang="en-US" sz="4400" b="1" dirty="0">
              <a:latin typeface="Arial" panose="020B0604020202020204" pitchFamily="34" charset="0"/>
              <a:cs typeface="Arial" panose="020B0604020202020204" pitchFamily="34" charset="0"/>
            </a:endParaRPr>
          </a:p>
          <a:p>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62EB91-013F-4B9F-8BF4-34FDD92376F1}"/>
              </a:ext>
            </a:extLst>
          </p:cNvPr>
          <p:cNvPicPr>
            <a:picLocks noChangeAspect="1"/>
          </p:cNvPicPr>
          <p:nvPr/>
        </p:nvPicPr>
        <p:blipFill>
          <a:blip r:embed="rId2"/>
          <a:stretch>
            <a:fillRect/>
          </a:stretch>
        </p:blipFill>
        <p:spPr>
          <a:xfrm>
            <a:off x="861133" y="-142043"/>
            <a:ext cx="9655925" cy="5264459"/>
          </a:xfrm>
          <a:prstGeom prst="rect">
            <a:avLst/>
          </a:prstGeom>
        </p:spPr>
      </p:pic>
    </p:spTree>
    <p:extLst>
      <p:ext uri="{BB962C8B-B14F-4D97-AF65-F5344CB8AC3E}">
        <p14:creationId xmlns:p14="http://schemas.microsoft.com/office/powerpoint/2010/main" val="35355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B5A0-ADBF-4742-9729-CFE5D95E9C86}"/>
              </a:ext>
            </a:extLst>
          </p:cNvPr>
          <p:cNvSpPr>
            <a:spLocks noGrp="1"/>
          </p:cNvSpPr>
          <p:nvPr>
            <p:ph type="title"/>
          </p:nvPr>
        </p:nvSpPr>
        <p:spPr/>
        <p:txBody>
          <a:bodyPr/>
          <a:lstStyle/>
          <a:p>
            <a:pPr algn="ctr"/>
            <a:r>
              <a:rPr lang="en-IN" b="1" cap="all" dirty="0">
                <a:latin typeface="Arial" panose="020B0604020202020204" pitchFamily="34" charset="0"/>
                <a:cs typeface="Arial" panose="020B0604020202020204" pitchFamily="34" charset="0"/>
              </a:rPr>
              <a:t>Selection sort</a:t>
            </a:r>
          </a:p>
        </p:txBody>
      </p:sp>
      <p:sp>
        <p:nvSpPr>
          <p:cNvPr id="3" name="Content Placeholder 2">
            <a:extLst>
              <a:ext uri="{FF2B5EF4-FFF2-40B4-BE49-F238E27FC236}">
                <a16:creationId xmlns:a16="http://schemas.microsoft.com/office/drawing/2014/main" id="{E9E97AAD-546E-4E2F-99C6-1243EAF74712}"/>
              </a:ext>
            </a:extLst>
          </p:cNvPr>
          <p:cNvSpPr>
            <a:spLocks noGrp="1"/>
          </p:cNvSpPr>
          <p:nvPr>
            <p:ph idx="1"/>
          </p:nvPr>
        </p:nvSpPr>
        <p:spPr/>
        <p:txBody>
          <a:bodyPr>
            <a:normAutofit/>
          </a:bodyPr>
          <a:lstStyle/>
          <a:p>
            <a:pPr marL="0" indent="0" fontAlgn="base">
              <a:buNone/>
            </a:pPr>
            <a:r>
              <a:rPr lang="en-US" sz="1800" b="0" i="0" dirty="0">
                <a:effectLst/>
                <a:latin typeface="Roboto"/>
              </a:rPr>
              <a:t>The selection sort algorithm sorts an array by repeatedly finding the minimum element (considering ascending order) from unsorted part and putting it at the beginning. The algorithm maintains two subarrays in a given array.</a:t>
            </a:r>
          </a:p>
          <a:p>
            <a:pPr marL="0" indent="0" fontAlgn="base">
              <a:buNone/>
            </a:pPr>
            <a:endParaRPr lang="en-US" sz="1800" b="0" i="0" dirty="0">
              <a:effectLst/>
              <a:latin typeface="Roboto"/>
            </a:endParaRPr>
          </a:p>
          <a:p>
            <a:pPr marL="0" indent="0" fontAlgn="base">
              <a:buNone/>
            </a:pPr>
            <a:r>
              <a:rPr lang="en-US" sz="1800" b="0" i="0" dirty="0">
                <a:effectLst/>
                <a:latin typeface="Roboto"/>
              </a:rPr>
              <a:t>1) The subarray which is already sorted.</a:t>
            </a:r>
          </a:p>
          <a:p>
            <a:pPr marL="0" indent="0" fontAlgn="base">
              <a:buNone/>
            </a:pPr>
            <a:br>
              <a:rPr lang="en-US" sz="1800" b="0" i="0" dirty="0">
                <a:effectLst/>
                <a:latin typeface="Roboto"/>
              </a:rPr>
            </a:br>
            <a:r>
              <a:rPr lang="en-US" sz="1800" b="0" i="0" dirty="0">
                <a:effectLst/>
                <a:latin typeface="Roboto"/>
              </a:rPr>
              <a:t>2) Remaining subarray which is unsorted.</a:t>
            </a:r>
          </a:p>
          <a:p>
            <a:pPr marL="0" indent="0" fontAlgn="base">
              <a:buNone/>
            </a:pPr>
            <a:endParaRPr lang="en-US" sz="1800" b="0" i="0" dirty="0">
              <a:effectLst/>
              <a:latin typeface="Roboto"/>
            </a:endParaRPr>
          </a:p>
          <a:p>
            <a:pPr marL="0" indent="0" fontAlgn="base">
              <a:buNone/>
            </a:pPr>
            <a:r>
              <a:rPr lang="en-US" sz="1800" b="0" i="0" dirty="0">
                <a:effectLst/>
                <a:latin typeface="Roboto"/>
              </a:rPr>
              <a:t>In every iteration of selection sort, the minimum element (considering ascending order) from the unsorted subarray is picked and moved to the sorted subarray.</a:t>
            </a:r>
          </a:p>
        </p:txBody>
      </p:sp>
    </p:spTree>
    <p:extLst>
      <p:ext uri="{BB962C8B-B14F-4D97-AF65-F5344CB8AC3E}">
        <p14:creationId xmlns:p14="http://schemas.microsoft.com/office/powerpoint/2010/main" val="370341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7751-74AE-4028-978B-A1909991CF5B}"/>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Bubble sort pseudocode</a:t>
            </a:r>
          </a:p>
        </p:txBody>
      </p:sp>
      <p:pic>
        <p:nvPicPr>
          <p:cNvPr id="2052" name="Picture 4" descr="Solved: Q1: The Bubblesort Is Another Simple Sorting Algor ...">
            <a:extLst>
              <a:ext uri="{FF2B5EF4-FFF2-40B4-BE49-F238E27FC236}">
                <a16:creationId xmlns:a16="http://schemas.microsoft.com/office/drawing/2014/main" id="{0D0FA974-B71D-4BE7-9DB2-3B1A47E0A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04" y="2019485"/>
            <a:ext cx="7800975" cy="4381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188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FB1E-D930-404C-A990-A2FFAED25AF2}"/>
              </a:ext>
            </a:extLst>
          </p:cNvPr>
          <p:cNvSpPr>
            <a:spLocks noGrp="1"/>
          </p:cNvSpPr>
          <p:nvPr>
            <p:ph type="title"/>
          </p:nvPr>
        </p:nvSpPr>
        <p:spPr/>
        <p:txBody>
          <a:bodyPr>
            <a:normAutofit/>
          </a:bodyPr>
          <a:lstStyle/>
          <a:p>
            <a:r>
              <a:rPr lang="en-IN" sz="4800" cap="all" dirty="0">
                <a:latin typeface="Arial" panose="020B0604020202020204" pitchFamily="34" charset="0"/>
                <a:cs typeface="Arial" panose="020B0604020202020204" pitchFamily="34" charset="0"/>
              </a:rPr>
              <a:t>Bubble sort Example</a:t>
            </a:r>
          </a:p>
        </p:txBody>
      </p:sp>
      <p:pic>
        <p:nvPicPr>
          <p:cNvPr id="3074" name="Picture 2" descr="The Bubble Sort algorithm">
            <a:extLst>
              <a:ext uri="{FF2B5EF4-FFF2-40B4-BE49-F238E27FC236}">
                <a16:creationId xmlns:a16="http://schemas.microsoft.com/office/drawing/2014/main" id="{7D4BCF3B-8406-49CF-A6B5-A9D29295A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788" y="1825625"/>
            <a:ext cx="6730423"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1738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3DF4-0673-48ED-AC33-D107F984B5DB}"/>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Radix sort pseudocode</a:t>
            </a:r>
          </a:p>
        </p:txBody>
      </p:sp>
      <p:pic>
        <p:nvPicPr>
          <p:cNvPr id="4098" name="Picture 2" descr="Solved: Find The Time Complexity Of The Following Radix So ...">
            <a:extLst>
              <a:ext uri="{FF2B5EF4-FFF2-40B4-BE49-F238E27FC236}">
                <a16:creationId xmlns:a16="http://schemas.microsoft.com/office/drawing/2014/main" id="{67272533-AFF5-4EA1-8A75-8A1196FDB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5137" y="1972469"/>
            <a:ext cx="6181725" cy="4057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1692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CF78-38F4-449A-9598-2A0781AE2A00}"/>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Shell sort</a:t>
            </a:r>
          </a:p>
        </p:txBody>
      </p:sp>
      <p:sp>
        <p:nvSpPr>
          <p:cNvPr id="3" name="Content Placeholder 2">
            <a:extLst>
              <a:ext uri="{FF2B5EF4-FFF2-40B4-BE49-F238E27FC236}">
                <a16:creationId xmlns:a16="http://schemas.microsoft.com/office/drawing/2014/main" id="{2A5AD470-8A20-4673-B30A-B84A69C962BF}"/>
              </a:ext>
            </a:extLst>
          </p:cNvPr>
          <p:cNvSpPr>
            <a:spLocks noGrp="1"/>
          </p:cNvSpPr>
          <p:nvPr>
            <p:ph idx="1"/>
          </p:nvPr>
        </p:nvSpPr>
        <p:spPr/>
        <p:txBody>
          <a:bodyPr/>
          <a:lstStyle/>
          <a:p>
            <a:pPr algn="just"/>
            <a:r>
              <a:rPr lang="en-US" sz="1800" dirty="0">
                <a:latin typeface="Arial" panose="020B0604020202020204" pitchFamily="34" charset="0"/>
                <a:cs typeface="Arial" panose="020B0604020202020204" pitchFamily="34" charset="0"/>
              </a:rPr>
              <a:t>The shell sorting technique is based on the insertion sort. In the insertion sort sometimes we need to shift large block to insert an item in the correct location. Using shell sort, we can avoid a large number of shifting. The sorting is done with a specific interval. After each pass, the interval is reduced to make the smaller interval.</a:t>
            </a:r>
          </a:p>
          <a:p>
            <a:pPr algn="just"/>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The complexity of the Shell Sort Technique</a:t>
            </a:r>
          </a:p>
          <a:p>
            <a:pPr algn="just"/>
            <a:endParaRPr lang="en-US"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Time Complexity: O(n log n) for best case, and for other cases, it depends on the gap sequence.</a:t>
            </a:r>
          </a:p>
          <a:p>
            <a:pPr algn="just"/>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Space Complexity: O(1)</a:t>
            </a:r>
          </a:p>
          <a:p>
            <a:endParaRPr lang="en-IN" dirty="0"/>
          </a:p>
        </p:txBody>
      </p:sp>
    </p:spTree>
    <p:extLst>
      <p:ext uri="{BB962C8B-B14F-4D97-AF65-F5344CB8AC3E}">
        <p14:creationId xmlns:p14="http://schemas.microsoft.com/office/powerpoint/2010/main" val="155870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9630-8A45-4D37-9AB8-19DD7EBA3633}"/>
              </a:ext>
            </a:extLst>
          </p:cNvPr>
          <p:cNvSpPr>
            <a:spLocks noGrp="1"/>
          </p:cNvSpPr>
          <p:nvPr>
            <p:ph type="title"/>
          </p:nvPr>
        </p:nvSpPr>
        <p:spPr>
          <a:xfrm>
            <a:off x="838200" y="393700"/>
            <a:ext cx="10515600" cy="1325563"/>
          </a:xfrm>
        </p:spPr>
        <p:txBody>
          <a:bodyPr>
            <a:noAutofit/>
          </a:bodyPr>
          <a:lstStyle/>
          <a:p>
            <a:pPr algn="ctr"/>
            <a:r>
              <a:rPr lang="en-IN" sz="4800" cap="all" dirty="0">
                <a:latin typeface="Arial" panose="020B0604020202020204" pitchFamily="34" charset="0"/>
                <a:cs typeface="Arial" panose="020B0604020202020204" pitchFamily="34" charset="0"/>
              </a:rPr>
              <a:t>Heap sort</a:t>
            </a:r>
            <a:br>
              <a:rPr lang="en-IN" sz="4800" dirty="0">
                <a:latin typeface="Arial" panose="020B0604020202020204" pitchFamily="34" charset="0"/>
                <a:cs typeface="Arial" panose="020B0604020202020204" pitchFamily="34" charset="0"/>
              </a:rPr>
            </a:br>
            <a:endParaRPr lang="en-IN" sz="4800" dirty="0"/>
          </a:p>
        </p:txBody>
      </p:sp>
      <p:sp>
        <p:nvSpPr>
          <p:cNvPr id="4" name="Rectangle 1">
            <a:extLst>
              <a:ext uri="{FF2B5EF4-FFF2-40B4-BE49-F238E27FC236}">
                <a16:creationId xmlns:a16="http://schemas.microsoft.com/office/drawing/2014/main" id="{AB51D8F6-4BF0-4366-ABA0-FAAEFC27D880}"/>
              </a:ext>
            </a:extLst>
          </p:cNvPr>
          <p:cNvSpPr>
            <a:spLocks noGrp="1" noChangeArrowheads="1"/>
          </p:cNvSpPr>
          <p:nvPr>
            <p:ph idx="1"/>
          </p:nvPr>
        </p:nvSpPr>
        <p:spPr bwMode="auto">
          <a:xfrm>
            <a:off x="3867149" y="1748443"/>
            <a:ext cx="5143501" cy="507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Heapsort(A)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exchange A[1] &lt;-&gt;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floor( length/2 )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le &lt;- left(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right(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(le&lt;=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(A[le]&gt;A[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largest &lt;- 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]&gt;A[largest])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(largest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exchange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&lt;-&gt; A[largest]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212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A5B9-22AF-41B7-8BA1-E3C253C6D7D9}"/>
              </a:ext>
            </a:extLst>
          </p:cNvPr>
          <p:cNvSpPr>
            <a:spLocks noGrp="1"/>
          </p:cNvSpPr>
          <p:nvPr>
            <p:ph type="title"/>
          </p:nvPr>
        </p:nvSpPr>
        <p:spPr>
          <a:xfrm>
            <a:off x="838200" y="365125"/>
            <a:ext cx="10515600" cy="1797050"/>
          </a:xfrm>
        </p:spPr>
        <p:txBody>
          <a:bodyPr>
            <a:normAutofit/>
          </a:bodyPr>
          <a:lstStyle/>
          <a:p>
            <a:pPr algn="ctr"/>
            <a:r>
              <a:rPr lang="en-IN" sz="4800" cap="all" dirty="0">
                <a:latin typeface="Arial" panose="020B0604020202020204" pitchFamily="34" charset="0"/>
                <a:cs typeface="Arial" panose="020B0604020202020204" pitchFamily="34" charset="0"/>
              </a:rPr>
              <a:t>Bucket sort</a:t>
            </a:r>
            <a:br>
              <a:rPr lang="en-IN"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475373F-E742-4910-B356-D9A0FB4ADAE6}"/>
              </a:ext>
            </a:extLst>
          </p:cNvPr>
          <p:cNvSpPr>
            <a:spLocks noGrp="1"/>
          </p:cNvSpPr>
          <p:nvPr>
            <p:ph idx="1"/>
          </p:nvPr>
        </p:nvSpPr>
        <p:spPr/>
        <p:txBody>
          <a:bodyPr/>
          <a:lstStyle/>
          <a:p>
            <a:pPr algn="just"/>
            <a:r>
              <a:rPr lang="en-US" sz="2000" dirty="0">
                <a:latin typeface="Arial" panose="020B0604020202020204" pitchFamily="34" charset="0"/>
                <a:cs typeface="Arial" panose="020B0604020202020204" pitchFamily="34" charset="0"/>
              </a:rPr>
              <a:t>In the Bucket Sorting technique, the data items are distributed in a set of buckets. Each bucket can hold a similar type of data. After distributing, each bucket is sorted using another sorting algorithm. After that, all elements are gathered on the main list to get the sorted form.</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The complexity of the Bucket Sort Technique</a:t>
            </a:r>
          </a:p>
          <a:p>
            <a:pPr algn="just"/>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Time Complexity: O(n + k) for best case and average case and O(n^2) for the worst case.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Space Complexity: O(</a:t>
            </a:r>
            <a:r>
              <a:rPr lang="en-US" sz="2000" dirty="0" err="1">
                <a:latin typeface="Arial" panose="020B0604020202020204" pitchFamily="34" charset="0"/>
                <a:cs typeface="Arial" panose="020B0604020202020204" pitchFamily="34" charset="0"/>
              </a:rPr>
              <a:t>nk</a:t>
            </a:r>
            <a:r>
              <a:rPr lang="en-US" sz="2000" dirty="0">
                <a:latin typeface="Arial" panose="020B0604020202020204" pitchFamily="34" charset="0"/>
                <a:cs typeface="Arial" panose="020B0604020202020204" pitchFamily="34" charset="0"/>
              </a:rPr>
              <a:t>) for worst case</a:t>
            </a:r>
          </a:p>
          <a:p>
            <a:endParaRPr lang="en-IN" dirty="0"/>
          </a:p>
        </p:txBody>
      </p:sp>
    </p:spTree>
    <p:extLst>
      <p:ext uri="{BB962C8B-B14F-4D97-AF65-F5344CB8AC3E}">
        <p14:creationId xmlns:p14="http://schemas.microsoft.com/office/powerpoint/2010/main" val="263966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1D6F0D-E233-4383-8AE9-6E6F14FADFAA}"/>
              </a:ext>
            </a:extLst>
          </p:cNvPr>
          <p:cNvSpPr/>
          <p:nvPr/>
        </p:nvSpPr>
        <p:spPr>
          <a:xfrm>
            <a:off x="1577266" y="1166842"/>
            <a:ext cx="10250299" cy="4154984"/>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rPr>
              <a:t>After first two labs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Omega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Big-O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Theta notation.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an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randomized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loop invariants? How it is shown that an algorithm is correct?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Pseudocode?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worst case and average case running time of insertion sort?</a:t>
            </a:r>
            <a:endParaRPr lang="en-IN" sz="2400" dirty="0"/>
          </a:p>
        </p:txBody>
      </p:sp>
    </p:spTree>
    <p:extLst>
      <p:ext uri="{BB962C8B-B14F-4D97-AF65-F5344CB8AC3E}">
        <p14:creationId xmlns:p14="http://schemas.microsoft.com/office/powerpoint/2010/main" val="87596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ABE0-56AB-4E26-83F9-00C9ABB4B6A7}"/>
              </a:ext>
            </a:extLst>
          </p:cNvPr>
          <p:cNvSpPr>
            <a:spLocks noGrp="1"/>
          </p:cNvSpPr>
          <p:nvPr>
            <p:ph type="title"/>
          </p:nvPr>
        </p:nvSpPr>
        <p:spPr>
          <a:xfrm>
            <a:off x="838200" y="1838324"/>
            <a:ext cx="10515600" cy="2619375"/>
          </a:xfrm>
        </p:spPr>
        <p:txBody>
          <a:bodyPr>
            <a:normAutofit/>
          </a:bodyPr>
          <a:lstStyle/>
          <a:p>
            <a:pPr algn="ctr"/>
            <a:r>
              <a:rPr lang="en-IN" sz="7200" dirty="0">
                <a:latin typeface="Arial" panose="020B0604020202020204" pitchFamily="34" charset="0"/>
                <a:cs typeface="Arial" panose="020B0604020202020204" pitchFamily="34" charset="0"/>
              </a:rPr>
              <a:t>LAB 3</a:t>
            </a:r>
          </a:p>
        </p:txBody>
      </p:sp>
    </p:spTree>
    <p:extLst>
      <p:ext uri="{BB962C8B-B14F-4D97-AF65-F5344CB8AC3E}">
        <p14:creationId xmlns:p14="http://schemas.microsoft.com/office/powerpoint/2010/main" val="28289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742D-9BA3-4342-9E7B-E6AACA4704FD}"/>
              </a:ext>
            </a:extLst>
          </p:cNvPr>
          <p:cNvSpPr>
            <a:spLocks noGrp="1"/>
          </p:cNvSpPr>
          <p:nvPr>
            <p:ph type="title"/>
          </p:nvPr>
        </p:nvSpPr>
        <p:spPr/>
        <p:txBody>
          <a:bodyPr/>
          <a:lstStyle/>
          <a:p>
            <a:r>
              <a:rPr lang="en-IN" dirty="0"/>
              <a:t>Software to be used</a:t>
            </a:r>
          </a:p>
        </p:txBody>
      </p:sp>
      <p:sp>
        <p:nvSpPr>
          <p:cNvPr id="3" name="Content Placeholder 2">
            <a:extLst>
              <a:ext uri="{FF2B5EF4-FFF2-40B4-BE49-F238E27FC236}">
                <a16:creationId xmlns:a16="http://schemas.microsoft.com/office/drawing/2014/main" id="{384F9D09-655E-4862-B024-26E5C78E4E79}"/>
              </a:ext>
            </a:extLst>
          </p:cNvPr>
          <p:cNvSpPr>
            <a:spLocks noGrp="1"/>
          </p:cNvSpPr>
          <p:nvPr>
            <p:ph idx="1"/>
          </p:nvPr>
        </p:nvSpPr>
        <p:spPr>
          <a:xfrm>
            <a:off x="838200" y="1825625"/>
            <a:ext cx="10515600" cy="3687408"/>
          </a:xfrm>
        </p:spPr>
        <p:txBody>
          <a:bodyPr/>
          <a:lstStyle/>
          <a:p>
            <a:r>
              <a:rPr lang="en-IN" dirty="0"/>
              <a:t>Turbo c, </a:t>
            </a:r>
            <a:r>
              <a:rPr lang="en-IN" dirty="0" err="1"/>
              <a:t>c++</a:t>
            </a:r>
            <a:r>
              <a:rPr lang="en-IN" dirty="0"/>
              <a:t> </a:t>
            </a:r>
          </a:p>
          <a:p>
            <a:r>
              <a:rPr lang="en-IN" dirty="0"/>
              <a:t>Linux ,</a:t>
            </a:r>
          </a:p>
          <a:p>
            <a:r>
              <a:rPr lang="en-IN" dirty="0"/>
              <a:t>code blocks or </a:t>
            </a:r>
          </a:p>
          <a:p>
            <a:r>
              <a:rPr lang="en-IN" dirty="0"/>
              <a:t>any online c compiler</a:t>
            </a:r>
          </a:p>
          <a:p>
            <a:endParaRPr lang="en-IN" dirty="0"/>
          </a:p>
          <a:p>
            <a:endParaRPr lang="en-IN" dirty="0"/>
          </a:p>
          <a:p>
            <a:endParaRPr lang="en-IN" dirty="0"/>
          </a:p>
        </p:txBody>
      </p:sp>
    </p:spTree>
    <p:extLst>
      <p:ext uri="{BB962C8B-B14F-4D97-AF65-F5344CB8AC3E}">
        <p14:creationId xmlns:p14="http://schemas.microsoft.com/office/powerpoint/2010/main" val="403141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CC05-A619-4596-8B39-E502C2B8DB71}"/>
              </a:ext>
            </a:extLst>
          </p:cNvPr>
          <p:cNvSpPr>
            <a:spLocks noGrp="1"/>
          </p:cNvSpPr>
          <p:nvPr>
            <p:ph type="title"/>
          </p:nvPr>
        </p:nvSpPr>
        <p:spPr>
          <a:xfrm>
            <a:off x="838200" y="365125"/>
            <a:ext cx="10515600" cy="3798502"/>
          </a:xfrm>
        </p:spPr>
        <p:txBody>
          <a:bodyPr/>
          <a:lstStyle/>
          <a:p>
            <a:r>
              <a:rPr lang="en-US" dirty="0">
                <a:latin typeface="Arial" panose="020B0604020202020204" pitchFamily="34" charset="0"/>
                <a:cs typeface="Arial" panose="020B0604020202020204" pitchFamily="34" charset="0"/>
              </a:rPr>
              <a:t>The programs listed in second section are based on searching and comparing their complexities</a:t>
            </a:r>
            <a:br>
              <a:rPr lang="en-US"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386945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FE5D-5166-4F67-904D-C8017359C647}"/>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a:t>
            </a:r>
          </a:p>
        </p:txBody>
      </p:sp>
      <p:sp>
        <p:nvSpPr>
          <p:cNvPr id="3" name="Content Placeholder 2">
            <a:extLst>
              <a:ext uri="{FF2B5EF4-FFF2-40B4-BE49-F238E27FC236}">
                <a16:creationId xmlns:a16="http://schemas.microsoft.com/office/drawing/2014/main" id="{738B2640-9BEA-458F-B89C-78C75AD8A6AB}"/>
              </a:ext>
            </a:extLst>
          </p:cNvPr>
          <p:cNvSpPr>
            <a:spLocks noGrp="1"/>
          </p:cNvSpPr>
          <p:nvPr>
            <p:ph idx="1"/>
          </p:nvPr>
        </p:nvSpPr>
        <p:spPr/>
        <p:txBody>
          <a:bodyPr>
            <a:normAutofit fontScale="92500" lnSpcReduction="10000"/>
          </a:bodyPr>
          <a:lstStyle/>
          <a:p>
            <a:pPr fontAlgn="base"/>
            <a:r>
              <a:rPr lang="en-US" sz="2600" dirty="0">
                <a:latin typeface="Arial" panose="020B0604020202020204" pitchFamily="34" charset="0"/>
                <a:cs typeface="Arial" panose="020B0604020202020204" pitchFamily="34" charset="0"/>
              </a:rPr>
              <a:t>Linear Search is the simplest searching algorithm.</a:t>
            </a:r>
          </a:p>
          <a:p>
            <a:pPr fontAlgn="base"/>
            <a:r>
              <a:rPr lang="en-US" sz="2600" dirty="0">
                <a:latin typeface="Arial" panose="020B0604020202020204" pitchFamily="34" charset="0"/>
                <a:cs typeface="Arial" panose="020B0604020202020204" pitchFamily="34" charset="0"/>
              </a:rPr>
              <a:t>It traverses the array sequentially to locate the required element.</a:t>
            </a:r>
          </a:p>
          <a:p>
            <a:pPr fontAlgn="base"/>
            <a:r>
              <a:rPr lang="en-US" sz="2600" dirty="0">
                <a:latin typeface="Arial" panose="020B0604020202020204" pitchFamily="34" charset="0"/>
                <a:cs typeface="Arial" panose="020B0604020202020204" pitchFamily="34" charset="0"/>
              </a:rPr>
              <a:t>It searches for an element by comparing it with each element of the array one by one.</a:t>
            </a:r>
          </a:p>
          <a:p>
            <a:pPr fontAlgn="base"/>
            <a:r>
              <a:rPr lang="en-US" sz="2600" dirty="0">
                <a:latin typeface="Arial" panose="020B0604020202020204" pitchFamily="34" charset="0"/>
                <a:cs typeface="Arial" panose="020B0604020202020204" pitchFamily="34" charset="0"/>
              </a:rPr>
              <a:t>So, it is also called as </a:t>
            </a:r>
            <a:r>
              <a:rPr lang="en-US" sz="2600" b="1" dirty="0">
                <a:latin typeface="Arial" panose="020B0604020202020204" pitchFamily="34" charset="0"/>
                <a:cs typeface="Arial" panose="020B0604020202020204" pitchFamily="34" charset="0"/>
              </a:rPr>
              <a:t>Sequential Search</a:t>
            </a:r>
            <a:r>
              <a:rPr lang="en-US" sz="2600" dirty="0">
                <a:latin typeface="Arial" panose="020B0604020202020204" pitchFamily="34" charset="0"/>
                <a:cs typeface="Arial" panose="020B0604020202020204" pitchFamily="34" charset="0"/>
              </a:rPr>
              <a:t>.</a:t>
            </a:r>
          </a:p>
          <a:p>
            <a:pPr fontAlgn="base"/>
            <a:r>
              <a:rPr lang="en-US" sz="2600" dirty="0">
                <a:latin typeface="Arial" panose="020B0604020202020204" pitchFamily="34" charset="0"/>
                <a:cs typeface="Arial" panose="020B0604020202020204" pitchFamily="34" charset="0"/>
              </a:rPr>
              <a:t> </a:t>
            </a:r>
          </a:p>
          <a:p>
            <a:pPr fontAlgn="base"/>
            <a:r>
              <a:rPr lang="en-US" sz="2600" dirty="0">
                <a:latin typeface="Arial" panose="020B0604020202020204" pitchFamily="34" charset="0"/>
                <a:cs typeface="Arial" panose="020B0604020202020204" pitchFamily="34" charset="0"/>
              </a:rPr>
              <a:t>Linear Search Algorithm is applied when-</a:t>
            </a:r>
          </a:p>
          <a:p>
            <a:pPr fontAlgn="base"/>
            <a:r>
              <a:rPr lang="en-US" sz="2600" dirty="0">
                <a:latin typeface="Arial" panose="020B0604020202020204" pitchFamily="34" charset="0"/>
                <a:cs typeface="Arial" panose="020B0604020202020204" pitchFamily="34" charset="0"/>
              </a:rPr>
              <a:t>No information is given about the array.</a:t>
            </a:r>
          </a:p>
          <a:p>
            <a:pPr fontAlgn="base"/>
            <a:r>
              <a:rPr lang="en-US" sz="2600" dirty="0">
                <a:latin typeface="Arial" panose="020B0604020202020204" pitchFamily="34" charset="0"/>
                <a:cs typeface="Arial" panose="020B0604020202020204" pitchFamily="34" charset="0"/>
              </a:rPr>
              <a:t>The given array is unsorted or the elements are unordered.</a:t>
            </a:r>
          </a:p>
          <a:p>
            <a:pPr fontAlgn="base"/>
            <a:r>
              <a:rPr lang="en-US" sz="2600" dirty="0">
                <a:latin typeface="Arial" panose="020B0604020202020204" pitchFamily="34" charset="0"/>
                <a:cs typeface="Arial" panose="020B0604020202020204" pitchFamily="34" charset="0"/>
              </a:rPr>
              <a:t>The list of data items is smaller.</a:t>
            </a:r>
          </a:p>
          <a:p>
            <a:endParaRPr lang="en-IN" dirty="0"/>
          </a:p>
        </p:txBody>
      </p:sp>
    </p:spTree>
    <p:extLst>
      <p:ext uri="{BB962C8B-B14F-4D97-AF65-F5344CB8AC3E}">
        <p14:creationId xmlns:p14="http://schemas.microsoft.com/office/powerpoint/2010/main" val="400827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AE0-0A3C-4DAC-A158-476CF54B1C63}"/>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 PSEUDOCODE</a:t>
            </a:r>
            <a:endParaRPr lang="en-IN" sz="4800" dirty="0"/>
          </a:p>
        </p:txBody>
      </p:sp>
      <p:sp>
        <p:nvSpPr>
          <p:cNvPr id="3" name="Content Placeholder 2">
            <a:extLst>
              <a:ext uri="{FF2B5EF4-FFF2-40B4-BE49-F238E27FC236}">
                <a16:creationId xmlns:a16="http://schemas.microsoft.com/office/drawing/2014/main" id="{0AA92997-EAF0-4D6D-ABBE-8B3A578A0F93}"/>
              </a:ext>
            </a:extLst>
          </p:cNvPr>
          <p:cNvSpPr>
            <a:spLocks noGrp="1"/>
          </p:cNvSpPr>
          <p:nvPr>
            <p:ph idx="1"/>
          </p:nvPr>
        </p:nvSpPr>
        <p:spPr/>
        <p:txBody>
          <a:bodyPr>
            <a:normAutofit fontScale="92500" lnSpcReduction="20000"/>
          </a:bodyPr>
          <a:lstStyle/>
          <a:p>
            <a:pPr marL="0" indent="0">
              <a:buNone/>
            </a:pPr>
            <a:r>
              <a:rPr lang="en-US" b="1" dirty="0" err="1"/>
              <a:t>Linear_Search</a:t>
            </a:r>
            <a:r>
              <a:rPr lang="en-US" b="1" dirty="0"/>
              <a:t> (a , n , item , loc)</a:t>
            </a:r>
          </a:p>
          <a:p>
            <a:pPr marL="0" indent="0">
              <a:buNone/>
            </a:pPr>
            <a:r>
              <a:rPr lang="en-US" dirty="0"/>
              <a:t>Begin</a:t>
            </a:r>
          </a:p>
          <a:p>
            <a:pPr marL="0" indent="0">
              <a:buNone/>
            </a:pPr>
            <a:r>
              <a:rPr lang="en-US" b="1" dirty="0"/>
              <a:t>	for</a:t>
            </a:r>
            <a:r>
              <a:rPr lang="en-US" dirty="0"/>
              <a:t> </a:t>
            </a:r>
            <a:r>
              <a:rPr lang="en-US" dirty="0" err="1"/>
              <a:t>i</a:t>
            </a:r>
            <a:r>
              <a:rPr lang="en-US" dirty="0"/>
              <a:t> = 0 to (n - 1) by 1 </a:t>
            </a:r>
            <a:r>
              <a:rPr lang="en-US" b="1" dirty="0"/>
              <a:t>do</a:t>
            </a:r>
            <a:endParaRPr lang="en-US" dirty="0"/>
          </a:p>
          <a:p>
            <a:pPr marL="0" indent="0">
              <a:buNone/>
            </a:pPr>
            <a:r>
              <a:rPr lang="en-US" b="1" dirty="0"/>
              <a:t>		if</a:t>
            </a:r>
            <a:r>
              <a:rPr lang="en-US" dirty="0"/>
              <a:t> (a[</a:t>
            </a:r>
            <a:r>
              <a:rPr lang="en-US" dirty="0" err="1"/>
              <a:t>i</a:t>
            </a:r>
            <a:r>
              <a:rPr lang="en-US" dirty="0"/>
              <a:t>] = item) </a:t>
            </a:r>
            <a:r>
              <a:rPr lang="en-US" b="1" dirty="0"/>
              <a:t>then</a:t>
            </a:r>
            <a:endParaRPr lang="en-US" dirty="0"/>
          </a:p>
          <a:p>
            <a:pPr marL="0" indent="0">
              <a:buNone/>
            </a:pPr>
            <a:r>
              <a:rPr lang="en-US" dirty="0"/>
              <a:t>		set loc = </a:t>
            </a:r>
            <a:r>
              <a:rPr lang="en-US" dirty="0" err="1"/>
              <a:t>i</a:t>
            </a:r>
            <a:endParaRPr lang="en-US" dirty="0"/>
          </a:p>
          <a:p>
            <a:pPr marL="0" indent="0">
              <a:buNone/>
            </a:pPr>
            <a:r>
              <a:rPr lang="en-US" dirty="0"/>
              <a:t>		Exit</a:t>
            </a:r>
          </a:p>
          <a:p>
            <a:pPr marL="0" indent="0">
              <a:buNone/>
            </a:pPr>
            <a:r>
              <a:rPr lang="en-US" dirty="0"/>
              <a:t>		endif</a:t>
            </a:r>
          </a:p>
          <a:p>
            <a:pPr marL="0" indent="0">
              <a:buNone/>
            </a:pPr>
            <a:r>
              <a:rPr lang="en-US" dirty="0"/>
              <a:t>	</a:t>
            </a:r>
            <a:r>
              <a:rPr lang="en-US" dirty="0" err="1"/>
              <a:t>endfor</a:t>
            </a:r>
            <a:endParaRPr lang="en-US" dirty="0"/>
          </a:p>
          <a:p>
            <a:pPr marL="0" indent="0">
              <a:buNone/>
            </a:pPr>
            <a:r>
              <a:rPr lang="en-US" dirty="0"/>
              <a:t>	set loc = -1</a:t>
            </a:r>
          </a:p>
          <a:p>
            <a:pPr marL="0" indent="0">
              <a:buNone/>
            </a:pPr>
            <a:r>
              <a:rPr lang="en-US" dirty="0"/>
              <a:t>End</a:t>
            </a:r>
          </a:p>
          <a:p>
            <a:endParaRPr lang="en-IN" dirty="0"/>
          </a:p>
        </p:txBody>
      </p:sp>
    </p:spTree>
    <p:extLst>
      <p:ext uri="{BB962C8B-B14F-4D97-AF65-F5344CB8AC3E}">
        <p14:creationId xmlns:p14="http://schemas.microsoft.com/office/powerpoint/2010/main" val="194712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629F-6968-4904-833D-63CDBD35A8E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LINEAR SEARCH</a:t>
            </a:r>
            <a:endParaRPr lang="en-IN" dirty="0"/>
          </a:p>
        </p:txBody>
      </p:sp>
      <p:sp>
        <p:nvSpPr>
          <p:cNvPr id="3" name="Content Placeholder 2">
            <a:extLst>
              <a:ext uri="{FF2B5EF4-FFF2-40B4-BE49-F238E27FC236}">
                <a16:creationId xmlns:a16="http://schemas.microsoft.com/office/drawing/2014/main" id="{5ACC9FED-69E0-496F-A051-0DF1B8F58FAE}"/>
              </a:ext>
            </a:extLst>
          </p:cNvPr>
          <p:cNvSpPr>
            <a:spLocks noGrp="1"/>
          </p:cNvSpPr>
          <p:nvPr>
            <p:ph idx="1"/>
          </p:nvPr>
        </p:nvSpPr>
        <p:spPr/>
        <p:txBody>
          <a:bodyPr/>
          <a:lstStyle/>
          <a:p>
            <a:r>
              <a:rPr lang="en-IN" dirty="0"/>
              <a:t>Input the size of array</a:t>
            </a:r>
          </a:p>
          <a:p>
            <a:r>
              <a:rPr lang="en-IN" dirty="0"/>
              <a:t>Input an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370746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F906-FEF2-4C88-8D0B-2F228BD74F7D}"/>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BINARY SEARCH</a:t>
            </a:r>
          </a:p>
        </p:txBody>
      </p:sp>
      <p:pic>
        <p:nvPicPr>
          <p:cNvPr id="6146" name="Picture 2" descr="Binary Search - Algorithm and Pseudo-code - YouTube">
            <a:extLst>
              <a:ext uri="{FF2B5EF4-FFF2-40B4-BE49-F238E27FC236}">
                <a16:creationId xmlns:a16="http://schemas.microsoft.com/office/drawing/2014/main" id="{46078D78-65CD-4564-8A3C-3D26C126F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925" y="1347788"/>
            <a:ext cx="5772150" cy="46910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3359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DDD1-2971-427E-8C7E-6CC2B3069C9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BINARY SEARCH</a:t>
            </a:r>
            <a:endParaRPr lang="en-IN" dirty="0"/>
          </a:p>
        </p:txBody>
      </p:sp>
      <p:sp>
        <p:nvSpPr>
          <p:cNvPr id="3" name="Content Placeholder 2">
            <a:extLst>
              <a:ext uri="{FF2B5EF4-FFF2-40B4-BE49-F238E27FC236}">
                <a16:creationId xmlns:a16="http://schemas.microsoft.com/office/drawing/2014/main" id="{7F6AEFA4-7D67-4E1E-9C04-26BF56CA6AE6}"/>
              </a:ext>
            </a:extLst>
          </p:cNvPr>
          <p:cNvSpPr>
            <a:spLocks noGrp="1"/>
          </p:cNvSpPr>
          <p:nvPr>
            <p:ph idx="1"/>
          </p:nvPr>
        </p:nvSpPr>
        <p:spPr/>
        <p:txBody>
          <a:bodyPr/>
          <a:lstStyle/>
          <a:p>
            <a:r>
              <a:rPr lang="en-IN" dirty="0"/>
              <a:t>Input the size of array</a:t>
            </a:r>
          </a:p>
          <a:p>
            <a:r>
              <a:rPr lang="en-IN" dirty="0"/>
              <a:t>Input a sorted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415014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8FD8-CF11-44F6-9872-5D965EEFFFF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BINARY SEARCH COMPLEXITY</a:t>
            </a:r>
            <a:endParaRPr lang="en-IN" dirty="0"/>
          </a:p>
        </p:txBody>
      </p:sp>
      <p:graphicFrame>
        <p:nvGraphicFramePr>
          <p:cNvPr id="4" name="Content Placeholder 3">
            <a:extLst>
              <a:ext uri="{FF2B5EF4-FFF2-40B4-BE49-F238E27FC236}">
                <a16:creationId xmlns:a16="http://schemas.microsoft.com/office/drawing/2014/main" id="{50CE2374-9F65-4C12-A60C-C2E08EDA504E}"/>
              </a:ext>
            </a:extLst>
          </p:cNvPr>
          <p:cNvGraphicFramePr>
            <a:graphicFrameLocks noGrp="1"/>
          </p:cNvGraphicFramePr>
          <p:nvPr>
            <p:ph idx="1"/>
            <p:extLst>
              <p:ext uri="{D42A27DB-BD31-4B8C-83A1-F6EECF244321}">
                <p14:modId xmlns:p14="http://schemas.microsoft.com/office/powerpoint/2010/main" val="156182464"/>
              </p:ext>
            </p:extLst>
          </p:nvPr>
        </p:nvGraphicFramePr>
        <p:xfrm>
          <a:off x="3733800" y="2257425"/>
          <a:ext cx="4724400" cy="3952876"/>
        </p:xfrm>
        <a:graphic>
          <a:graphicData uri="http://schemas.openxmlformats.org/drawingml/2006/table">
            <a:tbl>
              <a:tblPr/>
              <a:tblGrid>
                <a:gridCol w="2362200">
                  <a:extLst>
                    <a:ext uri="{9D8B030D-6E8A-4147-A177-3AD203B41FA5}">
                      <a16:colId xmlns:a16="http://schemas.microsoft.com/office/drawing/2014/main" val="2327253866"/>
                    </a:ext>
                  </a:extLst>
                </a:gridCol>
                <a:gridCol w="2362200">
                  <a:extLst>
                    <a:ext uri="{9D8B030D-6E8A-4147-A177-3AD203B41FA5}">
                      <a16:colId xmlns:a16="http://schemas.microsoft.com/office/drawing/2014/main" val="669934800"/>
                    </a:ext>
                  </a:extLst>
                </a:gridCol>
              </a:tblGrid>
              <a:tr h="1070571">
                <a:tc>
                  <a:txBody>
                    <a:bodyPr/>
                    <a:lstStyle/>
                    <a:p>
                      <a:r>
                        <a:rPr lang="en-IN" dirty="0">
                          <a:effectLst/>
                        </a:rPr>
                        <a:t>Best-case performance</a:t>
                      </a:r>
                    </a:p>
                  </a:txBody>
                  <a:tcPr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p>
                      <a:endParaRPr lang="en-IN" dirty="0">
                        <a:effectLst/>
                      </a:endParaRPr>
                    </a:p>
                  </a:txBody>
                  <a:tcPr marL="76200"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889362547"/>
                  </a:ext>
                </a:extLst>
              </a:tr>
              <a:tr h="1070571">
                <a:tc>
                  <a:txBody>
                    <a:bodyPr/>
                    <a:lstStyle/>
                    <a:p>
                      <a:r>
                        <a:rPr lang="en-IN" dirty="0">
                          <a:effectLst/>
                        </a:rPr>
                        <a:t>Average performance</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a:effectLst/>
                        </a:rPr>
                        <a:t>O(log n)</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240618858"/>
                  </a:ext>
                </a:extLst>
              </a:tr>
              <a:tr h="1811734">
                <a:tc>
                  <a:txBody>
                    <a:bodyPr/>
                    <a:lstStyle/>
                    <a:p>
                      <a:r>
                        <a:rPr lang="en-IN">
                          <a:effectLst/>
                        </a:rPr>
                        <a:t>Worst-case space </a:t>
                      </a:r>
                      <a:r>
                        <a:rPr lang="en-IN" b="1">
                          <a:effectLst/>
                        </a:rPr>
                        <a:t>complexity</a:t>
                      </a:r>
                      <a:endParaRPr lang="en-IN">
                        <a:effectLst/>
                      </a:endParaRP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91647635"/>
                  </a:ext>
                </a:extLst>
              </a:tr>
            </a:tbl>
          </a:graphicData>
        </a:graphic>
      </p:graphicFrame>
    </p:spTree>
    <p:extLst>
      <p:ext uri="{BB962C8B-B14F-4D97-AF65-F5344CB8AC3E}">
        <p14:creationId xmlns:p14="http://schemas.microsoft.com/office/powerpoint/2010/main" val="23099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4</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122362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FDEB23-D06D-4DD5-8A1B-FAAC228C2BC7}"/>
              </a:ext>
            </a:extLst>
          </p:cNvPr>
          <p:cNvSpPr/>
          <p:nvPr/>
        </p:nvSpPr>
        <p:spPr>
          <a:xfrm>
            <a:off x="923277" y="662484"/>
            <a:ext cx="10216568" cy="569386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third section is about divide and conquer technique. To use divide and conquer as an algorithm design technique, the problem must be divided into two smaller subproblems, solve each of them recursively, and then meld the two partial solutions into one solution to the full problem. Whenever the merging takes less time than solving the two subproblems, we get an efficient algorithm.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is the classic example of a divide-and-conquer algorithm. It takes only linear time to merge two sorted lists of n/2 elements each of which was obtained in </a:t>
            </a:r>
          </a:p>
          <a:p>
            <a:pPr algn="just"/>
            <a:r>
              <a:rPr lang="en-US" sz="2800" dirty="0">
                <a:latin typeface="Arial" panose="020B0604020202020204" pitchFamily="34" charset="0"/>
                <a:cs typeface="Arial" panose="020B0604020202020204" pitchFamily="34" charset="0"/>
              </a:rPr>
              <a:t>time. Divide and conquer is a design technique with many important algorithms to its credit, including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the fast Fourier transform, and Strassen's matrix multiplication algorithm. </a:t>
            </a:r>
          </a:p>
        </p:txBody>
      </p:sp>
    </p:spTree>
    <p:extLst>
      <p:ext uri="{BB962C8B-B14F-4D97-AF65-F5344CB8AC3E}">
        <p14:creationId xmlns:p14="http://schemas.microsoft.com/office/powerpoint/2010/main" val="2197591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1266-FC38-4B33-8038-E4895B7FADE6}"/>
              </a:ext>
            </a:extLst>
          </p:cNvPr>
          <p:cNvSpPr>
            <a:spLocks noGrp="1"/>
          </p:cNvSpPr>
          <p:nvPr>
            <p:ph type="title"/>
          </p:nvPr>
        </p:nvSpPr>
        <p:spPr/>
        <p:txBody>
          <a:bodyPr/>
          <a:lstStyle/>
          <a:p>
            <a:r>
              <a:rPr lang="en-US" b="1" u="sng" dirty="0"/>
              <a:t>MERGE SORT</a:t>
            </a:r>
            <a:br>
              <a:rPr lang="en-IN" dirty="0"/>
            </a:br>
            <a:endParaRPr lang="en-IN" dirty="0"/>
          </a:p>
        </p:txBody>
      </p:sp>
      <p:sp>
        <p:nvSpPr>
          <p:cNvPr id="3" name="Content Placeholder 2">
            <a:extLst>
              <a:ext uri="{FF2B5EF4-FFF2-40B4-BE49-F238E27FC236}">
                <a16:creationId xmlns:a16="http://schemas.microsoft.com/office/drawing/2014/main" id="{E726CE6E-A1EE-4E14-A953-48A5C172B581}"/>
              </a:ext>
            </a:extLst>
          </p:cNvPr>
          <p:cNvSpPr>
            <a:spLocks noGrp="1"/>
          </p:cNvSpPr>
          <p:nvPr>
            <p:ph idx="1"/>
          </p:nvPr>
        </p:nvSpPr>
        <p:spPr>
          <a:xfrm>
            <a:off x="838200" y="1287262"/>
            <a:ext cx="10515600" cy="4889701"/>
          </a:xfrm>
        </p:spPr>
        <p:txBody>
          <a:bodyPr>
            <a:normAutofit fontScale="92500" lnSpcReduction="20000"/>
          </a:bodyPr>
          <a:lstStyle/>
          <a:p>
            <a:pPr marL="0" indent="0">
              <a:buNone/>
            </a:pPr>
            <a:r>
              <a:rPr lang="en-US" b="1" dirty="0"/>
              <a:t> </a:t>
            </a:r>
            <a:endParaRPr lang="en-IN" dirty="0"/>
          </a:p>
          <a:p>
            <a:pPr algn="just"/>
            <a:r>
              <a:rPr lang="en-US" dirty="0"/>
              <a:t>Merge sort 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list. Of the algorithms described here, this is the first that scales well to very large lists.</a:t>
            </a:r>
            <a:endParaRPr lang="en-IN" dirty="0"/>
          </a:p>
          <a:p>
            <a:pPr marL="0" indent="0">
              <a:buNone/>
            </a:pPr>
            <a:r>
              <a:rPr lang="en-US" dirty="0"/>
              <a:t> </a:t>
            </a:r>
            <a:endParaRPr lang="en-IN" dirty="0"/>
          </a:p>
          <a:p>
            <a:r>
              <a:rPr lang="en-US" dirty="0"/>
              <a:t>Merge sort works as follows:</a:t>
            </a:r>
            <a:endParaRPr lang="en-IN" dirty="0"/>
          </a:p>
          <a:p>
            <a:pPr marL="0" indent="0">
              <a:buNone/>
            </a:pPr>
            <a:r>
              <a:rPr lang="en-US" dirty="0"/>
              <a:t> </a:t>
            </a:r>
            <a:endParaRPr lang="en-IN" dirty="0"/>
          </a:p>
          <a:p>
            <a:r>
              <a:rPr lang="en-US" dirty="0"/>
              <a:t>1. Divide the unsorted list into two sub lists of about half the size </a:t>
            </a:r>
            <a:endParaRPr lang="en-IN" dirty="0"/>
          </a:p>
          <a:p>
            <a:r>
              <a:rPr lang="en-US" dirty="0"/>
              <a:t>2. Sort each of the two sub lists </a:t>
            </a:r>
            <a:endParaRPr lang="en-IN" dirty="0"/>
          </a:p>
          <a:p>
            <a:r>
              <a:rPr lang="en-US" dirty="0"/>
              <a:t>3. Merge the two sorted sub lists back into one sorted list.</a:t>
            </a:r>
            <a:endParaRPr lang="en-IN" dirty="0"/>
          </a:p>
          <a:p>
            <a:endParaRPr lang="en-IN" dirty="0"/>
          </a:p>
        </p:txBody>
      </p:sp>
    </p:spTree>
    <p:extLst>
      <p:ext uri="{BB962C8B-B14F-4D97-AF65-F5344CB8AC3E}">
        <p14:creationId xmlns:p14="http://schemas.microsoft.com/office/powerpoint/2010/main" val="256523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0030"/>
          </a:xfrm>
        </p:spPr>
        <p:txBody>
          <a:bodyPr>
            <a:normAutofit fontScale="90000"/>
          </a:bodyPr>
          <a:lstStyle/>
          <a:p>
            <a:br>
              <a:rPr lang="en-US" b="1" dirty="0"/>
            </a:br>
            <a:r>
              <a:rPr lang="en-US" b="1" dirty="0"/>
              <a:t>List of Experiments</a:t>
            </a:r>
            <a:br>
              <a:rPr lang="en-US" sz="5400" dirty="0"/>
            </a:br>
            <a:endParaRPr lang="en-US" dirty="0"/>
          </a:p>
        </p:txBody>
      </p:sp>
      <p:sp>
        <p:nvSpPr>
          <p:cNvPr id="3" name="Content Placeholder 2"/>
          <p:cNvSpPr>
            <a:spLocks noGrp="1"/>
          </p:cNvSpPr>
          <p:nvPr>
            <p:ph idx="1"/>
          </p:nvPr>
        </p:nvSpPr>
        <p:spPr>
          <a:xfrm>
            <a:off x="639762" y="1150991"/>
            <a:ext cx="10515600" cy="5424220"/>
          </a:xfrm>
        </p:spPr>
        <p:txBody>
          <a:bodyPr>
            <a:normAutofit fontScale="70000" lnSpcReduction="20000"/>
          </a:bodyPr>
          <a:lstStyle/>
          <a:p>
            <a:pPr marL="514350" indent="-514350">
              <a:buFont typeface="+mj-lt"/>
              <a:buAutoNum type="arabicPeriod"/>
            </a:pPr>
            <a:r>
              <a:rPr lang="en-US" dirty="0"/>
              <a:t>To implement following algorithm using array as a data structure and </a:t>
            </a:r>
            <a:r>
              <a:rPr lang="en-US" dirty="0" err="1"/>
              <a:t>analyse</a:t>
            </a:r>
            <a:r>
              <a:rPr lang="en-US" dirty="0"/>
              <a:t> its time complexity.</a:t>
            </a:r>
            <a:endParaRPr lang="en-US" sz="3600" dirty="0"/>
          </a:p>
          <a:p>
            <a:pPr marL="914400" lvl="1" indent="-457200">
              <a:buFont typeface="+mj-lt"/>
              <a:buAutoNum type="alphaLcPeriod"/>
            </a:pPr>
            <a:r>
              <a:rPr lang="en-US" dirty="0"/>
              <a:t>Merge sort</a:t>
            </a:r>
            <a:endParaRPr lang="en-US" sz="3200" dirty="0"/>
          </a:p>
          <a:p>
            <a:pPr marL="914400" lvl="1" indent="-457200">
              <a:buFont typeface="+mj-lt"/>
              <a:buAutoNum type="alphaLcPeriod"/>
            </a:pPr>
            <a:r>
              <a:rPr lang="en-US" dirty="0"/>
              <a:t>Quick sort</a:t>
            </a:r>
            <a:endParaRPr lang="en-US" sz="3200" dirty="0"/>
          </a:p>
          <a:p>
            <a:pPr marL="914400" lvl="1" indent="-457200">
              <a:buFont typeface="+mj-lt"/>
              <a:buAutoNum type="alphaLcPeriod"/>
            </a:pPr>
            <a:r>
              <a:rPr lang="en-US" dirty="0"/>
              <a:t>Bubble sort</a:t>
            </a:r>
            <a:endParaRPr lang="en-US" sz="3200" dirty="0"/>
          </a:p>
          <a:p>
            <a:pPr marL="914400" lvl="1" indent="-457200">
              <a:buFont typeface="+mj-lt"/>
              <a:buAutoNum type="alphaLcPeriod"/>
            </a:pPr>
            <a:r>
              <a:rPr lang="en-US" dirty="0"/>
              <a:t>Bucket sort</a:t>
            </a:r>
            <a:endParaRPr lang="en-US" sz="3200" dirty="0"/>
          </a:p>
          <a:p>
            <a:pPr marL="914400" lvl="1" indent="-457200">
              <a:buFont typeface="+mj-lt"/>
              <a:buAutoNum type="alphaLcPeriod"/>
            </a:pPr>
            <a:r>
              <a:rPr lang="en-US" dirty="0"/>
              <a:t>Radix sort</a:t>
            </a:r>
            <a:endParaRPr lang="en-US" sz="3200" dirty="0"/>
          </a:p>
          <a:p>
            <a:pPr marL="914400" lvl="1" indent="-457200">
              <a:buFont typeface="+mj-lt"/>
              <a:buAutoNum type="alphaLcPeriod"/>
            </a:pPr>
            <a:r>
              <a:rPr lang="en-US" dirty="0"/>
              <a:t>Shell sort</a:t>
            </a:r>
            <a:endParaRPr lang="en-US" sz="3200" dirty="0"/>
          </a:p>
          <a:p>
            <a:pPr marL="914400" lvl="1" indent="-457200">
              <a:buFont typeface="+mj-lt"/>
              <a:buAutoNum type="alphaLcPeriod"/>
            </a:pPr>
            <a:r>
              <a:rPr lang="en-US" dirty="0"/>
              <a:t>Selection sort</a:t>
            </a:r>
            <a:endParaRPr lang="en-US" sz="3200" dirty="0"/>
          </a:p>
          <a:p>
            <a:pPr marL="914400" lvl="1" indent="-457200">
              <a:buFont typeface="+mj-lt"/>
              <a:buAutoNum type="alphaLcPeriod"/>
            </a:pPr>
            <a:r>
              <a:rPr lang="en-US" dirty="0"/>
              <a:t>Heap sort</a:t>
            </a:r>
            <a:endParaRPr lang="en-US" sz="3200" dirty="0"/>
          </a:p>
          <a:p>
            <a:pPr marL="514350" lvl="0" indent="-514350">
              <a:buFont typeface="+mj-lt"/>
              <a:buAutoNum type="arabicPeriod"/>
            </a:pPr>
            <a:r>
              <a:rPr lang="en-US" dirty="0"/>
              <a:t>To implement Linear search and Binary search and </a:t>
            </a:r>
            <a:r>
              <a:rPr lang="en-US" dirty="0" err="1"/>
              <a:t>analyse</a:t>
            </a:r>
            <a:r>
              <a:rPr lang="en-US" dirty="0"/>
              <a:t> its time complexity.</a:t>
            </a:r>
            <a:endParaRPr lang="en-US" sz="3600" dirty="0"/>
          </a:p>
          <a:p>
            <a:pPr marL="514350" lvl="0" indent="-514350">
              <a:buFont typeface="+mj-lt"/>
              <a:buAutoNum type="arabicPeriod"/>
            </a:pPr>
            <a:r>
              <a:rPr lang="en-US" dirty="0"/>
              <a:t>To implement Matrix Multiplication and </a:t>
            </a:r>
            <a:r>
              <a:rPr lang="en-US" dirty="0" err="1"/>
              <a:t>analyse</a:t>
            </a:r>
            <a:r>
              <a:rPr lang="en-US" dirty="0"/>
              <a:t> its time complexity.</a:t>
            </a:r>
            <a:endParaRPr lang="en-US" sz="3600" dirty="0"/>
          </a:p>
          <a:p>
            <a:pPr marL="514350" lvl="0" indent="-514350">
              <a:buFont typeface="+mj-lt"/>
              <a:buAutoNum type="arabicPeriod"/>
            </a:pPr>
            <a:r>
              <a:rPr lang="en-US" dirty="0"/>
              <a:t>To implement Longest Common Subsequence problem and </a:t>
            </a:r>
            <a:r>
              <a:rPr lang="en-US" dirty="0" err="1"/>
              <a:t>analyse</a:t>
            </a:r>
            <a:r>
              <a:rPr lang="en-US" dirty="0"/>
              <a:t> its time complexity.</a:t>
            </a:r>
            <a:endParaRPr lang="en-US" sz="3600" dirty="0"/>
          </a:p>
          <a:p>
            <a:pPr marL="514350" lvl="0" indent="-514350">
              <a:buFont typeface="+mj-lt"/>
              <a:buAutoNum type="arabicPeriod"/>
            </a:pPr>
            <a:r>
              <a:rPr lang="en-US" dirty="0"/>
              <a:t>To implement Optimal Binary Search Tree problem and </a:t>
            </a:r>
            <a:r>
              <a:rPr lang="en-US" dirty="0" err="1"/>
              <a:t>analyse</a:t>
            </a:r>
            <a:r>
              <a:rPr lang="en-US" dirty="0"/>
              <a:t> its time complexity.</a:t>
            </a:r>
            <a:endParaRPr lang="en-US" sz="3600" dirty="0"/>
          </a:p>
          <a:p>
            <a:pPr marL="514350" lvl="0" indent="-514350">
              <a:buFont typeface="+mj-lt"/>
              <a:buAutoNum type="arabicPeriod"/>
            </a:pPr>
            <a:r>
              <a:rPr lang="en-US" dirty="0"/>
              <a:t>To implement Huffman Coding and </a:t>
            </a:r>
            <a:r>
              <a:rPr lang="en-US" dirty="0" err="1"/>
              <a:t>analyse</a:t>
            </a:r>
            <a:r>
              <a:rPr lang="en-US" dirty="0"/>
              <a:t> its time complexity.</a:t>
            </a:r>
            <a:endParaRPr lang="en-US" sz="3600" dirty="0"/>
          </a:p>
          <a:p>
            <a:pPr marL="514350" lvl="0" indent="-514350">
              <a:buFont typeface="+mj-lt"/>
              <a:buAutoNum type="arabicPeriod"/>
            </a:pPr>
            <a:r>
              <a:rPr lang="en-US" dirty="0"/>
              <a:t>To implement </a:t>
            </a:r>
            <a:r>
              <a:rPr lang="en-US" dirty="0" err="1"/>
              <a:t>Dijkstra’s</a:t>
            </a:r>
            <a:r>
              <a:rPr lang="en-US" dirty="0"/>
              <a:t> algorithm and </a:t>
            </a:r>
            <a:r>
              <a:rPr lang="en-US" dirty="0" err="1"/>
              <a:t>analyse</a:t>
            </a:r>
            <a:r>
              <a:rPr lang="en-US" dirty="0"/>
              <a:t> its time complexity.</a:t>
            </a:r>
            <a:endParaRPr lang="en-US" sz="3600" dirty="0"/>
          </a:p>
          <a:p>
            <a:pPr marL="514350" lvl="0" indent="-514350">
              <a:buFont typeface="+mj-lt"/>
              <a:buAutoNum type="arabicPeriod"/>
            </a:pPr>
            <a:r>
              <a:rPr lang="en-US" dirty="0"/>
              <a:t>To implement Bellman Ford algorithm and </a:t>
            </a:r>
            <a:r>
              <a:rPr lang="en-US" dirty="0" err="1"/>
              <a:t>analyse</a:t>
            </a:r>
            <a:r>
              <a:rPr lang="en-US" dirty="0"/>
              <a:t> its time complexity.</a:t>
            </a:r>
            <a:endParaRPr lang="en-US" sz="3600" dirty="0"/>
          </a:p>
          <a:p>
            <a:pPr marL="514350" lvl="0" indent="-514350">
              <a:buFont typeface="+mj-lt"/>
              <a:buAutoNum type="arabicPeriod"/>
            </a:pPr>
            <a:r>
              <a:rPr lang="en-US" dirty="0"/>
              <a:t>To implement naïve String Matching algorithm, Rabin Karp algorithm and Knuth Morris Pratt algorithm and </a:t>
            </a:r>
            <a:r>
              <a:rPr lang="en-US" dirty="0" err="1"/>
              <a:t>analyse</a:t>
            </a:r>
            <a:r>
              <a:rPr lang="en-US" dirty="0"/>
              <a:t> its time complexity.</a:t>
            </a:r>
            <a:endParaRPr lang="en-US" sz="3600" dirty="0"/>
          </a:p>
          <a:p>
            <a:endParaRPr lang="en-US" dirty="0"/>
          </a:p>
        </p:txBody>
      </p:sp>
    </p:spTree>
    <p:extLst>
      <p:ext uri="{BB962C8B-B14F-4D97-AF65-F5344CB8AC3E}">
        <p14:creationId xmlns:p14="http://schemas.microsoft.com/office/powerpoint/2010/main" val="743404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0E26-B052-48BC-858D-04069BDAF15C}"/>
              </a:ext>
            </a:extLst>
          </p:cNvPr>
          <p:cNvSpPr>
            <a:spLocks noGrp="1"/>
          </p:cNvSpPr>
          <p:nvPr>
            <p:ph type="title"/>
          </p:nvPr>
        </p:nvSpPr>
        <p:spPr/>
        <p:txBody>
          <a:bodyPr>
            <a:noAutofit/>
          </a:bodyPr>
          <a:lstStyle/>
          <a:p>
            <a:pPr algn="ctr"/>
            <a:r>
              <a:rPr lang="en-US" sz="4800" b="1" u="sng" cap="all" dirty="0">
                <a:latin typeface="Arial" panose="020B0604020202020204" pitchFamily="34" charset="0"/>
                <a:cs typeface="Arial" panose="020B0604020202020204" pitchFamily="34" charset="0"/>
              </a:rPr>
              <a:t>MERGE SORT pseudocode</a:t>
            </a:r>
            <a:br>
              <a:rPr lang="en-IN" sz="4800" cap="all" dirty="0">
                <a:latin typeface="Arial" panose="020B0604020202020204" pitchFamily="34" charset="0"/>
                <a:cs typeface="Arial" panose="020B0604020202020204" pitchFamily="34" charset="0"/>
              </a:rPr>
            </a:br>
            <a:endParaRPr lang="en-IN" sz="4800"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74BD21C-C7A5-4E99-B133-74AA99A4E285}"/>
              </a:ext>
            </a:extLst>
          </p:cNvPr>
          <p:cNvSpPr>
            <a:spLocks noGrp="1"/>
          </p:cNvSpPr>
          <p:nvPr>
            <p:ph idx="1"/>
          </p:nvPr>
        </p:nvSpPr>
        <p:spPr>
          <a:xfrm>
            <a:off x="838200" y="1571625"/>
            <a:ext cx="10515600" cy="4605338"/>
          </a:xfrm>
        </p:spPr>
        <p:txBody>
          <a:bodyPr>
            <a:normAutofit fontScale="55000" lnSpcReduction="20000"/>
          </a:bodyPr>
          <a:lstStyle/>
          <a:p>
            <a:r>
              <a:rPr lang="en-US" dirty="0" err="1"/>
              <a:t>mergesort</a:t>
            </a:r>
            <a:r>
              <a:rPr lang="en-US" dirty="0"/>
              <a:t>(m)</a:t>
            </a:r>
            <a:endParaRPr lang="en-IN" dirty="0"/>
          </a:p>
          <a:p>
            <a:r>
              <a:rPr lang="en-US" dirty="0"/>
              <a:t>    var list left, right</a:t>
            </a:r>
            <a:endParaRPr lang="en-IN" dirty="0"/>
          </a:p>
          <a:p>
            <a:r>
              <a:rPr lang="en-US" dirty="0"/>
              <a:t>    if length(m) ≤ 1</a:t>
            </a:r>
            <a:endParaRPr lang="en-IN" dirty="0"/>
          </a:p>
          <a:p>
            <a:r>
              <a:rPr lang="en-US" dirty="0"/>
              <a:t>        return m</a:t>
            </a:r>
            <a:endParaRPr lang="en-IN" dirty="0"/>
          </a:p>
          <a:p>
            <a:r>
              <a:rPr lang="en-US" dirty="0"/>
              <a:t>    else</a:t>
            </a:r>
            <a:endParaRPr lang="en-IN" dirty="0"/>
          </a:p>
          <a:p>
            <a:r>
              <a:rPr lang="en-US" dirty="0"/>
              <a:t>        middle = length(m) / 2</a:t>
            </a:r>
            <a:endParaRPr lang="en-IN" dirty="0"/>
          </a:p>
          <a:p>
            <a:r>
              <a:rPr lang="en-US" dirty="0"/>
              <a:t>        for each x in m up to middle</a:t>
            </a:r>
            <a:endParaRPr lang="en-IN" dirty="0"/>
          </a:p>
          <a:p>
            <a:r>
              <a:rPr lang="en-US" dirty="0"/>
              <a:t>            add x to left</a:t>
            </a:r>
            <a:endParaRPr lang="en-IN" dirty="0"/>
          </a:p>
          <a:p>
            <a:r>
              <a:rPr lang="en-US" dirty="0"/>
              <a:t>        for each x in m after middle</a:t>
            </a:r>
            <a:endParaRPr lang="en-IN" dirty="0"/>
          </a:p>
          <a:p>
            <a:r>
              <a:rPr lang="en-US" dirty="0"/>
              <a:t>            add x to right</a:t>
            </a:r>
            <a:endParaRPr lang="en-IN" dirty="0"/>
          </a:p>
          <a:p>
            <a:r>
              <a:rPr lang="en-US" dirty="0"/>
              <a:t>        left = </a:t>
            </a:r>
            <a:r>
              <a:rPr lang="en-US" dirty="0" err="1"/>
              <a:t>mergesort</a:t>
            </a:r>
            <a:r>
              <a:rPr lang="en-US" dirty="0"/>
              <a:t>(left)</a:t>
            </a:r>
            <a:endParaRPr lang="en-IN" dirty="0"/>
          </a:p>
          <a:p>
            <a:r>
              <a:rPr lang="en-US" dirty="0"/>
              <a:t>        right = </a:t>
            </a:r>
            <a:r>
              <a:rPr lang="en-US" dirty="0" err="1"/>
              <a:t>mergesort</a:t>
            </a:r>
            <a:r>
              <a:rPr lang="en-US" dirty="0"/>
              <a:t>(right)</a:t>
            </a:r>
            <a:endParaRPr lang="en-IN" dirty="0"/>
          </a:p>
          <a:p>
            <a:r>
              <a:rPr lang="en-US" dirty="0"/>
              <a:t>        result = merge(left, right)</a:t>
            </a:r>
            <a:endParaRPr lang="en-IN" dirty="0"/>
          </a:p>
          <a:p>
            <a:r>
              <a:rPr lang="en-US" dirty="0"/>
              <a:t>        return result</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553496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B3DD-59FD-41F4-93E8-47BE56CEE104}"/>
              </a:ext>
            </a:extLst>
          </p:cNvPr>
          <p:cNvSpPr>
            <a:spLocks noGrp="1"/>
          </p:cNvSpPr>
          <p:nvPr>
            <p:ph type="title"/>
          </p:nvPr>
        </p:nvSpPr>
        <p:spPr/>
        <p:txBody>
          <a:bodyPr/>
          <a:lstStyle/>
          <a:p>
            <a:pPr algn="ctr"/>
            <a:r>
              <a:rPr lang="en-US" b="1" u="sng" cap="all" dirty="0">
                <a:latin typeface="Arial" panose="020B0604020202020204" pitchFamily="34" charset="0"/>
                <a:cs typeface="Arial" panose="020B0604020202020204" pitchFamily="34" charset="0"/>
              </a:rPr>
              <a:t>MERGE SORT pseudocode</a:t>
            </a:r>
            <a:endParaRPr lang="en-IN" dirty="0"/>
          </a:p>
        </p:txBody>
      </p:sp>
      <p:sp>
        <p:nvSpPr>
          <p:cNvPr id="3" name="Content Placeholder 2">
            <a:extLst>
              <a:ext uri="{FF2B5EF4-FFF2-40B4-BE49-F238E27FC236}">
                <a16:creationId xmlns:a16="http://schemas.microsoft.com/office/drawing/2014/main" id="{3C466FBA-CD19-4154-84C4-F7774E9C761B}"/>
              </a:ext>
            </a:extLst>
          </p:cNvPr>
          <p:cNvSpPr>
            <a:spLocks noGrp="1"/>
          </p:cNvSpPr>
          <p:nvPr>
            <p:ph idx="1"/>
          </p:nvPr>
        </p:nvSpPr>
        <p:spPr/>
        <p:txBody>
          <a:bodyPr>
            <a:normAutofit fontScale="55000" lnSpcReduction="20000"/>
          </a:bodyPr>
          <a:lstStyle/>
          <a:p>
            <a:r>
              <a:rPr lang="en-US" dirty="0"/>
              <a:t> merge(</a:t>
            </a:r>
            <a:r>
              <a:rPr lang="en-US" dirty="0" err="1"/>
              <a:t>left,right</a:t>
            </a:r>
            <a:r>
              <a:rPr lang="en-US" dirty="0"/>
              <a:t>)</a:t>
            </a:r>
            <a:endParaRPr lang="en-IN" dirty="0"/>
          </a:p>
          <a:p>
            <a:r>
              <a:rPr lang="en-US" dirty="0"/>
              <a:t>    var list result</a:t>
            </a:r>
            <a:endParaRPr lang="en-IN" dirty="0"/>
          </a:p>
          <a:p>
            <a:r>
              <a:rPr lang="en-US" dirty="0"/>
              <a:t>    while length(left) &gt; 0 and length(right) &gt; 0</a:t>
            </a:r>
            <a:endParaRPr lang="en-IN" dirty="0"/>
          </a:p>
          <a:p>
            <a:r>
              <a:rPr lang="en-US" dirty="0"/>
              <a:t>        if first(left) ≤ first(right)</a:t>
            </a:r>
            <a:endParaRPr lang="en-IN" dirty="0"/>
          </a:p>
          <a:p>
            <a:r>
              <a:rPr lang="en-US" dirty="0"/>
              <a:t>            append first(left) to result</a:t>
            </a:r>
            <a:endParaRPr lang="en-IN" dirty="0"/>
          </a:p>
          <a:p>
            <a:r>
              <a:rPr lang="en-US" dirty="0"/>
              <a:t>            left = rest(left)</a:t>
            </a:r>
            <a:endParaRPr lang="en-IN" dirty="0"/>
          </a:p>
          <a:p>
            <a:r>
              <a:rPr lang="en-US" dirty="0"/>
              <a:t>        else</a:t>
            </a:r>
            <a:endParaRPr lang="en-IN" dirty="0"/>
          </a:p>
          <a:p>
            <a:r>
              <a:rPr lang="en-US" dirty="0"/>
              <a:t>            append first(right) to result</a:t>
            </a:r>
            <a:endParaRPr lang="en-IN" dirty="0"/>
          </a:p>
          <a:p>
            <a:r>
              <a:rPr lang="en-US" dirty="0"/>
              <a:t>            right = rest(right)</a:t>
            </a:r>
            <a:endParaRPr lang="en-IN" dirty="0"/>
          </a:p>
          <a:p>
            <a:r>
              <a:rPr lang="en-US" dirty="0"/>
              <a:t>    if length(left) &gt; 0 </a:t>
            </a:r>
            <a:endParaRPr lang="en-IN" dirty="0"/>
          </a:p>
          <a:p>
            <a:r>
              <a:rPr lang="en-US" dirty="0"/>
              <a:t>        append left to result</a:t>
            </a:r>
            <a:endParaRPr lang="en-IN" dirty="0"/>
          </a:p>
          <a:p>
            <a:r>
              <a:rPr lang="en-US" dirty="0"/>
              <a:t>    if length(right) &gt; 0 </a:t>
            </a:r>
            <a:endParaRPr lang="en-IN" dirty="0"/>
          </a:p>
          <a:p>
            <a:r>
              <a:rPr lang="en-US" dirty="0"/>
              <a:t>        append right to result</a:t>
            </a:r>
            <a:endParaRPr lang="en-IN" dirty="0"/>
          </a:p>
          <a:p>
            <a:r>
              <a:rPr lang="en-US" dirty="0"/>
              <a:t>    return result</a:t>
            </a:r>
            <a:endParaRPr lang="en-IN" dirty="0"/>
          </a:p>
          <a:p>
            <a:endParaRPr lang="en-IN" dirty="0"/>
          </a:p>
        </p:txBody>
      </p:sp>
    </p:spTree>
    <p:extLst>
      <p:ext uri="{BB962C8B-B14F-4D97-AF65-F5344CB8AC3E}">
        <p14:creationId xmlns:p14="http://schemas.microsoft.com/office/powerpoint/2010/main" val="3481831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1C8E-0A5A-48D7-81FE-11E07B04F1FC}"/>
              </a:ext>
            </a:extLst>
          </p:cNvPr>
          <p:cNvSpPr>
            <a:spLocks noGrp="1"/>
          </p:cNvSpPr>
          <p:nvPr>
            <p:ph type="title"/>
          </p:nvPr>
        </p:nvSpPr>
        <p:spPr/>
        <p:txBody>
          <a:bodyPr>
            <a:normAutofit fontScale="90000"/>
          </a:bodyPr>
          <a:lstStyle/>
          <a:p>
            <a:pPr algn="ctr"/>
            <a:br>
              <a:rPr lang="en-US" sz="5300" b="1" dirty="0">
                <a:latin typeface="Arial" panose="020B0604020202020204" pitchFamily="34" charset="0"/>
                <a:cs typeface="Arial" panose="020B0604020202020204" pitchFamily="34" charset="0"/>
              </a:rPr>
            </a:br>
            <a:r>
              <a:rPr lang="en-US" sz="5300" b="1" dirty="0">
                <a:latin typeface="Arial" panose="020B0604020202020204" pitchFamily="34" charset="0"/>
                <a:cs typeface="Arial" panose="020B0604020202020204" pitchFamily="34" charset="0"/>
              </a:rPr>
              <a:t>QUICK SORT </a:t>
            </a:r>
            <a:br>
              <a:rPr lang="en-IN" sz="5300" dirty="0">
                <a:latin typeface="Arial" panose="020B0604020202020204" pitchFamily="34" charset="0"/>
                <a:cs typeface="Arial" panose="020B0604020202020204" pitchFamily="34" charset="0"/>
              </a:rPr>
            </a:br>
            <a:r>
              <a:rPr lang="en-US" dirty="0"/>
              <a:t> </a:t>
            </a:r>
            <a:br>
              <a:rPr lang="en-IN" dirty="0"/>
            </a:br>
            <a:endParaRPr lang="en-IN" dirty="0"/>
          </a:p>
        </p:txBody>
      </p:sp>
      <p:sp>
        <p:nvSpPr>
          <p:cNvPr id="3" name="Content Placeholder 2">
            <a:extLst>
              <a:ext uri="{FF2B5EF4-FFF2-40B4-BE49-F238E27FC236}">
                <a16:creationId xmlns:a16="http://schemas.microsoft.com/office/drawing/2014/main" id="{07CF55ED-6945-49C2-A64B-A52FD2147CA7}"/>
              </a:ext>
            </a:extLst>
          </p:cNvPr>
          <p:cNvSpPr>
            <a:spLocks noGrp="1"/>
          </p:cNvSpPr>
          <p:nvPr>
            <p:ph idx="1"/>
          </p:nvPr>
        </p:nvSpPr>
        <p:spPr>
          <a:xfrm>
            <a:off x="838200" y="1325563"/>
            <a:ext cx="10515600" cy="4505325"/>
          </a:xfrm>
        </p:spPr>
        <p:txBody>
          <a:bodyPr>
            <a:normAutofit fontScale="25000" lnSpcReduction="20000"/>
          </a:bodyPr>
          <a:lstStyle/>
          <a:p>
            <a:pPr marL="0" indent="0" algn="just">
              <a:buNone/>
            </a:pPr>
            <a:r>
              <a:rPr lang="en-US" sz="8000" dirty="0">
                <a:latin typeface="Arial" panose="020B0604020202020204" pitchFamily="34" charset="0"/>
                <a:cs typeface="Arial" panose="020B0604020202020204" pitchFamily="34" charset="0"/>
              </a:rPr>
              <a:t>Quicksort is a divide and conquer algorithm which relies on a partition operation: to partition an array, an element, called a pivot is chosen, all smaller elements are moved before the pivot, and all greater elements are moved after it. This can be done efficiently in linear time and in-place. Then recursively sorting can be done for the lesser and greater sub lists. Efficient implementations of quicksort (with in-place partitioning) are typically unstable sorts and somewhat complex, but are among the fastest sorting algorithms in practice. Together with its modest O(log n) space usage, this makes quicksort one of the most popular sorting algorithms, available in many standard libraries. The most complex issue in quicksort is choosing a good pivot element; consistently poor choices of pivots can result in drastically slower (O(n</a:t>
            </a:r>
            <a:r>
              <a:rPr lang="en-US" sz="8000" baseline="30000" dirty="0">
                <a:latin typeface="Arial" panose="020B0604020202020204" pitchFamily="34" charset="0"/>
                <a:cs typeface="Arial" panose="020B0604020202020204" pitchFamily="34" charset="0"/>
              </a:rPr>
              <a:t>2</a:t>
            </a:r>
            <a:r>
              <a:rPr lang="en-US" sz="8000" dirty="0">
                <a:latin typeface="Arial" panose="020B0604020202020204" pitchFamily="34" charset="0"/>
                <a:cs typeface="Arial" panose="020B0604020202020204" pitchFamily="34" charset="0"/>
              </a:rPr>
              <a:t>)) performance, but if at each step we choose the median as the pivot then it works in O(n log n).</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Quicksort sorts by employing a divide and conquer strategy to divide a list into two sub-lists.</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Pick an element, called a pivot, from the list.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Reorder the list so that all elements which are less than  pivot come before the pivot and so that all elements greater than the pivot come after it (equal values can go either way). After this partitioning, the pivot is in its final position. This is called the partition operation.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Recursively sort the sub-list of lesser elements and the sub-list of greater elements. </a:t>
            </a:r>
            <a:endParaRPr lang="en-IN"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2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DE77-8970-4C17-9C23-927373FC43FE}"/>
              </a:ext>
            </a:extLst>
          </p:cNvPr>
          <p:cNvSpPr>
            <a:spLocks noGrp="1"/>
          </p:cNvSpPr>
          <p:nvPr>
            <p:ph type="title"/>
          </p:nvPr>
        </p:nvSpPr>
        <p:spPr/>
        <p:txBody>
          <a:bodyPr/>
          <a:lstStyle/>
          <a:p>
            <a:pPr algn="just"/>
            <a:r>
              <a:rPr lang="en-US" b="1" dirty="0">
                <a:latin typeface="Arial" panose="020B0604020202020204" pitchFamily="34" charset="0"/>
                <a:cs typeface="Arial" panose="020B0604020202020204" pitchFamily="34" charset="0"/>
              </a:rPr>
              <a:t>QUICK SORT PSEUDOCODE</a:t>
            </a:r>
            <a:endParaRPr lang="en-IN" dirty="0"/>
          </a:p>
        </p:txBody>
      </p:sp>
      <p:sp>
        <p:nvSpPr>
          <p:cNvPr id="3" name="Content Placeholder 2">
            <a:extLst>
              <a:ext uri="{FF2B5EF4-FFF2-40B4-BE49-F238E27FC236}">
                <a16:creationId xmlns:a16="http://schemas.microsoft.com/office/drawing/2014/main" id="{ADE4064B-6F4E-4C7E-BF10-F86950C75F82}"/>
              </a:ext>
            </a:extLst>
          </p:cNvPr>
          <p:cNvSpPr>
            <a:spLocks noGrp="1"/>
          </p:cNvSpPr>
          <p:nvPr>
            <p:ph idx="1"/>
          </p:nvPr>
        </p:nvSpPr>
        <p:spPr/>
        <p:txBody>
          <a:bodyPr>
            <a:normAutofit fontScale="85000" lnSpcReduction="20000"/>
          </a:bodyPr>
          <a:lstStyle/>
          <a:p>
            <a:r>
              <a:rPr lang="en-US" dirty="0"/>
              <a:t>Pseudocode For partition(a, left, right, </a:t>
            </a:r>
            <a:r>
              <a:rPr lang="en-US" dirty="0" err="1"/>
              <a:t>pivotIndex</a:t>
            </a:r>
            <a:r>
              <a:rPr lang="en-US" dirty="0"/>
              <a:t>)</a:t>
            </a:r>
            <a:endParaRPr lang="en-IN" dirty="0"/>
          </a:p>
          <a:p>
            <a:r>
              <a:rPr lang="en-US" dirty="0"/>
              <a:t> </a:t>
            </a:r>
            <a:endParaRPr lang="en-IN" dirty="0"/>
          </a:p>
          <a:p>
            <a:r>
              <a:rPr lang="en-US" dirty="0"/>
              <a:t>     </a:t>
            </a:r>
            <a:r>
              <a:rPr lang="en-US" dirty="0" err="1"/>
              <a:t>pivotValue</a:t>
            </a:r>
            <a:r>
              <a:rPr lang="en-US" dirty="0"/>
              <a:t> := a[</a:t>
            </a:r>
            <a:r>
              <a:rPr lang="en-US" dirty="0" err="1"/>
              <a:t>pivotIndex</a:t>
            </a:r>
            <a:r>
              <a:rPr lang="en-US" dirty="0"/>
              <a:t>]</a:t>
            </a:r>
            <a:endParaRPr lang="en-IN" dirty="0"/>
          </a:p>
          <a:p>
            <a:r>
              <a:rPr lang="en-US" dirty="0"/>
              <a:t>     swap(a[</a:t>
            </a:r>
            <a:r>
              <a:rPr lang="en-US" dirty="0" err="1"/>
              <a:t>pivotIndex</a:t>
            </a:r>
            <a:r>
              <a:rPr lang="en-US" dirty="0"/>
              <a:t>], a[right]) // Move pivot to end</a:t>
            </a:r>
            <a:endParaRPr lang="en-IN" dirty="0"/>
          </a:p>
          <a:p>
            <a:r>
              <a:rPr lang="en-US" dirty="0"/>
              <a:t>     </a:t>
            </a:r>
            <a:r>
              <a:rPr lang="en-US" dirty="0" err="1"/>
              <a:t>storeIndex</a:t>
            </a:r>
            <a:r>
              <a:rPr lang="en-US" dirty="0"/>
              <a:t> := left</a:t>
            </a:r>
            <a:endParaRPr lang="en-IN" dirty="0"/>
          </a:p>
          <a:p>
            <a:r>
              <a:rPr lang="en-US" dirty="0"/>
              <a:t>     for </a:t>
            </a:r>
            <a:r>
              <a:rPr lang="en-US" dirty="0" err="1"/>
              <a:t>i</a:t>
            </a:r>
            <a:r>
              <a:rPr lang="en-US" dirty="0"/>
              <a:t> from left to right-1</a:t>
            </a:r>
            <a:endParaRPr lang="en-IN" dirty="0"/>
          </a:p>
          <a:p>
            <a:r>
              <a:rPr lang="en-US" dirty="0"/>
              <a:t>         if a[</a:t>
            </a:r>
            <a:r>
              <a:rPr lang="en-US" dirty="0" err="1"/>
              <a:t>i</a:t>
            </a:r>
            <a:r>
              <a:rPr lang="en-US" dirty="0"/>
              <a:t>] ≤ </a:t>
            </a:r>
            <a:r>
              <a:rPr lang="en-US" dirty="0" err="1"/>
              <a:t>pivotValue</a:t>
            </a:r>
            <a:endParaRPr lang="en-IN" dirty="0"/>
          </a:p>
          <a:p>
            <a:r>
              <a:rPr lang="en-US" dirty="0"/>
              <a:t>             swap(a[</a:t>
            </a:r>
            <a:r>
              <a:rPr lang="en-US" dirty="0" err="1"/>
              <a:t>storeIndex</a:t>
            </a:r>
            <a:r>
              <a:rPr lang="en-US" dirty="0"/>
              <a:t>], a[</a:t>
            </a:r>
            <a:r>
              <a:rPr lang="en-US" dirty="0" err="1"/>
              <a:t>i</a:t>
            </a:r>
            <a:r>
              <a:rPr lang="en-US" dirty="0"/>
              <a:t>])</a:t>
            </a:r>
            <a:endParaRPr lang="en-IN" dirty="0"/>
          </a:p>
          <a:p>
            <a:r>
              <a:rPr lang="en-US" dirty="0"/>
              <a:t>             </a:t>
            </a:r>
            <a:r>
              <a:rPr lang="en-US" dirty="0" err="1"/>
              <a:t>storeIndex</a:t>
            </a:r>
            <a:r>
              <a:rPr lang="en-US" dirty="0"/>
              <a:t> := </a:t>
            </a:r>
            <a:r>
              <a:rPr lang="en-US" dirty="0" err="1"/>
              <a:t>storeIndex</a:t>
            </a:r>
            <a:r>
              <a:rPr lang="en-US" dirty="0"/>
              <a:t> + 1</a:t>
            </a:r>
            <a:endParaRPr lang="en-IN" dirty="0"/>
          </a:p>
          <a:p>
            <a:r>
              <a:rPr lang="en-US" dirty="0"/>
              <a:t>     swap(a[right], a[</a:t>
            </a:r>
            <a:r>
              <a:rPr lang="en-US" dirty="0" err="1"/>
              <a:t>storeIndex</a:t>
            </a:r>
            <a:r>
              <a:rPr lang="en-US" dirty="0"/>
              <a:t>]) // Move pivot to its final place</a:t>
            </a:r>
            <a:endParaRPr lang="en-IN" dirty="0"/>
          </a:p>
          <a:p>
            <a:r>
              <a:rPr lang="en-US" dirty="0"/>
              <a:t>     return </a:t>
            </a:r>
            <a:r>
              <a:rPr lang="en-US" dirty="0" err="1"/>
              <a:t>storeIndex</a:t>
            </a:r>
            <a:endParaRPr lang="en-IN" dirty="0"/>
          </a:p>
          <a:p>
            <a:endParaRPr lang="en-IN" dirty="0"/>
          </a:p>
        </p:txBody>
      </p:sp>
    </p:spTree>
    <p:extLst>
      <p:ext uri="{BB962C8B-B14F-4D97-AF65-F5344CB8AC3E}">
        <p14:creationId xmlns:p14="http://schemas.microsoft.com/office/powerpoint/2010/main" val="211873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859E-A044-4289-B16F-42F70AA779E4}"/>
              </a:ext>
            </a:extLst>
          </p:cNvPr>
          <p:cNvSpPr>
            <a:spLocks noGrp="1"/>
          </p:cNvSpPr>
          <p:nvPr>
            <p:ph type="title"/>
          </p:nvPr>
        </p:nvSpPr>
        <p:spPr>
          <a:xfrm>
            <a:off x="839788" y="457200"/>
            <a:ext cx="10512424" cy="1600200"/>
          </a:xfrm>
        </p:spPr>
        <p:txBody>
          <a:bodyPr>
            <a:normAutofit/>
          </a:bodyPr>
          <a:lstStyle/>
          <a:p>
            <a:r>
              <a:rPr lang="en-IN" sz="4800" b="1" dirty="0">
                <a:latin typeface="Arial" panose="020B0604020202020204" pitchFamily="34" charset="0"/>
                <a:cs typeface="Arial" panose="020B0604020202020204" pitchFamily="34" charset="0"/>
              </a:rPr>
              <a:t>STRASSEN’S ALGORITHM FOR MATRIX MULTIPLICATION</a:t>
            </a:r>
            <a:endParaRPr lang="en-IN" sz="4800" dirty="0"/>
          </a:p>
        </p:txBody>
      </p:sp>
      <p:sp>
        <p:nvSpPr>
          <p:cNvPr id="4" name="Text Placeholder 3">
            <a:extLst>
              <a:ext uri="{FF2B5EF4-FFF2-40B4-BE49-F238E27FC236}">
                <a16:creationId xmlns:a16="http://schemas.microsoft.com/office/drawing/2014/main" id="{251723D0-BA5A-43A1-B6E4-1132D22DD1A4}"/>
              </a:ext>
            </a:extLst>
          </p:cNvPr>
          <p:cNvSpPr>
            <a:spLocks noGrp="1"/>
          </p:cNvSpPr>
          <p:nvPr>
            <p:ph type="body" sz="half" idx="2"/>
          </p:nvPr>
        </p:nvSpPr>
        <p:spPr>
          <a:xfrm>
            <a:off x="839788" y="2331720"/>
            <a:ext cx="3932237" cy="4069080"/>
          </a:xfrm>
        </p:spPr>
        <p:txBody>
          <a:bodyPr>
            <a:normAutofit lnSpcReduction="10000"/>
          </a:bodyPr>
          <a:lstStyle/>
          <a:p>
            <a:r>
              <a:rPr lang="en-US" sz="2400" b="1" i="1" dirty="0">
                <a:latin typeface="Arial" panose="020B0604020202020204" pitchFamily="34" charset="0"/>
                <a:cs typeface="Arial" panose="020B0604020202020204" pitchFamily="34" charset="0"/>
              </a:rPr>
              <a:t>Divide and Conquer</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Following is simple Divide and Conquer method to multiply two square matrices.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 Divide matrices A and B in 4 sub-matrices of size N/2 x N/2 as shown in the below diagram.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2) Calculate following values recursively. ae + </a:t>
            </a:r>
            <a:r>
              <a:rPr lang="en-US" sz="2400" dirty="0" err="1">
                <a:latin typeface="Arial" panose="020B0604020202020204" pitchFamily="34" charset="0"/>
                <a:cs typeface="Arial" panose="020B0604020202020204" pitchFamily="34" charset="0"/>
              </a:rPr>
              <a:t>bg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bh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ce</a:t>
            </a:r>
            <a:r>
              <a:rPr lang="en-US" sz="2400" dirty="0">
                <a:latin typeface="Arial" panose="020B0604020202020204" pitchFamily="34" charset="0"/>
                <a:cs typeface="Arial" panose="020B0604020202020204" pitchFamily="34" charset="0"/>
              </a:rPr>
              <a:t> + dg and </a:t>
            </a:r>
            <a:r>
              <a:rPr lang="en-US" sz="2400" dirty="0" err="1">
                <a:latin typeface="Arial" panose="020B0604020202020204" pitchFamily="34" charset="0"/>
                <a:cs typeface="Arial" panose="020B0604020202020204" pitchFamily="34" charset="0"/>
              </a:rPr>
              <a:t>cf</a:t>
            </a:r>
            <a:r>
              <a:rPr lang="en-US" sz="2400" dirty="0">
                <a:latin typeface="Arial" panose="020B0604020202020204" pitchFamily="34" charset="0"/>
                <a:cs typeface="Arial" panose="020B0604020202020204" pitchFamily="34" charset="0"/>
              </a:rPr>
              <a:t> + dh.</a:t>
            </a:r>
          </a:p>
          <a:p>
            <a:endParaRPr lang="en-IN" dirty="0"/>
          </a:p>
        </p:txBody>
      </p:sp>
      <p:pic>
        <p:nvPicPr>
          <p:cNvPr id="2056" name="Picture 8">
            <a:extLst>
              <a:ext uri="{FF2B5EF4-FFF2-40B4-BE49-F238E27FC236}">
                <a16:creationId xmlns:a16="http://schemas.microsoft.com/office/drawing/2014/main" id="{25F160B1-8766-45A0-B76E-BB0B8A33DD7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p:blipFill>
        <p:spPr bwMode="auto">
          <a:xfrm>
            <a:off x="5180013" y="2148840"/>
            <a:ext cx="6172200" cy="3803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39487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4FBB-F628-4534-91BF-6470C9D608E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STRASSEN’S ALGORITHM FOR MATRIX MULTIPLICATION</a:t>
            </a:r>
            <a:endParaRPr lang="en-IN" dirty="0"/>
          </a:p>
        </p:txBody>
      </p:sp>
      <p:pic>
        <p:nvPicPr>
          <p:cNvPr id="5" name="Content Placeholder 4">
            <a:extLst>
              <a:ext uri="{FF2B5EF4-FFF2-40B4-BE49-F238E27FC236}">
                <a16:creationId xmlns:a16="http://schemas.microsoft.com/office/drawing/2014/main" id="{638AFDF6-E134-4DD3-8350-38B2AA60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7" y="2128874"/>
            <a:ext cx="8842158" cy="4014474"/>
          </a:xfrm>
        </p:spPr>
      </p:pic>
    </p:spTree>
    <p:extLst>
      <p:ext uri="{BB962C8B-B14F-4D97-AF65-F5344CB8AC3E}">
        <p14:creationId xmlns:p14="http://schemas.microsoft.com/office/powerpoint/2010/main" val="2878193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AC8-239A-4725-904E-8C64B0F0B0E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starrsen’s</a:t>
            </a:r>
            <a:r>
              <a:rPr lang="en-IN" b="1" cap="all" dirty="0">
                <a:latin typeface="Arial" panose="020B0604020202020204" pitchFamily="34" charset="0"/>
                <a:cs typeface="Arial" panose="020B0604020202020204" pitchFamily="34" charset="0"/>
              </a:rPr>
              <a:t> algorithm</a:t>
            </a:r>
            <a:endParaRPr lang="en-IN" cap="all" dirty="0"/>
          </a:p>
        </p:txBody>
      </p:sp>
      <p:sp>
        <p:nvSpPr>
          <p:cNvPr id="3" name="Content Placeholder 2">
            <a:extLst>
              <a:ext uri="{FF2B5EF4-FFF2-40B4-BE49-F238E27FC236}">
                <a16:creationId xmlns:a16="http://schemas.microsoft.com/office/drawing/2014/main" id="{E8450127-D3CC-4114-8743-65D10F35CA52}"/>
              </a:ext>
            </a:extLst>
          </p:cNvPr>
          <p:cNvSpPr>
            <a:spLocks noGrp="1"/>
          </p:cNvSpPr>
          <p:nvPr>
            <p:ph idx="1"/>
          </p:nvPr>
        </p:nvSpPr>
        <p:spPr/>
        <p:txBody>
          <a:bodyPr/>
          <a:lstStyle/>
          <a:p>
            <a:r>
              <a:rPr lang="en-IN" dirty="0"/>
              <a:t>Enter two 2*2 matrices.</a:t>
            </a:r>
          </a:p>
          <a:p>
            <a:r>
              <a:rPr lang="en-IN" dirty="0"/>
              <a:t>Calculate all p1,p2,p3,p4,p5,p6,p7.</a:t>
            </a:r>
          </a:p>
          <a:p>
            <a:r>
              <a:rPr lang="en-IN" dirty="0"/>
              <a:t>Find the multiplication matrix using Strassen’s equations and output should be displayed in matrix form.</a:t>
            </a:r>
          </a:p>
          <a:p>
            <a:endParaRPr lang="en-IN" dirty="0"/>
          </a:p>
        </p:txBody>
      </p:sp>
    </p:spTree>
    <p:extLst>
      <p:ext uri="{BB962C8B-B14F-4D97-AF65-F5344CB8AC3E}">
        <p14:creationId xmlns:p14="http://schemas.microsoft.com/office/powerpoint/2010/main" val="11693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1DBF06-2634-4988-B754-9D07CBE021D5}"/>
              </a:ext>
            </a:extLst>
          </p:cNvPr>
          <p:cNvSpPr/>
          <p:nvPr/>
        </p:nvSpPr>
        <p:spPr>
          <a:xfrm>
            <a:off x="1083076" y="896645"/>
            <a:ext cx="9197266" cy="3416320"/>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Which technique is used to sort elements in merge sort?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running time of merge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How merge sort is different from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Name different methods to solve recurrences.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worst case running time of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Define </a:t>
            </a:r>
            <a:r>
              <a:rPr lang="en-IN" sz="2400" dirty="0" err="1">
                <a:solidFill>
                  <a:srgbClr val="000000"/>
                </a:solidFill>
                <a:latin typeface="Arial" panose="020B0604020202020204" pitchFamily="34" charset="0"/>
                <a:ea typeface="Arial" panose="020B0604020202020204" pitchFamily="34" charset="0"/>
                <a:cs typeface="Arial" panose="020B0604020202020204" pitchFamily="34" charset="0"/>
              </a:rPr>
              <a:t>i-th</a:t>
            </a: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 order statistics of a set.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median of a 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0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4E103-FB9B-4094-B73D-26F2D01E0864}"/>
              </a:ext>
            </a:extLst>
          </p:cNvPr>
          <p:cNvSpPr/>
          <p:nvPr/>
        </p:nvSpPr>
        <p:spPr>
          <a:xfrm>
            <a:off x="1686757" y="1420426"/>
            <a:ext cx="8575829"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The programs to be done in the lab are divided in different sections.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programs listed in first section will be done in 2 labs. The programs in this section are sorting algorithms</a:t>
            </a:r>
          </a:p>
        </p:txBody>
      </p:sp>
    </p:spTree>
    <p:extLst>
      <p:ext uri="{BB962C8B-B14F-4D97-AF65-F5344CB8AC3E}">
        <p14:creationId xmlns:p14="http://schemas.microsoft.com/office/powerpoint/2010/main" val="3293899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8D6-0907-41F4-8E12-43828E9C7420}"/>
              </a:ext>
            </a:extLst>
          </p:cNvPr>
          <p:cNvSpPr>
            <a:spLocks noGrp="1"/>
          </p:cNvSpPr>
          <p:nvPr>
            <p:ph type="title"/>
          </p:nvPr>
        </p:nvSpPr>
        <p:spPr>
          <a:xfrm>
            <a:off x="838200" y="887767"/>
            <a:ext cx="10418685" cy="5734975"/>
          </a:xfrm>
        </p:spPr>
        <p:txBody>
          <a:bodyPr>
            <a:normAutofit fontScale="90000"/>
          </a:bodyPr>
          <a:lstStyle/>
          <a:p>
            <a:br>
              <a:rPr lang="pt-BR" dirty="0"/>
            </a:br>
            <a:r>
              <a:rPr lang="pt-BR" sz="5300" b="1" dirty="0">
                <a:latin typeface="Arial" panose="020B0604020202020204" pitchFamily="34" charset="0"/>
                <a:cs typeface="Arial" panose="020B0604020202020204" pitchFamily="34" charset="0"/>
              </a:rPr>
              <a:t>Pseudocode MatrixOrder</a:t>
            </a:r>
            <a:br>
              <a:rPr lang="pt-BR" dirty="0"/>
            </a:b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8D6-0907-41F4-8E12-43828E9C7420}"/>
              </a:ext>
            </a:extLst>
          </p:cNvPr>
          <p:cNvSpPr>
            <a:spLocks noGrp="1"/>
          </p:cNvSpPr>
          <p:nvPr>
            <p:ph type="title"/>
          </p:nvPr>
        </p:nvSpPr>
        <p:spPr>
          <a:xfrm>
            <a:off x="1198485" y="122084"/>
            <a:ext cx="10857391" cy="6482902"/>
          </a:xfrm>
        </p:spPr>
        <p:txBody>
          <a:bodyPr>
            <a:normAutofit fontScale="90000"/>
          </a:bodyPr>
          <a:lstStyle/>
          <a:p>
            <a:br>
              <a:rPr lang="pt-BR" dirty="0"/>
            </a:br>
            <a:r>
              <a:rPr lang="pt-BR" sz="5300" b="1" dirty="0">
                <a:latin typeface="Arial" panose="020B0604020202020204" pitchFamily="34" charset="0"/>
                <a:cs typeface="Arial" panose="020B0604020202020204" pitchFamily="34" charset="0"/>
              </a:rPr>
              <a:t>Pseudocode MatrixOrder</a:t>
            </a:r>
            <a:br>
              <a:rPr lang="pt-BR" dirty="0"/>
            </a:b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a16="http://schemas.microsoft.com/office/drawing/2014/main"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a16="http://schemas.microsoft.com/office/drawing/2014/main"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br>
              <a:rPr lang="en-IN" b="1" dirty="0"/>
            </a:br>
            <a:endParaRPr lang="en-IN" dirty="0"/>
          </a:p>
        </p:txBody>
      </p:sp>
      <p:sp>
        <p:nvSpPr>
          <p:cNvPr id="3" name="Content Placeholder 2">
            <a:extLst>
              <a:ext uri="{FF2B5EF4-FFF2-40B4-BE49-F238E27FC236}">
                <a16:creationId xmlns:a16="http://schemas.microsoft.com/office/drawing/2014/main"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a16="http://schemas.microsoft.com/office/drawing/2014/main"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a16="http://schemas.microsoft.com/office/drawing/2014/main"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a16="http://schemas.microsoft.com/office/drawing/2014/main"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a16="http://schemas.microsoft.com/office/drawing/2014/main"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a16="http://schemas.microsoft.com/office/drawing/2014/main"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a16="http://schemas.microsoft.com/office/drawing/2014/main"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a16="http://schemas.microsoft.com/office/drawing/2014/main"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6B25-CF3E-4C36-91D2-44DA74685915}"/>
              </a:ext>
            </a:extLst>
          </p:cNvPr>
          <p:cNvSpPr>
            <a:spLocks noGrp="1"/>
          </p:cNvSpPr>
          <p:nvPr>
            <p:ph type="title"/>
          </p:nvPr>
        </p:nvSpPr>
        <p:spPr>
          <a:xfrm>
            <a:off x="838200" y="365125"/>
            <a:ext cx="10515600" cy="4035425"/>
          </a:xfrm>
        </p:spPr>
        <p:txBody>
          <a:bodyPr/>
          <a:lstStyle/>
          <a:p>
            <a:pPr algn="ctr"/>
            <a:r>
              <a:rPr lang="en-IN" dirty="0"/>
              <a:t> </a:t>
            </a:r>
            <a:r>
              <a:rPr lang="en-IN" sz="7200" dirty="0">
                <a:latin typeface="Arial" panose="020B0604020202020204" pitchFamily="34" charset="0"/>
                <a:cs typeface="Arial" panose="020B0604020202020204" pitchFamily="34" charset="0"/>
              </a:rPr>
              <a:t>LAB 1 AND 2</a:t>
            </a:r>
          </a:p>
        </p:txBody>
      </p:sp>
    </p:spTree>
    <p:extLst>
      <p:ext uri="{BB962C8B-B14F-4D97-AF65-F5344CB8AC3E}">
        <p14:creationId xmlns:p14="http://schemas.microsoft.com/office/powerpoint/2010/main" val="372450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a16="http://schemas.microsoft.com/office/drawing/2014/main"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br>
              <a:rPr lang="en-IN" dirty="0"/>
            </a:br>
            <a:endParaRPr lang="en-IN" dirty="0"/>
          </a:p>
        </p:txBody>
      </p:sp>
      <p:sp>
        <p:nvSpPr>
          <p:cNvPr id="3" name="Content Placeholder 2">
            <a:extLst>
              <a:ext uri="{FF2B5EF4-FFF2-40B4-BE49-F238E27FC236}">
                <a16:creationId xmlns:a16="http://schemas.microsoft.com/office/drawing/2014/main"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br>
              <a:rPr lang="en-IN" b="1" dirty="0"/>
            </a:br>
            <a:endParaRPr lang="en-IN" dirty="0"/>
          </a:p>
        </p:txBody>
      </p:sp>
      <p:sp>
        <p:nvSpPr>
          <p:cNvPr id="3" name="Content Placeholder 2">
            <a:extLst>
              <a:ext uri="{FF2B5EF4-FFF2-40B4-BE49-F238E27FC236}">
                <a16:creationId xmlns:a16="http://schemas.microsoft.com/office/drawing/2014/main"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a16="http://schemas.microsoft.com/office/drawing/2014/main"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br>
              <a:rPr lang="en-IN" b="1" dirty="0"/>
            </a:br>
            <a:endParaRPr lang="en-IN" dirty="0"/>
          </a:p>
        </p:txBody>
      </p:sp>
      <p:sp>
        <p:nvSpPr>
          <p:cNvPr id="3" name="Content Placeholder 2">
            <a:extLst>
              <a:ext uri="{FF2B5EF4-FFF2-40B4-BE49-F238E27FC236}">
                <a16:creationId xmlns:a16="http://schemas.microsoft.com/office/drawing/2014/main"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br>
              <a:rPr lang="en-IN" b="1" dirty="0"/>
            </a:br>
            <a:endParaRPr lang="en-IN" dirty="0"/>
          </a:p>
        </p:txBody>
      </p:sp>
      <p:sp>
        <p:nvSpPr>
          <p:cNvPr id="3" name="Content Placeholder 2">
            <a:extLst>
              <a:ext uri="{FF2B5EF4-FFF2-40B4-BE49-F238E27FC236}">
                <a16:creationId xmlns:a16="http://schemas.microsoft.com/office/drawing/2014/main"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a16="http://schemas.microsoft.com/office/drawing/2014/main"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3F56-DAA8-4B07-84EC-29BAA1714EB1}"/>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SORTING ALGORITHMS</a:t>
            </a:r>
            <a:endParaRPr lang="en-IN" dirty="0"/>
          </a:p>
        </p:txBody>
      </p:sp>
      <p:sp>
        <p:nvSpPr>
          <p:cNvPr id="3" name="Content Placeholder 2">
            <a:extLst>
              <a:ext uri="{FF2B5EF4-FFF2-40B4-BE49-F238E27FC236}">
                <a16:creationId xmlns:a16="http://schemas.microsoft.com/office/drawing/2014/main" id="{8F467625-FD57-42A6-A113-AD304AC63CCE}"/>
              </a:ext>
            </a:extLst>
          </p:cNvPr>
          <p:cNvSpPr>
            <a:spLocks noGrp="1"/>
          </p:cNvSpPr>
          <p:nvPr>
            <p:ph idx="1"/>
          </p:nvPr>
        </p:nvSpPr>
        <p:spPr/>
        <p:txBody>
          <a:bodyPr/>
          <a:lstStyle/>
          <a:p>
            <a:pPr marL="0" indent="0">
              <a:buNone/>
            </a:pPr>
            <a:r>
              <a:rPr lang="en-IN" sz="1800" dirty="0">
                <a:latin typeface="Arial" panose="020B0604020202020204" pitchFamily="34" charset="0"/>
                <a:cs typeface="Arial" panose="020B0604020202020204" pitchFamily="34" charset="0"/>
              </a:rPr>
              <a:t>To implement following algorithm using array as a data structure and </a:t>
            </a:r>
            <a:r>
              <a:rPr lang="en-IN" sz="1800" dirty="0" err="1">
                <a:latin typeface="Arial" panose="020B0604020202020204" pitchFamily="34" charset="0"/>
                <a:cs typeface="Arial" panose="020B0604020202020204" pitchFamily="34" charset="0"/>
              </a:rPr>
              <a:t>analyze</a:t>
            </a:r>
            <a:r>
              <a:rPr lang="en-IN" sz="1800" dirty="0">
                <a:latin typeface="Arial" panose="020B0604020202020204" pitchFamily="34" charset="0"/>
                <a:cs typeface="Arial" panose="020B0604020202020204" pitchFamily="34" charset="0"/>
              </a:rPr>
              <a:t> their time complexity.</a:t>
            </a:r>
          </a:p>
          <a:p>
            <a:pPr marL="0" indent="0">
              <a:buNone/>
            </a:pPr>
            <a:r>
              <a:rPr lang="en-IN" sz="1800" dirty="0">
                <a:latin typeface="Arial" panose="020B0604020202020204" pitchFamily="34" charset="0"/>
                <a:cs typeface="Arial" panose="020B0604020202020204" pitchFamily="34" charset="0"/>
              </a:rPr>
              <a:t> </a:t>
            </a:r>
          </a:p>
          <a:p>
            <a:pPr marL="1200150" lvl="2" indent="-285750"/>
            <a:r>
              <a:rPr lang="en-IN" sz="1800" dirty="0">
                <a:latin typeface="Arial" panose="020B0604020202020204" pitchFamily="34" charset="0"/>
                <a:cs typeface="Arial" panose="020B0604020202020204" pitchFamily="34" charset="0"/>
              </a:rPr>
              <a:t>Insertion sort</a:t>
            </a:r>
          </a:p>
          <a:p>
            <a:pPr marL="1200150" lvl="2" indent="-285750"/>
            <a:r>
              <a:rPr lang="en-IN" sz="1800" dirty="0">
                <a:latin typeface="Arial" panose="020B0604020202020204" pitchFamily="34" charset="0"/>
                <a:cs typeface="Arial" panose="020B0604020202020204" pitchFamily="34" charset="0"/>
              </a:rPr>
              <a:t>Selection sort</a:t>
            </a:r>
          </a:p>
          <a:p>
            <a:pPr marL="1200150" lvl="2" indent="-285750"/>
            <a:r>
              <a:rPr lang="en-IN" sz="1800" dirty="0">
                <a:latin typeface="Arial" panose="020B0604020202020204" pitchFamily="34" charset="0"/>
                <a:cs typeface="Arial" panose="020B0604020202020204" pitchFamily="34" charset="0"/>
              </a:rPr>
              <a:t>Bubble sort </a:t>
            </a:r>
          </a:p>
          <a:p>
            <a:pPr marL="1200150" lvl="2" indent="-285750"/>
            <a:r>
              <a:rPr lang="en-IN" sz="1800" dirty="0">
                <a:latin typeface="Arial" panose="020B0604020202020204" pitchFamily="34" charset="0"/>
                <a:cs typeface="Arial" panose="020B0604020202020204" pitchFamily="34" charset="0"/>
              </a:rPr>
              <a:t>Radix sort</a:t>
            </a:r>
          </a:p>
          <a:p>
            <a:pPr marL="1200150" lvl="2" indent="-285750"/>
            <a:r>
              <a:rPr lang="en-IN" sz="1800" dirty="0">
                <a:latin typeface="Arial" panose="020B0604020202020204" pitchFamily="34" charset="0"/>
                <a:cs typeface="Arial" panose="020B0604020202020204" pitchFamily="34" charset="0"/>
              </a:rPr>
              <a:t>Shell sort</a:t>
            </a:r>
          </a:p>
          <a:p>
            <a:pPr marL="1200150" lvl="2" indent="-285750"/>
            <a:r>
              <a:rPr lang="en-IN" sz="1800" dirty="0">
                <a:latin typeface="Arial" panose="020B0604020202020204" pitchFamily="34" charset="0"/>
                <a:cs typeface="Arial" panose="020B0604020202020204" pitchFamily="34" charset="0"/>
              </a:rPr>
              <a:t>Heap sort</a:t>
            </a:r>
          </a:p>
          <a:p>
            <a:pPr marL="1200150" lvl="2" indent="-285750"/>
            <a:r>
              <a:rPr lang="en-IN" sz="1800" dirty="0">
                <a:latin typeface="Arial" panose="020B0604020202020204" pitchFamily="34" charset="0"/>
                <a:cs typeface="Arial" panose="020B0604020202020204" pitchFamily="34" charset="0"/>
              </a:rPr>
              <a:t>Bucket sort</a:t>
            </a:r>
          </a:p>
          <a:p>
            <a:endParaRPr lang="en-IN" dirty="0"/>
          </a:p>
        </p:txBody>
      </p:sp>
    </p:spTree>
    <p:extLst>
      <p:ext uri="{BB962C8B-B14F-4D97-AF65-F5344CB8AC3E}">
        <p14:creationId xmlns:p14="http://schemas.microsoft.com/office/powerpoint/2010/main" val="813043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a16="http://schemas.microsoft.com/office/drawing/2014/main"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9AF-E645-4603-B0E3-6216D2B164C5}"/>
              </a:ext>
            </a:extLst>
          </p:cNvPr>
          <p:cNvSpPr>
            <a:spLocks noGrp="1"/>
          </p:cNvSpPr>
          <p:nvPr>
            <p:ph type="title"/>
          </p:nvPr>
        </p:nvSpPr>
        <p:spPr/>
        <p:txBody>
          <a:bodyPr/>
          <a:lstStyle/>
          <a:p>
            <a:r>
              <a:rPr lang="en-US" b="1" u="sng" dirty="0"/>
              <a:t>DIJKSTRA'S ALGORITHM</a:t>
            </a:r>
            <a:br>
              <a:rPr lang="en-IN" b="1" i="1" dirty="0"/>
            </a:br>
            <a:endParaRPr lang="en-IN" dirty="0"/>
          </a:p>
        </p:txBody>
      </p:sp>
      <p:sp>
        <p:nvSpPr>
          <p:cNvPr id="3" name="Content Placeholder 2">
            <a:extLst>
              <a:ext uri="{FF2B5EF4-FFF2-40B4-BE49-F238E27FC236}">
                <a16:creationId xmlns:a16="http://schemas.microsoft.com/office/drawing/2014/main"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a16="http://schemas.microsoft.com/office/drawing/2014/main"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br>
              <a:rPr lang="en-IN" dirty="0"/>
            </a:br>
            <a:endParaRPr lang="en-IN" dirty="0"/>
          </a:p>
        </p:txBody>
      </p:sp>
      <p:sp>
        <p:nvSpPr>
          <p:cNvPr id="3" name="Content Placeholder 2">
            <a:extLst>
              <a:ext uri="{FF2B5EF4-FFF2-40B4-BE49-F238E27FC236}">
                <a16:creationId xmlns:a16="http://schemas.microsoft.com/office/drawing/2014/main"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a16="http://schemas.microsoft.com/office/drawing/2014/main"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br>
              <a:rPr lang="en-IN" b="1" i="1" dirty="0"/>
            </a:br>
            <a:endParaRPr lang="en-IN" dirty="0"/>
          </a:p>
        </p:txBody>
      </p:sp>
      <p:sp>
        <p:nvSpPr>
          <p:cNvPr id="3" name="Content Placeholder 2">
            <a:extLst>
              <a:ext uri="{FF2B5EF4-FFF2-40B4-BE49-F238E27FC236}">
                <a16:creationId xmlns:a16="http://schemas.microsoft.com/office/drawing/2014/main"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a16="http://schemas.microsoft.com/office/drawing/2014/main"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43C2-91C8-460B-9E61-6D8E002F6B90}"/>
              </a:ext>
            </a:extLst>
          </p:cNvPr>
          <p:cNvSpPr>
            <a:spLocks noGrp="1"/>
          </p:cNvSpPr>
          <p:nvPr>
            <p:ph type="title"/>
          </p:nvPr>
        </p:nvSpPr>
        <p:spPr/>
        <p:txBody>
          <a:bodyPr>
            <a:noAutofit/>
          </a:bodyPr>
          <a:lstStyle/>
          <a:p>
            <a:r>
              <a:rPr lang="en-US" sz="3200" b="1" cap="all" dirty="0">
                <a:latin typeface="Arial" panose="020B0604020202020204" pitchFamily="34" charset="0"/>
                <a:cs typeface="Arial" panose="020B0604020202020204" pitchFamily="34" charset="0"/>
              </a:rPr>
              <a:t>STEPS TO BE TAKEN IMPLEMENT PROGRAMMS IN sorting algorithms implementation</a:t>
            </a:r>
            <a:br>
              <a:rPr lang="en-US" sz="3200" b="1" cap="all" dirty="0">
                <a:latin typeface="Arial" panose="020B0604020202020204" pitchFamily="34" charset="0"/>
                <a:cs typeface="Arial" panose="020B0604020202020204" pitchFamily="34" charset="0"/>
              </a:rPr>
            </a:br>
            <a:endParaRPr lang="en-IN" sz="3200" b="1"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F4885F-97D8-4C2A-AF87-CEDA1EF23397}"/>
              </a:ext>
            </a:extLst>
          </p:cNvPr>
          <p:cNvSpPr>
            <a:spLocks noGrp="1"/>
          </p:cNvSpPr>
          <p:nvPr>
            <p:ph idx="1"/>
          </p:nvPr>
        </p:nvSpPr>
        <p:spPr>
          <a:xfrm>
            <a:off x="838200" y="1473693"/>
            <a:ext cx="10515600" cy="4740676"/>
          </a:xfrm>
        </p:spPr>
        <p:txBody>
          <a:bodyPr>
            <a:normAutofit fontScale="92500"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sz="2300" dirty="0">
                <a:latin typeface="Arial" panose="020B0604020202020204" pitchFamily="34" charset="0"/>
                <a:cs typeface="Arial" panose="020B0604020202020204" pitchFamily="34" charset="0"/>
              </a:rPr>
              <a:t>The programs listed in first section will be done in 2 labs.</a:t>
            </a:r>
          </a:p>
          <a:p>
            <a:pPr marL="0" indent="0">
              <a:buNone/>
            </a:pPr>
            <a:endParaRPr lang="en-US" sz="2300" dirty="0">
              <a:latin typeface="Arial" panose="020B0604020202020204" pitchFamily="34" charset="0"/>
              <a:cs typeface="Arial" panose="020B0604020202020204" pitchFamily="34" charset="0"/>
            </a:endParaRPr>
          </a:p>
          <a:p>
            <a:pPr marL="0" indent="0" algn="just">
              <a:buNone/>
            </a:pPr>
            <a:r>
              <a:rPr lang="en-US" sz="2300" dirty="0">
                <a:latin typeface="Arial" panose="020B0604020202020204" pitchFamily="34" charset="0"/>
                <a:cs typeface="Arial" panose="020B0604020202020204" pitchFamily="34" charset="0"/>
              </a:rPr>
              <a:t> The first section is about complexities of various sorting algorithms. </a:t>
            </a:r>
          </a:p>
          <a:p>
            <a:pPr marL="0" indent="0" algn="just">
              <a:buNone/>
            </a:pPr>
            <a:r>
              <a:rPr lang="en-US" sz="1900" dirty="0">
                <a:latin typeface="Arial" panose="020B0604020202020204" pitchFamily="34" charset="0"/>
                <a:cs typeface="Arial" panose="020B0604020202020204" pitchFamily="34" charset="0"/>
              </a:rPr>
              <a:t>Best, Average and Worst case complexities of various sorting techniques is compared by plotting graph for varying input sizes and time required by the particular algorithm.</a:t>
            </a: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best case complexity </a:t>
            </a:r>
            <a:r>
              <a:rPr lang="en-IN" sz="1900" dirty="0">
                <a:latin typeface="Arial" panose="020B0604020202020204" pitchFamily="34" charset="0"/>
                <a:cs typeface="Arial" panose="020B0604020202020204" pitchFamily="34" charset="0"/>
              </a:rPr>
              <a:t>of the algorithm is the function defined by the minimum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a:t>
            </a:r>
          </a:p>
          <a:p>
            <a:pPr algn="just"/>
            <a:endParaRPr lang="en-US" sz="1900" dirty="0">
              <a:latin typeface="Arial" panose="020B0604020202020204" pitchFamily="34" charset="0"/>
              <a:cs typeface="Arial" panose="020B0604020202020204" pitchFamily="34" charset="0"/>
            </a:endParaRP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worst case complexity </a:t>
            </a:r>
            <a:r>
              <a:rPr lang="en-IN" sz="1900" dirty="0">
                <a:latin typeface="Arial" panose="020B0604020202020204" pitchFamily="34" charset="0"/>
                <a:cs typeface="Arial" panose="020B0604020202020204" pitchFamily="34" charset="0"/>
              </a:rPr>
              <a:t>of the algorithm is the function defined by the maximum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a:t>
            </a:r>
          </a:p>
          <a:p>
            <a:pPr algn="just"/>
            <a:endParaRPr lang="en-IN" sz="1900" dirty="0">
              <a:latin typeface="Arial" panose="020B0604020202020204" pitchFamily="34" charset="0"/>
              <a:cs typeface="Arial" panose="020B0604020202020204" pitchFamily="34" charset="0"/>
            </a:endParaRPr>
          </a:p>
          <a:p>
            <a:pPr algn="just"/>
            <a:r>
              <a:rPr lang="en-IN" sz="1900" b="1" dirty="0">
                <a:latin typeface="Arial" panose="020B0604020202020204" pitchFamily="34" charset="0"/>
                <a:cs typeface="Arial" panose="020B0604020202020204" pitchFamily="34" charset="0"/>
              </a:rPr>
              <a:t>The </a:t>
            </a:r>
            <a:r>
              <a:rPr lang="en-IN" sz="1900" b="1" i="1" dirty="0">
                <a:latin typeface="Arial" panose="020B0604020202020204" pitchFamily="34" charset="0"/>
                <a:cs typeface="Arial" panose="020B0604020202020204" pitchFamily="34" charset="0"/>
              </a:rPr>
              <a:t>average-case complexity </a:t>
            </a:r>
            <a:r>
              <a:rPr lang="en-IN" sz="1900" dirty="0">
                <a:latin typeface="Arial" panose="020B0604020202020204" pitchFamily="34" charset="0"/>
                <a:cs typeface="Arial" panose="020B0604020202020204" pitchFamily="34" charset="0"/>
              </a:rPr>
              <a:t>of the algorithm is the function defined by an average number of steps taken on any instance of size </a:t>
            </a:r>
            <a:r>
              <a:rPr lang="en-IN" sz="1900" i="1" dirty="0">
                <a:latin typeface="Arial" panose="020B0604020202020204" pitchFamily="34" charset="0"/>
                <a:cs typeface="Arial" panose="020B0604020202020204" pitchFamily="34" charset="0"/>
              </a:rPr>
              <a:t>n</a:t>
            </a:r>
            <a:r>
              <a:rPr lang="en-IN" sz="1900" dirty="0">
                <a:latin typeface="Arial" panose="020B0604020202020204" pitchFamily="34" charset="0"/>
                <a:cs typeface="Arial" panose="020B0604020202020204" pitchFamily="34" charset="0"/>
              </a:rPr>
              <a:t>. Each of these complexities defines a numerical function - time vs. size. </a:t>
            </a:r>
          </a:p>
          <a:p>
            <a:pPr marL="0" indent="0">
              <a:buNone/>
            </a:pPr>
            <a:endParaRPr lang="en-IN" dirty="0"/>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704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a16="http://schemas.microsoft.com/office/drawing/2014/main"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a16="http://schemas.microsoft.com/office/drawing/2014/main"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a16="http://schemas.microsoft.com/office/drawing/2014/main"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br>
              <a:rPr lang="en-IN" dirty="0"/>
            </a:br>
            <a:endParaRPr lang="en-IN" dirty="0"/>
          </a:p>
        </p:txBody>
      </p:sp>
      <p:sp>
        <p:nvSpPr>
          <p:cNvPr id="4" name="Rectangle 1">
            <a:extLst>
              <a:ext uri="{FF2B5EF4-FFF2-40B4-BE49-F238E27FC236}">
                <a16:creationId xmlns:a16="http://schemas.microsoft.com/office/drawing/2014/main"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a16="http://schemas.microsoft.com/office/drawing/2014/main"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7106-11AC-41FB-8527-AEE69A1905F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How Graph Has To Be Plotted For Sorting Algorithms</a:t>
            </a:r>
          </a:p>
        </p:txBody>
      </p:sp>
      <p:sp>
        <p:nvSpPr>
          <p:cNvPr id="3" name="Content Placeholder 2">
            <a:extLst>
              <a:ext uri="{FF2B5EF4-FFF2-40B4-BE49-F238E27FC236}">
                <a16:creationId xmlns:a16="http://schemas.microsoft.com/office/drawing/2014/main" id="{8C498522-9C7F-4B05-AAED-35FC066D482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Input size has to be plotted along X-axis.</a:t>
            </a:r>
          </a:p>
          <a:p>
            <a:r>
              <a:rPr lang="en-IN" dirty="0">
                <a:latin typeface="Arial" panose="020B0604020202020204" pitchFamily="34" charset="0"/>
                <a:cs typeface="Arial" panose="020B0604020202020204" pitchFamily="34" charset="0"/>
              </a:rPr>
              <a:t>Time taken has to be plotted along Y-axis.</a:t>
            </a:r>
          </a:p>
          <a:p>
            <a:r>
              <a:rPr lang="en-IN" dirty="0">
                <a:latin typeface="Arial" panose="020B0604020202020204" pitchFamily="34" charset="0"/>
                <a:cs typeface="Arial" panose="020B0604020202020204" pitchFamily="34" charset="0"/>
              </a:rPr>
              <a:t>The curve to be plotted by free hand. </a:t>
            </a:r>
          </a:p>
          <a:p>
            <a:r>
              <a:rPr lang="en-IN" dirty="0">
                <a:latin typeface="Arial" panose="020B0604020202020204" pitchFamily="34" charset="0"/>
                <a:cs typeface="Arial" panose="020B0604020202020204" pitchFamily="34" charset="0"/>
              </a:rPr>
              <a:t>Output for different output sizes has to be stored in tables.</a:t>
            </a:r>
          </a:p>
          <a:p>
            <a:r>
              <a:rPr lang="en-IN" dirty="0">
                <a:latin typeface="Arial" panose="020B0604020202020204" pitchFamily="34" charset="0"/>
                <a:cs typeface="Arial" panose="020B0604020202020204" pitchFamily="34" charset="0"/>
              </a:rPr>
              <a:t>Tables for all the cases that is worst, average and best case has to be made.</a:t>
            </a:r>
          </a:p>
        </p:txBody>
      </p:sp>
    </p:spTree>
    <p:extLst>
      <p:ext uri="{BB962C8B-B14F-4D97-AF65-F5344CB8AC3E}">
        <p14:creationId xmlns:p14="http://schemas.microsoft.com/office/powerpoint/2010/main" val="30924865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a16="http://schemas.microsoft.com/office/drawing/2014/main"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br>
              <a:rPr lang="en-IN" dirty="0"/>
            </a:br>
            <a:endParaRPr lang="en-IN" dirty="0"/>
          </a:p>
        </p:txBody>
      </p:sp>
      <p:sp>
        <p:nvSpPr>
          <p:cNvPr id="3" name="Content Placeholder 2">
            <a:extLst>
              <a:ext uri="{FF2B5EF4-FFF2-40B4-BE49-F238E27FC236}">
                <a16:creationId xmlns:a16="http://schemas.microsoft.com/office/drawing/2014/main"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a16="http://schemas.microsoft.com/office/drawing/2014/main"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A218-5BF7-495B-938A-FBE9FC9ABFBA}"/>
              </a:ext>
            </a:extLst>
          </p:cNvPr>
          <p:cNvSpPr>
            <a:spLocks noGrp="1"/>
          </p:cNvSpPr>
          <p:nvPr>
            <p:ph type="title"/>
          </p:nvPr>
        </p:nvSpPr>
        <p:spPr/>
        <p:txBody>
          <a:bodyPr/>
          <a:lstStyle/>
          <a:p>
            <a:r>
              <a:rPr lang="en-IN" b="1" u="sng" dirty="0"/>
              <a:t>RABIN-KARP STRING SEARCH </a:t>
            </a:r>
            <a:br>
              <a:rPr lang="en-IN" b="1" dirty="0"/>
            </a:br>
            <a:endParaRPr lang="en-IN" dirty="0"/>
          </a:p>
        </p:txBody>
      </p:sp>
      <p:sp>
        <p:nvSpPr>
          <p:cNvPr id="4" name="Rectangle 1">
            <a:extLst>
              <a:ext uri="{FF2B5EF4-FFF2-40B4-BE49-F238E27FC236}">
                <a16:creationId xmlns:a16="http://schemas.microsoft.com/office/drawing/2014/main"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a16="http://schemas.microsoft.com/office/drawing/2014/main"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4D9B-6FF3-451B-81BF-299FC179F750}"/>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INSERTION SORT </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CAD41ED-FA58-446B-8572-703A9D4692DF}"/>
              </a:ext>
            </a:extLst>
          </p:cNvPr>
          <p:cNvSpPr>
            <a:spLocks noGrp="1"/>
          </p:cNvSpPr>
          <p:nvPr>
            <p:ph idx="1"/>
          </p:nvPr>
        </p:nvSpPr>
        <p:spPr/>
        <p:txBody>
          <a:bodyPr>
            <a:normAutofit/>
          </a:bodyPr>
          <a:lstStyle/>
          <a:p>
            <a:pPr marL="0" indent="0">
              <a:buNone/>
            </a:pPr>
            <a:r>
              <a:rPr lang="en-US" dirty="0"/>
              <a:t> </a:t>
            </a:r>
            <a:endParaRPr lang="en-IN" dirty="0"/>
          </a:p>
          <a:p>
            <a:pPr marL="0" indent="0" algn="just">
              <a:buNone/>
            </a:pPr>
            <a:r>
              <a:rPr lang="en-US" sz="2100" dirty="0">
                <a:latin typeface="Arial" panose="020B0604020202020204" pitchFamily="34" charset="0"/>
                <a:cs typeface="Arial" panose="020B0604020202020204" pitchFamily="34" charset="0"/>
              </a:rPr>
              <a:t>Insertion sort is a simple sorting algorithm that is relatively efficient for small lists and mostly-sorted lists, and often is used as part of more sophisticated algorithms. It works by taking elements from the list one by one and inserting them in their correct position into  new sorted list. In arrays, the new list and the remaining elements can share the array's space, but insertion is expensive, requiring shifting all following elements over by one. The insertion sort works just like its name suggests - it inserts each item into its proper place in the final list. The simplest implementation of this requires two list structures - the source list and the list into which sorted items are inserted. To save memory, most implementations use an in-place sort that works by moving the current item past the already sorted items and repeatedly swapping it with the preceding item until it is in place. Shell sort  a variant of insertion sort that is more efficient for larger lists.</a:t>
            </a:r>
            <a:endParaRPr lang="en-IN" sz="21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6835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A54A9B-527D-4D6C-8A43-559838C3F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1ebf312d-92f0-4448-bd00-ae66eaf060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3F71B-14B1-418E-9E97-E5B089FF3568}">
  <ds:schemaRefs>
    <ds:schemaRef ds:uri="http://schemas.microsoft.com/sharepoint/v3/contenttype/forms"/>
  </ds:schemaRefs>
</ds:datastoreItem>
</file>

<file path=customXml/itemProps3.xml><?xml version="1.0" encoding="utf-8"?>
<ds:datastoreItem xmlns:ds="http://schemas.openxmlformats.org/officeDocument/2006/customXml" ds:itemID="{066567CB-A100-4FE0-BA7B-07EA038246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621</TotalTime>
  <Words>3969</Words>
  <Application>Microsoft Office PowerPoint</Application>
  <PresentationFormat>Widescreen</PresentationFormat>
  <Paragraphs>533</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    </vt:lpstr>
      <vt:lpstr>Software to be used</vt:lpstr>
      <vt:lpstr> List of Experiments </vt:lpstr>
      <vt:lpstr>PowerPoint Presentation</vt:lpstr>
      <vt:lpstr> LAB 1 AND 2</vt:lpstr>
      <vt:lpstr>SORTING ALGORITHMS</vt:lpstr>
      <vt:lpstr>STEPS TO BE TAKEN IMPLEMENT PROGRAMMS IN sorting algorithms implementation </vt:lpstr>
      <vt:lpstr>How Graph Has To Be Plotted For Sorting Algorithms</vt:lpstr>
      <vt:lpstr>INSERTION SORT  </vt:lpstr>
      <vt:lpstr>PowerPoint Presentation</vt:lpstr>
      <vt:lpstr>Selection sort</vt:lpstr>
      <vt:lpstr>Bubble sort pseudocode</vt:lpstr>
      <vt:lpstr>Bubble sort Example</vt:lpstr>
      <vt:lpstr>Radix sort pseudocode</vt:lpstr>
      <vt:lpstr>Shell sort</vt:lpstr>
      <vt:lpstr>Heap sort </vt:lpstr>
      <vt:lpstr>Bucket sort </vt:lpstr>
      <vt:lpstr>PowerPoint Presentation</vt:lpstr>
      <vt:lpstr>LAB 3</vt:lpstr>
      <vt:lpstr>The programs listed in second section are based on searching and comparing their complexities </vt:lpstr>
      <vt:lpstr>LINEAR SEARCH</vt:lpstr>
      <vt:lpstr>LINEAR SEARCH PSEUDOCODE</vt:lpstr>
      <vt:lpstr>FOR IMPLEMENTING LINEAR SEARCH</vt:lpstr>
      <vt:lpstr>BINARY SEARCH</vt:lpstr>
      <vt:lpstr>FOR IMPLEMENTING BINARY SEARCH</vt:lpstr>
      <vt:lpstr>BINARY SEARCH COMPLEXITY</vt:lpstr>
      <vt:lpstr>LAB 4 </vt:lpstr>
      <vt:lpstr>PowerPoint Presentation</vt:lpstr>
      <vt:lpstr>MERGE SORT </vt:lpstr>
      <vt:lpstr>MERGE SORT pseudocode </vt:lpstr>
      <vt:lpstr>MERGE SORT pseudocode</vt:lpstr>
      <vt:lpstr> QUICK SORT    </vt:lpstr>
      <vt:lpstr>QUICK SORT PSEUDOCODE</vt:lpstr>
      <vt:lpstr>STRASSEN’S ALGORITHM FOR MATRIX MULTIPLICATION</vt:lpstr>
      <vt:lpstr>STRASSEN’S ALGORITHM FOR MATRIX MULTIPLICATION</vt:lpstr>
      <vt:lpstr>FOR IMPLEMENTING starrsen’s algorithm</vt:lpstr>
      <vt:lpstr>PowerPoint Presentation</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38</cp:revision>
  <dcterms:created xsi:type="dcterms:W3CDTF">2020-06-29T06:36:15Z</dcterms:created>
  <dcterms:modified xsi:type="dcterms:W3CDTF">2021-10-12T05:13:05Z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