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Microoperations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D569B-E71F-41C9-B1BA-F2F638A0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03" y="1876425"/>
            <a:ext cx="9445993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Microoperations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28C31A-2461-4DD9-B2A0-0C741290CDF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4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Adder/Subtractor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Incrementor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Decrementor</a:t>
            </a:r>
          </a:p>
        </p:txBody>
      </p:sp>
    </p:spTree>
    <p:extLst>
      <p:ext uri="{BB962C8B-B14F-4D97-AF65-F5344CB8AC3E}">
        <p14:creationId xmlns:p14="http://schemas.microsoft.com/office/powerpoint/2010/main" val="124445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Parallel Adder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C6DE3-D74A-4485-BB13-5A20DF497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4" y="1781174"/>
            <a:ext cx="9459591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9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Adder/Subtractor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C4443-3066-4871-81CD-59675A7C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8549"/>
            <a:ext cx="8486775" cy="33856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18C178-B0CB-4B0D-A57C-1C3567ACD1AC}"/>
              </a:ext>
            </a:extLst>
          </p:cNvPr>
          <p:cNvSpPr txBox="1">
            <a:spLocks/>
          </p:cNvSpPr>
          <p:nvPr/>
        </p:nvSpPr>
        <p:spPr>
          <a:xfrm>
            <a:off x="838200" y="1289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 = A+B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 = A-B = A+B’+1</a:t>
            </a:r>
          </a:p>
        </p:txBody>
      </p:sp>
    </p:spTree>
    <p:extLst>
      <p:ext uri="{BB962C8B-B14F-4D97-AF65-F5344CB8AC3E}">
        <p14:creationId xmlns:p14="http://schemas.microsoft.com/office/powerpoint/2010/main" val="35293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Incrementor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0AAD-88E3-4DA8-A0B5-36CA978A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951857"/>
            <a:ext cx="9302574" cy="30774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04E7CF-6F61-4D3D-9985-35FAC239AE9B}"/>
              </a:ext>
            </a:extLst>
          </p:cNvPr>
          <p:cNvSpPr txBox="1">
            <a:spLocks/>
          </p:cNvSpPr>
          <p:nvPr/>
        </p:nvSpPr>
        <p:spPr>
          <a:xfrm>
            <a:off x="838200" y="140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 = A+1; </a:t>
            </a:r>
          </a:p>
        </p:txBody>
      </p:sp>
    </p:spTree>
    <p:extLst>
      <p:ext uri="{BB962C8B-B14F-4D97-AF65-F5344CB8AC3E}">
        <p14:creationId xmlns:p14="http://schemas.microsoft.com/office/powerpoint/2010/main" val="35697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Decrementor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EAFE82-9B52-488D-A9DC-C938FC7E76C4}"/>
              </a:ext>
            </a:extLst>
          </p:cNvPr>
          <p:cNvSpPr txBox="1">
            <a:spLocks/>
          </p:cNvSpPr>
          <p:nvPr/>
        </p:nvSpPr>
        <p:spPr>
          <a:xfrm>
            <a:off x="838200" y="140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Y = A-1 = A+2’s complement of (0001)</a:t>
            </a:r>
          </a:p>
          <a:p>
            <a:r>
              <a:rPr lang="en-US" sz="2800" dirty="0"/>
              <a:t>i.e. Y = A+1111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D6085-393F-4198-8F7E-990C4310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7005"/>
            <a:ext cx="11110884" cy="24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5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US" dirty="0"/>
              <a:t>4-bit Arithmetic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7E549-B479-4FAE-B990-517B3268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7" y="1171576"/>
            <a:ext cx="10083284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9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140-178A-4790-8CB7-B7143B3E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US" dirty="0"/>
              <a:t>4-bit Arithmetic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548C4-7C42-4A9B-88E0-9423159E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27" y="1533526"/>
            <a:ext cx="10098545" cy="40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1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4FE6D0-DE36-4101-91AC-73BB3E25E7BE}"/>
</file>

<file path=customXml/itemProps2.xml><?xml version="1.0" encoding="utf-8"?>
<ds:datastoreItem xmlns:ds="http://schemas.openxmlformats.org/officeDocument/2006/customXml" ds:itemID="{6945879E-602C-4D80-B63F-0A880F70DFCB}"/>
</file>

<file path=customXml/itemProps3.xml><?xml version="1.0" encoding="utf-8"?>
<ds:datastoreItem xmlns:ds="http://schemas.openxmlformats.org/officeDocument/2006/customXml" ds:itemID="{56D4FD32-7662-4625-84E0-3ABBD85D6F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119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Arithmetic Microoperations</vt:lpstr>
      <vt:lpstr>Arithmetic Microoperations</vt:lpstr>
      <vt:lpstr>4-bit Parallel Adder</vt:lpstr>
      <vt:lpstr>4-bit Adder/Subtractor</vt:lpstr>
      <vt:lpstr>4-bit Incrementor</vt:lpstr>
      <vt:lpstr>4-bit Decrementor </vt:lpstr>
      <vt:lpstr>4-bit Arithmetic Circuit</vt:lpstr>
      <vt:lpstr>4-bit Arithmetic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347</cp:revision>
  <dcterms:created xsi:type="dcterms:W3CDTF">2017-01-09T07:30:06Z</dcterms:created>
  <dcterms:modified xsi:type="dcterms:W3CDTF">2021-03-17T14:13:22Z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