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315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4D8DF-1980-4BC9-8617-EA662FCD7D08}">
          <p14:sldIdLst>
            <p14:sldId id="256"/>
            <p14:sldId id="266"/>
            <p14:sldId id="267"/>
            <p14:sldId id="268"/>
            <p14:sldId id="269"/>
            <p14:sldId id="270"/>
            <p14:sldId id="315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3BF91-DEE9-4EC6-A668-7C7E34BEF8F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4EA6-64E5-4845-82B3-93C8E2FA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47C43054-01BC-4127-B895-C9392F8F2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50D03A-0507-4E48-A98D-65CF92EF96AD}" type="slidenum">
              <a:rPr lang="en-US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59" name="Slide Image Placeholder 1">
            <a:extLst>
              <a:ext uri="{FF2B5EF4-FFF2-40B4-BE49-F238E27FC236}">
                <a16:creationId xmlns:a16="http://schemas.microsoft.com/office/drawing/2014/main" id="{C028C133-8720-4D4D-8C3C-FC2E27D9A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6260" name="Notes Placeholder 2">
            <a:extLst>
              <a:ext uri="{FF2B5EF4-FFF2-40B4-BE49-F238E27FC236}">
                <a16:creationId xmlns:a16="http://schemas.microsoft.com/office/drawing/2014/main" id="{EE644AEB-72AA-4630-A75F-F6AD4EF0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</p:spPr>
        <p:txBody>
          <a:bodyPr lIns="91961" tIns="45981" rIns="91961" bIns="45981"/>
          <a:lstStyle/>
          <a:p>
            <a:pPr eaLnBrk="1" hangingPunct="1"/>
            <a:endParaRPr lang="en-US" altLang="en-US"/>
          </a:p>
        </p:txBody>
      </p:sp>
      <p:sp>
        <p:nvSpPr>
          <p:cNvPr id="96261" name="Slide Number Placeholder 3">
            <a:extLst>
              <a:ext uri="{FF2B5EF4-FFF2-40B4-BE49-F238E27FC236}">
                <a16:creationId xmlns:a16="http://schemas.microsoft.com/office/drawing/2014/main" id="{CD3123B8-3555-4DC1-AB42-F39EBFC5F013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61" tIns="45981" rIns="91961" bIns="45981" anchor="b"/>
          <a:lstStyle>
            <a:lvl1pPr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20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B99C8B4-0A93-4AE2-B6FC-7A2DE8FE4B24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EF92-1A3C-477A-A64C-C38B210B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F4819-62CB-41D8-A247-41074DFE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AFF4-1A90-4550-A75B-B6DFA12E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C12E-20ED-4770-BEE7-BDA9CAB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681A-14B6-4E57-B1DE-C5A90F95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A047-7E7F-4A92-848E-D7DC1D5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CFFED-5EAA-4231-9144-0B5B15B2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110C-47C3-4C57-9CB2-A0EEDA11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CC0F-788F-45D2-8FF6-20E62055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818F-F7E8-43A6-B8A8-F118F6DB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ADDE1-5B44-4ACC-917B-C970A5BF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5A3C9-E15C-4D03-857A-85B37360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0F17-6BF0-4D0F-9C9D-0A937614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E06E-7A58-42E8-93AF-74E4B75B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E22B-78AA-4545-A34D-8E9889E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B21-EFDD-4D4F-85D1-6857AAD3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AB92-08C7-495B-AA85-BCD6708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EB2D-B2A8-487B-A2AD-87EF8DDF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564C-CA40-48B8-9447-CE52EAC2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69AE-FB47-4FC6-A50A-58138B10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6D7F-5BDB-40FE-9F60-D95E6FC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6C3E-C537-48BA-B80D-9897C9E0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B262-A511-4ECE-9061-82FB609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A599-95CA-4A5D-8DB6-E0047C92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0BFC-D646-4FB4-A5D8-17794A0B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F52-6354-4BFE-AB5E-FD40D2F8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9AFA-BC4B-4B1B-9752-C908FAE4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B644-1D1F-4091-BE3D-B7B36D94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4737-29F8-4764-AE3A-0F3C4DA6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8E19-95AE-4B39-9B46-B341ED7C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15E7-0DBF-43CC-8ECA-0848776D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53E7-1670-4301-8465-830417D4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3D36-2C48-4290-B610-9B17CB51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4F24-73B5-4AF6-9E91-526BD71D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B1C2C-D908-4DDC-A64A-6C702ADF7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5F231-9EFB-42EA-8A53-7A6D4B5F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0CA0-8571-43B3-AE27-AF5AD0B5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E9149-A726-4343-BF14-D4346A78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6EC0B-502F-4852-B573-79B3F7C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40CE-B67B-469E-9677-7BD5B3D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F1D78-9836-4479-9662-E931A7D0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5471-7793-46EC-987B-784AF81C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D6AA-0927-48BB-B294-370E9D4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EF032-0D38-4700-B064-ECFC1C9F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1A762-1B7E-4F29-A913-89380181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A0E3-A8AC-4F1F-9AAE-708E048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7DA5-6AC9-4CAE-ABF9-65B80124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8594-1D22-4B9F-B928-4134E19F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92E0-1F53-4602-A3BF-D10594ED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8EE1-3B0A-4983-B3DC-93C2070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6F9E-9EDD-4EDF-8918-ACFE7B6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B6E4B-801F-4B57-AFA8-F8EE851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8AB9-C7D2-4911-B482-6482D9E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AFFE2-E603-4AC2-A649-DBC7B7413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0298-C79B-4259-BBE0-01F120A1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E9DB9-F6B7-48E6-8306-0B7B964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C50-DEC5-4DDB-84A6-DF004E6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D73C-454B-46CF-A115-37FC448D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14AC0-8FCA-4CCF-B556-34995AE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ED0A-39E5-42F6-BA14-866BEEB4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0C84-EEC8-4B30-B7F6-934E3471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E13-28FC-481C-8BAB-D9731AA699A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795F-EF76-43BF-A74D-310714347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62AA-F27C-4E03-959C-11362A47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epakgupta@ma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09775" y="703838"/>
            <a:ext cx="79724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Architecture </a:t>
            </a:r>
          </a:p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ETCS-204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82803" y="3780031"/>
            <a:ext cx="79724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Deepak Gupta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Maharaja Agrasen Institute of Technology, Delhi (GSIPU)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drdeepakgupta.cse@gmail.com,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deepakgupta@mait.ac.in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Web: sites.google.com/view/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drdeepakgupta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6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C1AB4-90DA-4E8E-BE68-D511D119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88766"/>
            <a:ext cx="10820399" cy="63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0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EE854-E663-423D-A59F-732026FE2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253388"/>
            <a:ext cx="11096625" cy="63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5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D70E9-E884-428F-88C8-AEF486ADD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20167"/>
            <a:ext cx="11249025" cy="58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8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4A43B6-46D5-4CA9-AB98-CA01AD4D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10830"/>
            <a:ext cx="11363325" cy="62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5EA413-6D2B-49A9-836F-9030F9F3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369732"/>
            <a:ext cx="11049000" cy="5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7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A42A7-6CFC-463A-A36F-456033232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355135"/>
            <a:ext cx="10972800" cy="59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3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DED179-AD9C-4EB9-834B-19FCB86D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99475"/>
            <a:ext cx="11106150" cy="621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A5343211-BDC5-41A3-9F15-AA628339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"/>
            <a:ext cx="6629400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4">
            <a:extLst>
              <a:ext uri="{FF2B5EF4-FFF2-40B4-BE49-F238E27FC236}">
                <a16:creationId xmlns:a16="http://schemas.microsoft.com/office/drawing/2014/main" id="{5DB8E44F-6759-4865-BBBD-D0FF8D12B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4801"/>
            <a:ext cx="20574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A 4-bit binary </a:t>
            </a:r>
            <a:r>
              <a:rPr lang="en-US" altLang="zh-CN" sz="2000" b="1">
                <a:latin typeface="Times New Roman" panose="02020603050405020304" pitchFamily="18" charset="0"/>
                <a:ea typeface="SimSun" panose="02010600030101010101" pitchFamily="2" charset="-122"/>
              </a:rPr>
              <a:t>sequence counter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(SC) to count from 0 to 15 to achieve time sequencing;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&gt; A 4x16 decoder to decode the output of the counter into 16 timing signals, T0, ..., T15 </a:t>
            </a: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1254669B-9920-48AB-B8F1-CEE9A3365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85801"/>
            <a:ext cx="1752600" cy="3025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>
                <a:latin typeface="Times New Roman" panose="02020603050405020304" pitchFamily="18" charset="0"/>
                <a:ea typeface="SimSun" panose="02010600030101010101" pitchFamily="2" charset="-122"/>
              </a:rPr>
              <a:t>A digital circuit with inputs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>
                <a:latin typeface="Times New Roman" panose="02020603050405020304" pitchFamily="18" charset="0"/>
                <a:ea typeface="SimSun" panose="02010600030101010101" pitchFamily="2" charset="-122"/>
              </a:rPr>
              <a:t>D0, ..., D7, T0, ..., T15, I,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>
                <a:latin typeface="Times New Roman" panose="02020603050405020304" pitchFamily="18" charset="0"/>
                <a:ea typeface="SimSun" panose="02010600030101010101" pitchFamily="2" charset="-122"/>
              </a:rPr>
              <a:t>and address bits in IR (11-0)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>
                <a:latin typeface="Times New Roman" panose="02020603050405020304" pitchFamily="18" charset="0"/>
                <a:ea typeface="SimSun" panose="02010600030101010101" pitchFamily="2" charset="-122"/>
              </a:rPr>
              <a:t>to generate control outputs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>
                <a:latin typeface="Times New Roman" panose="02020603050405020304" pitchFamily="18" charset="0"/>
                <a:ea typeface="SimSun" panose="02010600030101010101" pitchFamily="2" charset="-122"/>
              </a:rPr>
              <a:t>supplied to control inputs and select signals of registers , bus.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0DD32-7060-49CC-A72B-7DFEA12CC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04986"/>
            <a:ext cx="10906125" cy="61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0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03C62-D97A-41E8-9C0C-0D0EAC08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5300"/>
            <a:ext cx="108299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2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6" ma:contentTypeDescription="Create a new document." ma:contentTypeScope="" ma:versionID="5719a6b2db1bf99c457280624dcbc0c7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efeaa22e7f7e1f82b156801268dcb72d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644661-16C2-4959-95ED-7887338A0F9D}"/>
</file>

<file path=customXml/itemProps2.xml><?xml version="1.0" encoding="utf-8"?>
<ds:datastoreItem xmlns:ds="http://schemas.openxmlformats.org/officeDocument/2006/customXml" ds:itemID="{1D809D65-E4C2-4A86-BFB1-B886918E2DD8}"/>
</file>

<file path=customXml/itemProps3.xml><?xml version="1.0" encoding="utf-8"?>
<ds:datastoreItem xmlns:ds="http://schemas.openxmlformats.org/officeDocument/2006/customXml" ds:itemID="{84F916E2-D853-4ABA-8992-332C51B25C1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</TotalTime>
  <Words>133</Words>
  <Application>Microsoft Office PowerPoint</Application>
  <PresentationFormat>Widescreen</PresentationFormat>
  <Paragraphs>16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Deepak</dc:creator>
  <cp:lastModifiedBy>Deepak Gupta</cp:lastModifiedBy>
  <cp:revision>371</cp:revision>
  <dcterms:created xsi:type="dcterms:W3CDTF">2017-01-09T07:30:06Z</dcterms:created>
  <dcterms:modified xsi:type="dcterms:W3CDTF">2021-04-07T04:17:24Z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