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256" r:id="rId2"/>
    <p:sldId id="266" r:id="rId3"/>
    <p:sldId id="267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B4D8DF-1980-4BC9-8617-EA662FCD7D08}">
          <p14:sldIdLst>
            <p14:sldId id="256"/>
            <p14:sldId id="266"/>
            <p14:sldId id="267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 autoAdjust="0"/>
  </p:normalViewPr>
  <p:slideViewPr>
    <p:cSldViewPr snapToGrid="0">
      <p:cViewPr varScale="1">
        <p:scale>
          <a:sx n="67" d="100"/>
          <a:sy n="67" d="100"/>
        </p:scale>
        <p:origin x="632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3BF91-DEE9-4EC6-A668-7C7E34BEF8F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4EA6-64E5-4845-82B3-93C8E2FA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3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EF92-1A3C-477A-A64C-C38B210B4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F4819-62CB-41D8-A247-41074DFEF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4AFF4-1A90-4550-A75B-B6DFA12E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C12E-20ED-4770-BEE7-BDA9CABA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F681A-14B6-4E57-B1DE-C5A90F95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A047-7E7F-4A92-848E-D7DC1D5F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CFFED-5EAA-4231-9144-0B5B15B2F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D110C-47C3-4C57-9CB2-A0EEDA11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ACC0F-788F-45D2-8FF6-20E62055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C818F-F7E8-43A6-B8A8-F118F6DB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1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ADDE1-5B44-4ACC-917B-C970A5BF0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5A3C9-E15C-4D03-857A-85B37360C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D0F17-6BF0-4D0F-9C9D-0A937614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DE06E-7A58-42E8-93AF-74E4B75B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CE22B-78AA-4545-A34D-8E9889E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7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FB21-EFDD-4D4F-85D1-6857AAD3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AB92-08C7-495B-AA85-BCD670892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9EB2D-B2A8-487B-A2AD-87EF8DDF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D564C-CA40-48B8-9447-CE52EAC2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669AE-FB47-4FC6-A50A-58138B10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8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6D7F-5BDB-40FE-9F60-D95E6FC8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E6C3E-C537-48BA-B80D-9897C9E04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7B262-A511-4ECE-9061-82FB6091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A599-95CA-4A5D-8DB6-E0047C92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C0BFC-D646-4FB4-A5D8-17794A0B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0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2F52-6354-4BFE-AB5E-FD40D2F8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9AFA-BC4B-4B1B-9752-C908FAE42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8B644-1D1F-4091-BE3D-B7B36D944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14737-29F8-4764-AE3A-0F3C4DA6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98E19-95AE-4B39-9B46-B341ED7C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F15E7-0DBF-43CC-8ECA-0848776D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2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53E7-1670-4301-8465-830417D4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3D36-2C48-4290-B610-9B17CB511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C4F24-73B5-4AF6-9E91-526BD71D9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B1C2C-D908-4DDC-A64A-6C702ADF7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5F231-9EFB-42EA-8A53-7A6D4B5F1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D0CA0-8571-43B3-AE27-AF5AD0B5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E9149-A726-4343-BF14-D4346A78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6EC0B-502F-4852-B573-79B3F7CB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1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40CE-B67B-469E-9677-7BD5B3DF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F1D78-9836-4479-9662-E931A7D0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F5471-7793-46EC-987B-784AF81C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6D6AA-0927-48BB-B294-370E9D4A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6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EF032-0D38-4700-B064-ECFC1C9F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1A762-1B7E-4F29-A913-89380181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5A0E3-A8AC-4F1F-9AAE-708E048B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7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7DA5-6AC9-4CAE-ABF9-65B80124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78594-1D22-4B9F-B928-4134E19F6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A92E0-1F53-4602-A3BF-D10594ED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88EE1-3B0A-4983-B3DC-93C20709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46F9E-9EDD-4EDF-8918-ACFE7B6D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B6E4B-801F-4B57-AFA8-F8EE851C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7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8AB9-C7D2-4911-B482-6482D9E3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AFFE2-E603-4AC2-A649-DBC7B7413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90298-C79B-4259-BBE0-01F120A19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E9DB9-F6B7-48E6-8306-0B7B9644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C9C50-DEC5-4DDB-84A6-DF004E69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CD73C-454B-46CF-A115-37FC448D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7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14AC0-8FCA-4CCF-B556-34995AE2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EED0A-39E5-42F6-BA14-866BEEB4B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D0C84-EEC8-4B30-B7F6-934E3471B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6E13-28FC-481C-8BAB-D9731AA699AD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795F-EF76-43BF-A74D-310714347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062AA-F27C-4E03-959C-11362A47C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eepakgupta@ma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62FAD9-B79C-401E-89E1-2B7B248FD46E}"/>
              </a:ext>
            </a:extLst>
          </p:cNvPr>
          <p:cNvSpPr/>
          <p:nvPr/>
        </p:nvSpPr>
        <p:spPr>
          <a:xfrm>
            <a:off x="2009775" y="703838"/>
            <a:ext cx="797242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and Architecture </a:t>
            </a:r>
          </a:p>
          <a:p>
            <a:pPr algn="ctr"/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ETCS-204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62FAD9-B79C-401E-89E1-2B7B248FD46E}"/>
              </a:ext>
            </a:extLst>
          </p:cNvPr>
          <p:cNvSpPr/>
          <p:nvPr/>
        </p:nvSpPr>
        <p:spPr>
          <a:xfrm>
            <a:off x="2082803" y="3780031"/>
            <a:ext cx="797242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Deepak Gupta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&amp; Engineering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Maharaja Agrasen Institute of Technology, Delhi (GSIPU)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drdeepakgupta.cse@gmail.com,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deepakgupta@mait.ac.in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Web: sites.google.com/view/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drdeepakgupta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26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486438-2D17-4A76-9DE6-401FE89E3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6" y="453762"/>
            <a:ext cx="11401424" cy="600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3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548BA3-87E7-4A68-9B1F-8AAFC679E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209475"/>
            <a:ext cx="11515725" cy="62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1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957DA1-DC7F-42CF-9A51-E4C85D661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561975"/>
            <a:ext cx="109632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08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C64279-43F7-424C-B7F5-72F7576AB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35212"/>
            <a:ext cx="11020425" cy="612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0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31FECC-5273-4D3B-8EC9-44A0940D5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256389"/>
            <a:ext cx="11287125" cy="60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7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8D70E9-E884-428F-88C8-AEF486ADD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20167"/>
            <a:ext cx="11249025" cy="587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8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4A43B6-46D5-4CA9-AB98-CA01AD4D8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210830"/>
            <a:ext cx="11363325" cy="622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0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DEE854-E663-423D-A59F-732026FE2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253388"/>
            <a:ext cx="11096625" cy="634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5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CDC9EE-F965-4646-A0FC-0FB15DD26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6" y="393821"/>
            <a:ext cx="11287124" cy="616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9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C2F032-40C1-4A81-89BE-3C28FD869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304057"/>
            <a:ext cx="11239500" cy="615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5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86A8E7-073D-440C-A76C-BA07B81A7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261836"/>
            <a:ext cx="11553825" cy="627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5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2A194A-2C7C-450C-B722-B8F98031A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752767"/>
            <a:ext cx="10820400" cy="549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2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64F695-85A9-4C80-B131-DA6C23B2C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6" y="400142"/>
            <a:ext cx="11401424" cy="608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6" ma:contentTypeDescription="Create a new document." ma:contentTypeScope="" ma:versionID="5719a6b2db1bf99c457280624dcbc0c7">
  <xsd:schema xmlns:xsd="http://www.w3.org/2001/XMLSchema" xmlns:xs="http://www.w3.org/2001/XMLSchema" xmlns:p="http://schemas.microsoft.com/office/2006/metadata/properties" xmlns:ns2="cf86998d-6c59-4edf-8766-84e7bf90ae28" targetNamespace="http://schemas.microsoft.com/office/2006/metadata/properties" ma:root="true" ma:fieldsID="efeaa22e7f7e1f82b156801268dcb72d" ns2:_="">
    <xsd:import namespace="cf86998d-6c59-4edf-8766-84e7bf90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2A16DA-FCC1-4D12-9139-CFC108E1D5FF}"/>
</file>

<file path=customXml/itemProps2.xml><?xml version="1.0" encoding="utf-8"?>
<ds:datastoreItem xmlns:ds="http://schemas.openxmlformats.org/officeDocument/2006/customXml" ds:itemID="{A140BDA3-C71E-4326-BEA8-6E8EE6BBEEDF}"/>
</file>

<file path=customXml/itemProps3.xml><?xml version="1.0" encoding="utf-8"?>
<ds:datastoreItem xmlns:ds="http://schemas.openxmlformats.org/officeDocument/2006/customXml" ds:itemID="{D75A118F-401E-47FA-B88B-FA3C8CCD92A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2263</TotalTime>
  <Words>51</Words>
  <Application>Microsoft Office PowerPoint</Application>
  <PresentationFormat>Widescreen</PresentationFormat>
  <Paragraphs>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Computing</dc:title>
  <dc:creator>Deepak</dc:creator>
  <cp:lastModifiedBy>Deepak Gupta</cp:lastModifiedBy>
  <cp:revision>372</cp:revision>
  <dcterms:created xsi:type="dcterms:W3CDTF">2017-01-09T07:30:06Z</dcterms:created>
  <dcterms:modified xsi:type="dcterms:W3CDTF">2021-04-08T04:05:13Z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