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3" r:id="rId14"/>
    <p:sldId id="268" r:id="rId15"/>
    <p:sldId id="275" r:id="rId16"/>
    <p:sldId id="276" r:id="rId17"/>
    <p:sldId id="269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73"/>
            <p14:sldId id="268"/>
            <p14:sldId id="275"/>
            <p14:sldId id="276"/>
            <p14:sldId id="269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51ECA-D1D7-445D-A416-89FCDB17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4" y="784182"/>
            <a:ext cx="10842726" cy="197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EFF7-A9D3-4185-9F8B-53E3995D2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" y="2762251"/>
            <a:ext cx="1075065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6DA0A-2A1D-41B7-8F61-18BCE7E6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81881"/>
            <a:ext cx="9991725" cy="56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FEB50-3555-4156-A4E8-EBE865AC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70204"/>
            <a:ext cx="10820400" cy="56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0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A17-127B-44A3-8375-0A38CB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8085 Programming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92791-0966-4249-AA12-A12ED6F8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326710"/>
            <a:ext cx="9610725" cy="40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390B5-BBEB-4F51-AD29-43FB0576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50" y="720680"/>
            <a:ext cx="9334600" cy="2298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69CA3-BEC1-489C-9CEA-00841AA8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9" y="3324174"/>
            <a:ext cx="9334599" cy="23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0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A17-127B-44A3-8375-0A38CB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8085 Addressing Modes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062E9-E9A0-46D6-A51D-C326C717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219200"/>
            <a:ext cx="109251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A17-127B-44A3-8375-0A38CB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Type of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D468D-F0D2-43C8-AF0E-B27D472A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382968"/>
            <a:ext cx="10267950" cy="41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EBFC6-4616-4ED2-8DBD-7DD8FA1D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1" y="838200"/>
            <a:ext cx="9261339" cy="43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A013C-0AE9-4CBE-9D74-29B61EEB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367350"/>
            <a:ext cx="8096250" cy="55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1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E231B-5376-4E84-85A9-AFEAC23EA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9" y="704850"/>
            <a:ext cx="9563796" cy="49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A17-127B-44A3-8375-0A38CB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Internal Architecture of 8085 Microprocessor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C36CB-83B0-4A46-A068-6A14FD784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162334"/>
            <a:ext cx="10220325" cy="45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925C1-F253-47C8-ADA7-A52C3E09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06469"/>
            <a:ext cx="10296525" cy="63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114A5-B42C-4406-AD7E-6156784C5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3" y="577790"/>
            <a:ext cx="10861777" cy="274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B6E47-4715-47B3-B601-09B5B82E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9" y="3238500"/>
            <a:ext cx="10630104" cy="29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2D861-0D44-406B-A817-A75414A7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428626"/>
            <a:ext cx="10658474" cy="55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B5E97-8F7E-47E2-B876-A4AF1488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97" y="1374739"/>
            <a:ext cx="9539727" cy="33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A17-127B-44A3-8375-0A38CBE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Pin Diagram of 8085 Microprocessor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E0963-1E69-41D7-8EB9-BCE2259E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333500"/>
            <a:ext cx="7419975" cy="4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1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6F312-F704-4B6D-A347-CB5F4D5C4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822249"/>
            <a:ext cx="10547456" cy="47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4035D-52E3-4ECB-A3E3-BE8E16F8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492489"/>
            <a:ext cx="10791824" cy="52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8671BE-F79D-4783-B48C-31746332F797}"/>
</file>

<file path=customXml/itemProps2.xml><?xml version="1.0" encoding="utf-8"?>
<ds:datastoreItem xmlns:ds="http://schemas.openxmlformats.org/officeDocument/2006/customXml" ds:itemID="{8FABE7FF-C4AC-4141-9DA1-BE505A953838}"/>
</file>

<file path=customXml/itemProps3.xml><?xml version="1.0" encoding="utf-8"?>
<ds:datastoreItem xmlns:ds="http://schemas.openxmlformats.org/officeDocument/2006/customXml" ds:itemID="{4D65433C-E59B-42FD-B7AB-D1566B63C9D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70</Words>
  <Application>Microsoft Office PowerPoint</Application>
  <PresentationFormat>Widescreen</PresentationFormat>
  <Paragraphs>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Internal Architecture of 8085 Microprocessor</vt:lpstr>
      <vt:lpstr>PowerPoint Presentation</vt:lpstr>
      <vt:lpstr>PowerPoint Presentation</vt:lpstr>
      <vt:lpstr>PowerPoint Presentation</vt:lpstr>
      <vt:lpstr>PowerPoint Presentation</vt:lpstr>
      <vt:lpstr>Pin Diagram of 8085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8085 Programming Model</vt:lpstr>
      <vt:lpstr>PowerPoint Presentation</vt:lpstr>
      <vt:lpstr>8085 Addressing Modes</vt:lpstr>
      <vt:lpstr>Type of Instructions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395</cp:revision>
  <dcterms:created xsi:type="dcterms:W3CDTF">2017-01-09T07:30:06Z</dcterms:created>
  <dcterms:modified xsi:type="dcterms:W3CDTF">2021-04-14T10:40:39Z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