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343" r:id="rId3"/>
    <p:sldId id="34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Lab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00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LIST OF EXPERIMENTS</a:t>
            </a:r>
            <a:b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</a:b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(According to G.G.S.I.P.U)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25"/>
            <a:ext cx="10515600" cy="5330775"/>
          </a:xfrm>
        </p:spPr>
        <p:txBody>
          <a:bodyPr>
            <a:no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To draw and explain</a:t>
            </a:r>
          </a:p>
          <a:p>
            <a:pPr marL="1143000" marR="0" lvl="2" indent="-2286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Block diagram and pin diagram of 8085. 	ii. Instruction set of 8085.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perform: </a:t>
            </a:r>
          </a:p>
          <a:p>
            <a:pPr marL="1143000" marR="0" lvl="2" indent="-2286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Addition of two 8 bit numbers without carry.  	</a:t>
            </a:r>
            <a:r>
              <a:rPr lang="en-US" sz="14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ii. </a:t>
            </a: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Addition of two 8 bit numbers with carry. Study the complete instruction set of 8085 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perform: </a:t>
            </a:r>
          </a:p>
          <a:p>
            <a:pPr marL="1143000" marR="0" lvl="2" indent="-2286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Subtraction of two 8 bit numbers without borrows. 	</a:t>
            </a:r>
            <a:r>
              <a:rPr lang="en-US" sz="14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ii. </a:t>
            </a: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Subtraction of two 8 bit numbers with borrows. 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find 1‘s complement of an 8 bit number.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Write a program to find 2‘s complement of an 8 bit number. 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perform Multiplication of two 8 bit numbers. 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find to find the smallest and largest number from the given series. 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find sum of series of n consecutive numbers.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find factorial of a number. 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reverse an 8-bit number.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sort array in ascending/ descending order.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 program to perform division of two 8 bit numbers.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- At least 8 Experiments from the syllabus must be done in the semester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43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00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LIST OF EXPERIMENTS</a:t>
            </a:r>
            <a:b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</a:b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(Beyond G.G.S.I.P.U)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25"/>
            <a:ext cx="10515600" cy="5330775"/>
          </a:xfrm>
        </p:spPr>
        <p:txBody>
          <a:bodyPr>
            <a:normAutofit/>
          </a:bodyPr>
          <a:lstStyle/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the working of GNUsim8085.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language code in GNUsim8085 to store numbers in reverse order in memory location.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language code in GNUsim8085 to add two 16 bit numbers without using lxi instruction.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code to multiply two 8 bit numbers without shifting.</a:t>
            </a:r>
            <a:endParaRPr lang="en-US" sz="1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code to the count the number of 1's</a:t>
            </a:r>
            <a:endParaRPr lang="en-US" sz="1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code to multiply two 8 bit numbers and store using shifting</a:t>
            </a:r>
            <a:endParaRPr lang="en-US" sz="1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code to add  ‘n’ 8 bit numbers, sum may be 8 bits or more</a:t>
            </a:r>
            <a:endParaRPr lang="en-US" sz="1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sz="1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Write an assembly code to find the sum of n numbers stored in continuous locations without carry &amp; add with carry</a:t>
            </a:r>
            <a:endParaRPr lang="en-US" sz="1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marR="0" lvl="0" indent="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540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81ED39-9BFC-423E-A12E-4439A02977D5}"/>
</file>

<file path=customXml/itemProps2.xml><?xml version="1.0" encoding="utf-8"?>
<ds:datastoreItem xmlns:ds="http://schemas.openxmlformats.org/officeDocument/2006/customXml" ds:itemID="{F889EC4B-9D5E-4E3F-AE61-B87C34D3F2E7}"/>
</file>

<file path=customXml/itemProps3.xml><?xml version="1.0" encoding="utf-8"?>
<ds:datastoreItem xmlns:ds="http://schemas.openxmlformats.org/officeDocument/2006/customXml" ds:itemID="{C05E17C1-F315-428D-BDB6-535C8F6465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423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LIST OF EXPERIMENTS (According to G.G.S.I.P.U)</vt:lpstr>
      <vt:lpstr>LIST OF EXPERIMENTS (Beyond G.G.S.I.P.U)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306</cp:revision>
  <dcterms:created xsi:type="dcterms:W3CDTF">2017-01-09T07:30:06Z</dcterms:created>
  <dcterms:modified xsi:type="dcterms:W3CDTF">2021-04-06T04:21:32Z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