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Bebas Neue"/>
      <p:regular r:id="rId19"/>
    </p:embeddedFont>
    <p:embeddedFont>
      <p:font typeface="Open Sans SemiBold"/>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SemiBold-regular.fntdata"/><Relationship Id="rId22" Type="http://schemas.openxmlformats.org/officeDocument/2006/relationships/font" Target="fonts/OpenSansSemiBold-italic.fntdata"/><Relationship Id="rId21" Type="http://schemas.openxmlformats.org/officeDocument/2006/relationships/font" Target="fonts/OpenSansSemiBold-bold.fntdata"/><Relationship Id="rId24" Type="http://schemas.openxmlformats.org/officeDocument/2006/relationships/font" Target="fonts/OpenSans-regular.fntdata"/><Relationship Id="rId23" Type="http://schemas.openxmlformats.org/officeDocument/2006/relationships/font" Target="fonts/OpenSans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BebasNeue-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ga564d5cb7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5" name="Google Shape;2315;ga564d5cb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a62a012e1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a62a012e1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Reeha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6f3c8e6c1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6f3c8e6c1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word made with a combination of 2 words dis and ability. Ability is the resource to perform well at something and when we prefix with dis it becomes disability and it means limits or challenges a person faces. It is not a word we associate with people with special needs but it's something that anyone can face. If I have to associate this word with people, I will associate it with someone whose circumstances limit them from dreaming, someone who has stopped trying, someone who is not trying to find solutions or ways, and this someone can be anyone of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REEHA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a62a012e11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a62a012e11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ANUJ</a:t>
            </a:r>
            <a:br>
              <a:rPr lang="en"/>
            </a:br>
            <a:r>
              <a:rPr lang="en"/>
              <a:t>The right mindset will take you to places that one can not even imagine. If you have the right mindset in life and are willing to achieve something and do something for the </a:t>
            </a:r>
            <a:r>
              <a:rPr lang="en"/>
              <a:t>society</a:t>
            </a:r>
            <a:r>
              <a:rPr lang="en"/>
              <a:t> then excuses won’t really matter to you irrespective of whatever disability you have. On the other hand if your mindset in not right no matter what resources you have in hand nothing can take you to success . One must always follow the path of hard work and sooner or later success would follow you instead of excuses. </a:t>
            </a:r>
            <a:r>
              <a:rPr lang="en"/>
              <a:t>Adaptability</a:t>
            </a:r>
            <a:r>
              <a:rPr lang="en"/>
              <a:t> is must in life.</a:t>
            </a:r>
            <a:endParaRPr/>
          </a:p>
          <a:p>
            <a:pPr indent="0" lvl="0" marL="0" rtl="0" algn="l">
              <a:spcBef>
                <a:spcPts val="0"/>
              </a:spcBef>
              <a:spcAft>
                <a:spcPts val="0"/>
              </a:spcAft>
              <a:buClr>
                <a:schemeClr val="dk1"/>
              </a:buClr>
              <a:buSzPts val="1100"/>
              <a:buFont typeface="Arial"/>
              <a:buNone/>
            </a:pPr>
            <a:r>
              <a:rPr lang="en"/>
              <a:t>Adaptability expands your capacity to handle change, no matter how serious it might be. Instead of throwing away your energy trying to change your circumstance, you will change yourself right from within, thus making you thrive in whatever situation you find yourself.</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a62a012e11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a62a012e11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ANUJ</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a6f3c8e6c1_2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a6f3c8e6c1_2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55555"/>
                </a:solidFill>
                <a:highlight>
                  <a:srgbClr val="FFFFFF"/>
                </a:highlight>
                <a:latin typeface="Open Sans"/>
                <a:ea typeface="Open Sans"/>
                <a:cs typeface="Open Sans"/>
                <a:sym typeface="Open Sans"/>
              </a:rPr>
              <a:t>VARUN</a:t>
            </a:r>
            <a:br>
              <a:rPr lang="en" sz="1050">
                <a:solidFill>
                  <a:srgbClr val="555555"/>
                </a:solidFill>
                <a:highlight>
                  <a:srgbClr val="FFFFFF"/>
                </a:highlight>
                <a:latin typeface="Open Sans"/>
                <a:ea typeface="Open Sans"/>
                <a:cs typeface="Open Sans"/>
                <a:sym typeface="Open Sans"/>
              </a:rPr>
            </a:br>
            <a:r>
              <a:rPr lang="en" sz="1050">
                <a:solidFill>
                  <a:srgbClr val="555555"/>
                </a:solidFill>
                <a:highlight>
                  <a:srgbClr val="FFFFFF"/>
                </a:highlight>
                <a:latin typeface="Open Sans"/>
                <a:ea typeface="Open Sans"/>
                <a:cs typeface="Open Sans"/>
                <a:sym typeface="Open Sans"/>
              </a:rPr>
              <a:t>There are many great and successful person who have some kind of disability but still </a:t>
            </a:r>
            <a:r>
              <a:rPr lang="en" sz="1050">
                <a:solidFill>
                  <a:srgbClr val="555555"/>
                </a:solidFill>
                <a:highlight>
                  <a:srgbClr val="FFFFFF"/>
                </a:highlight>
                <a:latin typeface="Open Sans"/>
                <a:ea typeface="Open Sans"/>
                <a:cs typeface="Open Sans"/>
                <a:sym typeface="Open Sans"/>
              </a:rPr>
              <a:t>doesn’t</a:t>
            </a:r>
            <a:r>
              <a:rPr lang="en" sz="1050">
                <a:solidFill>
                  <a:srgbClr val="555555"/>
                </a:solidFill>
                <a:highlight>
                  <a:srgbClr val="FFFFFF"/>
                </a:highlight>
                <a:latin typeface="Open Sans"/>
                <a:ea typeface="Open Sans"/>
                <a:cs typeface="Open Sans"/>
                <a:sym typeface="Open Sans"/>
              </a:rPr>
              <a:t> let it stop them.</a:t>
            </a:r>
            <a:endParaRPr sz="1050">
              <a:solidFill>
                <a:srgbClr val="555555"/>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rgbClr val="555555"/>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a:solidFill>
                  <a:srgbClr val="111111"/>
                </a:solidFill>
                <a:highlight>
                  <a:srgbClr val="FFFFFF"/>
                </a:highlight>
                <a:latin typeface="Open Sans"/>
                <a:ea typeface="Open Sans"/>
                <a:cs typeface="Open Sans"/>
                <a:sym typeface="Open Sans"/>
              </a:rPr>
              <a:t>Helen Keller </a:t>
            </a:r>
            <a:r>
              <a:rPr lang="en">
                <a:solidFill>
                  <a:srgbClr val="111111"/>
                </a:solidFill>
                <a:highlight>
                  <a:srgbClr val="FFFFFF"/>
                </a:highlight>
                <a:latin typeface="Open Sans"/>
                <a:ea typeface="Open Sans"/>
                <a:cs typeface="Open Sans"/>
                <a:sym typeface="Open Sans"/>
              </a:rPr>
              <a:t>lose</a:t>
            </a:r>
            <a:r>
              <a:rPr lang="en">
                <a:solidFill>
                  <a:srgbClr val="111111"/>
                </a:solidFill>
                <a:highlight>
                  <a:srgbClr val="FFFFFF"/>
                </a:highlight>
                <a:latin typeface="Open Sans"/>
                <a:ea typeface="Open Sans"/>
                <a:cs typeface="Open Sans"/>
                <a:sym typeface="Open Sans"/>
              </a:rPr>
              <a:t> her sight and hearing after a bout of illness at the age of nineteen months.</a:t>
            </a:r>
            <a:endParaRPr sz="950">
              <a:solidFill>
                <a:srgbClr val="555555"/>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050">
                <a:solidFill>
                  <a:srgbClr val="202122"/>
                </a:solidFill>
                <a:highlight>
                  <a:srgbClr val="FFFFFF"/>
                </a:highlight>
                <a:latin typeface="Open Sans"/>
                <a:ea typeface="Open Sans"/>
                <a:cs typeface="Open Sans"/>
                <a:sym typeface="Open Sans"/>
              </a:rPr>
              <a:t>Keller was a prolific author, writing 14 books and hundreds of speeches and essay on topics ranging from animals to </a:t>
            </a:r>
            <a:r>
              <a:rPr lang="en" sz="1050">
                <a:solidFill>
                  <a:srgbClr val="202122"/>
                </a:solidFill>
                <a:highlight>
                  <a:srgbClr val="FFFFFF"/>
                </a:highlight>
                <a:latin typeface="Open Sans"/>
                <a:ea typeface="Open Sans"/>
                <a:cs typeface="Open Sans"/>
                <a:sym typeface="Open Sans"/>
              </a:rPr>
              <a:t>Mahatma</a:t>
            </a:r>
            <a:r>
              <a:rPr lang="en" sz="1050">
                <a:solidFill>
                  <a:srgbClr val="202122"/>
                </a:solidFill>
                <a:highlight>
                  <a:srgbClr val="FFFFFF"/>
                </a:highlight>
                <a:latin typeface="Open Sans"/>
                <a:ea typeface="Open Sans"/>
                <a:cs typeface="Open Sans"/>
                <a:sym typeface="Open Sans"/>
              </a:rPr>
              <a:t> </a:t>
            </a:r>
            <a:r>
              <a:rPr lang="en" sz="1050">
                <a:solidFill>
                  <a:srgbClr val="202122"/>
                </a:solidFill>
                <a:highlight>
                  <a:srgbClr val="FFFFFF"/>
                </a:highlight>
                <a:latin typeface="Open Sans"/>
                <a:ea typeface="Open Sans"/>
                <a:cs typeface="Open Sans"/>
                <a:sym typeface="Open Sans"/>
              </a:rPr>
              <a:t>gandhi</a:t>
            </a:r>
            <a:r>
              <a:rPr lang="en" sz="1050">
                <a:solidFill>
                  <a:srgbClr val="202122"/>
                </a:solidFill>
                <a:highlight>
                  <a:srgbClr val="FFFFFF"/>
                </a:highlight>
                <a:latin typeface="Open Sans"/>
                <a:ea typeface="Open Sans"/>
                <a:cs typeface="Open Sans"/>
                <a:sym typeface="Open Sans"/>
              </a:rPr>
              <a:t>.</a:t>
            </a:r>
            <a:endParaRPr sz="1050">
              <a:solidFill>
                <a:srgbClr val="202122"/>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 sz="1050">
                <a:solidFill>
                  <a:srgbClr val="555555"/>
                </a:solidFill>
                <a:highlight>
                  <a:srgbClr val="FFFFFF"/>
                </a:highlight>
                <a:latin typeface="Open Sans"/>
                <a:ea typeface="Open Sans"/>
                <a:cs typeface="Open Sans"/>
                <a:sym typeface="Open Sans"/>
              </a:rPr>
              <a:t>The Father of Theory of Relativity was one of the most famous people with disabilities. He faced difficulty in learning and was not unable to speak until he was 3 years old. He faced major issues in doing the basic maths in school. Expressing himself by writing was also a mammoth task for him. One of his famous quotes was “Insanity: doing the same thing over and over again and expecting different results.”</a:t>
            </a:r>
            <a:endParaRPr sz="1050">
              <a:solidFill>
                <a:srgbClr val="555555"/>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rgbClr val="555555"/>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050">
                <a:solidFill>
                  <a:srgbClr val="555555"/>
                </a:solidFill>
                <a:highlight>
                  <a:srgbClr val="FFFFFF"/>
                </a:highlight>
                <a:latin typeface="Open Sans"/>
                <a:ea typeface="Open Sans"/>
                <a:cs typeface="Open Sans"/>
                <a:sym typeface="Open Sans"/>
              </a:rPr>
              <a:t>https://www.narayanseva.org/blog/15-inspirational-people-with-disabilities</a:t>
            </a:r>
            <a:endParaRPr sz="1050">
              <a:solidFill>
                <a:srgbClr val="555555"/>
              </a:solidFill>
              <a:highlight>
                <a:srgbClr val="FFFFFF"/>
              </a:highlight>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ga62a012e11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0" name="Google Shape;2180;ga62a012e11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highlight>
                  <a:srgbClr val="FFFFFF"/>
                </a:highlight>
                <a:latin typeface="Open Sans"/>
                <a:ea typeface="Open Sans"/>
                <a:cs typeface="Open Sans"/>
                <a:sym typeface="Open Sans"/>
              </a:rPr>
              <a:t>VARUN</a:t>
            </a:r>
            <a:br>
              <a:rPr lang="en" sz="950">
                <a:solidFill>
                  <a:schemeClr val="dk1"/>
                </a:solidFill>
                <a:highlight>
                  <a:srgbClr val="FFFFFF"/>
                </a:highlight>
                <a:latin typeface="Open Sans"/>
                <a:ea typeface="Open Sans"/>
                <a:cs typeface="Open Sans"/>
                <a:sym typeface="Open Sans"/>
              </a:rPr>
            </a:br>
            <a:r>
              <a:rPr lang="en" sz="950">
                <a:solidFill>
                  <a:schemeClr val="dk1"/>
                </a:solidFill>
                <a:highlight>
                  <a:srgbClr val="FFFFFF"/>
                </a:highlight>
                <a:latin typeface="Open Sans"/>
                <a:ea typeface="Open Sans"/>
                <a:cs typeface="Open Sans"/>
                <a:sym typeface="Open Sans"/>
              </a:rPr>
              <a:t>The bumblebee doesn’t know or care that to us it looks more like a</a:t>
            </a:r>
            <a:r>
              <a:rPr lang="en" sz="950">
                <a:solidFill>
                  <a:schemeClr val="dk1"/>
                </a:solidFill>
                <a:highlight>
                  <a:srgbClr val="FFFFFF"/>
                </a:highlight>
                <a:latin typeface="Open Sans"/>
                <a:ea typeface="Open Sans"/>
                <a:cs typeface="Open Sans"/>
                <a:sym typeface="Open Sans"/>
              </a:rPr>
              <a:t> small insect than a</a:t>
            </a:r>
            <a:r>
              <a:rPr lang="en" sz="950">
                <a:solidFill>
                  <a:schemeClr val="dk1"/>
                </a:solidFill>
                <a:highlight>
                  <a:srgbClr val="FFFFFF"/>
                </a:highlight>
                <a:latin typeface="Open Sans"/>
                <a:ea typeface="Open Sans"/>
                <a:cs typeface="Open Sans"/>
                <a:sym typeface="Open Sans"/>
              </a:rPr>
              <a:t> creature that can fly at around 10 miles an hour with remarkable maneuverability. It is unconcerned with what we think of it and with human theories of flight. How birds and planes fly doesn’t matter to the bumblebee.</a:t>
            </a:r>
            <a:r>
              <a:rPr lang="en" sz="1050">
                <a:solidFill>
                  <a:schemeClr val="dk1"/>
                </a:solidFill>
                <a:highlight>
                  <a:srgbClr val="FFFFFF"/>
                </a:highlight>
                <a:latin typeface="Open Sans"/>
                <a:ea typeface="Open Sans"/>
                <a:cs typeface="Open Sans"/>
                <a:sym typeface="Open Sans"/>
              </a:rPr>
              <a:t> </a:t>
            </a:r>
            <a:r>
              <a:rPr lang="en" sz="950">
                <a:solidFill>
                  <a:schemeClr val="dk1"/>
                </a:solidFill>
                <a:highlight>
                  <a:srgbClr val="FFFFFF"/>
                </a:highlight>
                <a:latin typeface="Open Sans"/>
                <a:ea typeface="Open Sans"/>
                <a:cs typeface="Open Sans"/>
                <a:sym typeface="Open Sans"/>
              </a:rPr>
              <a:t>What matters to the bumblebee is that it has a job to do and the tools to do it. You and I have jobs to do, purposes to fulfill, things we feel drawn to do – and we have many, maybe all the tools we need to do it.</a:t>
            </a:r>
            <a:endParaRPr sz="200">
              <a:solidFill>
                <a:srgbClr val="333333"/>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900">
              <a:solidFill>
                <a:srgbClr val="333333"/>
              </a:solidFill>
              <a:highlight>
                <a:srgbClr val="FFFFFF"/>
              </a:highlight>
              <a:latin typeface="Verdana"/>
              <a:ea typeface="Verdana"/>
              <a:cs typeface="Verdana"/>
              <a:sym typeface="Verdana"/>
            </a:endParaRPr>
          </a:p>
          <a:p>
            <a:pPr indent="0" lvl="0" marL="0" rtl="0" algn="l">
              <a:spcBef>
                <a:spcPts val="0"/>
              </a:spcBef>
              <a:spcAft>
                <a:spcPts val="0"/>
              </a:spcAft>
              <a:buNone/>
            </a:pPr>
            <a:r>
              <a:rPr lang="en" sz="900">
                <a:solidFill>
                  <a:srgbClr val="333333"/>
                </a:solidFill>
                <a:highlight>
                  <a:srgbClr val="FFFFFF"/>
                </a:highlight>
                <a:latin typeface="Verdana"/>
                <a:ea typeface="Verdana"/>
                <a:cs typeface="Verdana"/>
                <a:sym typeface="Verdana"/>
              </a:rPr>
              <a:t>Don’t let anyone tell you that you can’t, be your own person and do it anyway. There are no limits to what we can achieve, we only limit ourselves with our own thinking.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ga62a012e11_0_16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7" name="Google Shape;2187;ga62a012e11_0_16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RIA MONGA</a:t>
            </a:r>
            <a:endParaRPr>
              <a:solidFill>
                <a:schemeClr val="dk1"/>
              </a:solidFill>
              <a:latin typeface="Roboto"/>
              <a:ea typeface="Roboto"/>
              <a:cs typeface="Roboto"/>
              <a:sym typeface="Roboto"/>
            </a:endParaRPr>
          </a:p>
          <a:p>
            <a:pPr indent="0" lvl="0" marL="0" rtl="0" algn="l">
              <a:spcBef>
                <a:spcPts val="0"/>
              </a:spcBef>
              <a:spcAft>
                <a:spcPts val="0"/>
              </a:spcAft>
              <a:buClr>
                <a:srgbClr val="5E142A"/>
              </a:buClr>
              <a:buSzPts val="1100"/>
              <a:buFont typeface="Arial"/>
              <a:buNone/>
            </a:pPr>
            <a:r>
              <a:rPr lang="en">
                <a:solidFill>
                  <a:schemeClr val="dk1"/>
                </a:solidFill>
                <a:latin typeface="Roboto"/>
                <a:ea typeface="Roboto"/>
                <a:cs typeface="Roboto"/>
                <a:sym typeface="Roboto"/>
              </a:rPr>
              <a:t>SMALL STEPS -  Eg: The 5-min rule.</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DESIRE - </a:t>
            </a:r>
            <a:r>
              <a:rPr lang="en">
                <a:solidFill>
                  <a:schemeClr val="dk1"/>
                </a:solidFill>
                <a:latin typeface="Roboto"/>
                <a:ea typeface="Roboto"/>
                <a:cs typeface="Roboto"/>
                <a:sym typeface="Roboto"/>
              </a:rPr>
              <a:t>If you have a strong desire to transform your life and willing to die for it, you are more likely to succeed.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ATTAINABLE GOALS: We often end selecting very high goals for us, which are doomed to fail. This leads to disappointment and lack of motivation.</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DON’T GIVE UP ON TRYING</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KEEP THAT DESIRE BURNING</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Extras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BE KIND TO YOURSELF</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GRATITUDE: You can express for the things you have, and work to express gratitude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1" name="Shape 2221"/>
        <p:cNvGrpSpPr/>
        <p:nvPr/>
      </p:nvGrpSpPr>
      <p:grpSpPr>
        <a:xfrm>
          <a:off x="0" y="0"/>
          <a:ext cx="0" cy="0"/>
          <a:chOff x="0" y="0"/>
          <a:chExt cx="0" cy="0"/>
        </a:xfrm>
      </p:grpSpPr>
      <p:sp>
        <p:nvSpPr>
          <p:cNvPr id="2222" name="Google Shape;2222;g101bd82427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3" name="Google Shape;2223;g101bd82427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BHARAT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94875" y="540000"/>
            <a:ext cx="4068900" cy="2715000"/>
          </a:xfrm>
          <a:prstGeom prst="rect">
            <a:avLst/>
          </a:prstGeom>
        </p:spPr>
        <p:txBody>
          <a:bodyPr anchorCtr="0" anchor="ctr" bIns="91425" lIns="91425" spcFirstLastPara="1" rIns="91425" wrap="square" tIns="91425">
            <a:noAutofit/>
          </a:bodyPr>
          <a:lstStyle>
            <a:lvl1pPr lvl="0" algn="l">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94875" y="3100850"/>
            <a:ext cx="4484400" cy="39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flipH="1" rot="10800000">
            <a:off x="0" y="4251588"/>
            <a:ext cx="2133247" cy="891912"/>
          </a:xfrm>
          <a:custGeom>
            <a:rect b="b" l="l" r="r" t="t"/>
            <a:pathLst>
              <a:path extrusionOk="0" h="31673" w="27851">
                <a:moveTo>
                  <a:pt x="1" y="1"/>
                </a:moveTo>
                <a:lnTo>
                  <a:pt x="1" y="31551"/>
                </a:lnTo>
                <a:cubicBezTo>
                  <a:pt x="690" y="31632"/>
                  <a:pt x="1383" y="31673"/>
                  <a:pt x="2077" y="31673"/>
                </a:cubicBezTo>
                <a:cubicBezTo>
                  <a:pt x="6200" y="31673"/>
                  <a:pt x="10308" y="30235"/>
                  <a:pt x="13272" y="27360"/>
                </a:cubicBezTo>
                <a:cubicBezTo>
                  <a:pt x="15665" y="25042"/>
                  <a:pt x="17270" y="22055"/>
                  <a:pt x="18548" y="18978"/>
                </a:cubicBezTo>
                <a:cubicBezTo>
                  <a:pt x="20792" y="13524"/>
                  <a:pt x="22129" y="7595"/>
                  <a:pt x="25532" y="2765"/>
                </a:cubicBezTo>
                <a:cubicBezTo>
                  <a:pt x="26231" y="1784"/>
                  <a:pt x="27004" y="863"/>
                  <a:pt x="27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506175" y="-555525"/>
            <a:ext cx="2119389" cy="2119389"/>
          </a:xfrm>
          <a:custGeom>
            <a:rect b="b" l="l" r="r" t="t"/>
            <a:pathLst>
              <a:path extrusionOk="0" h="64473" w="64473">
                <a:moveTo>
                  <a:pt x="32236" y="1"/>
                </a:moveTo>
                <a:cubicBezTo>
                  <a:pt x="14442" y="1"/>
                  <a:pt x="1" y="14426"/>
                  <a:pt x="1" y="32237"/>
                </a:cubicBezTo>
                <a:cubicBezTo>
                  <a:pt x="1" y="50031"/>
                  <a:pt x="14442" y="64472"/>
                  <a:pt x="32236" y="64472"/>
                </a:cubicBezTo>
                <a:cubicBezTo>
                  <a:pt x="50047" y="64472"/>
                  <a:pt x="64472" y="50031"/>
                  <a:pt x="64472" y="32237"/>
                </a:cubicBezTo>
                <a:cubicBezTo>
                  <a:pt x="64472" y="14426"/>
                  <a:pt x="50047" y="1"/>
                  <a:pt x="322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5909957" y="1379679"/>
            <a:ext cx="4675268" cy="4662246"/>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11"/>
          <p:cNvSpPr txBox="1"/>
          <p:nvPr>
            <p:ph hasCustomPrompt="1" type="title"/>
          </p:nvPr>
        </p:nvSpPr>
        <p:spPr>
          <a:xfrm>
            <a:off x="2557425" y="1690625"/>
            <a:ext cx="5576400" cy="13791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3" name="Google Shape;83;p11"/>
          <p:cNvSpPr txBox="1"/>
          <p:nvPr>
            <p:ph idx="1" type="body"/>
          </p:nvPr>
        </p:nvSpPr>
        <p:spPr>
          <a:xfrm>
            <a:off x="3947025" y="3152225"/>
            <a:ext cx="4186800" cy="4008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84" name="Google Shape;84;p11"/>
          <p:cNvSpPr/>
          <p:nvPr/>
        </p:nvSpPr>
        <p:spPr>
          <a:xfrm rot="-998318">
            <a:off x="5907857" y="-1239075"/>
            <a:ext cx="4014221" cy="2703561"/>
          </a:xfrm>
          <a:custGeom>
            <a:rect b="b" l="l" r="r" t="t"/>
            <a:pathLst>
              <a:path extrusionOk="0" h="47963" w="71215">
                <a:moveTo>
                  <a:pt x="21118" y="0"/>
                </a:moveTo>
                <a:lnTo>
                  <a:pt x="0" y="1635"/>
                </a:lnTo>
                <a:cubicBezTo>
                  <a:pt x="0" y="1635"/>
                  <a:pt x="0" y="4667"/>
                  <a:pt x="2081" y="14980"/>
                </a:cubicBezTo>
                <a:cubicBezTo>
                  <a:pt x="4176" y="25294"/>
                  <a:pt x="13271" y="26171"/>
                  <a:pt x="25799" y="29143"/>
                </a:cubicBezTo>
                <a:cubicBezTo>
                  <a:pt x="38327" y="32115"/>
                  <a:pt x="38253" y="47169"/>
                  <a:pt x="52861" y="47927"/>
                </a:cubicBezTo>
                <a:cubicBezTo>
                  <a:pt x="53317" y="47951"/>
                  <a:pt x="53763" y="47963"/>
                  <a:pt x="54198" y="47963"/>
                </a:cubicBezTo>
                <a:cubicBezTo>
                  <a:pt x="67700" y="47963"/>
                  <a:pt x="71215" y="36930"/>
                  <a:pt x="71215" y="36930"/>
                </a:cubicBezTo>
                <a:lnTo>
                  <a:pt x="70382" y="11562"/>
                </a:lnTo>
                <a:lnTo>
                  <a:pt x="68807" y="5558"/>
                </a:lnTo>
                <a:cubicBezTo>
                  <a:pt x="68807" y="5558"/>
                  <a:pt x="59874" y="3476"/>
                  <a:pt x="59275" y="3476"/>
                </a:cubicBezTo>
                <a:cubicBezTo>
                  <a:pt x="59265" y="3476"/>
                  <a:pt x="59257" y="3477"/>
                  <a:pt x="59251" y="3478"/>
                </a:cubicBezTo>
                <a:cubicBezTo>
                  <a:pt x="59249" y="3478"/>
                  <a:pt x="59244" y="3479"/>
                  <a:pt x="59236" y="3479"/>
                </a:cubicBezTo>
                <a:cubicBezTo>
                  <a:pt x="58312" y="3479"/>
                  <a:pt x="21118" y="0"/>
                  <a:pt x="211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rot="9801682">
            <a:off x="-1043577" y="3251712"/>
            <a:ext cx="4014221" cy="2703561"/>
          </a:xfrm>
          <a:custGeom>
            <a:rect b="b" l="l" r="r" t="t"/>
            <a:pathLst>
              <a:path extrusionOk="0" h="47963" w="71215">
                <a:moveTo>
                  <a:pt x="21118" y="0"/>
                </a:moveTo>
                <a:lnTo>
                  <a:pt x="0" y="1635"/>
                </a:lnTo>
                <a:cubicBezTo>
                  <a:pt x="0" y="1635"/>
                  <a:pt x="0" y="4667"/>
                  <a:pt x="2081" y="14980"/>
                </a:cubicBezTo>
                <a:cubicBezTo>
                  <a:pt x="4176" y="25294"/>
                  <a:pt x="13271" y="26171"/>
                  <a:pt x="25799" y="29143"/>
                </a:cubicBezTo>
                <a:cubicBezTo>
                  <a:pt x="38327" y="32115"/>
                  <a:pt x="38253" y="47169"/>
                  <a:pt x="52861" y="47927"/>
                </a:cubicBezTo>
                <a:cubicBezTo>
                  <a:pt x="53317" y="47951"/>
                  <a:pt x="53763" y="47963"/>
                  <a:pt x="54198" y="47963"/>
                </a:cubicBezTo>
                <a:cubicBezTo>
                  <a:pt x="67700" y="47963"/>
                  <a:pt x="71215" y="36930"/>
                  <a:pt x="71215" y="36930"/>
                </a:cubicBezTo>
                <a:lnTo>
                  <a:pt x="70382" y="11562"/>
                </a:lnTo>
                <a:lnTo>
                  <a:pt x="68807" y="5558"/>
                </a:lnTo>
                <a:cubicBezTo>
                  <a:pt x="68807" y="5558"/>
                  <a:pt x="59874" y="3476"/>
                  <a:pt x="59275" y="3476"/>
                </a:cubicBezTo>
                <a:cubicBezTo>
                  <a:pt x="59265" y="3476"/>
                  <a:pt x="59257" y="3477"/>
                  <a:pt x="59251" y="3478"/>
                </a:cubicBezTo>
                <a:cubicBezTo>
                  <a:pt x="59249" y="3478"/>
                  <a:pt x="59244" y="3479"/>
                  <a:pt x="59236" y="3479"/>
                </a:cubicBezTo>
                <a:cubicBezTo>
                  <a:pt x="58312" y="3479"/>
                  <a:pt x="21118" y="0"/>
                  <a:pt x="211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flipH="1">
            <a:off x="4315451" y="4722648"/>
            <a:ext cx="2289025" cy="610450"/>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flipH="1" rot="10800000">
            <a:off x="2627475" y="-128575"/>
            <a:ext cx="2289025" cy="610450"/>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8" name="Shape 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9" name="Shape 89"/>
        <p:cNvGrpSpPr/>
        <p:nvPr/>
      </p:nvGrpSpPr>
      <p:grpSpPr>
        <a:xfrm>
          <a:off x="0" y="0"/>
          <a:ext cx="0" cy="0"/>
          <a:chOff x="0" y="0"/>
          <a:chExt cx="0" cy="0"/>
        </a:xfrm>
      </p:grpSpPr>
      <p:sp>
        <p:nvSpPr>
          <p:cNvPr id="90" name="Google Shape;90;p13"/>
          <p:cNvSpPr txBox="1"/>
          <p:nvPr>
            <p:ph idx="1" type="subTitle"/>
          </p:nvPr>
        </p:nvSpPr>
        <p:spPr>
          <a:xfrm>
            <a:off x="5142550" y="184777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91" name="Google Shape;91;p13"/>
          <p:cNvSpPr txBox="1"/>
          <p:nvPr>
            <p:ph idx="2" type="subTitle"/>
          </p:nvPr>
        </p:nvSpPr>
        <p:spPr>
          <a:xfrm>
            <a:off x="4761400" y="22579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2" name="Google Shape;92;p13"/>
          <p:cNvSpPr txBox="1"/>
          <p:nvPr>
            <p:ph idx="3" type="subTitle"/>
          </p:nvPr>
        </p:nvSpPr>
        <p:spPr>
          <a:xfrm>
            <a:off x="2277650" y="184777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93" name="Google Shape;93;p13"/>
          <p:cNvSpPr txBox="1"/>
          <p:nvPr>
            <p:ph idx="4" type="subTitle"/>
          </p:nvPr>
        </p:nvSpPr>
        <p:spPr>
          <a:xfrm>
            <a:off x="1896500" y="22579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4" name="Google Shape;94;p13"/>
          <p:cNvSpPr txBox="1"/>
          <p:nvPr>
            <p:ph idx="5" type="subTitle"/>
          </p:nvPr>
        </p:nvSpPr>
        <p:spPr>
          <a:xfrm>
            <a:off x="5142550" y="370500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95" name="Google Shape;95;p13"/>
          <p:cNvSpPr txBox="1"/>
          <p:nvPr>
            <p:ph idx="6" type="subTitle"/>
          </p:nvPr>
        </p:nvSpPr>
        <p:spPr>
          <a:xfrm>
            <a:off x="4761400" y="4115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6" name="Google Shape;96;p13"/>
          <p:cNvSpPr txBox="1"/>
          <p:nvPr>
            <p:ph idx="7" type="subTitle"/>
          </p:nvPr>
        </p:nvSpPr>
        <p:spPr>
          <a:xfrm>
            <a:off x="2277650" y="370500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97" name="Google Shape;97;p13"/>
          <p:cNvSpPr txBox="1"/>
          <p:nvPr>
            <p:ph idx="8" type="subTitle"/>
          </p:nvPr>
        </p:nvSpPr>
        <p:spPr>
          <a:xfrm>
            <a:off x="1896500" y="4115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8" name="Google Shape;98;p13"/>
          <p:cNvSpPr txBox="1"/>
          <p:nvPr>
            <p:ph hasCustomPrompt="1" type="title"/>
          </p:nvPr>
        </p:nvSpPr>
        <p:spPr>
          <a:xfrm>
            <a:off x="2619950" y="128587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4800">
                <a:solidFill>
                  <a:schemeClr val="accent5"/>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9" name="Google Shape;99;p13"/>
          <p:cNvSpPr txBox="1"/>
          <p:nvPr>
            <p:ph hasCustomPrompt="1" idx="9" type="title"/>
          </p:nvPr>
        </p:nvSpPr>
        <p:spPr>
          <a:xfrm>
            <a:off x="5484850" y="128587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4800">
                <a:solidFill>
                  <a:schemeClr val="accent5"/>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00" name="Google Shape;100;p13"/>
          <p:cNvSpPr txBox="1"/>
          <p:nvPr>
            <p:ph hasCustomPrompt="1" idx="13" type="title"/>
          </p:nvPr>
        </p:nvSpPr>
        <p:spPr>
          <a:xfrm>
            <a:off x="2619950" y="31412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4800">
                <a:solidFill>
                  <a:schemeClr val="accent5"/>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01" name="Google Shape;101;p13"/>
          <p:cNvSpPr txBox="1"/>
          <p:nvPr>
            <p:ph hasCustomPrompt="1" idx="14" type="title"/>
          </p:nvPr>
        </p:nvSpPr>
        <p:spPr>
          <a:xfrm>
            <a:off x="5484850" y="31412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4800">
                <a:solidFill>
                  <a:schemeClr val="accent5"/>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02" name="Google Shape;102;p13"/>
          <p:cNvSpPr txBox="1"/>
          <p:nvPr>
            <p:ph idx="15" type="title"/>
          </p:nvPr>
        </p:nvSpPr>
        <p:spPr>
          <a:xfrm>
            <a:off x="2693525" y="375925"/>
            <a:ext cx="3756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ebas Neue"/>
              <a:buNone/>
              <a:defRPr sz="34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103" name="Google Shape;103;p13"/>
          <p:cNvSpPr/>
          <p:nvPr/>
        </p:nvSpPr>
        <p:spPr>
          <a:xfrm flipH="1" rot="-5400000">
            <a:off x="6255950" y="1934780"/>
            <a:ext cx="4776966" cy="1273948"/>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flipH="1" rot="5400000">
            <a:off x="-1888900" y="1934780"/>
            <a:ext cx="4776966" cy="1273948"/>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spTree>
      <p:nvGrpSpPr>
        <p:cNvPr id="105" name="Shape 105"/>
        <p:cNvGrpSpPr/>
        <p:nvPr/>
      </p:nvGrpSpPr>
      <p:grpSpPr>
        <a:xfrm>
          <a:off x="0" y="0"/>
          <a:ext cx="0" cy="0"/>
          <a:chOff x="0" y="0"/>
          <a:chExt cx="0" cy="0"/>
        </a:xfrm>
      </p:grpSpPr>
      <p:sp>
        <p:nvSpPr>
          <p:cNvPr id="106" name="Google Shape;106;p14"/>
          <p:cNvSpPr txBox="1"/>
          <p:nvPr>
            <p:ph type="title"/>
          </p:nvPr>
        </p:nvSpPr>
        <p:spPr>
          <a:xfrm>
            <a:off x="2918550" y="3069688"/>
            <a:ext cx="3306900" cy="497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27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7" name="Google Shape;107;p14"/>
          <p:cNvSpPr txBox="1"/>
          <p:nvPr>
            <p:ph idx="1" type="subTitle"/>
          </p:nvPr>
        </p:nvSpPr>
        <p:spPr>
          <a:xfrm>
            <a:off x="1729600" y="1576100"/>
            <a:ext cx="5690700" cy="100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8" name="Google Shape;108;p14"/>
          <p:cNvSpPr/>
          <p:nvPr/>
        </p:nvSpPr>
        <p:spPr>
          <a:xfrm rot="2577215">
            <a:off x="-1562482" y="2352797"/>
            <a:ext cx="3691695" cy="3078200"/>
          </a:xfrm>
          <a:custGeom>
            <a:rect b="b" l="l" r="r" t="t"/>
            <a:pathLst>
              <a:path extrusionOk="0" h="123129" w="147669">
                <a:moveTo>
                  <a:pt x="31010" y="0"/>
                </a:moveTo>
                <a:cubicBezTo>
                  <a:pt x="22223" y="0"/>
                  <a:pt x="13352" y="2897"/>
                  <a:pt x="8534" y="9462"/>
                </a:cubicBezTo>
                <a:cubicBezTo>
                  <a:pt x="1" y="21127"/>
                  <a:pt x="6265" y="42087"/>
                  <a:pt x="18049" y="51399"/>
                </a:cubicBezTo>
                <a:cubicBezTo>
                  <a:pt x="32016" y="62438"/>
                  <a:pt x="48338" y="52805"/>
                  <a:pt x="59444" y="65232"/>
                </a:cubicBezTo>
                <a:cubicBezTo>
                  <a:pt x="65133" y="71581"/>
                  <a:pt x="62508" y="75983"/>
                  <a:pt x="66910" y="87038"/>
                </a:cubicBezTo>
                <a:cubicBezTo>
                  <a:pt x="72905" y="102091"/>
                  <a:pt x="89414" y="123129"/>
                  <a:pt x="108407" y="123129"/>
                </a:cubicBezTo>
                <a:cubicBezTo>
                  <a:pt x="109260" y="123129"/>
                  <a:pt x="110118" y="123086"/>
                  <a:pt x="110981" y="122999"/>
                </a:cubicBezTo>
                <a:cubicBezTo>
                  <a:pt x="131636" y="120916"/>
                  <a:pt x="147669" y="93794"/>
                  <a:pt x="144588" y="71005"/>
                </a:cubicBezTo>
                <a:cubicBezTo>
                  <a:pt x="144215" y="68245"/>
                  <a:pt x="141828" y="52703"/>
                  <a:pt x="128876" y="42985"/>
                </a:cubicBezTo>
                <a:cubicBezTo>
                  <a:pt x="121915" y="37774"/>
                  <a:pt x="115429" y="36894"/>
                  <a:pt x="108805" y="36894"/>
                </a:cubicBezTo>
                <a:cubicBezTo>
                  <a:pt x="105421" y="36894"/>
                  <a:pt x="102001" y="37123"/>
                  <a:pt x="98464" y="37123"/>
                </a:cubicBezTo>
                <a:cubicBezTo>
                  <a:pt x="91981" y="37123"/>
                  <a:pt x="85101" y="36352"/>
                  <a:pt x="77323" y="31980"/>
                </a:cubicBezTo>
                <a:cubicBezTo>
                  <a:pt x="60561" y="22566"/>
                  <a:pt x="65505" y="12425"/>
                  <a:pt x="46644" y="3333"/>
                </a:cubicBezTo>
                <a:cubicBezTo>
                  <a:pt x="42182" y="1178"/>
                  <a:pt x="36613" y="0"/>
                  <a:pt x="31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rot="5400000">
            <a:off x="-1093943" y="839798"/>
            <a:ext cx="2754613" cy="734616"/>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flipH="1" rot="-2577215">
            <a:off x="7014793" y="2352797"/>
            <a:ext cx="3691695" cy="3078200"/>
          </a:xfrm>
          <a:custGeom>
            <a:rect b="b" l="l" r="r" t="t"/>
            <a:pathLst>
              <a:path extrusionOk="0" h="123129" w="147669">
                <a:moveTo>
                  <a:pt x="31010" y="0"/>
                </a:moveTo>
                <a:cubicBezTo>
                  <a:pt x="22223" y="0"/>
                  <a:pt x="13352" y="2897"/>
                  <a:pt x="8534" y="9462"/>
                </a:cubicBezTo>
                <a:cubicBezTo>
                  <a:pt x="1" y="21127"/>
                  <a:pt x="6265" y="42087"/>
                  <a:pt x="18049" y="51399"/>
                </a:cubicBezTo>
                <a:cubicBezTo>
                  <a:pt x="32016" y="62438"/>
                  <a:pt x="48338" y="52805"/>
                  <a:pt x="59444" y="65232"/>
                </a:cubicBezTo>
                <a:cubicBezTo>
                  <a:pt x="65133" y="71581"/>
                  <a:pt x="62508" y="75983"/>
                  <a:pt x="66910" y="87038"/>
                </a:cubicBezTo>
                <a:cubicBezTo>
                  <a:pt x="72905" y="102091"/>
                  <a:pt x="89414" y="123129"/>
                  <a:pt x="108407" y="123129"/>
                </a:cubicBezTo>
                <a:cubicBezTo>
                  <a:pt x="109260" y="123129"/>
                  <a:pt x="110118" y="123086"/>
                  <a:pt x="110981" y="122999"/>
                </a:cubicBezTo>
                <a:cubicBezTo>
                  <a:pt x="131636" y="120916"/>
                  <a:pt x="147669" y="93794"/>
                  <a:pt x="144588" y="71005"/>
                </a:cubicBezTo>
                <a:cubicBezTo>
                  <a:pt x="144215" y="68245"/>
                  <a:pt x="141828" y="52703"/>
                  <a:pt x="128876" y="42985"/>
                </a:cubicBezTo>
                <a:cubicBezTo>
                  <a:pt x="121915" y="37774"/>
                  <a:pt x="115429" y="36894"/>
                  <a:pt x="108805" y="36894"/>
                </a:cubicBezTo>
                <a:cubicBezTo>
                  <a:pt x="105421" y="36894"/>
                  <a:pt x="102001" y="37123"/>
                  <a:pt x="98464" y="37123"/>
                </a:cubicBezTo>
                <a:cubicBezTo>
                  <a:pt x="91981" y="37123"/>
                  <a:pt x="85101" y="36352"/>
                  <a:pt x="77323" y="31980"/>
                </a:cubicBezTo>
                <a:cubicBezTo>
                  <a:pt x="60561" y="22566"/>
                  <a:pt x="65505" y="12425"/>
                  <a:pt x="46644" y="3333"/>
                </a:cubicBezTo>
                <a:cubicBezTo>
                  <a:pt x="42182" y="1178"/>
                  <a:pt x="36613" y="0"/>
                  <a:pt x="31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flipH="1" rot="-5400000">
            <a:off x="7483335" y="839798"/>
            <a:ext cx="2754613" cy="734616"/>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12" name="Shape 112"/>
        <p:cNvGrpSpPr/>
        <p:nvPr/>
      </p:nvGrpSpPr>
      <p:grpSpPr>
        <a:xfrm>
          <a:off x="0" y="0"/>
          <a:ext cx="0" cy="0"/>
          <a:chOff x="0" y="0"/>
          <a:chExt cx="0" cy="0"/>
        </a:xfrm>
      </p:grpSpPr>
      <p:sp>
        <p:nvSpPr>
          <p:cNvPr id="113" name="Google Shape;113;p15"/>
          <p:cNvSpPr txBox="1"/>
          <p:nvPr>
            <p:ph type="title"/>
          </p:nvPr>
        </p:nvSpPr>
        <p:spPr>
          <a:xfrm>
            <a:off x="1809075" y="368825"/>
            <a:ext cx="552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p:txBody>
      </p:sp>
      <p:sp>
        <p:nvSpPr>
          <p:cNvPr id="114" name="Google Shape;114;p15"/>
          <p:cNvSpPr txBox="1"/>
          <p:nvPr>
            <p:ph idx="1" type="subTitle"/>
          </p:nvPr>
        </p:nvSpPr>
        <p:spPr>
          <a:xfrm>
            <a:off x="756413" y="1620750"/>
            <a:ext cx="4647300" cy="25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115" name="Google Shape;115;p15"/>
          <p:cNvSpPr/>
          <p:nvPr/>
        </p:nvSpPr>
        <p:spPr>
          <a:xfrm rot="10800000">
            <a:off x="-128525" y="4197625"/>
            <a:ext cx="1780375" cy="1199075"/>
          </a:xfrm>
          <a:custGeom>
            <a:rect b="b" l="l" r="r" t="t"/>
            <a:pathLst>
              <a:path extrusionOk="0" h="47963" w="71215">
                <a:moveTo>
                  <a:pt x="21118" y="0"/>
                </a:moveTo>
                <a:lnTo>
                  <a:pt x="0" y="1635"/>
                </a:lnTo>
                <a:cubicBezTo>
                  <a:pt x="0" y="1635"/>
                  <a:pt x="0" y="4667"/>
                  <a:pt x="2081" y="14980"/>
                </a:cubicBezTo>
                <a:cubicBezTo>
                  <a:pt x="4176" y="25294"/>
                  <a:pt x="13271" y="26171"/>
                  <a:pt x="25799" y="29143"/>
                </a:cubicBezTo>
                <a:cubicBezTo>
                  <a:pt x="38327" y="32115"/>
                  <a:pt x="38253" y="47169"/>
                  <a:pt x="52861" y="47927"/>
                </a:cubicBezTo>
                <a:cubicBezTo>
                  <a:pt x="53317" y="47951"/>
                  <a:pt x="53763" y="47963"/>
                  <a:pt x="54198" y="47963"/>
                </a:cubicBezTo>
                <a:cubicBezTo>
                  <a:pt x="67700" y="47963"/>
                  <a:pt x="71215" y="36930"/>
                  <a:pt x="71215" y="36930"/>
                </a:cubicBezTo>
                <a:lnTo>
                  <a:pt x="70382" y="11562"/>
                </a:lnTo>
                <a:lnTo>
                  <a:pt x="68807" y="5558"/>
                </a:lnTo>
                <a:cubicBezTo>
                  <a:pt x="68807" y="5558"/>
                  <a:pt x="59874" y="3476"/>
                  <a:pt x="59275" y="3476"/>
                </a:cubicBezTo>
                <a:cubicBezTo>
                  <a:pt x="59265" y="3476"/>
                  <a:pt x="59257" y="3477"/>
                  <a:pt x="59251" y="3478"/>
                </a:cubicBezTo>
                <a:cubicBezTo>
                  <a:pt x="59249" y="3478"/>
                  <a:pt x="59244" y="3479"/>
                  <a:pt x="59236" y="3479"/>
                </a:cubicBezTo>
                <a:cubicBezTo>
                  <a:pt x="58312" y="3479"/>
                  <a:pt x="21118" y="0"/>
                  <a:pt x="211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flipH="1" rot="9743759">
            <a:off x="5377001" y="1999897"/>
            <a:ext cx="4992569" cy="3712077"/>
          </a:xfrm>
          <a:custGeom>
            <a:rect b="b" l="l" r="r" t="t"/>
            <a:pathLst>
              <a:path extrusionOk="0" h="47963" w="71215">
                <a:moveTo>
                  <a:pt x="21118" y="0"/>
                </a:moveTo>
                <a:lnTo>
                  <a:pt x="0" y="1635"/>
                </a:lnTo>
                <a:cubicBezTo>
                  <a:pt x="0" y="1635"/>
                  <a:pt x="0" y="4667"/>
                  <a:pt x="2081" y="14980"/>
                </a:cubicBezTo>
                <a:cubicBezTo>
                  <a:pt x="4176" y="25294"/>
                  <a:pt x="13271" y="26171"/>
                  <a:pt x="25799" y="29143"/>
                </a:cubicBezTo>
                <a:cubicBezTo>
                  <a:pt x="38327" y="32115"/>
                  <a:pt x="38253" y="47169"/>
                  <a:pt x="52861" y="47927"/>
                </a:cubicBezTo>
                <a:cubicBezTo>
                  <a:pt x="53317" y="47951"/>
                  <a:pt x="53763" y="47963"/>
                  <a:pt x="54198" y="47963"/>
                </a:cubicBezTo>
                <a:cubicBezTo>
                  <a:pt x="67700" y="47963"/>
                  <a:pt x="71215" y="36930"/>
                  <a:pt x="71215" y="36930"/>
                </a:cubicBezTo>
                <a:lnTo>
                  <a:pt x="70382" y="11562"/>
                </a:lnTo>
                <a:lnTo>
                  <a:pt x="68807" y="5558"/>
                </a:lnTo>
                <a:cubicBezTo>
                  <a:pt x="68807" y="5558"/>
                  <a:pt x="59874" y="3476"/>
                  <a:pt x="59275" y="3476"/>
                </a:cubicBezTo>
                <a:cubicBezTo>
                  <a:pt x="59265" y="3476"/>
                  <a:pt x="59257" y="3477"/>
                  <a:pt x="59251" y="3478"/>
                </a:cubicBezTo>
                <a:cubicBezTo>
                  <a:pt x="59249" y="3478"/>
                  <a:pt x="59244" y="3479"/>
                  <a:pt x="59236" y="3479"/>
                </a:cubicBezTo>
                <a:cubicBezTo>
                  <a:pt x="58312" y="3479"/>
                  <a:pt x="21118" y="0"/>
                  <a:pt x="211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
    <p:spTree>
      <p:nvGrpSpPr>
        <p:cNvPr id="117" name="Shape 117"/>
        <p:cNvGrpSpPr/>
        <p:nvPr/>
      </p:nvGrpSpPr>
      <p:grpSpPr>
        <a:xfrm>
          <a:off x="0" y="0"/>
          <a:ext cx="0" cy="0"/>
          <a:chOff x="0" y="0"/>
          <a:chExt cx="0" cy="0"/>
        </a:xfrm>
      </p:grpSpPr>
      <p:sp>
        <p:nvSpPr>
          <p:cNvPr id="118" name="Google Shape;118;p16"/>
          <p:cNvSpPr txBox="1"/>
          <p:nvPr>
            <p:ph idx="1" type="subTitle"/>
          </p:nvPr>
        </p:nvSpPr>
        <p:spPr>
          <a:xfrm>
            <a:off x="3710100" y="241175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19" name="Google Shape;119;p16"/>
          <p:cNvSpPr txBox="1"/>
          <p:nvPr>
            <p:ph idx="2" type="subTitle"/>
          </p:nvPr>
        </p:nvSpPr>
        <p:spPr>
          <a:xfrm>
            <a:off x="3618900" y="2821875"/>
            <a:ext cx="19062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0" name="Google Shape;120;p16"/>
          <p:cNvSpPr txBox="1"/>
          <p:nvPr>
            <p:ph idx="3" type="subTitle"/>
          </p:nvPr>
        </p:nvSpPr>
        <p:spPr>
          <a:xfrm>
            <a:off x="1150000" y="241175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21" name="Google Shape;121;p16"/>
          <p:cNvSpPr txBox="1"/>
          <p:nvPr>
            <p:ph idx="4" type="subTitle"/>
          </p:nvPr>
        </p:nvSpPr>
        <p:spPr>
          <a:xfrm>
            <a:off x="1058725" y="2821875"/>
            <a:ext cx="19062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2" name="Google Shape;122;p16"/>
          <p:cNvSpPr txBox="1"/>
          <p:nvPr>
            <p:ph type="title"/>
          </p:nvPr>
        </p:nvSpPr>
        <p:spPr>
          <a:xfrm>
            <a:off x="1446900" y="361350"/>
            <a:ext cx="6250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123" name="Google Shape;123;p16"/>
          <p:cNvSpPr txBox="1"/>
          <p:nvPr>
            <p:ph idx="5" type="subTitle"/>
          </p:nvPr>
        </p:nvSpPr>
        <p:spPr>
          <a:xfrm>
            <a:off x="6270200" y="241175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24" name="Google Shape;124;p16"/>
          <p:cNvSpPr txBox="1"/>
          <p:nvPr>
            <p:ph idx="6" type="subTitle"/>
          </p:nvPr>
        </p:nvSpPr>
        <p:spPr>
          <a:xfrm>
            <a:off x="6179000" y="2821875"/>
            <a:ext cx="19062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5" name="Google Shape;125;p16"/>
          <p:cNvSpPr/>
          <p:nvPr/>
        </p:nvSpPr>
        <p:spPr>
          <a:xfrm rot="-4500010">
            <a:off x="-3117917" y="1096142"/>
            <a:ext cx="6656644" cy="6692346"/>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flipH="1">
            <a:off x="7560595" y="-48096"/>
            <a:ext cx="1685055" cy="1916296"/>
          </a:xfrm>
          <a:custGeom>
            <a:rect b="b" l="l" r="r" t="t"/>
            <a:pathLst>
              <a:path extrusionOk="0" h="31673" w="27851">
                <a:moveTo>
                  <a:pt x="1" y="1"/>
                </a:moveTo>
                <a:lnTo>
                  <a:pt x="1" y="31551"/>
                </a:lnTo>
                <a:cubicBezTo>
                  <a:pt x="690" y="31632"/>
                  <a:pt x="1383" y="31673"/>
                  <a:pt x="2077" y="31673"/>
                </a:cubicBezTo>
                <a:cubicBezTo>
                  <a:pt x="6200" y="31673"/>
                  <a:pt x="10308" y="30235"/>
                  <a:pt x="13272" y="27360"/>
                </a:cubicBezTo>
                <a:cubicBezTo>
                  <a:pt x="15665" y="25042"/>
                  <a:pt x="17270" y="22055"/>
                  <a:pt x="18548" y="18978"/>
                </a:cubicBezTo>
                <a:cubicBezTo>
                  <a:pt x="20792" y="13524"/>
                  <a:pt x="22129" y="7595"/>
                  <a:pt x="25532" y="2765"/>
                </a:cubicBezTo>
                <a:cubicBezTo>
                  <a:pt x="26231" y="1784"/>
                  <a:pt x="27004" y="863"/>
                  <a:pt x="27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2">
    <p:spTree>
      <p:nvGrpSpPr>
        <p:cNvPr id="127" name="Shape 127"/>
        <p:cNvGrpSpPr/>
        <p:nvPr/>
      </p:nvGrpSpPr>
      <p:grpSpPr>
        <a:xfrm>
          <a:off x="0" y="0"/>
          <a:ext cx="0" cy="0"/>
          <a:chOff x="0" y="0"/>
          <a:chExt cx="0" cy="0"/>
        </a:xfrm>
      </p:grpSpPr>
      <p:sp>
        <p:nvSpPr>
          <p:cNvPr id="128" name="Google Shape;128;p17"/>
          <p:cNvSpPr txBox="1"/>
          <p:nvPr>
            <p:ph idx="1" type="subTitle"/>
          </p:nvPr>
        </p:nvSpPr>
        <p:spPr>
          <a:xfrm>
            <a:off x="2430050" y="154212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29" name="Google Shape;129;p17"/>
          <p:cNvSpPr txBox="1"/>
          <p:nvPr>
            <p:ph idx="2" type="subTitle"/>
          </p:nvPr>
        </p:nvSpPr>
        <p:spPr>
          <a:xfrm>
            <a:off x="2267400" y="1952250"/>
            <a:ext cx="2049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0" name="Google Shape;130;p17"/>
          <p:cNvSpPr txBox="1"/>
          <p:nvPr>
            <p:ph type="title"/>
          </p:nvPr>
        </p:nvSpPr>
        <p:spPr>
          <a:xfrm>
            <a:off x="1446900" y="361350"/>
            <a:ext cx="6250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131" name="Google Shape;131;p17"/>
          <p:cNvSpPr txBox="1"/>
          <p:nvPr>
            <p:ph idx="3" type="subTitle"/>
          </p:nvPr>
        </p:nvSpPr>
        <p:spPr>
          <a:xfrm>
            <a:off x="4990150" y="154212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32" name="Google Shape;132;p17"/>
          <p:cNvSpPr txBox="1"/>
          <p:nvPr>
            <p:ph idx="4" type="subTitle"/>
          </p:nvPr>
        </p:nvSpPr>
        <p:spPr>
          <a:xfrm>
            <a:off x="4827550" y="1952250"/>
            <a:ext cx="2049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3" name="Google Shape;133;p17"/>
          <p:cNvSpPr txBox="1"/>
          <p:nvPr>
            <p:ph idx="5" type="subTitle"/>
          </p:nvPr>
        </p:nvSpPr>
        <p:spPr>
          <a:xfrm>
            <a:off x="2430050" y="325910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34" name="Google Shape;134;p17"/>
          <p:cNvSpPr txBox="1"/>
          <p:nvPr>
            <p:ph idx="6" type="subTitle"/>
          </p:nvPr>
        </p:nvSpPr>
        <p:spPr>
          <a:xfrm>
            <a:off x="2267400" y="3669225"/>
            <a:ext cx="2049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5" name="Google Shape;135;p17"/>
          <p:cNvSpPr txBox="1"/>
          <p:nvPr>
            <p:ph idx="7" type="subTitle"/>
          </p:nvPr>
        </p:nvSpPr>
        <p:spPr>
          <a:xfrm>
            <a:off x="4990150" y="325910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36" name="Google Shape;136;p17"/>
          <p:cNvSpPr txBox="1"/>
          <p:nvPr>
            <p:ph idx="8" type="subTitle"/>
          </p:nvPr>
        </p:nvSpPr>
        <p:spPr>
          <a:xfrm>
            <a:off x="4827550" y="3669225"/>
            <a:ext cx="2049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37" name="Shape 137"/>
        <p:cNvGrpSpPr/>
        <p:nvPr/>
      </p:nvGrpSpPr>
      <p:grpSpPr>
        <a:xfrm>
          <a:off x="0" y="0"/>
          <a:ext cx="0" cy="0"/>
          <a:chOff x="0" y="0"/>
          <a:chExt cx="0" cy="0"/>
        </a:xfrm>
      </p:grpSpPr>
      <p:sp>
        <p:nvSpPr>
          <p:cNvPr id="138" name="Google Shape;138;p18"/>
          <p:cNvSpPr txBox="1"/>
          <p:nvPr>
            <p:ph idx="1" type="subTitle"/>
          </p:nvPr>
        </p:nvSpPr>
        <p:spPr>
          <a:xfrm>
            <a:off x="1150000" y="2806050"/>
            <a:ext cx="2916000" cy="73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18"/>
          <p:cNvSpPr txBox="1"/>
          <p:nvPr>
            <p:ph type="title"/>
          </p:nvPr>
        </p:nvSpPr>
        <p:spPr>
          <a:xfrm>
            <a:off x="1150000" y="1612950"/>
            <a:ext cx="4156500" cy="11931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l">
              <a:spcBef>
                <a:spcPts val="0"/>
              </a:spcBef>
              <a:spcAft>
                <a:spcPts val="0"/>
              </a:spcAft>
              <a:buClr>
                <a:schemeClr val="dk1"/>
              </a:buClr>
              <a:buSzPts val="3500"/>
              <a:buNone/>
              <a:defRPr sz="3500">
                <a:solidFill>
                  <a:schemeClr val="dk1"/>
                </a:solidFill>
              </a:defRPr>
            </a:lvl2pPr>
            <a:lvl3pPr lvl="2" rtl="0" algn="l">
              <a:spcBef>
                <a:spcPts val="0"/>
              </a:spcBef>
              <a:spcAft>
                <a:spcPts val="0"/>
              </a:spcAft>
              <a:buClr>
                <a:schemeClr val="dk1"/>
              </a:buClr>
              <a:buSzPts val="3500"/>
              <a:buNone/>
              <a:defRPr sz="3500">
                <a:solidFill>
                  <a:schemeClr val="dk1"/>
                </a:solidFill>
              </a:defRPr>
            </a:lvl3pPr>
            <a:lvl4pPr lvl="3" rtl="0" algn="l">
              <a:spcBef>
                <a:spcPts val="0"/>
              </a:spcBef>
              <a:spcAft>
                <a:spcPts val="0"/>
              </a:spcAft>
              <a:buClr>
                <a:schemeClr val="dk1"/>
              </a:buClr>
              <a:buSzPts val="3500"/>
              <a:buNone/>
              <a:defRPr sz="3500">
                <a:solidFill>
                  <a:schemeClr val="dk1"/>
                </a:solidFill>
              </a:defRPr>
            </a:lvl4pPr>
            <a:lvl5pPr lvl="4" rtl="0" algn="l">
              <a:spcBef>
                <a:spcPts val="0"/>
              </a:spcBef>
              <a:spcAft>
                <a:spcPts val="0"/>
              </a:spcAft>
              <a:buClr>
                <a:schemeClr val="dk1"/>
              </a:buClr>
              <a:buSzPts val="3500"/>
              <a:buNone/>
              <a:defRPr sz="3500">
                <a:solidFill>
                  <a:schemeClr val="dk1"/>
                </a:solidFill>
              </a:defRPr>
            </a:lvl5pPr>
            <a:lvl6pPr lvl="5" rtl="0" algn="l">
              <a:spcBef>
                <a:spcPts val="0"/>
              </a:spcBef>
              <a:spcAft>
                <a:spcPts val="0"/>
              </a:spcAft>
              <a:buClr>
                <a:schemeClr val="dk1"/>
              </a:buClr>
              <a:buSzPts val="3500"/>
              <a:buNone/>
              <a:defRPr sz="3500">
                <a:solidFill>
                  <a:schemeClr val="dk1"/>
                </a:solidFill>
              </a:defRPr>
            </a:lvl6pPr>
            <a:lvl7pPr lvl="6" rtl="0" algn="l">
              <a:spcBef>
                <a:spcPts val="0"/>
              </a:spcBef>
              <a:spcAft>
                <a:spcPts val="0"/>
              </a:spcAft>
              <a:buClr>
                <a:schemeClr val="dk1"/>
              </a:buClr>
              <a:buSzPts val="3500"/>
              <a:buNone/>
              <a:defRPr sz="3500">
                <a:solidFill>
                  <a:schemeClr val="dk1"/>
                </a:solidFill>
              </a:defRPr>
            </a:lvl7pPr>
            <a:lvl8pPr lvl="7" rtl="0" algn="l">
              <a:spcBef>
                <a:spcPts val="0"/>
              </a:spcBef>
              <a:spcAft>
                <a:spcPts val="0"/>
              </a:spcAft>
              <a:buClr>
                <a:schemeClr val="dk1"/>
              </a:buClr>
              <a:buSzPts val="3500"/>
              <a:buNone/>
              <a:defRPr sz="3500">
                <a:solidFill>
                  <a:schemeClr val="dk1"/>
                </a:solidFill>
              </a:defRPr>
            </a:lvl8pPr>
            <a:lvl9pPr lvl="8" rtl="0" algn="l">
              <a:spcBef>
                <a:spcPts val="0"/>
              </a:spcBef>
              <a:spcAft>
                <a:spcPts val="0"/>
              </a:spcAft>
              <a:buClr>
                <a:schemeClr val="dk1"/>
              </a:buClr>
              <a:buSzPts val="3500"/>
              <a:buNone/>
              <a:defRPr sz="3500">
                <a:solidFill>
                  <a:schemeClr val="dk1"/>
                </a:solidFill>
              </a:defRPr>
            </a:lvl9pPr>
          </a:lstStyle>
          <a:p/>
        </p:txBody>
      </p:sp>
      <p:sp>
        <p:nvSpPr>
          <p:cNvPr id="140" name="Google Shape;140;p18"/>
          <p:cNvSpPr/>
          <p:nvPr/>
        </p:nvSpPr>
        <p:spPr>
          <a:xfrm flipH="1" rot="2989191">
            <a:off x="5036154" y="-83697"/>
            <a:ext cx="5859877" cy="6260854"/>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5347474" y="-668625"/>
            <a:ext cx="1183241" cy="1086692"/>
          </a:xfrm>
          <a:custGeom>
            <a:rect b="b" l="l" r="r" t="t"/>
            <a:pathLst>
              <a:path extrusionOk="0" h="64473" w="64473">
                <a:moveTo>
                  <a:pt x="32236" y="1"/>
                </a:moveTo>
                <a:cubicBezTo>
                  <a:pt x="14442" y="1"/>
                  <a:pt x="1" y="14426"/>
                  <a:pt x="1" y="32237"/>
                </a:cubicBezTo>
                <a:cubicBezTo>
                  <a:pt x="1" y="50031"/>
                  <a:pt x="14442" y="64472"/>
                  <a:pt x="32236" y="64472"/>
                </a:cubicBezTo>
                <a:cubicBezTo>
                  <a:pt x="50047" y="64472"/>
                  <a:pt x="64472" y="50031"/>
                  <a:pt x="64472" y="32237"/>
                </a:cubicBezTo>
                <a:cubicBezTo>
                  <a:pt x="64472" y="14426"/>
                  <a:pt x="50047" y="1"/>
                  <a:pt x="322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142" name="Shape 142"/>
        <p:cNvGrpSpPr/>
        <p:nvPr/>
      </p:nvGrpSpPr>
      <p:grpSpPr>
        <a:xfrm>
          <a:off x="0" y="0"/>
          <a:ext cx="0" cy="0"/>
          <a:chOff x="0" y="0"/>
          <a:chExt cx="0" cy="0"/>
        </a:xfrm>
      </p:grpSpPr>
      <p:sp>
        <p:nvSpPr>
          <p:cNvPr id="143" name="Google Shape;143;p19"/>
          <p:cNvSpPr txBox="1"/>
          <p:nvPr>
            <p:ph type="title"/>
          </p:nvPr>
        </p:nvSpPr>
        <p:spPr>
          <a:xfrm>
            <a:off x="801575" y="1641600"/>
            <a:ext cx="7458000" cy="1165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10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44" name="Google Shape;144;p19"/>
          <p:cNvSpPr txBox="1"/>
          <p:nvPr>
            <p:ph idx="1" type="subTitle"/>
          </p:nvPr>
        </p:nvSpPr>
        <p:spPr>
          <a:xfrm>
            <a:off x="2693525" y="3060900"/>
            <a:ext cx="3756900" cy="44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6"/>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5" name="Google Shape;145;p19"/>
          <p:cNvSpPr/>
          <p:nvPr/>
        </p:nvSpPr>
        <p:spPr>
          <a:xfrm flipH="1" rot="10800000">
            <a:off x="1233600" y="-70588"/>
            <a:ext cx="2762853" cy="736813"/>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rot="10800000">
            <a:off x="0" y="4063175"/>
            <a:ext cx="4912660" cy="1195309"/>
          </a:xfrm>
          <a:custGeom>
            <a:rect b="b" l="l" r="r" t="t"/>
            <a:pathLst>
              <a:path extrusionOk="0" h="17277" w="75362">
                <a:moveTo>
                  <a:pt x="0" y="0"/>
                </a:moveTo>
                <a:cubicBezTo>
                  <a:pt x="1457" y="2571"/>
                  <a:pt x="3314" y="4830"/>
                  <a:pt x="5826" y="6450"/>
                </a:cubicBezTo>
                <a:cubicBezTo>
                  <a:pt x="8652" y="8278"/>
                  <a:pt x="12000" y="9062"/>
                  <a:pt x="15385" y="9062"/>
                </a:cubicBezTo>
                <a:cubicBezTo>
                  <a:pt x="17448" y="9062"/>
                  <a:pt x="19524" y="8771"/>
                  <a:pt x="21505" y="8248"/>
                </a:cubicBezTo>
                <a:cubicBezTo>
                  <a:pt x="22396" y="8010"/>
                  <a:pt x="23273" y="7728"/>
                  <a:pt x="24150" y="7445"/>
                </a:cubicBezTo>
                <a:cubicBezTo>
                  <a:pt x="26616" y="6661"/>
                  <a:pt x="29082" y="5834"/>
                  <a:pt x="31604" y="5834"/>
                </a:cubicBezTo>
                <a:cubicBezTo>
                  <a:pt x="32045" y="5834"/>
                  <a:pt x="32488" y="5859"/>
                  <a:pt x="32933" y="5915"/>
                </a:cubicBezTo>
                <a:cubicBezTo>
                  <a:pt x="37659" y="6494"/>
                  <a:pt x="41255" y="10269"/>
                  <a:pt x="45193" y="12974"/>
                </a:cubicBezTo>
                <a:cubicBezTo>
                  <a:pt x="48834" y="15456"/>
                  <a:pt x="53099" y="17135"/>
                  <a:pt x="57513" y="17269"/>
                </a:cubicBezTo>
                <a:cubicBezTo>
                  <a:pt x="57695" y="17274"/>
                  <a:pt x="57877" y="17277"/>
                  <a:pt x="58059" y="17277"/>
                </a:cubicBezTo>
                <a:cubicBezTo>
                  <a:pt x="62283" y="17277"/>
                  <a:pt x="66560" y="15789"/>
                  <a:pt x="69580" y="12840"/>
                </a:cubicBezTo>
                <a:cubicBezTo>
                  <a:pt x="72538" y="9927"/>
                  <a:pt x="74054" y="5974"/>
                  <a:pt x="75361" y="1977"/>
                </a:cubicBezTo>
                <a:lnTo>
                  <a:pt x="75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flipH="1">
            <a:off x="5201632" y="4521659"/>
            <a:ext cx="2762853" cy="736813"/>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4285425" y="-70600"/>
            <a:ext cx="4912660" cy="1195309"/>
          </a:xfrm>
          <a:custGeom>
            <a:rect b="b" l="l" r="r" t="t"/>
            <a:pathLst>
              <a:path extrusionOk="0" h="17277" w="75362">
                <a:moveTo>
                  <a:pt x="0" y="0"/>
                </a:moveTo>
                <a:cubicBezTo>
                  <a:pt x="1457" y="2571"/>
                  <a:pt x="3314" y="4830"/>
                  <a:pt x="5826" y="6450"/>
                </a:cubicBezTo>
                <a:cubicBezTo>
                  <a:pt x="8652" y="8278"/>
                  <a:pt x="12000" y="9062"/>
                  <a:pt x="15385" y="9062"/>
                </a:cubicBezTo>
                <a:cubicBezTo>
                  <a:pt x="17448" y="9062"/>
                  <a:pt x="19524" y="8771"/>
                  <a:pt x="21505" y="8248"/>
                </a:cubicBezTo>
                <a:cubicBezTo>
                  <a:pt x="22396" y="8010"/>
                  <a:pt x="23273" y="7728"/>
                  <a:pt x="24150" y="7445"/>
                </a:cubicBezTo>
                <a:cubicBezTo>
                  <a:pt x="26616" y="6661"/>
                  <a:pt x="29082" y="5834"/>
                  <a:pt x="31604" y="5834"/>
                </a:cubicBezTo>
                <a:cubicBezTo>
                  <a:pt x="32045" y="5834"/>
                  <a:pt x="32488" y="5859"/>
                  <a:pt x="32933" y="5915"/>
                </a:cubicBezTo>
                <a:cubicBezTo>
                  <a:pt x="37659" y="6494"/>
                  <a:pt x="41255" y="10269"/>
                  <a:pt x="45193" y="12974"/>
                </a:cubicBezTo>
                <a:cubicBezTo>
                  <a:pt x="48834" y="15456"/>
                  <a:pt x="53099" y="17135"/>
                  <a:pt x="57513" y="17269"/>
                </a:cubicBezTo>
                <a:cubicBezTo>
                  <a:pt x="57695" y="17274"/>
                  <a:pt x="57877" y="17277"/>
                  <a:pt x="58059" y="17277"/>
                </a:cubicBezTo>
                <a:cubicBezTo>
                  <a:pt x="62283" y="17277"/>
                  <a:pt x="66560" y="15789"/>
                  <a:pt x="69580" y="12840"/>
                </a:cubicBezTo>
                <a:cubicBezTo>
                  <a:pt x="72538" y="9927"/>
                  <a:pt x="74054" y="5974"/>
                  <a:pt x="75361" y="1977"/>
                </a:cubicBezTo>
                <a:lnTo>
                  <a:pt x="75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149" name="Shape 149"/>
        <p:cNvGrpSpPr/>
        <p:nvPr/>
      </p:nvGrpSpPr>
      <p:grpSpPr>
        <a:xfrm>
          <a:off x="0" y="0"/>
          <a:ext cx="0" cy="0"/>
          <a:chOff x="0" y="0"/>
          <a:chExt cx="0" cy="0"/>
        </a:xfrm>
      </p:grpSpPr>
      <p:sp>
        <p:nvSpPr>
          <p:cNvPr id="150" name="Google Shape;150;p20"/>
          <p:cNvSpPr txBox="1"/>
          <p:nvPr>
            <p:ph idx="1" type="subTitle"/>
          </p:nvPr>
        </p:nvSpPr>
        <p:spPr>
          <a:xfrm>
            <a:off x="3710075" y="190705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51" name="Google Shape;151;p20"/>
          <p:cNvSpPr txBox="1"/>
          <p:nvPr>
            <p:ph idx="2" type="subTitle"/>
          </p:nvPr>
        </p:nvSpPr>
        <p:spPr>
          <a:xfrm>
            <a:off x="3586475" y="2317175"/>
            <a:ext cx="1971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2" name="Google Shape;152;p20"/>
          <p:cNvSpPr txBox="1"/>
          <p:nvPr>
            <p:ph idx="3" type="subTitle"/>
          </p:nvPr>
        </p:nvSpPr>
        <p:spPr>
          <a:xfrm>
            <a:off x="997575" y="190705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53" name="Google Shape;153;p20"/>
          <p:cNvSpPr txBox="1"/>
          <p:nvPr>
            <p:ph idx="4" type="subTitle"/>
          </p:nvPr>
        </p:nvSpPr>
        <p:spPr>
          <a:xfrm>
            <a:off x="873975" y="2317175"/>
            <a:ext cx="1971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4" name="Google Shape;154;p20"/>
          <p:cNvSpPr txBox="1"/>
          <p:nvPr>
            <p:ph idx="5" type="subTitle"/>
          </p:nvPr>
        </p:nvSpPr>
        <p:spPr>
          <a:xfrm>
            <a:off x="3710075" y="361187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55" name="Google Shape;155;p20"/>
          <p:cNvSpPr txBox="1"/>
          <p:nvPr>
            <p:ph idx="6" type="subTitle"/>
          </p:nvPr>
        </p:nvSpPr>
        <p:spPr>
          <a:xfrm>
            <a:off x="3586475" y="4022000"/>
            <a:ext cx="1971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6" name="Google Shape;156;p20"/>
          <p:cNvSpPr txBox="1"/>
          <p:nvPr>
            <p:ph idx="7" type="subTitle"/>
          </p:nvPr>
        </p:nvSpPr>
        <p:spPr>
          <a:xfrm>
            <a:off x="997575" y="361187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57" name="Google Shape;157;p20"/>
          <p:cNvSpPr txBox="1"/>
          <p:nvPr>
            <p:ph idx="8" type="subTitle"/>
          </p:nvPr>
        </p:nvSpPr>
        <p:spPr>
          <a:xfrm>
            <a:off x="873975" y="4022000"/>
            <a:ext cx="1971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 name="Google Shape;158;p20"/>
          <p:cNvSpPr txBox="1"/>
          <p:nvPr>
            <p:ph type="title"/>
          </p:nvPr>
        </p:nvSpPr>
        <p:spPr>
          <a:xfrm>
            <a:off x="1034700" y="361350"/>
            <a:ext cx="7074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159" name="Google Shape;159;p20"/>
          <p:cNvSpPr txBox="1"/>
          <p:nvPr>
            <p:ph idx="9" type="subTitle"/>
          </p:nvPr>
        </p:nvSpPr>
        <p:spPr>
          <a:xfrm>
            <a:off x="6422575" y="190705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60" name="Google Shape;160;p20"/>
          <p:cNvSpPr txBox="1"/>
          <p:nvPr>
            <p:ph idx="13" type="subTitle"/>
          </p:nvPr>
        </p:nvSpPr>
        <p:spPr>
          <a:xfrm>
            <a:off x="6298975" y="2317175"/>
            <a:ext cx="1971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1" name="Google Shape;161;p20"/>
          <p:cNvSpPr txBox="1"/>
          <p:nvPr>
            <p:ph idx="14" type="subTitle"/>
          </p:nvPr>
        </p:nvSpPr>
        <p:spPr>
          <a:xfrm>
            <a:off x="6422575" y="361187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62" name="Google Shape;162;p20"/>
          <p:cNvSpPr txBox="1"/>
          <p:nvPr>
            <p:ph idx="15" type="subTitle"/>
          </p:nvPr>
        </p:nvSpPr>
        <p:spPr>
          <a:xfrm>
            <a:off x="6298975" y="4022000"/>
            <a:ext cx="19710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3" name="Google Shape;163;p20"/>
          <p:cNvSpPr/>
          <p:nvPr/>
        </p:nvSpPr>
        <p:spPr>
          <a:xfrm rot="5400000">
            <a:off x="-2373609" y="2019138"/>
            <a:ext cx="5335896" cy="1105228"/>
          </a:xfrm>
          <a:custGeom>
            <a:rect b="b" l="l" r="r" t="t"/>
            <a:pathLst>
              <a:path extrusionOk="0" h="28182" w="81930">
                <a:moveTo>
                  <a:pt x="23961" y="1"/>
                </a:moveTo>
                <a:cubicBezTo>
                  <a:pt x="8971" y="1"/>
                  <a:pt x="1" y="16293"/>
                  <a:pt x="1" y="16293"/>
                </a:cubicBezTo>
                <a:lnTo>
                  <a:pt x="2393" y="28182"/>
                </a:lnTo>
                <a:lnTo>
                  <a:pt x="81930" y="28182"/>
                </a:lnTo>
                <a:lnTo>
                  <a:pt x="81930" y="10140"/>
                </a:lnTo>
                <a:cubicBezTo>
                  <a:pt x="73093" y="10526"/>
                  <a:pt x="72496" y="16962"/>
                  <a:pt x="62162" y="16962"/>
                </a:cubicBezTo>
                <a:cubicBezTo>
                  <a:pt x="62138" y="16962"/>
                  <a:pt x="62114" y="16962"/>
                  <a:pt x="62090" y="16962"/>
                </a:cubicBezTo>
                <a:cubicBezTo>
                  <a:pt x="51747" y="16962"/>
                  <a:pt x="42518" y="3171"/>
                  <a:pt x="27598" y="317"/>
                </a:cubicBezTo>
                <a:cubicBezTo>
                  <a:pt x="26349" y="101"/>
                  <a:pt x="25137" y="1"/>
                  <a:pt x="23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rot="-5400000">
            <a:off x="6154641" y="2095513"/>
            <a:ext cx="5335896" cy="1105228"/>
          </a:xfrm>
          <a:custGeom>
            <a:rect b="b" l="l" r="r" t="t"/>
            <a:pathLst>
              <a:path extrusionOk="0" h="28182" w="81930">
                <a:moveTo>
                  <a:pt x="23961" y="1"/>
                </a:moveTo>
                <a:cubicBezTo>
                  <a:pt x="8971" y="1"/>
                  <a:pt x="1" y="16293"/>
                  <a:pt x="1" y="16293"/>
                </a:cubicBezTo>
                <a:lnTo>
                  <a:pt x="2393" y="28182"/>
                </a:lnTo>
                <a:lnTo>
                  <a:pt x="81930" y="28182"/>
                </a:lnTo>
                <a:lnTo>
                  <a:pt x="81930" y="10140"/>
                </a:lnTo>
                <a:cubicBezTo>
                  <a:pt x="73093" y="10526"/>
                  <a:pt x="72496" y="16962"/>
                  <a:pt x="62162" y="16962"/>
                </a:cubicBezTo>
                <a:cubicBezTo>
                  <a:pt x="62138" y="16962"/>
                  <a:pt x="62114" y="16962"/>
                  <a:pt x="62090" y="16962"/>
                </a:cubicBezTo>
                <a:cubicBezTo>
                  <a:pt x="51747" y="16962"/>
                  <a:pt x="42518" y="3171"/>
                  <a:pt x="27598" y="317"/>
                </a:cubicBezTo>
                <a:cubicBezTo>
                  <a:pt x="26349" y="101"/>
                  <a:pt x="25137" y="1"/>
                  <a:pt x="23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824975" y="1594200"/>
            <a:ext cx="4384200" cy="841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4824975" y="983475"/>
            <a:ext cx="1239900" cy="681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4824975" y="2435988"/>
            <a:ext cx="2521800" cy="489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8" name="Google Shape;18;p3"/>
          <p:cNvSpPr/>
          <p:nvPr/>
        </p:nvSpPr>
        <p:spPr>
          <a:xfrm flipH="1" rot="5400000">
            <a:off x="6656780" y="3346755"/>
            <a:ext cx="2236050" cy="2928790"/>
          </a:xfrm>
          <a:custGeom>
            <a:rect b="b" l="l" r="r" t="t"/>
            <a:pathLst>
              <a:path extrusionOk="0" h="58702" w="34583">
                <a:moveTo>
                  <a:pt x="2690" y="0"/>
                </a:moveTo>
                <a:lnTo>
                  <a:pt x="0" y="58702"/>
                </a:lnTo>
                <a:cubicBezTo>
                  <a:pt x="5752" y="58642"/>
                  <a:pt x="11340" y="56814"/>
                  <a:pt x="16036" y="53500"/>
                </a:cubicBezTo>
                <a:cubicBezTo>
                  <a:pt x="20717" y="50156"/>
                  <a:pt x="24194" y="45386"/>
                  <a:pt x="25963" y="39917"/>
                </a:cubicBezTo>
                <a:cubicBezTo>
                  <a:pt x="28058" y="33289"/>
                  <a:pt x="27419" y="26171"/>
                  <a:pt x="27687" y="19231"/>
                </a:cubicBezTo>
                <a:cubicBezTo>
                  <a:pt x="27954" y="12305"/>
                  <a:pt x="29426" y="4830"/>
                  <a:pt x="34582" y="193"/>
                </a:cubicBezTo>
                <a:cubicBezTo>
                  <a:pt x="34300" y="193"/>
                  <a:pt x="33869" y="0"/>
                  <a:pt x="335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344787">
            <a:off x="-2700774" y="879338"/>
            <a:ext cx="6626633" cy="5525402"/>
          </a:xfrm>
          <a:custGeom>
            <a:rect b="b" l="l" r="r" t="t"/>
            <a:pathLst>
              <a:path extrusionOk="0" h="123129" w="147669">
                <a:moveTo>
                  <a:pt x="31010" y="0"/>
                </a:moveTo>
                <a:cubicBezTo>
                  <a:pt x="22223" y="0"/>
                  <a:pt x="13352" y="2897"/>
                  <a:pt x="8534" y="9462"/>
                </a:cubicBezTo>
                <a:cubicBezTo>
                  <a:pt x="1" y="21127"/>
                  <a:pt x="6265" y="42087"/>
                  <a:pt x="18049" y="51399"/>
                </a:cubicBezTo>
                <a:cubicBezTo>
                  <a:pt x="32016" y="62438"/>
                  <a:pt x="48338" y="52805"/>
                  <a:pt x="59444" y="65232"/>
                </a:cubicBezTo>
                <a:cubicBezTo>
                  <a:pt x="65133" y="71581"/>
                  <a:pt x="62508" y="75983"/>
                  <a:pt x="66910" y="87038"/>
                </a:cubicBezTo>
                <a:cubicBezTo>
                  <a:pt x="72905" y="102091"/>
                  <a:pt x="89414" y="123129"/>
                  <a:pt x="108407" y="123129"/>
                </a:cubicBezTo>
                <a:cubicBezTo>
                  <a:pt x="109260" y="123129"/>
                  <a:pt x="110118" y="123086"/>
                  <a:pt x="110981" y="122999"/>
                </a:cubicBezTo>
                <a:cubicBezTo>
                  <a:pt x="131636" y="120916"/>
                  <a:pt x="147669" y="93794"/>
                  <a:pt x="144588" y="71005"/>
                </a:cubicBezTo>
                <a:cubicBezTo>
                  <a:pt x="144215" y="68245"/>
                  <a:pt x="141828" y="52703"/>
                  <a:pt x="128876" y="42985"/>
                </a:cubicBezTo>
                <a:cubicBezTo>
                  <a:pt x="121915" y="37774"/>
                  <a:pt x="115429" y="36894"/>
                  <a:pt x="108805" y="36894"/>
                </a:cubicBezTo>
                <a:cubicBezTo>
                  <a:pt x="105421" y="36894"/>
                  <a:pt x="102001" y="37123"/>
                  <a:pt x="98464" y="37123"/>
                </a:cubicBezTo>
                <a:cubicBezTo>
                  <a:pt x="91981" y="37123"/>
                  <a:pt x="85101" y="36352"/>
                  <a:pt x="77323" y="31980"/>
                </a:cubicBezTo>
                <a:cubicBezTo>
                  <a:pt x="60561" y="22566"/>
                  <a:pt x="65505" y="12425"/>
                  <a:pt x="46644" y="3333"/>
                </a:cubicBezTo>
                <a:cubicBezTo>
                  <a:pt x="42182" y="1178"/>
                  <a:pt x="36613" y="0"/>
                  <a:pt x="31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5" name="Shape 165"/>
        <p:cNvGrpSpPr/>
        <p:nvPr/>
      </p:nvGrpSpPr>
      <p:grpSpPr>
        <a:xfrm>
          <a:off x="0" y="0"/>
          <a:ext cx="0" cy="0"/>
          <a:chOff x="0" y="0"/>
          <a:chExt cx="0" cy="0"/>
        </a:xfrm>
      </p:grpSpPr>
      <p:sp>
        <p:nvSpPr>
          <p:cNvPr id="166" name="Google Shape;166;p21"/>
          <p:cNvSpPr txBox="1"/>
          <p:nvPr>
            <p:ph type="title"/>
          </p:nvPr>
        </p:nvSpPr>
        <p:spPr>
          <a:xfrm>
            <a:off x="2349425" y="361350"/>
            <a:ext cx="4445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7" name="Google Shape;167;p21"/>
          <p:cNvSpPr txBox="1"/>
          <p:nvPr>
            <p:ph idx="1" type="subTitle"/>
          </p:nvPr>
        </p:nvSpPr>
        <p:spPr>
          <a:xfrm>
            <a:off x="3710088" y="1819563"/>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68" name="Google Shape;168;p21"/>
          <p:cNvSpPr txBox="1"/>
          <p:nvPr>
            <p:ph idx="2" type="subTitle"/>
          </p:nvPr>
        </p:nvSpPr>
        <p:spPr>
          <a:xfrm>
            <a:off x="3230238" y="2229688"/>
            <a:ext cx="26835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9" name="Google Shape;169;p21"/>
          <p:cNvSpPr txBox="1"/>
          <p:nvPr>
            <p:ph idx="3" type="subTitle"/>
          </p:nvPr>
        </p:nvSpPr>
        <p:spPr>
          <a:xfrm>
            <a:off x="3710088" y="3214488"/>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70" name="Google Shape;170;p21"/>
          <p:cNvSpPr txBox="1"/>
          <p:nvPr>
            <p:ph idx="4" type="subTitle"/>
          </p:nvPr>
        </p:nvSpPr>
        <p:spPr>
          <a:xfrm>
            <a:off x="3230250" y="3624613"/>
            <a:ext cx="26835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_2_1">
    <p:spTree>
      <p:nvGrpSpPr>
        <p:cNvPr id="171" name="Shape 171"/>
        <p:cNvGrpSpPr/>
        <p:nvPr/>
      </p:nvGrpSpPr>
      <p:grpSpPr>
        <a:xfrm>
          <a:off x="0" y="0"/>
          <a:ext cx="0" cy="0"/>
          <a:chOff x="0" y="0"/>
          <a:chExt cx="0" cy="0"/>
        </a:xfrm>
      </p:grpSpPr>
      <p:sp>
        <p:nvSpPr>
          <p:cNvPr id="172" name="Google Shape;172;p22"/>
          <p:cNvSpPr txBox="1"/>
          <p:nvPr>
            <p:ph idx="1" type="subTitle"/>
          </p:nvPr>
        </p:nvSpPr>
        <p:spPr>
          <a:xfrm>
            <a:off x="2430050" y="1721200"/>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73" name="Google Shape;173;p22"/>
          <p:cNvSpPr txBox="1"/>
          <p:nvPr>
            <p:ph idx="2" type="subTitle"/>
          </p:nvPr>
        </p:nvSpPr>
        <p:spPr>
          <a:xfrm>
            <a:off x="2430050" y="2131325"/>
            <a:ext cx="18597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4" name="Google Shape;174;p22"/>
          <p:cNvSpPr txBox="1"/>
          <p:nvPr>
            <p:ph type="title"/>
          </p:nvPr>
        </p:nvSpPr>
        <p:spPr>
          <a:xfrm>
            <a:off x="1446900" y="361350"/>
            <a:ext cx="6250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175" name="Google Shape;175;p22"/>
          <p:cNvSpPr txBox="1"/>
          <p:nvPr>
            <p:ph idx="3" type="subTitle"/>
          </p:nvPr>
        </p:nvSpPr>
        <p:spPr>
          <a:xfrm>
            <a:off x="4990150" y="1721200"/>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76" name="Google Shape;176;p22"/>
          <p:cNvSpPr txBox="1"/>
          <p:nvPr>
            <p:ph idx="4" type="subTitle"/>
          </p:nvPr>
        </p:nvSpPr>
        <p:spPr>
          <a:xfrm>
            <a:off x="4990150" y="2131325"/>
            <a:ext cx="18597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 name="Google Shape;177;p22"/>
          <p:cNvSpPr txBox="1"/>
          <p:nvPr>
            <p:ph idx="5" type="subTitle"/>
          </p:nvPr>
        </p:nvSpPr>
        <p:spPr>
          <a:xfrm>
            <a:off x="2430050" y="3438175"/>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78" name="Google Shape;178;p22"/>
          <p:cNvSpPr txBox="1"/>
          <p:nvPr>
            <p:ph idx="6" type="subTitle"/>
          </p:nvPr>
        </p:nvSpPr>
        <p:spPr>
          <a:xfrm>
            <a:off x="2430050" y="3848300"/>
            <a:ext cx="18597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22"/>
          <p:cNvSpPr txBox="1"/>
          <p:nvPr>
            <p:ph idx="7" type="subTitle"/>
          </p:nvPr>
        </p:nvSpPr>
        <p:spPr>
          <a:xfrm>
            <a:off x="4990150" y="3438175"/>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80" name="Google Shape;180;p22"/>
          <p:cNvSpPr txBox="1"/>
          <p:nvPr>
            <p:ph idx="8" type="subTitle"/>
          </p:nvPr>
        </p:nvSpPr>
        <p:spPr>
          <a:xfrm>
            <a:off x="4990150" y="3848300"/>
            <a:ext cx="18597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22"/>
          <p:cNvSpPr/>
          <p:nvPr/>
        </p:nvSpPr>
        <p:spPr>
          <a:xfrm rot="10800000">
            <a:off x="6058675" y="2634100"/>
            <a:ext cx="4054105" cy="3875200"/>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1128250" y="-1241100"/>
            <a:ext cx="4054105" cy="3875200"/>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183" name="Shape 183"/>
        <p:cNvGrpSpPr/>
        <p:nvPr/>
      </p:nvGrpSpPr>
      <p:grpSpPr>
        <a:xfrm>
          <a:off x="0" y="0"/>
          <a:ext cx="0" cy="0"/>
          <a:chOff x="0" y="0"/>
          <a:chExt cx="0" cy="0"/>
        </a:xfrm>
      </p:grpSpPr>
      <p:sp>
        <p:nvSpPr>
          <p:cNvPr id="184" name="Google Shape;184;p23"/>
          <p:cNvSpPr txBox="1"/>
          <p:nvPr>
            <p:ph type="title"/>
          </p:nvPr>
        </p:nvSpPr>
        <p:spPr>
          <a:xfrm>
            <a:off x="540000" y="361350"/>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atin typeface="Roboto"/>
                <a:ea typeface="Roboto"/>
                <a:cs typeface="Roboto"/>
                <a:sym typeface="Roboto"/>
              </a:defRPr>
            </a:lvl2pPr>
            <a:lvl3pPr lvl="2">
              <a:spcBef>
                <a:spcPts val="0"/>
              </a:spcBef>
              <a:spcAft>
                <a:spcPts val="0"/>
              </a:spcAft>
              <a:buSzPts val="3500"/>
              <a:buNone/>
              <a:defRPr>
                <a:latin typeface="Roboto"/>
                <a:ea typeface="Roboto"/>
                <a:cs typeface="Roboto"/>
                <a:sym typeface="Roboto"/>
              </a:defRPr>
            </a:lvl3pPr>
            <a:lvl4pPr lvl="3">
              <a:spcBef>
                <a:spcPts val="0"/>
              </a:spcBef>
              <a:spcAft>
                <a:spcPts val="0"/>
              </a:spcAft>
              <a:buSzPts val="3500"/>
              <a:buNone/>
              <a:defRPr>
                <a:latin typeface="Roboto"/>
                <a:ea typeface="Roboto"/>
                <a:cs typeface="Roboto"/>
                <a:sym typeface="Roboto"/>
              </a:defRPr>
            </a:lvl4pPr>
            <a:lvl5pPr lvl="4">
              <a:spcBef>
                <a:spcPts val="0"/>
              </a:spcBef>
              <a:spcAft>
                <a:spcPts val="0"/>
              </a:spcAft>
              <a:buSzPts val="3500"/>
              <a:buNone/>
              <a:defRPr>
                <a:latin typeface="Roboto"/>
                <a:ea typeface="Roboto"/>
                <a:cs typeface="Roboto"/>
                <a:sym typeface="Roboto"/>
              </a:defRPr>
            </a:lvl5pPr>
            <a:lvl6pPr lvl="5">
              <a:spcBef>
                <a:spcPts val="0"/>
              </a:spcBef>
              <a:spcAft>
                <a:spcPts val="0"/>
              </a:spcAft>
              <a:buSzPts val="3500"/>
              <a:buNone/>
              <a:defRPr>
                <a:latin typeface="Roboto"/>
                <a:ea typeface="Roboto"/>
                <a:cs typeface="Roboto"/>
                <a:sym typeface="Roboto"/>
              </a:defRPr>
            </a:lvl6pPr>
            <a:lvl7pPr lvl="6">
              <a:spcBef>
                <a:spcPts val="0"/>
              </a:spcBef>
              <a:spcAft>
                <a:spcPts val="0"/>
              </a:spcAft>
              <a:buSzPts val="3500"/>
              <a:buNone/>
              <a:defRPr>
                <a:latin typeface="Roboto"/>
                <a:ea typeface="Roboto"/>
                <a:cs typeface="Roboto"/>
                <a:sym typeface="Roboto"/>
              </a:defRPr>
            </a:lvl7pPr>
            <a:lvl8pPr lvl="7">
              <a:spcBef>
                <a:spcPts val="0"/>
              </a:spcBef>
              <a:spcAft>
                <a:spcPts val="0"/>
              </a:spcAft>
              <a:buSzPts val="3500"/>
              <a:buNone/>
              <a:defRPr>
                <a:latin typeface="Roboto"/>
                <a:ea typeface="Roboto"/>
                <a:cs typeface="Roboto"/>
                <a:sym typeface="Roboto"/>
              </a:defRPr>
            </a:lvl8pPr>
            <a:lvl9pPr lvl="8">
              <a:spcBef>
                <a:spcPts val="0"/>
              </a:spcBef>
              <a:spcAft>
                <a:spcPts val="0"/>
              </a:spcAft>
              <a:buSzPts val="3500"/>
              <a:buNone/>
              <a:defRPr>
                <a:latin typeface="Roboto"/>
                <a:ea typeface="Roboto"/>
                <a:cs typeface="Roboto"/>
                <a:sym typeface="Roboto"/>
              </a:defRPr>
            </a:lvl9pPr>
          </a:lstStyle>
          <a:p/>
        </p:txBody>
      </p:sp>
      <p:sp>
        <p:nvSpPr>
          <p:cNvPr id="185" name="Google Shape;185;p23"/>
          <p:cNvSpPr/>
          <p:nvPr/>
        </p:nvSpPr>
        <p:spPr>
          <a:xfrm flipH="1" rot="4724760">
            <a:off x="6427084" y="-1440819"/>
            <a:ext cx="4301616" cy="3627934"/>
          </a:xfrm>
          <a:custGeom>
            <a:rect b="b" l="l" r="r" t="t"/>
            <a:pathLst>
              <a:path extrusionOk="0" h="123129" w="147669">
                <a:moveTo>
                  <a:pt x="31010" y="0"/>
                </a:moveTo>
                <a:cubicBezTo>
                  <a:pt x="22223" y="0"/>
                  <a:pt x="13352" y="2897"/>
                  <a:pt x="8534" y="9462"/>
                </a:cubicBezTo>
                <a:cubicBezTo>
                  <a:pt x="1" y="21127"/>
                  <a:pt x="6265" y="42087"/>
                  <a:pt x="18049" y="51399"/>
                </a:cubicBezTo>
                <a:cubicBezTo>
                  <a:pt x="32016" y="62438"/>
                  <a:pt x="48338" y="52805"/>
                  <a:pt x="59444" y="65232"/>
                </a:cubicBezTo>
                <a:cubicBezTo>
                  <a:pt x="65133" y="71581"/>
                  <a:pt x="62508" y="75983"/>
                  <a:pt x="66910" y="87038"/>
                </a:cubicBezTo>
                <a:cubicBezTo>
                  <a:pt x="72905" y="102091"/>
                  <a:pt x="89414" y="123129"/>
                  <a:pt x="108407" y="123129"/>
                </a:cubicBezTo>
                <a:cubicBezTo>
                  <a:pt x="109260" y="123129"/>
                  <a:pt x="110118" y="123086"/>
                  <a:pt x="110981" y="122999"/>
                </a:cubicBezTo>
                <a:cubicBezTo>
                  <a:pt x="131636" y="120916"/>
                  <a:pt x="147669" y="93794"/>
                  <a:pt x="144588" y="71005"/>
                </a:cubicBezTo>
                <a:cubicBezTo>
                  <a:pt x="144215" y="68245"/>
                  <a:pt x="141828" y="52703"/>
                  <a:pt x="128876" y="42985"/>
                </a:cubicBezTo>
                <a:cubicBezTo>
                  <a:pt x="121915" y="37774"/>
                  <a:pt x="115429" y="36894"/>
                  <a:pt x="108805" y="36894"/>
                </a:cubicBezTo>
                <a:cubicBezTo>
                  <a:pt x="105421" y="36894"/>
                  <a:pt x="102001" y="37123"/>
                  <a:pt x="98464" y="37123"/>
                </a:cubicBezTo>
                <a:cubicBezTo>
                  <a:pt x="91981" y="37123"/>
                  <a:pt x="85101" y="36352"/>
                  <a:pt x="77323" y="31980"/>
                </a:cubicBezTo>
                <a:cubicBezTo>
                  <a:pt x="60561" y="22566"/>
                  <a:pt x="65505" y="12425"/>
                  <a:pt x="46644" y="3333"/>
                </a:cubicBezTo>
                <a:cubicBezTo>
                  <a:pt x="42182" y="1178"/>
                  <a:pt x="36613" y="0"/>
                  <a:pt x="31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flipH="1" rot="-5990088">
            <a:off x="-1991209" y="2603866"/>
            <a:ext cx="4733315" cy="4241302"/>
          </a:xfrm>
          <a:custGeom>
            <a:rect b="b" l="l" r="r" t="t"/>
            <a:pathLst>
              <a:path extrusionOk="0" h="123129" w="147669">
                <a:moveTo>
                  <a:pt x="31010" y="0"/>
                </a:moveTo>
                <a:cubicBezTo>
                  <a:pt x="22223" y="0"/>
                  <a:pt x="13352" y="2897"/>
                  <a:pt x="8534" y="9462"/>
                </a:cubicBezTo>
                <a:cubicBezTo>
                  <a:pt x="1" y="21127"/>
                  <a:pt x="6265" y="42087"/>
                  <a:pt x="18049" y="51399"/>
                </a:cubicBezTo>
                <a:cubicBezTo>
                  <a:pt x="32016" y="62438"/>
                  <a:pt x="48338" y="52805"/>
                  <a:pt x="59444" y="65232"/>
                </a:cubicBezTo>
                <a:cubicBezTo>
                  <a:pt x="65133" y="71581"/>
                  <a:pt x="62508" y="75983"/>
                  <a:pt x="66910" y="87038"/>
                </a:cubicBezTo>
                <a:cubicBezTo>
                  <a:pt x="72905" y="102091"/>
                  <a:pt x="89414" y="123129"/>
                  <a:pt x="108407" y="123129"/>
                </a:cubicBezTo>
                <a:cubicBezTo>
                  <a:pt x="109260" y="123129"/>
                  <a:pt x="110118" y="123086"/>
                  <a:pt x="110981" y="122999"/>
                </a:cubicBezTo>
                <a:cubicBezTo>
                  <a:pt x="131636" y="120916"/>
                  <a:pt x="147669" y="93794"/>
                  <a:pt x="144588" y="71005"/>
                </a:cubicBezTo>
                <a:cubicBezTo>
                  <a:pt x="144215" y="68245"/>
                  <a:pt x="141828" y="52703"/>
                  <a:pt x="128876" y="42985"/>
                </a:cubicBezTo>
                <a:cubicBezTo>
                  <a:pt x="121915" y="37774"/>
                  <a:pt x="115429" y="36894"/>
                  <a:pt x="108805" y="36894"/>
                </a:cubicBezTo>
                <a:cubicBezTo>
                  <a:pt x="105421" y="36894"/>
                  <a:pt x="102001" y="37123"/>
                  <a:pt x="98464" y="37123"/>
                </a:cubicBezTo>
                <a:cubicBezTo>
                  <a:pt x="91981" y="37123"/>
                  <a:pt x="85101" y="36352"/>
                  <a:pt x="77323" y="31980"/>
                </a:cubicBezTo>
                <a:cubicBezTo>
                  <a:pt x="60561" y="22566"/>
                  <a:pt x="65505" y="12425"/>
                  <a:pt x="46644" y="3333"/>
                </a:cubicBezTo>
                <a:cubicBezTo>
                  <a:pt x="42182" y="1178"/>
                  <a:pt x="36613" y="0"/>
                  <a:pt x="31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_1">
    <p:spTree>
      <p:nvGrpSpPr>
        <p:cNvPr id="187" name="Shape 187"/>
        <p:cNvGrpSpPr/>
        <p:nvPr/>
      </p:nvGrpSpPr>
      <p:grpSpPr>
        <a:xfrm>
          <a:off x="0" y="0"/>
          <a:ext cx="0" cy="0"/>
          <a:chOff x="0" y="0"/>
          <a:chExt cx="0" cy="0"/>
        </a:xfrm>
      </p:grpSpPr>
      <p:sp>
        <p:nvSpPr>
          <p:cNvPr id="188" name="Google Shape;188;p24"/>
          <p:cNvSpPr txBox="1"/>
          <p:nvPr>
            <p:ph idx="1" type="subTitle"/>
          </p:nvPr>
        </p:nvSpPr>
        <p:spPr>
          <a:xfrm>
            <a:off x="1917175" y="1371400"/>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89" name="Google Shape;189;p24"/>
          <p:cNvSpPr txBox="1"/>
          <p:nvPr>
            <p:ph idx="2" type="subTitle"/>
          </p:nvPr>
        </p:nvSpPr>
        <p:spPr>
          <a:xfrm>
            <a:off x="1917175" y="1781525"/>
            <a:ext cx="21948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0" name="Google Shape;190;p24"/>
          <p:cNvSpPr txBox="1"/>
          <p:nvPr>
            <p:ph type="title"/>
          </p:nvPr>
        </p:nvSpPr>
        <p:spPr>
          <a:xfrm>
            <a:off x="1446900" y="361350"/>
            <a:ext cx="6250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191" name="Google Shape;191;p24"/>
          <p:cNvSpPr txBox="1"/>
          <p:nvPr>
            <p:ph idx="3" type="subTitle"/>
          </p:nvPr>
        </p:nvSpPr>
        <p:spPr>
          <a:xfrm>
            <a:off x="1917175" y="2523500"/>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92" name="Google Shape;192;p24"/>
          <p:cNvSpPr txBox="1"/>
          <p:nvPr>
            <p:ph idx="4" type="subTitle"/>
          </p:nvPr>
        </p:nvSpPr>
        <p:spPr>
          <a:xfrm>
            <a:off x="1917175" y="2933625"/>
            <a:ext cx="21948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24"/>
          <p:cNvSpPr txBox="1"/>
          <p:nvPr>
            <p:ph idx="5" type="subTitle"/>
          </p:nvPr>
        </p:nvSpPr>
        <p:spPr>
          <a:xfrm>
            <a:off x="1917175" y="3675600"/>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194" name="Google Shape;194;p24"/>
          <p:cNvSpPr txBox="1"/>
          <p:nvPr>
            <p:ph idx="6" type="subTitle"/>
          </p:nvPr>
        </p:nvSpPr>
        <p:spPr>
          <a:xfrm>
            <a:off x="1917175" y="4085725"/>
            <a:ext cx="21948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5" name="Google Shape;195;p24"/>
          <p:cNvSpPr/>
          <p:nvPr/>
        </p:nvSpPr>
        <p:spPr>
          <a:xfrm>
            <a:off x="-404450" y="-143275"/>
            <a:ext cx="1652376" cy="2804782"/>
          </a:xfrm>
          <a:custGeom>
            <a:rect b="b" l="l" r="r" t="t"/>
            <a:pathLst>
              <a:path extrusionOk="0" h="58702" w="34583">
                <a:moveTo>
                  <a:pt x="2690" y="0"/>
                </a:moveTo>
                <a:lnTo>
                  <a:pt x="0" y="58702"/>
                </a:lnTo>
                <a:cubicBezTo>
                  <a:pt x="5752" y="58642"/>
                  <a:pt x="11340" y="56814"/>
                  <a:pt x="16036" y="53500"/>
                </a:cubicBezTo>
                <a:cubicBezTo>
                  <a:pt x="20717" y="50156"/>
                  <a:pt x="24194" y="45386"/>
                  <a:pt x="25963" y="39917"/>
                </a:cubicBezTo>
                <a:cubicBezTo>
                  <a:pt x="28058" y="33289"/>
                  <a:pt x="27419" y="26171"/>
                  <a:pt x="27687" y="19231"/>
                </a:cubicBezTo>
                <a:cubicBezTo>
                  <a:pt x="27954" y="12305"/>
                  <a:pt x="29426" y="4830"/>
                  <a:pt x="34582" y="193"/>
                </a:cubicBezTo>
                <a:cubicBezTo>
                  <a:pt x="34300" y="193"/>
                  <a:pt x="33869" y="0"/>
                  <a:pt x="335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rot="10800000">
            <a:off x="8309849" y="2578864"/>
            <a:ext cx="1280176" cy="2628235"/>
          </a:xfrm>
          <a:custGeom>
            <a:rect b="b" l="l" r="r" t="t"/>
            <a:pathLst>
              <a:path extrusionOk="0" h="58702" w="34583">
                <a:moveTo>
                  <a:pt x="2690" y="0"/>
                </a:moveTo>
                <a:lnTo>
                  <a:pt x="0" y="58702"/>
                </a:lnTo>
                <a:cubicBezTo>
                  <a:pt x="5752" y="58642"/>
                  <a:pt x="11340" y="56814"/>
                  <a:pt x="16036" y="53500"/>
                </a:cubicBezTo>
                <a:cubicBezTo>
                  <a:pt x="20717" y="50156"/>
                  <a:pt x="24194" y="45386"/>
                  <a:pt x="25963" y="39917"/>
                </a:cubicBezTo>
                <a:cubicBezTo>
                  <a:pt x="28058" y="33289"/>
                  <a:pt x="27419" y="26171"/>
                  <a:pt x="27687" y="19231"/>
                </a:cubicBezTo>
                <a:cubicBezTo>
                  <a:pt x="27954" y="12305"/>
                  <a:pt x="29426" y="4830"/>
                  <a:pt x="34582" y="193"/>
                </a:cubicBezTo>
                <a:cubicBezTo>
                  <a:pt x="34300" y="193"/>
                  <a:pt x="33869" y="0"/>
                  <a:pt x="335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rot="10800000">
            <a:off x="8737703" y="934057"/>
            <a:ext cx="1009647" cy="1228694"/>
          </a:xfrm>
          <a:custGeom>
            <a:rect b="b" l="l" r="r" t="t"/>
            <a:pathLst>
              <a:path extrusionOk="0" h="64473" w="64473">
                <a:moveTo>
                  <a:pt x="32236" y="1"/>
                </a:moveTo>
                <a:cubicBezTo>
                  <a:pt x="14442" y="1"/>
                  <a:pt x="1" y="14426"/>
                  <a:pt x="1" y="32237"/>
                </a:cubicBezTo>
                <a:cubicBezTo>
                  <a:pt x="1" y="50031"/>
                  <a:pt x="14442" y="64472"/>
                  <a:pt x="32236" y="64472"/>
                </a:cubicBezTo>
                <a:cubicBezTo>
                  <a:pt x="50047" y="64472"/>
                  <a:pt x="64472" y="50031"/>
                  <a:pt x="64472" y="32237"/>
                </a:cubicBezTo>
                <a:cubicBezTo>
                  <a:pt x="64472" y="14426"/>
                  <a:pt x="50047" y="1"/>
                  <a:pt x="322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734475" y="3061075"/>
            <a:ext cx="1122314" cy="1366022"/>
          </a:xfrm>
          <a:custGeom>
            <a:rect b="b" l="l" r="r" t="t"/>
            <a:pathLst>
              <a:path extrusionOk="0" h="64473" w="64473">
                <a:moveTo>
                  <a:pt x="32236" y="1"/>
                </a:moveTo>
                <a:cubicBezTo>
                  <a:pt x="14442" y="1"/>
                  <a:pt x="1" y="14426"/>
                  <a:pt x="1" y="32237"/>
                </a:cubicBezTo>
                <a:cubicBezTo>
                  <a:pt x="1" y="50031"/>
                  <a:pt x="14442" y="64472"/>
                  <a:pt x="32236" y="64472"/>
                </a:cubicBezTo>
                <a:cubicBezTo>
                  <a:pt x="50047" y="64472"/>
                  <a:pt x="64472" y="50031"/>
                  <a:pt x="64472" y="32237"/>
                </a:cubicBezTo>
                <a:cubicBezTo>
                  <a:pt x="64472" y="14426"/>
                  <a:pt x="50047" y="1"/>
                  <a:pt x="322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199" name="Shape 199"/>
        <p:cNvGrpSpPr/>
        <p:nvPr/>
      </p:nvGrpSpPr>
      <p:grpSpPr>
        <a:xfrm>
          <a:off x="0" y="0"/>
          <a:ext cx="0" cy="0"/>
          <a:chOff x="0" y="0"/>
          <a:chExt cx="0" cy="0"/>
        </a:xfrm>
      </p:grpSpPr>
      <p:sp>
        <p:nvSpPr>
          <p:cNvPr id="200" name="Google Shape;200;p25"/>
          <p:cNvSpPr txBox="1"/>
          <p:nvPr>
            <p:ph hasCustomPrompt="1" type="title"/>
          </p:nvPr>
        </p:nvSpPr>
        <p:spPr>
          <a:xfrm>
            <a:off x="2592888" y="819788"/>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1" name="Google Shape;201;p25"/>
          <p:cNvSpPr txBox="1"/>
          <p:nvPr>
            <p:ph idx="1" type="subTitle"/>
          </p:nvPr>
        </p:nvSpPr>
        <p:spPr>
          <a:xfrm>
            <a:off x="2394438" y="1349188"/>
            <a:ext cx="43551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2" name="Google Shape;202;p25"/>
          <p:cNvSpPr txBox="1"/>
          <p:nvPr>
            <p:ph hasCustomPrompt="1" idx="2" type="title"/>
          </p:nvPr>
        </p:nvSpPr>
        <p:spPr>
          <a:xfrm>
            <a:off x="2592888" y="21182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3" name="Google Shape;203;p25"/>
          <p:cNvSpPr txBox="1"/>
          <p:nvPr>
            <p:ph idx="3" type="subTitle"/>
          </p:nvPr>
        </p:nvSpPr>
        <p:spPr>
          <a:xfrm>
            <a:off x="2394438" y="2647600"/>
            <a:ext cx="43551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5"/>
          <p:cNvSpPr txBox="1"/>
          <p:nvPr>
            <p:ph hasCustomPrompt="1" idx="4" type="title"/>
          </p:nvPr>
        </p:nvSpPr>
        <p:spPr>
          <a:xfrm>
            <a:off x="2592888" y="3416613"/>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5" name="Google Shape;205;p25"/>
          <p:cNvSpPr txBox="1"/>
          <p:nvPr>
            <p:ph idx="5" type="subTitle"/>
          </p:nvPr>
        </p:nvSpPr>
        <p:spPr>
          <a:xfrm>
            <a:off x="2394438" y="3946013"/>
            <a:ext cx="43551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6" name="Google Shape;206;p25"/>
          <p:cNvSpPr/>
          <p:nvPr/>
        </p:nvSpPr>
        <p:spPr>
          <a:xfrm>
            <a:off x="-114250" y="1870125"/>
            <a:ext cx="1296257" cy="2814908"/>
          </a:xfrm>
          <a:custGeom>
            <a:rect b="b" l="l" r="r" t="t"/>
            <a:pathLst>
              <a:path extrusionOk="0" h="58702" w="34583">
                <a:moveTo>
                  <a:pt x="2690" y="0"/>
                </a:moveTo>
                <a:lnTo>
                  <a:pt x="0" y="58702"/>
                </a:lnTo>
                <a:cubicBezTo>
                  <a:pt x="5752" y="58642"/>
                  <a:pt x="11340" y="56814"/>
                  <a:pt x="16036" y="53500"/>
                </a:cubicBezTo>
                <a:cubicBezTo>
                  <a:pt x="20717" y="50156"/>
                  <a:pt x="24194" y="45386"/>
                  <a:pt x="25963" y="39917"/>
                </a:cubicBezTo>
                <a:cubicBezTo>
                  <a:pt x="28058" y="33289"/>
                  <a:pt x="27419" y="26171"/>
                  <a:pt x="27687" y="19231"/>
                </a:cubicBezTo>
                <a:cubicBezTo>
                  <a:pt x="27954" y="12305"/>
                  <a:pt x="29426" y="4830"/>
                  <a:pt x="34582" y="193"/>
                </a:cubicBezTo>
                <a:cubicBezTo>
                  <a:pt x="34300" y="193"/>
                  <a:pt x="33869" y="0"/>
                  <a:pt x="335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flipH="1" rot="2017316">
            <a:off x="7085058" y="2671322"/>
            <a:ext cx="2477943" cy="3058483"/>
          </a:xfrm>
          <a:custGeom>
            <a:rect b="b" l="l" r="r" t="t"/>
            <a:pathLst>
              <a:path extrusionOk="0" h="69019" w="45208">
                <a:moveTo>
                  <a:pt x="32031" y="1"/>
                </a:moveTo>
                <a:cubicBezTo>
                  <a:pt x="28563" y="1"/>
                  <a:pt x="24980" y="1285"/>
                  <a:pt x="21965" y="3125"/>
                </a:cubicBezTo>
                <a:cubicBezTo>
                  <a:pt x="17328" y="5963"/>
                  <a:pt x="13524" y="9976"/>
                  <a:pt x="9021" y="13022"/>
                </a:cubicBezTo>
                <a:cubicBezTo>
                  <a:pt x="6316" y="14865"/>
                  <a:pt x="3181" y="16336"/>
                  <a:pt x="0" y="16856"/>
                </a:cubicBezTo>
                <a:lnTo>
                  <a:pt x="0" y="69019"/>
                </a:lnTo>
                <a:lnTo>
                  <a:pt x="35087" y="69019"/>
                </a:lnTo>
                <a:cubicBezTo>
                  <a:pt x="36291" y="66166"/>
                  <a:pt x="36722" y="63149"/>
                  <a:pt x="35533" y="60370"/>
                </a:cubicBezTo>
                <a:cubicBezTo>
                  <a:pt x="34077" y="56981"/>
                  <a:pt x="30614" y="54975"/>
                  <a:pt x="27226" y="53534"/>
                </a:cubicBezTo>
                <a:cubicBezTo>
                  <a:pt x="25576" y="52835"/>
                  <a:pt x="23808" y="52166"/>
                  <a:pt x="22649" y="50799"/>
                </a:cubicBezTo>
                <a:cubicBezTo>
                  <a:pt x="20702" y="48525"/>
                  <a:pt x="21029" y="45107"/>
                  <a:pt x="21935" y="42254"/>
                </a:cubicBezTo>
                <a:cubicBezTo>
                  <a:pt x="23332" y="37885"/>
                  <a:pt x="25784" y="33917"/>
                  <a:pt x="29084" y="30722"/>
                </a:cubicBezTo>
                <a:cubicBezTo>
                  <a:pt x="33364" y="26590"/>
                  <a:pt x="39055" y="23722"/>
                  <a:pt x="41953" y="18536"/>
                </a:cubicBezTo>
                <a:cubicBezTo>
                  <a:pt x="45208" y="12725"/>
                  <a:pt x="43380" y="4269"/>
                  <a:pt x="37465" y="1252"/>
                </a:cubicBezTo>
                <a:cubicBezTo>
                  <a:pt x="35761" y="379"/>
                  <a:pt x="33913" y="1"/>
                  <a:pt x="32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rot="10800000">
            <a:off x="8008677" y="395153"/>
            <a:ext cx="1296257" cy="2814908"/>
          </a:xfrm>
          <a:custGeom>
            <a:rect b="b" l="l" r="r" t="t"/>
            <a:pathLst>
              <a:path extrusionOk="0" h="58702" w="34583">
                <a:moveTo>
                  <a:pt x="2690" y="0"/>
                </a:moveTo>
                <a:lnTo>
                  <a:pt x="0" y="58702"/>
                </a:lnTo>
                <a:cubicBezTo>
                  <a:pt x="5752" y="58642"/>
                  <a:pt x="11340" y="56814"/>
                  <a:pt x="16036" y="53500"/>
                </a:cubicBezTo>
                <a:cubicBezTo>
                  <a:pt x="20717" y="50156"/>
                  <a:pt x="24194" y="45386"/>
                  <a:pt x="25963" y="39917"/>
                </a:cubicBezTo>
                <a:cubicBezTo>
                  <a:pt x="28058" y="33289"/>
                  <a:pt x="27419" y="26171"/>
                  <a:pt x="27687" y="19231"/>
                </a:cubicBezTo>
                <a:cubicBezTo>
                  <a:pt x="27954" y="12305"/>
                  <a:pt x="29426" y="4830"/>
                  <a:pt x="34582" y="193"/>
                </a:cubicBezTo>
                <a:cubicBezTo>
                  <a:pt x="34300" y="193"/>
                  <a:pt x="33869" y="0"/>
                  <a:pt x="335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flipH="1" rot="-8782684">
            <a:off x="-372317" y="-649619"/>
            <a:ext cx="2477943" cy="3058483"/>
          </a:xfrm>
          <a:custGeom>
            <a:rect b="b" l="l" r="r" t="t"/>
            <a:pathLst>
              <a:path extrusionOk="0" h="69019" w="45208">
                <a:moveTo>
                  <a:pt x="32031" y="1"/>
                </a:moveTo>
                <a:cubicBezTo>
                  <a:pt x="28563" y="1"/>
                  <a:pt x="24980" y="1285"/>
                  <a:pt x="21965" y="3125"/>
                </a:cubicBezTo>
                <a:cubicBezTo>
                  <a:pt x="17328" y="5963"/>
                  <a:pt x="13524" y="9976"/>
                  <a:pt x="9021" y="13022"/>
                </a:cubicBezTo>
                <a:cubicBezTo>
                  <a:pt x="6316" y="14865"/>
                  <a:pt x="3181" y="16336"/>
                  <a:pt x="0" y="16856"/>
                </a:cubicBezTo>
                <a:lnTo>
                  <a:pt x="0" y="69019"/>
                </a:lnTo>
                <a:lnTo>
                  <a:pt x="35087" y="69019"/>
                </a:lnTo>
                <a:cubicBezTo>
                  <a:pt x="36291" y="66166"/>
                  <a:pt x="36722" y="63149"/>
                  <a:pt x="35533" y="60370"/>
                </a:cubicBezTo>
                <a:cubicBezTo>
                  <a:pt x="34077" y="56981"/>
                  <a:pt x="30614" y="54975"/>
                  <a:pt x="27226" y="53534"/>
                </a:cubicBezTo>
                <a:cubicBezTo>
                  <a:pt x="25576" y="52835"/>
                  <a:pt x="23808" y="52166"/>
                  <a:pt x="22649" y="50799"/>
                </a:cubicBezTo>
                <a:cubicBezTo>
                  <a:pt x="20702" y="48525"/>
                  <a:pt x="21029" y="45107"/>
                  <a:pt x="21935" y="42254"/>
                </a:cubicBezTo>
                <a:cubicBezTo>
                  <a:pt x="23332" y="37885"/>
                  <a:pt x="25784" y="33917"/>
                  <a:pt x="29084" y="30722"/>
                </a:cubicBezTo>
                <a:cubicBezTo>
                  <a:pt x="33364" y="26590"/>
                  <a:pt x="39055" y="23722"/>
                  <a:pt x="41953" y="18536"/>
                </a:cubicBezTo>
                <a:cubicBezTo>
                  <a:pt x="45208" y="12725"/>
                  <a:pt x="43380" y="4269"/>
                  <a:pt x="37465" y="1252"/>
                </a:cubicBezTo>
                <a:cubicBezTo>
                  <a:pt x="35761" y="379"/>
                  <a:pt x="33913" y="1"/>
                  <a:pt x="32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2_1_2">
    <p:spTree>
      <p:nvGrpSpPr>
        <p:cNvPr id="210" name="Shape 210"/>
        <p:cNvGrpSpPr/>
        <p:nvPr/>
      </p:nvGrpSpPr>
      <p:grpSpPr>
        <a:xfrm>
          <a:off x="0" y="0"/>
          <a:ext cx="0" cy="0"/>
          <a:chOff x="0" y="0"/>
          <a:chExt cx="0" cy="0"/>
        </a:xfrm>
      </p:grpSpPr>
      <p:sp>
        <p:nvSpPr>
          <p:cNvPr id="211" name="Google Shape;211;p26"/>
          <p:cNvSpPr txBox="1"/>
          <p:nvPr>
            <p:ph idx="1" type="subTitle"/>
          </p:nvPr>
        </p:nvSpPr>
        <p:spPr>
          <a:xfrm>
            <a:off x="3710088" y="1326550"/>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12" name="Google Shape;212;p26"/>
          <p:cNvSpPr txBox="1"/>
          <p:nvPr>
            <p:ph idx="2" type="subTitle"/>
          </p:nvPr>
        </p:nvSpPr>
        <p:spPr>
          <a:xfrm>
            <a:off x="2997575" y="1736675"/>
            <a:ext cx="31488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3" name="Google Shape;213;p26"/>
          <p:cNvSpPr txBox="1"/>
          <p:nvPr>
            <p:ph type="title"/>
          </p:nvPr>
        </p:nvSpPr>
        <p:spPr>
          <a:xfrm>
            <a:off x="1446900" y="361350"/>
            <a:ext cx="6250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214" name="Google Shape;214;p26"/>
          <p:cNvSpPr txBox="1"/>
          <p:nvPr>
            <p:ph idx="3" type="subTitle"/>
          </p:nvPr>
        </p:nvSpPr>
        <p:spPr>
          <a:xfrm flipH="1">
            <a:off x="3710088" y="2461913"/>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15" name="Google Shape;215;p26"/>
          <p:cNvSpPr txBox="1"/>
          <p:nvPr>
            <p:ph idx="4" type="subTitle"/>
          </p:nvPr>
        </p:nvSpPr>
        <p:spPr>
          <a:xfrm flipH="1">
            <a:off x="2997588" y="2872050"/>
            <a:ext cx="31488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6" name="Google Shape;216;p26"/>
          <p:cNvSpPr txBox="1"/>
          <p:nvPr>
            <p:ph idx="5" type="subTitle"/>
          </p:nvPr>
        </p:nvSpPr>
        <p:spPr>
          <a:xfrm flipH="1">
            <a:off x="3710088" y="357477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17" name="Google Shape;217;p26"/>
          <p:cNvSpPr txBox="1"/>
          <p:nvPr>
            <p:ph idx="6" type="subTitle"/>
          </p:nvPr>
        </p:nvSpPr>
        <p:spPr>
          <a:xfrm flipH="1">
            <a:off x="2997600" y="3984900"/>
            <a:ext cx="31488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8" name="Google Shape;218;p26"/>
          <p:cNvSpPr/>
          <p:nvPr/>
        </p:nvSpPr>
        <p:spPr>
          <a:xfrm rot="10026794">
            <a:off x="6022337" y="1608075"/>
            <a:ext cx="4488423" cy="4290413"/>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6"/>
          <p:cNvSpPr/>
          <p:nvPr/>
        </p:nvSpPr>
        <p:spPr>
          <a:xfrm rot="-4653190">
            <a:off x="-1693493" y="1569818"/>
            <a:ext cx="4834748" cy="4396834"/>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
    <p:spTree>
      <p:nvGrpSpPr>
        <p:cNvPr id="220" name="Shape 220"/>
        <p:cNvGrpSpPr/>
        <p:nvPr/>
      </p:nvGrpSpPr>
      <p:grpSpPr>
        <a:xfrm>
          <a:off x="0" y="0"/>
          <a:ext cx="0" cy="0"/>
          <a:chOff x="0" y="0"/>
          <a:chExt cx="0" cy="0"/>
        </a:xfrm>
      </p:grpSpPr>
      <p:sp>
        <p:nvSpPr>
          <p:cNvPr id="221" name="Google Shape;221;p27"/>
          <p:cNvSpPr txBox="1"/>
          <p:nvPr>
            <p:ph idx="1" type="subTitle"/>
          </p:nvPr>
        </p:nvSpPr>
        <p:spPr>
          <a:xfrm>
            <a:off x="1150000" y="2803850"/>
            <a:ext cx="26397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7"/>
          <p:cNvSpPr txBox="1"/>
          <p:nvPr>
            <p:ph type="title"/>
          </p:nvPr>
        </p:nvSpPr>
        <p:spPr>
          <a:xfrm>
            <a:off x="1150000" y="1610750"/>
            <a:ext cx="1643700" cy="11931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l">
              <a:spcBef>
                <a:spcPts val="0"/>
              </a:spcBef>
              <a:spcAft>
                <a:spcPts val="0"/>
              </a:spcAft>
              <a:buClr>
                <a:schemeClr val="dk1"/>
              </a:buClr>
              <a:buSzPts val="3500"/>
              <a:buNone/>
              <a:defRPr sz="3500">
                <a:solidFill>
                  <a:schemeClr val="dk1"/>
                </a:solidFill>
              </a:defRPr>
            </a:lvl2pPr>
            <a:lvl3pPr lvl="2" rtl="0" algn="l">
              <a:spcBef>
                <a:spcPts val="0"/>
              </a:spcBef>
              <a:spcAft>
                <a:spcPts val="0"/>
              </a:spcAft>
              <a:buClr>
                <a:schemeClr val="dk1"/>
              </a:buClr>
              <a:buSzPts val="3500"/>
              <a:buNone/>
              <a:defRPr sz="3500">
                <a:solidFill>
                  <a:schemeClr val="dk1"/>
                </a:solidFill>
              </a:defRPr>
            </a:lvl3pPr>
            <a:lvl4pPr lvl="3" rtl="0" algn="l">
              <a:spcBef>
                <a:spcPts val="0"/>
              </a:spcBef>
              <a:spcAft>
                <a:spcPts val="0"/>
              </a:spcAft>
              <a:buClr>
                <a:schemeClr val="dk1"/>
              </a:buClr>
              <a:buSzPts val="3500"/>
              <a:buNone/>
              <a:defRPr sz="3500">
                <a:solidFill>
                  <a:schemeClr val="dk1"/>
                </a:solidFill>
              </a:defRPr>
            </a:lvl4pPr>
            <a:lvl5pPr lvl="4" rtl="0" algn="l">
              <a:spcBef>
                <a:spcPts val="0"/>
              </a:spcBef>
              <a:spcAft>
                <a:spcPts val="0"/>
              </a:spcAft>
              <a:buClr>
                <a:schemeClr val="dk1"/>
              </a:buClr>
              <a:buSzPts val="3500"/>
              <a:buNone/>
              <a:defRPr sz="3500">
                <a:solidFill>
                  <a:schemeClr val="dk1"/>
                </a:solidFill>
              </a:defRPr>
            </a:lvl5pPr>
            <a:lvl6pPr lvl="5" rtl="0" algn="l">
              <a:spcBef>
                <a:spcPts val="0"/>
              </a:spcBef>
              <a:spcAft>
                <a:spcPts val="0"/>
              </a:spcAft>
              <a:buClr>
                <a:schemeClr val="dk1"/>
              </a:buClr>
              <a:buSzPts val="3500"/>
              <a:buNone/>
              <a:defRPr sz="3500">
                <a:solidFill>
                  <a:schemeClr val="dk1"/>
                </a:solidFill>
              </a:defRPr>
            </a:lvl6pPr>
            <a:lvl7pPr lvl="6" rtl="0" algn="l">
              <a:spcBef>
                <a:spcPts val="0"/>
              </a:spcBef>
              <a:spcAft>
                <a:spcPts val="0"/>
              </a:spcAft>
              <a:buClr>
                <a:schemeClr val="dk1"/>
              </a:buClr>
              <a:buSzPts val="3500"/>
              <a:buNone/>
              <a:defRPr sz="3500">
                <a:solidFill>
                  <a:schemeClr val="dk1"/>
                </a:solidFill>
              </a:defRPr>
            </a:lvl7pPr>
            <a:lvl8pPr lvl="7" rtl="0" algn="l">
              <a:spcBef>
                <a:spcPts val="0"/>
              </a:spcBef>
              <a:spcAft>
                <a:spcPts val="0"/>
              </a:spcAft>
              <a:buClr>
                <a:schemeClr val="dk1"/>
              </a:buClr>
              <a:buSzPts val="3500"/>
              <a:buNone/>
              <a:defRPr sz="3500">
                <a:solidFill>
                  <a:schemeClr val="dk1"/>
                </a:solidFill>
              </a:defRPr>
            </a:lvl8pPr>
            <a:lvl9pPr lvl="8" rtl="0" algn="l">
              <a:spcBef>
                <a:spcPts val="0"/>
              </a:spcBef>
              <a:spcAft>
                <a:spcPts val="0"/>
              </a:spcAft>
              <a:buClr>
                <a:schemeClr val="dk1"/>
              </a:buClr>
              <a:buSzPts val="3500"/>
              <a:buNone/>
              <a:defRPr sz="3500">
                <a:solidFill>
                  <a:schemeClr val="dk1"/>
                </a:solidFill>
              </a:defRPr>
            </a:lvl9pPr>
          </a:lstStyle>
          <a:p/>
        </p:txBody>
      </p:sp>
      <p:sp>
        <p:nvSpPr>
          <p:cNvPr id="223" name="Google Shape;223;p27"/>
          <p:cNvSpPr/>
          <p:nvPr/>
        </p:nvSpPr>
        <p:spPr>
          <a:xfrm>
            <a:off x="3335225" y="-462000"/>
            <a:ext cx="7152348" cy="6067489"/>
          </a:xfrm>
          <a:custGeom>
            <a:rect b="b" l="l" r="r" t="t"/>
            <a:pathLst>
              <a:path extrusionOk="0" h="123129" w="147669">
                <a:moveTo>
                  <a:pt x="31010" y="0"/>
                </a:moveTo>
                <a:cubicBezTo>
                  <a:pt x="22223" y="0"/>
                  <a:pt x="13352" y="2897"/>
                  <a:pt x="8534" y="9462"/>
                </a:cubicBezTo>
                <a:cubicBezTo>
                  <a:pt x="1" y="21127"/>
                  <a:pt x="6265" y="42087"/>
                  <a:pt x="18049" y="51399"/>
                </a:cubicBezTo>
                <a:cubicBezTo>
                  <a:pt x="32016" y="62438"/>
                  <a:pt x="48338" y="52805"/>
                  <a:pt x="59444" y="65232"/>
                </a:cubicBezTo>
                <a:cubicBezTo>
                  <a:pt x="65133" y="71581"/>
                  <a:pt x="62508" y="75983"/>
                  <a:pt x="66910" y="87038"/>
                </a:cubicBezTo>
                <a:cubicBezTo>
                  <a:pt x="72905" y="102091"/>
                  <a:pt x="89414" y="123129"/>
                  <a:pt x="108407" y="123129"/>
                </a:cubicBezTo>
                <a:cubicBezTo>
                  <a:pt x="109260" y="123129"/>
                  <a:pt x="110118" y="123086"/>
                  <a:pt x="110981" y="122999"/>
                </a:cubicBezTo>
                <a:cubicBezTo>
                  <a:pt x="131636" y="120916"/>
                  <a:pt x="147669" y="93794"/>
                  <a:pt x="144588" y="71005"/>
                </a:cubicBezTo>
                <a:cubicBezTo>
                  <a:pt x="144215" y="68245"/>
                  <a:pt x="141828" y="52703"/>
                  <a:pt x="128876" y="42985"/>
                </a:cubicBezTo>
                <a:cubicBezTo>
                  <a:pt x="121915" y="37774"/>
                  <a:pt x="115429" y="36894"/>
                  <a:pt x="108805" y="36894"/>
                </a:cubicBezTo>
                <a:cubicBezTo>
                  <a:pt x="105421" y="36894"/>
                  <a:pt x="102001" y="37123"/>
                  <a:pt x="98464" y="37123"/>
                </a:cubicBezTo>
                <a:cubicBezTo>
                  <a:pt x="91981" y="37123"/>
                  <a:pt x="85101" y="36352"/>
                  <a:pt x="77323" y="31980"/>
                </a:cubicBezTo>
                <a:cubicBezTo>
                  <a:pt x="60561" y="22566"/>
                  <a:pt x="65505" y="12425"/>
                  <a:pt x="46644" y="3333"/>
                </a:cubicBezTo>
                <a:cubicBezTo>
                  <a:pt x="42182" y="1178"/>
                  <a:pt x="36613" y="0"/>
                  <a:pt x="31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flipH="1">
            <a:off x="7691144" y="-371750"/>
            <a:ext cx="1728106" cy="1193075"/>
          </a:xfrm>
          <a:custGeom>
            <a:rect b="b" l="l" r="r" t="t"/>
            <a:pathLst>
              <a:path extrusionOk="0" h="51598" w="74737">
                <a:moveTo>
                  <a:pt x="33705" y="0"/>
                </a:moveTo>
                <a:cubicBezTo>
                  <a:pt x="28058" y="312"/>
                  <a:pt x="22396" y="654"/>
                  <a:pt x="16853" y="1798"/>
                </a:cubicBezTo>
                <a:cubicBezTo>
                  <a:pt x="11310" y="2957"/>
                  <a:pt x="5870" y="4964"/>
                  <a:pt x="1353" y="8367"/>
                </a:cubicBezTo>
                <a:cubicBezTo>
                  <a:pt x="1070" y="8560"/>
                  <a:pt x="832" y="8798"/>
                  <a:pt x="639" y="9080"/>
                </a:cubicBezTo>
                <a:cubicBezTo>
                  <a:pt x="387" y="9481"/>
                  <a:pt x="372" y="9972"/>
                  <a:pt x="357" y="10433"/>
                </a:cubicBezTo>
                <a:cubicBezTo>
                  <a:pt x="0" y="24357"/>
                  <a:pt x="7995" y="37792"/>
                  <a:pt x="6182" y="51598"/>
                </a:cubicBezTo>
                <a:cubicBezTo>
                  <a:pt x="10849" y="48165"/>
                  <a:pt x="16986" y="47556"/>
                  <a:pt x="22782" y="47511"/>
                </a:cubicBezTo>
                <a:cubicBezTo>
                  <a:pt x="23011" y="47510"/>
                  <a:pt x="23240" y="47509"/>
                  <a:pt x="23469" y="47509"/>
                </a:cubicBezTo>
                <a:cubicBezTo>
                  <a:pt x="28055" y="47509"/>
                  <a:pt x="32640" y="47793"/>
                  <a:pt x="37198" y="48373"/>
                </a:cubicBezTo>
                <a:cubicBezTo>
                  <a:pt x="39868" y="48708"/>
                  <a:pt x="42563" y="49144"/>
                  <a:pt x="45246" y="49144"/>
                </a:cubicBezTo>
                <a:cubicBezTo>
                  <a:pt x="46132" y="49144"/>
                  <a:pt x="47016" y="49097"/>
                  <a:pt x="47898" y="48982"/>
                </a:cubicBezTo>
                <a:cubicBezTo>
                  <a:pt x="53129" y="48284"/>
                  <a:pt x="57899" y="45208"/>
                  <a:pt x="61079" y="41002"/>
                </a:cubicBezTo>
                <a:cubicBezTo>
                  <a:pt x="64260" y="36781"/>
                  <a:pt x="65894" y="31535"/>
                  <a:pt x="66192" y="26260"/>
                </a:cubicBezTo>
                <a:cubicBezTo>
                  <a:pt x="66296" y="24179"/>
                  <a:pt x="66221" y="22099"/>
                  <a:pt x="66429" y="20033"/>
                </a:cubicBezTo>
                <a:cubicBezTo>
                  <a:pt x="67069" y="14148"/>
                  <a:pt x="70070" y="8798"/>
                  <a:pt x="74737" y="5172"/>
                </a:cubicBezTo>
                <a:lnTo>
                  <a:pt x="337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7_1">
    <p:spTree>
      <p:nvGrpSpPr>
        <p:cNvPr id="225" name="Shape 225"/>
        <p:cNvGrpSpPr/>
        <p:nvPr/>
      </p:nvGrpSpPr>
      <p:grpSpPr>
        <a:xfrm>
          <a:off x="0" y="0"/>
          <a:ext cx="0" cy="0"/>
          <a:chOff x="0" y="0"/>
          <a:chExt cx="0" cy="0"/>
        </a:xfrm>
      </p:grpSpPr>
      <p:sp>
        <p:nvSpPr>
          <p:cNvPr id="226" name="Google Shape;226;p28"/>
          <p:cNvSpPr txBox="1"/>
          <p:nvPr>
            <p:ph idx="1" type="subTitle"/>
          </p:nvPr>
        </p:nvSpPr>
        <p:spPr>
          <a:xfrm flipH="1">
            <a:off x="5066325" y="2803150"/>
            <a:ext cx="2916000" cy="733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7" name="Google Shape;227;p28"/>
          <p:cNvSpPr txBox="1"/>
          <p:nvPr>
            <p:ph type="title"/>
          </p:nvPr>
        </p:nvSpPr>
        <p:spPr>
          <a:xfrm flipH="1">
            <a:off x="6432825" y="1610050"/>
            <a:ext cx="1549500" cy="1193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r">
              <a:spcBef>
                <a:spcPts val="0"/>
              </a:spcBef>
              <a:spcAft>
                <a:spcPts val="0"/>
              </a:spcAft>
              <a:buClr>
                <a:schemeClr val="dk1"/>
              </a:buClr>
              <a:buSzPts val="3500"/>
              <a:buNone/>
              <a:defRPr sz="3500">
                <a:solidFill>
                  <a:schemeClr val="dk1"/>
                </a:solidFill>
              </a:defRPr>
            </a:lvl2pPr>
            <a:lvl3pPr lvl="2" rtl="0" algn="r">
              <a:spcBef>
                <a:spcPts val="0"/>
              </a:spcBef>
              <a:spcAft>
                <a:spcPts val="0"/>
              </a:spcAft>
              <a:buClr>
                <a:schemeClr val="dk1"/>
              </a:buClr>
              <a:buSzPts val="3500"/>
              <a:buNone/>
              <a:defRPr sz="3500">
                <a:solidFill>
                  <a:schemeClr val="dk1"/>
                </a:solidFill>
              </a:defRPr>
            </a:lvl3pPr>
            <a:lvl4pPr lvl="3" rtl="0" algn="r">
              <a:spcBef>
                <a:spcPts val="0"/>
              </a:spcBef>
              <a:spcAft>
                <a:spcPts val="0"/>
              </a:spcAft>
              <a:buClr>
                <a:schemeClr val="dk1"/>
              </a:buClr>
              <a:buSzPts val="3500"/>
              <a:buNone/>
              <a:defRPr sz="3500">
                <a:solidFill>
                  <a:schemeClr val="dk1"/>
                </a:solidFill>
              </a:defRPr>
            </a:lvl4pPr>
            <a:lvl5pPr lvl="4" rtl="0" algn="r">
              <a:spcBef>
                <a:spcPts val="0"/>
              </a:spcBef>
              <a:spcAft>
                <a:spcPts val="0"/>
              </a:spcAft>
              <a:buClr>
                <a:schemeClr val="dk1"/>
              </a:buClr>
              <a:buSzPts val="3500"/>
              <a:buNone/>
              <a:defRPr sz="3500">
                <a:solidFill>
                  <a:schemeClr val="dk1"/>
                </a:solidFill>
              </a:defRPr>
            </a:lvl5pPr>
            <a:lvl6pPr lvl="5" rtl="0" algn="r">
              <a:spcBef>
                <a:spcPts val="0"/>
              </a:spcBef>
              <a:spcAft>
                <a:spcPts val="0"/>
              </a:spcAft>
              <a:buClr>
                <a:schemeClr val="dk1"/>
              </a:buClr>
              <a:buSzPts val="3500"/>
              <a:buNone/>
              <a:defRPr sz="3500">
                <a:solidFill>
                  <a:schemeClr val="dk1"/>
                </a:solidFill>
              </a:defRPr>
            </a:lvl6pPr>
            <a:lvl7pPr lvl="6" rtl="0" algn="r">
              <a:spcBef>
                <a:spcPts val="0"/>
              </a:spcBef>
              <a:spcAft>
                <a:spcPts val="0"/>
              </a:spcAft>
              <a:buClr>
                <a:schemeClr val="dk1"/>
              </a:buClr>
              <a:buSzPts val="3500"/>
              <a:buNone/>
              <a:defRPr sz="3500">
                <a:solidFill>
                  <a:schemeClr val="dk1"/>
                </a:solidFill>
              </a:defRPr>
            </a:lvl7pPr>
            <a:lvl8pPr lvl="7" rtl="0" algn="r">
              <a:spcBef>
                <a:spcPts val="0"/>
              </a:spcBef>
              <a:spcAft>
                <a:spcPts val="0"/>
              </a:spcAft>
              <a:buClr>
                <a:schemeClr val="dk1"/>
              </a:buClr>
              <a:buSzPts val="3500"/>
              <a:buNone/>
              <a:defRPr sz="3500">
                <a:solidFill>
                  <a:schemeClr val="dk1"/>
                </a:solidFill>
              </a:defRPr>
            </a:lvl8pPr>
            <a:lvl9pPr lvl="8" rtl="0" algn="r">
              <a:spcBef>
                <a:spcPts val="0"/>
              </a:spcBef>
              <a:spcAft>
                <a:spcPts val="0"/>
              </a:spcAft>
              <a:buClr>
                <a:schemeClr val="dk1"/>
              </a:buClr>
              <a:buSzPts val="3500"/>
              <a:buNone/>
              <a:defRPr sz="3500">
                <a:solidFill>
                  <a:schemeClr val="dk1"/>
                </a:solidFill>
              </a:defRPr>
            </a:lvl9pPr>
          </a:lstStyle>
          <a:p/>
        </p:txBody>
      </p:sp>
      <p:sp>
        <p:nvSpPr>
          <p:cNvPr id="228" name="Google Shape;228;p28"/>
          <p:cNvSpPr/>
          <p:nvPr/>
        </p:nvSpPr>
        <p:spPr>
          <a:xfrm rot="3090657">
            <a:off x="-573359" y="-3045939"/>
            <a:ext cx="5148194" cy="5500472"/>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rot="-7155781">
            <a:off x="-149452" y="3308962"/>
            <a:ext cx="3884151" cy="4149934"/>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8">
    <p:spTree>
      <p:nvGrpSpPr>
        <p:cNvPr id="230" name="Shape 230"/>
        <p:cNvGrpSpPr/>
        <p:nvPr/>
      </p:nvGrpSpPr>
      <p:grpSpPr>
        <a:xfrm>
          <a:off x="0" y="0"/>
          <a:ext cx="0" cy="0"/>
          <a:chOff x="0" y="0"/>
          <a:chExt cx="0" cy="0"/>
        </a:xfrm>
      </p:grpSpPr>
      <p:sp>
        <p:nvSpPr>
          <p:cNvPr id="231" name="Google Shape;231;p29"/>
          <p:cNvSpPr txBox="1"/>
          <p:nvPr>
            <p:ph idx="1" type="subTitle"/>
          </p:nvPr>
        </p:nvSpPr>
        <p:spPr>
          <a:xfrm>
            <a:off x="1829313" y="3574775"/>
            <a:ext cx="2390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32" name="Google Shape;232;p29"/>
          <p:cNvSpPr txBox="1"/>
          <p:nvPr>
            <p:ph idx="2" type="subTitle"/>
          </p:nvPr>
        </p:nvSpPr>
        <p:spPr>
          <a:xfrm>
            <a:off x="1647225" y="3984900"/>
            <a:ext cx="27543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3" name="Google Shape;233;p29"/>
          <p:cNvSpPr txBox="1"/>
          <p:nvPr>
            <p:ph type="title"/>
          </p:nvPr>
        </p:nvSpPr>
        <p:spPr>
          <a:xfrm>
            <a:off x="1446900" y="361350"/>
            <a:ext cx="6250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234" name="Google Shape;234;p29"/>
          <p:cNvSpPr txBox="1"/>
          <p:nvPr>
            <p:ph idx="3" type="subTitle"/>
          </p:nvPr>
        </p:nvSpPr>
        <p:spPr>
          <a:xfrm>
            <a:off x="4924588" y="3574775"/>
            <a:ext cx="2390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35" name="Google Shape;235;p29"/>
          <p:cNvSpPr txBox="1"/>
          <p:nvPr>
            <p:ph idx="4" type="subTitle"/>
          </p:nvPr>
        </p:nvSpPr>
        <p:spPr>
          <a:xfrm>
            <a:off x="4742550" y="3984900"/>
            <a:ext cx="27543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6" name="Google Shape;236;p29"/>
          <p:cNvSpPr/>
          <p:nvPr/>
        </p:nvSpPr>
        <p:spPr>
          <a:xfrm flipH="1" rot="5400000">
            <a:off x="-561548" y="3945603"/>
            <a:ext cx="1643749" cy="697195"/>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rot="-5400000">
            <a:off x="8061800" y="3945603"/>
            <a:ext cx="1643749" cy="697195"/>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flipH="1" rot="5400000">
            <a:off x="7138536" y="843336"/>
            <a:ext cx="2988857" cy="1127022"/>
          </a:xfrm>
          <a:custGeom>
            <a:rect b="b" l="l" r="r" t="t"/>
            <a:pathLst>
              <a:path extrusionOk="0" h="17277" w="75362">
                <a:moveTo>
                  <a:pt x="0" y="0"/>
                </a:moveTo>
                <a:cubicBezTo>
                  <a:pt x="1457" y="2571"/>
                  <a:pt x="3314" y="4830"/>
                  <a:pt x="5826" y="6450"/>
                </a:cubicBezTo>
                <a:cubicBezTo>
                  <a:pt x="8652" y="8278"/>
                  <a:pt x="12000" y="9062"/>
                  <a:pt x="15385" y="9062"/>
                </a:cubicBezTo>
                <a:cubicBezTo>
                  <a:pt x="17448" y="9062"/>
                  <a:pt x="19524" y="8771"/>
                  <a:pt x="21505" y="8248"/>
                </a:cubicBezTo>
                <a:cubicBezTo>
                  <a:pt x="22396" y="8010"/>
                  <a:pt x="23273" y="7728"/>
                  <a:pt x="24150" y="7445"/>
                </a:cubicBezTo>
                <a:cubicBezTo>
                  <a:pt x="26616" y="6661"/>
                  <a:pt x="29082" y="5834"/>
                  <a:pt x="31604" y="5834"/>
                </a:cubicBezTo>
                <a:cubicBezTo>
                  <a:pt x="32045" y="5834"/>
                  <a:pt x="32488" y="5859"/>
                  <a:pt x="32933" y="5915"/>
                </a:cubicBezTo>
                <a:cubicBezTo>
                  <a:pt x="37659" y="6494"/>
                  <a:pt x="41255" y="10269"/>
                  <a:pt x="45193" y="12974"/>
                </a:cubicBezTo>
                <a:cubicBezTo>
                  <a:pt x="48834" y="15456"/>
                  <a:pt x="53099" y="17135"/>
                  <a:pt x="57513" y="17269"/>
                </a:cubicBezTo>
                <a:cubicBezTo>
                  <a:pt x="57695" y="17274"/>
                  <a:pt x="57877" y="17277"/>
                  <a:pt x="58059" y="17277"/>
                </a:cubicBezTo>
                <a:cubicBezTo>
                  <a:pt x="62283" y="17277"/>
                  <a:pt x="66560" y="15789"/>
                  <a:pt x="69580" y="12840"/>
                </a:cubicBezTo>
                <a:cubicBezTo>
                  <a:pt x="72538" y="9927"/>
                  <a:pt x="74054" y="5974"/>
                  <a:pt x="75361" y="1977"/>
                </a:cubicBezTo>
                <a:lnTo>
                  <a:pt x="75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rot="-5400000">
            <a:off x="-983393" y="843336"/>
            <a:ext cx="2988857" cy="1127022"/>
          </a:xfrm>
          <a:custGeom>
            <a:rect b="b" l="l" r="r" t="t"/>
            <a:pathLst>
              <a:path extrusionOk="0" h="17277" w="75362">
                <a:moveTo>
                  <a:pt x="0" y="0"/>
                </a:moveTo>
                <a:cubicBezTo>
                  <a:pt x="1457" y="2571"/>
                  <a:pt x="3314" y="4830"/>
                  <a:pt x="5826" y="6450"/>
                </a:cubicBezTo>
                <a:cubicBezTo>
                  <a:pt x="8652" y="8278"/>
                  <a:pt x="12000" y="9062"/>
                  <a:pt x="15385" y="9062"/>
                </a:cubicBezTo>
                <a:cubicBezTo>
                  <a:pt x="17448" y="9062"/>
                  <a:pt x="19524" y="8771"/>
                  <a:pt x="21505" y="8248"/>
                </a:cubicBezTo>
                <a:cubicBezTo>
                  <a:pt x="22396" y="8010"/>
                  <a:pt x="23273" y="7728"/>
                  <a:pt x="24150" y="7445"/>
                </a:cubicBezTo>
                <a:cubicBezTo>
                  <a:pt x="26616" y="6661"/>
                  <a:pt x="29082" y="5834"/>
                  <a:pt x="31604" y="5834"/>
                </a:cubicBezTo>
                <a:cubicBezTo>
                  <a:pt x="32045" y="5834"/>
                  <a:pt x="32488" y="5859"/>
                  <a:pt x="32933" y="5915"/>
                </a:cubicBezTo>
                <a:cubicBezTo>
                  <a:pt x="37659" y="6494"/>
                  <a:pt x="41255" y="10269"/>
                  <a:pt x="45193" y="12974"/>
                </a:cubicBezTo>
                <a:cubicBezTo>
                  <a:pt x="48834" y="15456"/>
                  <a:pt x="53099" y="17135"/>
                  <a:pt x="57513" y="17269"/>
                </a:cubicBezTo>
                <a:cubicBezTo>
                  <a:pt x="57695" y="17274"/>
                  <a:pt x="57877" y="17277"/>
                  <a:pt x="58059" y="17277"/>
                </a:cubicBezTo>
                <a:cubicBezTo>
                  <a:pt x="62283" y="17277"/>
                  <a:pt x="66560" y="15789"/>
                  <a:pt x="69580" y="12840"/>
                </a:cubicBezTo>
                <a:cubicBezTo>
                  <a:pt x="72538" y="9927"/>
                  <a:pt x="74054" y="5974"/>
                  <a:pt x="75361" y="1977"/>
                </a:cubicBezTo>
                <a:lnTo>
                  <a:pt x="75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
    <p:spTree>
      <p:nvGrpSpPr>
        <p:cNvPr id="240" name="Shape 240"/>
        <p:cNvGrpSpPr/>
        <p:nvPr/>
      </p:nvGrpSpPr>
      <p:grpSpPr>
        <a:xfrm>
          <a:off x="0" y="0"/>
          <a:ext cx="0" cy="0"/>
          <a:chOff x="0" y="0"/>
          <a:chExt cx="0" cy="0"/>
        </a:xfrm>
      </p:grpSpPr>
      <p:grpSp>
        <p:nvGrpSpPr>
          <p:cNvPr id="241" name="Google Shape;241;p30"/>
          <p:cNvGrpSpPr/>
          <p:nvPr/>
        </p:nvGrpSpPr>
        <p:grpSpPr>
          <a:xfrm>
            <a:off x="1103246" y="-55337"/>
            <a:ext cx="7557329" cy="4755184"/>
            <a:chOff x="1103246" y="237891"/>
            <a:chExt cx="7557329" cy="4755184"/>
          </a:xfrm>
        </p:grpSpPr>
        <p:sp>
          <p:nvSpPr>
            <p:cNvPr id="242" name="Google Shape;242;p30"/>
            <p:cNvSpPr/>
            <p:nvPr/>
          </p:nvSpPr>
          <p:spPr>
            <a:xfrm rot="10800000">
              <a:off x="1103246" y="237891"/>
              <a:ext cx="7557329" cy="4755184"/>
            </a:xfrm>
            <a:custGeom>
              <a:rect b="b" l="l" r="r" t="t"/>
              <a:pathLst>
                <a:path extrusionOk="0" h="87637" w="142182">
                  <a:moveTo>
                    <a:pt x="82703" y="1"/>
                  </a:moveTo>
                  <a:cubicBezTo>
                    <a:pt x="64021" y="1"/>
                    <a:pt x="56921" y="17348"/>
                    <a:pt x="48510" y="25223"/>
                  </a:cubicBezTo>
                  <a:cubicBezTo>
                    <a:pt x="38756" y="34328"/>
                    <a:pt x="17718" y="25404"/>
                    <a:pt x="8872" y="42396"/>
                  </a:cubicBezTo>
                  <a:cubicBezTo>
                    <a:pt x="0" y="59387"/>
                    <a:pt x="19508" y="87403"/>
                    <a:pt x="19508" y="87403"/>
                  </a:cubicBezTo>
                  <a:lnTo>
                    <a:pt x="129808" y="87636"/>
                  </a:lnTo>
                  <a:cubicBezTo>
                    <a:pt x="129808" y="87636"/>
                    <a:pt x="142182" y="71086"/>
                    <a:pt x="141974" y="58116"/>
                  </a:cubicBezTo>
                  <a:cubicBezTo>
                    <a:pt x="141741" y="45145"/>
                    <a:pt x="128900" y="31137"/>
                    <a:pt x="122467" y="28180"/>
                  </a:cubicBezTo>
                  <a:cubicBezTo>
                    <a:pt x="116059" y="25197"/>
                    <a:pt x="118913" y="8647"/>
                    <a:pt x="92583" y="1435"/>
                  </a:cubicBezTo>
                  <a:cubicBezTo>
                    <a:pt x="88960" y="443"/>
                    <a:pt x="85684" y="1"/>
                    <a:pt x="82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5084050" y="2928525"/>
              <a:ext cx="1791300" cy="1441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30"/>
          <p:cNvSpPr txBox="1"/>
          <p:nvPr>
            <p:ph type="title"/>
          </p:nvPr>
        </p:nvSpPr>
        <p:spPr>
          <a:xfrm>
            <a:off x="2938205" y="997975"/>
            <a:ext cx="3267600" cy="716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3500"/>
              <a:buNone/>
              <a:defRPr>
                <a:latin typeface="Open Sans"/>
                <a:ea typeface="Open Sans"/>
                <a:cs typeface="Open Sans"/>
                <a:sym typeface="Open Sans"/>
              </a:defRPr>
            </a:lvl2pPr>
            <a:lvl3pPr lvl="2" rtl="0">
              <a:spcBef>
                <a:spcPts val="0"/>
              </a:spcBef>
              <a:spcAft>
                <a:spcPts val="0"/>
              </a:spcAft>
              <a:buSzPts val="3500"/>
              <a:buNone/>
              <a:defRPr>
                <a:latin typeface="Open Sans"/>
                <a:ea typeface="Open Sans"/>
                <a:cs typeface="Open Sans"/>
                <a:sym typeface="Open Sans"/>
              </a:defRPr>
            </a:lvl3pPr>
            <a:lvl4pPr lvl="3" rtl="0">
              <a:spcBef>
                <a:spcPts val="0"/>
              </a:spcBef>
              <a:spcAft>
                <a:spcPts val="0"/>
              </a:spcAft>
              <a:buSzPts val="3500"/>
              <a:buNone/>
              <a:defRPr>
                <a:latin typeface="Open Sans"/>
                <a:ea typeface="Open Sans"/>
                <a:cs typeface="Open Sans"/>
                <a:sym typeface="Open Sans"/>
              </a:defRPr>
            </a:lvl4pPr>
            <a:lvl5pPr lvl="4" rtl="0">
              <a:spcBef>
                <a:spcPts val="0"/>
              </a:spcBef>
              <a:spcAft>
                <a:spcPts val="0"/>
              </a:spcAft>
              <a:buSzPts val="3500"/>
              <a:buNone/>
              <a:defRPr>
                <a:latin typeface="Open Sans"/>
                <a:ea typeface="Open Sans"/>
                <a:cs typeface="Open Sans"/>
                <a:sym typeface="Open Sans"/>
              </a:defRPr>
            </a:lvl5pPr>
            <a:lvl6pPr lvl="5" rtl="0">
              <a:spcBef>
                <a:spcPts val="0"/>
              </a:spcBef>
              <a:spcAft>
                <a:spcPts val="0"/>
              </a:spcAft>
              <a:buSzPts val="3500"/>
              <a:buNone/>
              <a:defRPr>
                <a:latin typeface="Open Sans"/>
                <a:ea typeface="Open Sans"/>
                <a:cs typeface="Open Sans"/>
                <a:sym typeface="Open Sans"/>
              </a:defRPr>
            </a:lvl6pPr>
            <a:lvl7pPr lvl="6" rtl="0">
              <a:spcBef>
                <a:spcPts val="0"/>
              </a:spcBef>
              <a:spcAft>
                <a:spcPts val="0"/>
              </a:spcAft>
              <a:buSzPts val="3500"/>
              <a:buNone/>
              <a:defRPr>
                <a:latin typeface="Open Sans"/>
                <a:ea typeface="Open Sans"/>
                <a:cs typeface="Open Sans"/>
                <a:sym typeface="Open Sans"/>
              </a:defRPr>
            </a:lvl7pPr>
            <a:lvl8pPr lvl="7" rtl="0">
              <a:spcBef>
                <a:spcPts val="0"/>
              </a:spcBef>
              <a:spcAft>
                <a:spcPts val="0"/>
              </a:spcAft>
              <a:buSzPts val="3500"/>
              <a:buNone/>
              <a:defRPr>
                <a:latin typeface="Open Sans"/>
                <a:ea typeface="Open Sans"/>
                <a:cs typeface="Open Sans"/>
                <a:sym typeface="Open Sans"/>
              </a:defRPr>
            </a:lvl8pPr>
            <a:lvl9pPr lvl="8" rtl="0">
              <a:spcBef>
                <a:spcPts val="0"/>
              </a:spcBef>
              <a:spcAft>
                <a:spcPts val="0"/>
              </a:spcAft>
              <a:buSzPts val="3500"/>
              <a:buNone/>
              <a:defRPr>
                <a:latin typeface="Open Sans"/>
                <a:ea typeface="Open Sans"/>
                <a:cs typeface="Open Sans"/>
                <a:sym typeface="Open Sans"/>
              </a:defRPr>
            </a:lvl9pPr>
          </a:lstStyle>
          <a:p/>
        </p:txBody>
      </p:sp>
      <p:sp>
        <p:nvSpPr>
          <p:cNvPr id="245" name="Google Shape;245;p30"/>
          <p:cNvSpPr txBox="1"/>
          <p:nvPr>
            <p:ph idx="1" type="subTitle"/>
          </p:nvPr>
        </p:nvSpPr>
        <p:spPr>
          <a:xfrm>
            <a:off x="2983301" y="1622325"/>
            <a:ext cx="31773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6" name="Google Shape;246;p30"/>
          <p:cNvSpPr txBox="1"/>
          <p:nvPr>
            <p:ph idx="2" type="subTitle"/>
          </p:nvPr>
        </p:nvSpPr>
        <p:spPr>
          <a:xfrm>
            <a:off x="2676905" y="36589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1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47" name="Google Shape;247;p30"/>
          <p:cNvSpPr txBox="1"/>
          <p:nvPr/>
        </p:nvSpPr>
        <p:spPr>
          <a:xfrm>
            <a:off x="2676905" y="3077725"/>
            <a:ext cx="3790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Open Sans SemiBold"/>
                <a:ea typeface="Open Sans SemiBold"/>
                <a:cs typeface="Open Sans SemiBold"/>
                <a:sym typeface="Open Sans SemiBold"/>
              </a:rPr>
              <a:t>CREDITS: This presentation template was created by </a:t>
            </a:r>
            <a:r>
              <a:rPr b="1" lang="en" sz="1100">
                <a:solidFill>
                  <a:schemeClr val="dk2"/>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2"/>
                </a:solidFill>
                <a:latin typeface="Open Sans SemiBold"/>
                <a:ea typeface="Open Sans SemiBold"/>
                <a:cs typeface="Open Sans SemiBold"/>
                <a:sym typeface="Open Sans SemiBold"/>
              </a:rPr>
              <a:t>, including icons by </a:t>
            </a:r>
            <a:r>
              <a:rPr b="1" lang="en" sz="1100">
                <a:solidFill>
                  <a:schemeClr val="dk2"/>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2"/>
                </a:solidFill>
                <a:latin typeface="Open Sans SemiBold"/>
                <a:ea typeface="Open Sans SemiBold"/>
                <a:cs typeface="Open Sans SemiBold"/>
                <a:sym typeface="Open Sans SemiBold"/>
              </a:rPr>
              <a:t>, infographics &amp; images by </a:t>
            </a:r>
            <a:r>
              <a:rPr b="1" lang="en" sz="1100">
                <a:solidFill>
                  <a:schemeClr val="dk2"/>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2"/>
              </a:solidFill>
              <a:latin typeface="Open Sans"/>
              <a:ea typeface="Open Sans"/>
              <a:cs typeface="Open Sans"/>
              <a:sym typeface="Open Sans"/>
            </a:endParaRPr>
          </a:p>
        </p:txBody>
      </p:sp>
      <p:grpSp>
        <p:nvGrpSpPr>
          <p:cNvPr id="248" name="Google Shape;248;p30"/>
          <p:cNvGrpSpPr/>
          <p:nvPr/>
        </p:nvGrpSpPr>
        <p:grpSpPr>
          <a:xfrm>
            <a:off x="647500" y="-95104"/>
            <a:ext cx="7848900" cy="1381223"/>
            <a:chOff x="647500" y="198125"/>
            <a:chExt cx="7848900" cy="1381223"/>
          </a:xfrm>
        </p:grpSpPr>
        <p:sp>
          <p:nvSpPr>
            <p:cNvPr id="249" name="Google Shape;249;p30"/>
            <p:cNvSpPr/>
            <p:nvPr/>
          </p:nvSpPr>
          <p:spPr>
            <a:xfrm>
              <a:off x="647500" y="198125"/>
              <a:ext cx="7848900" cy="178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30"/>
            <p:cNvGrpSpPr/>
            <p:nvPr/>
          </p:nvGrpSpPr>
          <p:grpSpPr>
            <a:xfrm rot="10800000">
              <a:off x="792872" y="273193"/>
              <a:ext cx="2044652" cy="1306155"/>
              <a:chOff x="5034225" y="2152600"/>
              <a:chExt cx="2318725" cy="1223450"/>
            </a:xfrm>
          </p:grpSpPr>
          <p:sp>
            <p:nvSpPr>
              <p:cNvPr id="251" name="Google Shape;251;p30"/>
              <p:cNvSpPr/>
              <p:nvPr/>
            </p:nvSpPr>
            <p:spPr>
              <a:xfrm>
                <a:off x="5034225" y="3071725"/>
                <a:ext cx="374325" cy="243650"/>
              </a:xfrm>
              <a:custGeom>
                <a:rect b="b" l="l" r="r" t="t"/>
                <a:pathLst>
                  <a:path extrusionOk="0" h="9746" w="14973">
                    <a:moveTo>
                      <a:pt x="11612" y="0"/>
                    </a:moveTo>
                    <a:cubicBezTo>
                      <a:pt x="8103" y="0"/>
                      <a:pt x="8887" y="8588"/>
                      <a:pt x="8887" y="8588"/>
                    </a:cubicBezTo>
                    <a:cubicBezTo>
                      <a:pt x="8887" y="8588"/>
                      <a:pt x="5082" y="3363"/>
                      <a:pt x="2821" y="3363"/>
                    </a:cubicBezTo>
                    <a:cubicBezTo>
                      <a:pt x="2489" y="3363"/>
                      <a:pt x="2190" y="3476"/>
                      <a:pt x="1942" y="3734"/>
                    </a:cubicBezTo>
                    <a:cubicBezTo>
                      <a:pt x="0" y="5788"/>
                      <a:pt x="6534" y="9745"/>
                      <a:pt x="6534" y="9745"/>
                    </a:cubicBezTo>
                    <a:lnTo>
                      <a:pt x="11276" y="9745"/>
                    </a:lnTo>
                    <a:cubicBezTo>
                      <a:pt x="11276" y="9745"/>
                      <a:pt x="14973" y="0"/>
                      <a:pt x="11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6978600" y="3132400"/>
                <a:ext cx="374350" cy="243650"/>
              </a:xfrm>
              <a:custGeom>
                <a:rect b="b" l="l" r="r" t="t"/>
                <a:pathLst>
                  <a:path extrusionOk="0" h="9746" w="14974">
                    <a:moveTo>
                      <a:pt x="3399" y="0"/>
                    </a:moveTo>
                    <a:cubicBezTo>
                      <a:pt x="1" y="0"/>
                      <a:pt x="3735" y="9745"/>
                      <a:pt x="3735" y="9745"/>
                    </a:cubicBezTo>
                    <a:lnTo>
                      <a:pt x="8439" y="9745"/>
                    </a:lnTo>
                    <a:cubicBezTo>
                      <a:pt x="8439" y="9745"/>
                      <a:pt x="14974" y="5788"/>
                      <a:pt x="13069" y="3734"/>
                    </a:cubicBezTo>
                    <a:cubicBezTo>
                      <a:pt x="12821" y="3476"/>
                      <a:pt x="12522" y="3363"/>
                      <a:pt x="12189" y="3363"/>
                    </a:cubicBezTo>
                    <a:cubicBezTo>
                      <a:pt x="9920" y="3363"/>
                      <a:pt x="6087" y="8588"/>
                      <a:pt x="6087" y="8588"/>
                    </a:cubicBezTo>
                    <a:cubicBezTo>
                      <a:pt x="6087" y="8588"/>
                      <a:pt x="6871" y="0"/>
                      <a:pt x="3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5375875" y="2152600"/>
                <a:ext cx="1052950" cy="1173050"/>
              </a:xfrm>
              <a:custGeom>
                <a:rect b="b" l="l" r="r" t="t"/>
                <a:pathLst>
                  <a:path extrusionOk="0" h="46922" w="42118">
                    <a:moveTo>
                      <a:pt x="17846" y="19361"/>
                    </a:moveTo>
                    <a:cubicBezTo>
                      <a:pt x="17883" y="19361"/>
                      <a:pt x="17921" y="19362"/>
                      <a:pt x="17960" y="19366"/>
                    </a:cubicBezTo>
                    <a:cubicBezTo>
                      <a:pt x="18968" y="19403"/>
                      <a:pt x="19752" y="20710"/>
                      <a:pt x="20088" y="21344"/>
                    </a:cubicBezTo>
                    <a:cubicBezTo>
                      <a:pt x="20275" y="21680"/>
                      <a:pt x="20275" y="22054"/>
                      <a:pt x="20163" y="22390"/>
                    </a:cubicBezTo>
                    <a:cubicBezTo>
                      <a:pt x="20021" y="22673"/>
                      <a:pt x="19793" y="22785"/>
                      <a:pt x="19521" y="22785"/>
                    </a:cubicBezTo>
                    <a:cubicBezTo>
                      <a:pt x="18933" y="22785"/>
                      <a:pt x="18136" y="22264"/>
                      <a:pt x="17549" y="21830"/>
                    </a:cubicBezTo>
                    <a:cubicBezTo>
                      <a:pt x="16534" y="21141"/>
                      <a:pt x="16610" y="19361"/>
                      <a:pt x="17846" y="19361"/>
                    </a:cubicBezTo>
                    <a:close/>
                    <a:moveTo>
                      <a:pt x="31197" y="26482"/>
                    </a:moveTo>
                    <a:cubicBezTo>
                      <a:pt x="31302" y="26482"/>
                      <a:pt x="31408" y="26508"/>
                      <a:pt x="31514" y="26534"/>
                    </a:cubicBezTo>
                    <a:cubicBezTo>
                      <a:pt x="33232" y="27328"/>
                      <a:pt x="30719" y="28102"/>
                      <a:pt x="29358" y="28102"/>
                    </a:cubicBezTo>
                    <a:cubicBezTo>
                      <a:pt x="28797" y="28102"/>
                      <a:pt x="28431" y="27971"/>
                      <a:pt x="28638" y="27655"/>
                    </a:cubicBezTo>
                    <a:cubicBezTo>
                      <a:pt x="29199" y="26758"/>
                      <a:pt x="30543" y="26572"/>
                      <a:pt x="31065" y="26497"/>
                    </a:cubicBezTo>
                    <a:cubicBezTo>
                      <a:pt x="31109" y="26486"/>
                      <a:pt x="31153" y="26482"/>
                      <a:pt x="31197" y="26482"/>
                    </a:cubicBezTo>
                    <a:close/>
                    <a:moveTo>
                      <a:pt x="12156" y="26537"/>
                    </a:moveTo>
                    <a:cubicBezTo>
                      <a:pt x="13306" y="26537"/>
                      <a:pt x="15309" y="28961"/>
                      <a:pt x="15309" y="28961"/>
                    </a:cubicBezTo>
                    <a:cubicBezTo>
                      <a:pt x="15618" y="29921"/>
                      <a:pt x="15412" y="30288"/>
                      <a:pt x="14967" y="30288"/>
                    </a:cubicBezTo>
                    <a:cubicBezTo>
                      <a:pt x="13805" y="30288"/>
                      <a:pt x="11018" y="27779"/>
                      <a:pt x="11612" y="26833"/>
                    </a:cubicBezTo>
                    <a:cubicBezTo>
                      <a:pt x="11749" y="26624"/>
                      <a:pt x="11937" y="26537"/>
                      <a:pt x="12156" y="26537"/>
                    </a:cubicBezTo>
                    <a:close/>
                    <a:moveTo>
                      <a:pt x="26657" y="32520"/>
                    </a:moveTo>
                    <a:cubicBezTo>
                      <a:pt x="27930" y="32520"/>
                      <a:pt x="28765" y="33682"/>
                      <a:pt x="29161" y="34375"/>
                    </a:cubicBezTo>
                    <a:cubicBezTo>
                      <a:pt x="29423" y="34824"/>
                      <a:pt x="29423" y="35346"/>
                      <a:pt x="29124" y="35757"/>
                    </a:cubicBezTo>
                    <a:cubicBezTo>
                      <a:pt x="28911" y="36036"/>
                      <a:pt x="28637" y="36155"/>
                      <a:pt x="28336" y="36155"/>
                    </a:cubicBezTo>
                    <a:cubicBezTo>
                      <a:pt x="26786" y="36155"/>
                      <a:pt x="24511" y="33021"/>
                      <a:pt x="26137" y="32583"/>
                    </a:cubicBezTo>
                    <a:cubicBezTo>
                      <a:pt x="26318" y="32540"/>
                      <a:pt x="26491" y="32520"/>
                      <a:pt x="26657" y="32520"/>
                    </a:cubicBezTo>
                    <a:close/>
                    <a:moveTo>
                      <a:pt x="31927" y="1"/>
                    </a:moveTo>
                    <a:cubicBezTo>
                      <a:pt x="31269" y="1"/>
                      <a:pt x="30602" y="94"/>
                      <a:pt x="29945" y="286"/>
                    </a:cubicBezTo>
                    <a:cubicBezTo>
                      <a:pt x="29348" y="472"/>
                      <a:pt x="28713" y="734"/>
                      <a:pt x="28078" y="995"/>
                    </a:cubicBezTo>
                    <a:cubicBezTo>
                      <a:pt x="27518" y="1219"/>
                      <a:pt x="27108" y="1630"/>
                      <a:pt x="26809" y="2153"/>
                    </a:cubicBezTo>
                    <a:cubicBezTo>
                      <a:pt x="26099" y="3459"/>
                      <a:pt x="25987" y="4990"/>
                      <a:pt x="26473" y="6409"/>
                    </a:cubicBezTo>
                    <a:cubicBezTo>
                      <a:pt x="27316" y="9076"/>
                      <a:pt x="26375" y="10851"/>
                      <a:pt x="25108" y="10851"/>
                    </a:cubicBezTo>
                    <a:cubicBezTo>
                      <a:pt x="24637" y="10851"/>
                      <a:pt x="24121" y="10605"/>
                      <a:pt x="23635" y="10068"/>
                    </a:cubicBezTo>
                    <a:cubicBezTo>
                      <a:pt x="22403" y="8761"/>
                      <a:pt x="23336" y="5961"/>
                      <a:pt x="23038" y="3571"/>
                    </a:cubicBezTo>
                    <a:lnTo>
                      <a:pt x="23038" y="3571"/>
                    </a:lnTo>
                    <a:cubicBezTo>
                      <a:pt x="20909" y="4804"/>
                      <a:pt x="18594" y="6297"/>
                      <a:pt x="16055" y="8015"/>
                    </a:cubicBezTo>
                    <a:cubicBezTo>
                      <a:pt x="16205" y="8575"/>
                      <a:pt x="16429" y="9098"/>
                      <a:pt x="16765" y="9583"/>
                    </a:cubicBezTo>
                    <a:cubicBezTo>
                      <a:pt x="17736" y="11188"/>
                      <a:pt x="21021" y="14101"/>
                      <a:pt x="19304" y="15893"/>
                    </a:cubicBezTo>
                    <a:cubicBezTo>
                      <a:pt x="18949" y="16271"/>
                      <a:pt x="18475" y="16443"/>
                      <a:pt x="17941" y="16443"/>
                    </a:cubicBezTo>
                    <a:cubicBezTo>
                      <a:pt x="15942" y="16443"/>
                      <a:pt x="13098" y="14036"/>
                      <a:pt x="12508" y="11002"/>
                    </a:cubicBezTo>
                    <a:cubicBezTo>
                      <a:pt x="12508" y="10852"/>
                      <a:pt x="12471" y="10703"/>
                      <a:pt x="12396" y="10554"/>
                    </a:cubicBezTo>
                    <a:cubicBezTo>
                      <a:pt x="10753" y="11823"/>
                      <a:pt x="9223" y="13317"/>
                      <a:pt x="7878" y="14960"/>
                    </a:cubicBezTo>
                    <a:cubicBezTo>
                      <a:pt x="7878" y="16565"/>
                      <a:pt x="8775" y="18021"/>
                      <a:pt x="10231" y="18731"/>
                    </a:cubicBezTo>
                    <a:cubicBezTo>
                      <a:pt x="13031" y="20187"/>
                      <a:pt x="14525" y="22427"/>
                      <a:pt x="11762" y="22801"/>
                    </a:cubicBezTo>
                    <a:cubicBezTo>
                      <a:pt x="11650" y="22818"/>
                      <a:pt x="11541" y="22826"/>
                      <a:pt x="11433" y="22826"/>
                    </a:cubicBezTo>
                    <a:cubicBezTo>
                      <a:pt x="8990" y="22826"/>
                      <a:pt x="7599" y="18527"/>
                      <a:pt x="5489" y="18133"/>
                    </a:cubicBezTo>
                    <a:cubicBezTo>
                      <a:pt x="4331" y="19888"/>
                      <a:pt x="3323" y="21755"/>
                      <a:pt x="2464" y="23697"/>
                    </a:cubicBezTo>
                    <a:cubicBezTo>
                      <a:pt x="2726" y="25041"/>
                      <a:pt x="3547" y="26198"/>
                      <a:pt x="4742" y="26870"/>
                    </a:cubicBezTo>
                    <a:cubicBezTo>
                      <a:pt x="7804" y="28663"/>
                      <a:pt x="10828" y="31015"/>
                      <a:pt x="9484" y="32919"/>
                    </a:cubicBezTo>
                    <a:cubicBezTo>
                      <a:pt x="9079" y="33493"/>
                      <a:pt x="8568" y="33745"/>
                      <a:pt x="7917" y="33745"/>
                    </a:cubicBezTo>
                    <a:cubicBezTo>
                      <a:pt x="6408" y="33745"/>
                      <a:pt x="4141" y="32393"/>
                      <a:pt x="672" y="30567"/>
                    </a:cubicBezTo>
                    <a:lnTo>
                      <a:pt x="448" y="30455"/>
                    </a:lnTo>
                    <a:lnTo>
                      <a:pt x="448" y="30455"/>
                    </a:lnTo>
                    <a:cubicBezTo>
                      <a:pt x="0" y="32845"/>
                      <a:pt x="112" y="35272"/>
                      <a:pt x="709" y="37624"/>
                    </a:cubicBezTo>
                    <a:cubicBezTo>
                      <a:pt x="2278" y="41806"/>
                      <a:pt x="5339" y="41432"/>
                      <a:pt x="9409" y="43075"/>
                    </a:cubicBezTo>
                    <a:cubicBezTo>
                      <a:pt x="10268" y="43374"/>
                      <a:pt x="11015" y="43934"/>
                      <a:pt x="11575" y="44681"/>
                    </a:cubicBezTo>
                    <a:cubicBezTo>
                      <a:pt x="11836" y="45390"/>
                      <a:pt x="11874" y="46174"/>
                      <a:pt x="11687" y="46921"/>
                    </a:cubicBezTo>
                    <a:lnTo>
                      <a:pt x="12210" y="46921"/>
                    </a:lnTo>
                    <a:cubicBezTo>
                      <a:pt x="12471" y="46436"/>
                      <a:pt x="12770" y="45950"/>
                      <a:pt x="13143" y="45390"/>
                    </a:cubicBezTo>
                    <a:lnTo>
                      <a:pt x="13927" y="44083"/>
                    </a:lnTo>
                    <a:cubicBezTo>
                      <a:pt x="17250" y="38558"/>
                      <a:pt x="32334" y="5180"/>
                      <a:pt x="32335" y="5177"/>
                    </a:cubicBezTo>
                    <a:lnTo>
                      <a:pt x="32335" y="5177"/>
                    </a:lnTo>
                    <a:cubicBezTo>
                      <a:pt x="30057" y="12607"/>
                      <a:pt x="18258" y="41171"/>
                      <a:pt x="16242" y="43859"/>
                    </a:cubicBezTo>
                    <a:cubicBezTo>
                      <a:pt x="15533" y="44830"/>
                      <a:pt x="14861" y="45838"/>
                      <a:pt x="14263" y="46921"/>
                    </a:cubicBezTo>
                    <a:lnTo>
                      <a:pt x="33604" y="46921"/>
                    </a:lnTo>
                    <a:cubicBezTo>
                      <a:pt x="33716" y="46697"/>
                      <a:pt x="33866" y="46548"/>
                      <a:pt x="34015" y="46324"/>
                    </a:cubicBezTo>
                    <a:cubicBezTo>
                      <a:pt x="28937" y="44233"/>
                      <a:pt x="26062" y="43374"/>
                      <a:pt x="26660" y="41134"/>
                    </a:cubicBezTo>
                    <a:cubicBezTo>
                      <a:pt x="26934" y="40103"/>
                      <a:pt x="27881" y="39720"/>
                      <a:pt x="29147" y="39720"/>
                    </a:cubicBezTo>
                    <a:cubicBezTo>
                      <a:pt x="30632" y="39720"/>
                      <a:pt x="32557" y="40247"/>
                      <a:pt x="34351" y="40872"/>
                    </a:cubicBezTo>
                    <a:cubicBezTo>
                      <a:pt x="34874" y="41077"/>
                      <a:pt x="35425" y="41171"/>
                      <a:pt x="35978" y="41171"/>
                    </a:cubicBezTo>
                    <a:cubicBezTo>
                      <a:pt x="36333" y="41171"/>
                      <a:pt x="36689" y="41132"/>
                      <a:pt x="37040" y="41059"/>
                    </a:cubicBezTo>
                    <a:cubicBezTo>
                      <a:pt x="37152" y="40872"/>
                      <a:pt x="37226" y="40648"/>
                      <a:pt x="37301" y="40462"/>
                    </a:cubicBezTo>
                    <a:cubicBezTo>
                      <a:pt x="38197" y="38445"/>
                      <a:pt x="39019" y="36392"/>
                      <a:pt x="39691" y="34338"/>
                    </a:cubicBezTo>
                    <a:cubicBezTo>
                      <a:pt x="39098" y="34025"/>
                      <a:pt x="38300" y="33964"/>
                      <a:pt x="37441" y="33964"/>
                    </a:cubicBezTo>
                    <a:cubicBezTo>
                      <a:pt x="36898" y="33964"/>
                      <a:pt x="36330" y="33988"/>
                      <a:pt x="35775" y="33988"/>
                    </a:cubicBezTo>
                    <a:cubicBezTo>
                      <a:pt x="34384" y="33988"/>
                      <a:pt x="33071" y="33836"/>
                      <a:pt x="32410" y="32770"/>
                    </a:cubicBezTo>
                    <a:cubicBezTo>
                      <a:pt x="31473" y="31295"/>
                      <a:pt x="32166" y="30613"/>
                      <a:pt x="33540" y="30613"/>
                    </a:cubicBezTo>
                    <a:cubicBezTo>
                      <a:pt x="34358" y="30613"/>
                      <a:pt x="35417" y="30854"/>
                      <a:pt x="36517" y="31314"/>
                    </a:cubicBezTo>
                    <a:cubicBezTo>
                      <a:pt x="37065" y="31566"/>
                      <a:pt x="37644" y="31688"/>
                      <a:pt x="38218" y="31688"/>
                    </a:cubicBezTo>
                    <a:cubicBezTo>
                      <a:pt x="39091" y="31688"/>
                      <a:pt x="39956" y="31406"/>
                      <a:pt x="40699" y="30866"/>
                    </a:cubicBezTo>
                    <a:cubicBezTo>
                      <a:pt x="41221" y="28812"/>
                      <a:pt x="41595" y="26684"/>
                      <a:pt x="41856" y="24556"/>
                    </a:cubicBezTo>
                    <a:lnTo>
                      <a:pt x="41856" y="24556"/>
                    </a:lnTo>
                    <a:cubicBezTo>
                      <a:pt x="41744" y="24630"/>
                      <a:pt x="41632" y="24668"/>
                      <a:pt x="41520" y="24742"/>
                    </a:cubicBezTo>
                    <a:cubicBezTo>
                      <a:pt x="40434" y="25356"/>
                      <a:pt x="39196" y="25623"/>
                      <a:pt x="38017" y="25623"/>
                    </a:cubicBezTo>
                    <a:cubicBezTo>
                      <a:pt x="35468" y="25623"/>
                      <a:pt x="33202" y="24374"/>
                      <a:pt x="33380" y="22689"/>
                    </a:cubicBezTo>
                    <a:cubicBezTo>
                      <a:pt x="33679" y="20224"/>
                      <a:pt x="38010" y="20859"/>
                      <a:pt x="39877" y="20598"/>
                    </a:cubicBezTo>
                    <a:cubicBezTo>
                      <a:pt x="40661" y="20486"/>
                      <a:pt x="41446" y="20224"/>
                      <a:pt x="42118" y="19814"/>
                    </a:cubicBezTo>
                    <a:cubicBezTo>
                      <a:pt x="42080" y="17013"/>
                      <a:pt x="41782" y="14213"/>
                      <a:pt x="41109" y="11487"/>
                    </a:cubicBezTo>
                    <a:cubicBezTo>
                      <a:pt x="38762" y="12588"/>
                      <a:pt x="37135" y="15635"/>
                      <a:pt x="35166" y="15635"/>
                    </a:cubicBezTo>
                    <a:cubicBezTo>
                      <a:pt x="35131" y="15635"/>
                      <a:pt x="35096" y="15634"/>
                      <a:pt x="35061" y="15632"/>
                    </a:cubicBezTo>
                    <a:cubicBezTo>
                      <a:pt x="32372" y="15520"/>
                      <a:pt x="32447" y="12570"/>
                      <a:pt x="36031" y="11076"/>
                    </a:cubicBezTo>
                    <a:cubicBezTo>
                      <a:pt x="39616" y="9583"/>
                      <a:pt x="39392" y="6297"/>
                      <a:pt x="39392" y="6297"/>
                    </a:cubicBezTo>
                    <a:cubicBezTo>
                      <a:pt x="38944" y="5326"/>
                      <a:pt x="38496" y="4356"/>
                      <a:pt x="37936" y="3385"/>
                    </a:cubicBezTo>
                    <a:cubicBezTo>
                      <a:pt x="36645" y="1244"/>
                      <a:pt x="34341" y="1"/>
                      <a:pt x="31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5680175" y="2282025"/>
                <a:ext cx="503150" cy="1043625"/>
              </a:xfrm>
              <a:custGeom>
                <a:rect b="b" l="l" r="r" t="t"/>
                <a:pathLst>
                  <a:path extrusionOk="0" h="41745" w="20126">
                    <a:moveTo>
                      <a:pt x="20126" y="0"/>
                    </a:moveTo>
                    <a:cubicBezTo>
                      <a:pt x="20124" y="3"/>
                      <a:pt x="5078" y="33381"/>
                      <a:pt x="1718" y="38906"/>
                    </a:cubicBezTo>
                    <a:lnTo>
                      <a:pt x="934" y="40213"/>
                    </a:lnTo>
                    <a:cubicBezTo>
                      <a:pt x="598" y="40773"/>
                      <a:pt x="299" y="41259"/>
                      <a:pt x="0" y="41744"/>
                    </a:cubicBezTo>
                    <a:lnTo>
                      <a:pt x="2091" y="41744"/>
                    </a:lnTo>
                    <a:cubicBezTo>
                      <a:pt x="2689" y="40699"/>
                      <a:pt x="3361" y="39653"/>
                      <a:pt x="4070" y="38682"/>
                    </a:cubicBezTo>
                    <a:cubicBezTo>
                      <a:pt x="6086" y="35994"/>
                      <a:pt x="17885" y="7430"/>
                      <a:pt x="201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6028350" y="2586825"/>
                <a:ext cx="207250" cy="91000"/>
              </a:xfrm>
              <a:custGeom>
                <a:rect b="b" l="l" r="r" t="t"/>
                <a:pathLst>
                  <a:path extrusionOk="0" h="3640" w="8290">
                    <a:moveTo>
                      <a:pt x="7524" y="1"/>
                    </a:moveTo>
                    <a:cubicBezTo>
                      <a:pt x="5248" y="1"/>
                      <a:pt x="3012" y="448"/>
                      <a:pt x="897" y="1287"/>
                    </a:cubicBezTo>
                    <a:lnTo>
                      <a:pt x="0" y="3639"/>
                    </a:lnTo>
                    <a:cubicBezTo>
                      <a:pt x="2390" y="1735"/>
                      <a:pt x="5265" y="503"/>
                      <a:pt x="8290" y="18"/>
                    </a:cubicBezTo>
                    <a:cubicBezTo>
                      <a:pt x="8034" y="6"/>
                      <a:pt x="7779" y="1"/>
                      <a:pt x="7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5957400" y="2445375"/>
                <a:ext cx="85900" cy="219375"/>
              </a:xfrm>
              <a:custGeom>
                <a:rect b="b" l="l" r="r" t="t"/>
                <a:pathLst>
                  <a:path extrusionOk="0" h="8775" w="3436">
                    <a:moveTo>
                      <a:pt x="1" y="0"/>
                    </a:moveTo>
                    <a:cubicBezTo>
                      <a:pt x="1457" y="2689"/>
                      <a:pt x="2204" y="5713"/>
                      <a:pt x="2129" y="8775"/>
                    </a:cubicBezTo>
                    <a:lnTo>
                      <a:pt x="3436" y="6684"/>
                    </a:lnTo>
                    <a:cubicBezTo>
                      <a:pt x="2764" y="4219"/>
                      <a:pt x="1606" y="19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5785650" y="2745000"/>
                <a:ext cx="138175" cy="187650"/>
              </a:xfrm>
              <a:custGeom>
                <a:rect b="b" l="l" r="r" t="t"/>
                <a:pathLst>
                  <a:path extrusionOk="0" h="7506" w="5527">
                    <a:moveTo>
                      <a:pt x="1" y="1"/>
                    </a:moveTo>
                    <a:lnTo>
                      <a:pt x="1" y="1"/>
                    </a:lnTo>
                    <a:cubicBezTo>
                      <a:pt x="2278" y="2017"/>
                      <a:pt x="4033" y="4631"/>
                      <a:pt x="5004" y="7506"/>
                    </a:cubicBezTo>
                    <a:lnTo>
                      <a:pt x="5527" y="5116"/>
                    </a:lnTo>
                    <a:cubicBezTo>
                      <a:pt x="4070" y="3025"/>
                      <a:pt x="2203" y="130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5690450" y="2949425"/>
                <a:ext cx="116700" cy="204450"/>
              </a:xfrm>
              <a:custGeom>
                <a:rect b="b" l="l" r="r" t="t"/>
                <a:pathLst>
                  <a:path extrusionOk="0" h="8178" w="4668">
                    <a:moveTo>
                      <a:pt x="0" y="1"/>
                    </a:moveTo>
                    <a:lnTo>
                      <a:pt x="0" y="1"/>
                    </a:lnTo>
                    <a:cubicBezTo>
                      <a:pt x="1942" y="2353"/>
                      <a:pt x="3248" y="5153"/>
                      <a:pt x="3809" y="8178"/>
                    </a:cubicBezTo>
                    <a:lnTo>
                      <a:pt x="4667" y="5900"/>
                    </a:lnTo>
                    <a:cubicBezTo>
                      <a:pt x="3547" y="3623"/>
                      <a:pt x="1942" y="160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5899525" y="2888900"/>
                <a:ext cx="225000" cy="47500"/>
              </a:xfrm>
              <a:custGeom>
                <a:rect b="b" l="l" r="r" t="t"/>
                <a:pathLst>
                  <a:path extrusionOk="0" h="1900" w="9000">
                    <a:moveTo>
                      <a:pt x="2657" y="0"/>
                    </a:moveTo>
                    <a:cubicBezTo>
                      <a:pt x="2294" y="0"/>
                      <a:pt x="1932" y="11"/>
                      <a:pt x="1569" y="32"/>
                    </a:cubicBezTo>
                    <a:lnTo>
                      <a:pt x="1" y="1899"/>
                    </a:lnTo>
                    <a:cubicBezTo>
                      <a:pt x="1910" y="1230"/>
                      <a:pt x="3917" y="890"/>
                      <a:pt x="5937" y="890"/>
                    </a:cubicBezTo>
                    <a:cubicBezTo>
                      <a:pt x="6958" y="890"/>
                      <a:pt x="7983" y="977"/>
                      <a:pt x="8999" y="1152"/>
                    </a:cubicBezTo>
                    <a:cubicBezTo>
                      <a:pt x="6983" y="384"/>
                      <a:pt x="4830" y="0"/>
                      <a:pt x="2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5804325" y="3109525"/>
                <a:ext cx="220325" cy="62100"/>
              </a:xfrm>
              <a:custGeom>
                <a:rect b="b" l="l" r="r" t="t"/>
                <a:pathLst>
                  <a:path extrusionOk="0" h="2484" w="8813">
                    <a:moveTo>
                      <a:pt x="5041" y="0"/>
                    </a:moveTo>
                    <a:cubicBezTo>
                      <a:pt x="3781" y="0"/>
                      <a:pt x="2521" y="131"/>
                      <a:pt x="1270" y="392"/>
                    </a:cubicBezTo>
                    <a:lnTo>
                      <a:pt x="0" y="2483"/>
                    </a:lnTo>
                    <a:cubicBezTo>
                      <a:pt x="2658" y="1100"/>
                      <a:pt x="5599" y="391"/>
                      <a:pt x="8582" y="391"/>
                    </a:cubicBezTo>
                    <a:cubicBezTo>
                      <a:pt x="8659" y="391"/>
                      <a:pt x="8736" y="391"/>
                      <a:pt x="8812" y="392"/>
                    </a:cubicBezTo>
                    <a:cubicBezTo>
                      <a:pt x="7561" y="131"/>
                      <a:pt x="6301" y="0"/>
                      <a:pt x="50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6623900" y="2192400"/>
                <a:ext cx="511550" cy="1161250"/>
              </a:xfrm>
              <a:custGeom>
                <a:rect b="b" l="l" r="r" t="t"/>
                <a:pathLst>
                  <a:path extrusionOk="0" h="46450" w="20462">
                    <a:moveTo>
                      <a:pt x="17997" y="1"/>
                    </a:moveTo>
                    <a:cubicBezTo>
                      <a:pt x="17885" y="6273"/>
                      <a:pt x="12173" y="7916"/>
                      <a:pt x="10231" y="11239"/>
                    </a:cubicBezTo>
                    <a:cubicBezTo>
                      <a:pt x="8327" y="14562"/>
                      <a:pt x="11351" y="16019"/>
                      <a:pt x="9260" y="18296"/>
                    </a:cubicBezTo>
                    <a:cubicBezTo>
                      <a:pt x="7169" y="20611"/>
                      <a:pt x="4780" y="20462"/>
                      <a:pt x="5414" y="22814"/>
                    </a:cubicBezTo>
                    <a:cubicBezTo>
                      <a:pt x="6049" y="25204"/>
                      <a:pt x="7729" y="29087"/>
                      <a:pt x="4518" y="30581"/>
                    </a:cubicBezTo>
                    <a:cubicBezTo>
                      <a:pt x="1307" y="32037"/>
                      <a:pt x="2838" y="34165"/>
                      <a:pt x="3809" y="37115"/>
                    </a:cubicBezTo>
                    <a:cubicBezTo>
                      <a:pt x="4817" y="40027"/>
                      <a:pt x="4033" y="41334"/>
                      <a:pt x="971" y="44358"/>
                    </a:cubicBezTo>
                    <a:cubicBezTo>
                      <a:pt x="187" y="45105"/>
                      <a:pt x="0" y="45815"/>
                      <a:pt x="112" y="46449"/>
                    </a:cubicBezTo>
                    <a:lnTo>
                      <a:pt x="11911" y="46449"/>
                    </a:lnTo>
                    <a:cubicBezTo>
                      <a:pt x="12247" y="45404"/>
                      <a:pt x="12434" y="44321"/>
                      <a:pt x="12359" y="43238"/>
                    </a:cubicBezTo>
                    <a:cubicBezTo>
                      <a:pt x="12135" y="39019"/>
                      <a:pt x="11351" y="39206"/>
                      <a:pt x="12957" y="37301"/>
                    </a:cubicBezTo>
                    <a:cubicBezTo>
                      <a:pt x="14525" y="35360"/>
                      <a:pt x="15458" y="35024"/>
                      <a:pt x="14749" y="32149"/>
                    </a:cubicBezTo>
                    <a:cubicBezTo>
                      <a:pt x="14040" y="29236"/>
                      <a:pt x="13778" y="27295"/>
                      <a:pt x="16056" y="25503"/>
                    </a:cubicBezTo>
                    <a:cubicBezTo>
                      <a:pt x="18333" y="23673"/>
                      <a:pt x="18408" y="20499"/>
                      <a:pt x="17064" y="17699"/>
                    </a:cubicBezTo>
                    <a:cubicBezTo>
                      <a:pt x="15682" y="14936"/>
                      <a:pt x="18408" y="12957"/>
                      <a:pt x="19454" y="8700"/>
                    </a:cubicBezTo>
                    <a:cubicBezTo>
                      <a:pt x="20462" y="4444"/>
                      <a:pt x="17997" y="1"/>
                      <a:pt x="17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6758325" y="2508600"/>
                <a:ext cx="242700" cy="845975"/>
              </a:xfrm>
              <a:custGeom>
                <a:rect b="b" l="l" r="r" t="t"/>
                <a:pathLst>
                  <a:path extrusionOk="0" h="33839" w="9708">
                    <a:moveTo>
                      <a:pt x="9372" y="1"/>
                    </a:moveTo>
                    <a:cubicBezTo>
                      <a:pt x="9251" y="1"/>
                      <a:pt x="9142" y="79"/>
                      <a:pt x="9111" y="234"/>
                    </a:cubicBezTo>
                    <a:lnTo>
                      <a:pt x="0" y="33839"/>
                    </a:lnTo>
                    <a:lnTo>
                      <a:pt x="635" y="33839"/>
                    </a:lnTo>
                    <a:lnTo>
                      <a:pt x="9671" y="384"/>
                    </a:lnTo>
                    <a:cubicBezTo>
                      <a:pt x="9708" y="197"/>
                      <a:pt x="9596" y="48"/>
                      <a:pt x="9447" y="10"/>
                    </a:cubicBezTo>
                    <a:cubicBezTo>
                      <a:pt x="9422" y="4"/>
                      <a:pt x="9397" y="1"/>
                      <a:pt x="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30"/>
            <p:cNvGrpSpPr/>
            <p:nvPr/>
          </p:nvGrpSpPr>
          <p:grpSpPr>
            <a:xfrm flipH="1" rot="10800000">
              <a:off x="6313297" y="273193"/>
              <a:ext cx="2044652" cy="1306155"/>
              <a:chOff x="5034225" y="2152600"/>
              <a:chExt cx="2318725" cy="1223450"/>
            </a:xfrm>
          </p:grpSpPr>
          <p:sp>
            <p:nvSpPr>
              <p:cNvPr id="264" name="Google Shape;264;p30"/>
              <p:cNvSpPr/>
              <p:nvPr/>
            </p:nvSpPr>
            <p:spPr>
              <a:xfrm>
                <a:off x="5034225" y="3071725"/>
                <a:ext cx="374325" cy="243650"/>
              </a:xfrm>
              <a:custGeom>
                <a:rect b="b" l="l" r="r" t="t"/>
                <a:pathLst>
                  <a:path extrusionOk="0" h="9746" w="14973">
                    <a:moveTo>
                      <a:pt x="11612" y="0"/>
                    </a:moveTo>
                    <a:cubicBezTo>
                      <a:pt x="8103" y="0"/>
                      <a:pt x="8887" y="8588"/>
                      <a:pt x="8887" y="8588"/>
                    </a:cubicBezTo>
                    <a:cubicBezTo>
                      <a:pt x="8887" y="8588"/>
                      <a:pt x="5082" y="3363"/>
                      <a:pt x="2821" y="3363"/>
                    </a:cubicBezTo>
                    <a:cubicBezTo>
                      <a:pt x="2489" y="3363"/>
                      <a:pt x="2190" y="3476"/>
                      <a:pt x="1942" y="3734"/>
                    </a:cubicBezTo>
                    <a:cubicBezTo>
                      <a:pt x="0" y="5788"/>
                      <a:pt x="6534" y="9745"/>
                      <a:pt x="6534" y="9745"/>
                    </a:cubicBezTo>
                    <a:lnTo>
                      <a:pt x="11276" y="9745"/>
                    </a:lnTo>
                    <a:cubicBezTo>
                      <a:pt x="11276" y="9745"/>
                      <a:pt x="14973" y="0"/>
                      <a:pt x="11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6978600" y="3132400"/>
                <a:ext cx="374350" cy="243650"/>
              </a:xfrm>
              <a:custGeom>
                <a:rect b="b" l="l" r="r" t="t"/>
                <a:pathLst>
                  <a:path extrusionOk="0" h="9746" w="14974">
                    <a:moveTo>
                      <a:pt x="3399" y="0"/>
                    </a:moveTo>
                    <a:cubicBezTo>
                      <a:pt x="1" y="0"/>
                      <a:pt x="3735" y="9745"/>
                      <a:pt x="3735" y="9745"/>
                    </a:cubicBezTo>
                    <a:lnTo>
                      <a:pt x="8439" y="9745"/>
                    </a:lnTo>
                    <a:cubicBezTo>
                      <a:pt x="8439" y="9745"/>
                      <a:pt x="14974" y="5788"/>
                      <a:pt x="13069" y="3734"/>
                    </a:cubicBezTo>
                    <a:cubicBezTo>
                      <a:pt x="12821" y="3476"/>
                      <a:pt x="12522" y="3363"/>
                      <a:pt x="12189" y="3363"/>
                    </a:cubicBezTo>
                    <a:cubicBezTo>
                      <a:pt x="9920" y="3363"/>
                      <a:pt x="6087" y="8588"/>
                      <a:pt x="6087" y="8588"/>
                    </a:cubicBezTo>
                    <a:cubicBezTo>
                      <a:pt x="6087" y="8588"/>
                      <a:pt x="6871" y="0"/>
                      <a:pt x="3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5375875" y="2152600"/>
                <a:ext cx="1052950" cy="1173050"/>
              </a:xfrm>
              <a:custGeom>
                <a:rect b="b" l="l" r="r" t="t"/>
                <a:pathLst>
                  <a:path extrusionOk="0" h="46922" w="42118">
                    <a:moveTo>
                      <a:pt x="17846" y="19361"/>
                    </a:moveTo>
                    <a:cubicBezTo>
                      <a:pt x="17883" y="19361"/>
                      <a:pt x="17921" y="19362"/>
                      <a:pt x="17960" y="19366"/>
                    </a:cubicBezTo>
                    <a:cubicBezTo>
                      <a:pt x="18968" y="19403"/>
                      <a:pt x="19752" y="20710"/>
                      <a:pt x="20088" y="21344"/>
                    </a:cubicBezTo>
                    <a:cubicBezTo>
                      <a:pt x="20275" y="21680"/>
                      <a:pt x="20275" y="22054"/>
                      <a:pt x="20163" y="22390"/>
                    </a:cubicBezTo>
                    <a:cubicBezTo>
                      <a:pt x="20021" y="22673"/>
                      <a:pt x="19793" y="22785"/>
                      <a:pt x="19521" y="22785"/>
                    </a:cubicBezTo>
                    <a:cubicBezTo>
                      <a:pt x="18933" y="22785"/>
                      <a:pt x="18136" y="22264"/>
                      <a:pt x="17549" y="21830"/>
                    </a:cubicBezTo>
                    <a:cubicBezTo>
                      <a:pt x="16534" y="21141"/>
                      <a:pt x="16610" y="19361"/>
                      <a:pt x="17846" y="19361"/>
                    </a:cubicBezTo>
                    <a:close/>
                    <a:moveTo>
                      <a:pt x="31197" y="26482"/>
                    </a:moveTo>
                    <a:cubicBezTo>
                      <a:pt x="31302" y="26482"/>
                      <a:pt x="31408" y="26508"/>
                      <a:pt x="31514" y="26534"/>
                    </a:cubicBezTo>
                    <a:cubicBezTo>
                      <a:pt x="33232" y="27328"/>
                      <a:pt x="30719" y="28102"/>
                      <a:pt x="29358" y="28102"/>
                    </a:cubicBezTo>
                    <a:cubicBezTo>
                      <a:pt x="28797" y="28102"/>
                      <a:pt x="28431" y="27971"/>
                      <a:pt x="28638" y="27655"/>
                    </a:cubicBezTo>
                    <a:cubicBezTo>
                      <a:pt x="29199" y="26758"/>
                      <a:pt x="30543" y="26572"/>
                      <a:pt x="31065" y="26497"/>
                    </a:cubicBezTo>
                    <a:cubicBezTo>
                      <a:pt x="31109" y="26486"/>
                      <a:pt x="31153" y="26482"/>
                      <a:pt x="31197" y="26482"/>
                    </a:cubicBezTo>
                    <a:close/>
                    <a:moveTo>
                      <a:pt x="12156" y="26537"/>
                    </a:moveTo>
                    <a:cubicBezTo>
                      <a:pt x="13306" y="26537"/>
                      <a:pt x="15309" y="28961"/>
                      <a:pt x="15309" y="28961"/>
                    </a:cubicBezTo>
                    <a:cubicBezTo>
                      <a:pt x="15618" y="29921"/>
                      <a:pt x="15412" y="30288"/>
                      <a:pt x="14967" y="30288"/>
                    </a:cubicBezTo>
                    <a:cubicBezTo>
                      <a:pt x="13805" y="30288"/>
                      <a:pt x="11018" y="27779"/>
                      <a:pt x="11612" y="26833"/>
                    </a:cubicBezTo>
                    <a:cubicBezTo>
                      <a:pt x="11749" y="26624"/>
                      <a:pt x="11937" y="26537"/>
                      <a:pt x="12156" y="26537"/>
                    </a:cubicBezTo>
                    <a:close/>
                    <a:moveTo>
                      <a:pt x="26657" y="32520"/>
                    </a:moveTo>
                    <a:cubicBezTo>
                      <a:pt x="27930" y="32520"/>
                      <a:pt x="28765" y="33682"/>
                      <a:pt x="29161" y="34375"/>
                    </a:cubicBezTo>
                    <a:cubicBezTo>
                      <a:pt x="29423" y="34824"/>
                      <a:pt x="29423" y="35346"/>
                      <a:pt x="29124" y="35757"/>
                    </a:cubicBezTo>
                    <a:cubicBezTo>
                      <a:pt x="28911" y="36036"/>
                      <a:pt x="28637" y="36155"/>
                      <a:pt x="28336" y="36155"/>
                    </a:cubicBezTo>
                    <a:cubicBezTo>
                      <a:pt x="26786" y="36155"/>
                      <a:pt x="24511" y="33021"/>
                      <a:pt x="26137" y="32583"/>
                    </a:cubicBezTo>
                    <a:cubicBezTo>
                      <a:pt x="26318" y="32540"/>
                      <a:pt x="26491" y="32520"/>
                      <a:pt x="26657" y="32520"/>
                    </a:cubicBezTo>
                    <a:close/>
                    <a:moveTo>
                      <a:pt x="31927" y="1"/>
                    </a:moveTo>
                    <a:cubicBezTo>
                      <a:pt x="31269" y="1"/>
                      <a:pt x="30602" y="94"/>
                      <a:pt x="29945" y="286"/>
                    </a:cubicBezTo>
                    <a:cubicBezTo>
                      <a:pt x="29348" y="472"/>
                      <a:pt x="28713" y="734"/>
                      <a:pt x="28078" y="995"/>
                    </a:cubicBezTo>
                    <a:cubicBezTo>
                      <a:pt x="27518" y="1219"/>
                      <a:pt x="27108" y="1630"/>
                      <a:pt x="26809" y="2153"/>
                    </a:cubicBezTo>
                    <a:cubicBezTo>
                      <a:pt x="26099" y="3459"/>
                      <a:pt x="25987" y="4990"/>
                      <a:pt x="26473" y="6409"/>
                    </a:cubicBezTo>
                    <a:cubicBezTo>
                      <a:pt x="27316" y="9076"/>
                      <a:pt x="26375" y="10851"/>
                      <a:pt x="25108" y="10851"/>
                    </a:cubicBezTo>
                    <a:cubicBezTo>
                      <a:pt x="24637" y="10851"/>
                      <a:pt x="24121" y="10605"/>
                      <a:pt x="23635" y="10068"/>
                    </a:cubicBezTo>
                    <a:cubicBezTo>
                      <a:pt x="22403" y="8761"/>
                      <a:pt x="23336" y="5961"/>
                      <a:pt x="23038" y="3571"/>
                    </a:cubicBezTo>
                    <a:lnTo>
                      <a:pt x="23038" y="3571"/>
                    </a:lnTo>
                    <a:cubicBezTo>
                      <a:pt x="20909" y="4804"/>
                      <a:pt x="18594" y="6297"/>
                      <a:pt x="16055" y="8015"/>
                    </a:cubicBezTo>
                    <a:cubicBezTo>
                      <a:pt x="16205" y="8575"/>
                      <a:pt x="16429" y="9098"/>
                      <a:pt x="16765" y="9583"/>
                    </a:cubicBezTo>
                    <a:cubicBezTo>
                      <a:pt x="17736" y="11188"/>
                      <a:pt x="21021" y="14101"/>
                      <a:pt x="19304" y="15893"/>
                    </a:cubicBezTo>
                    <a:cubicBezTo>
                      <a:pt x="18949" y="16271"/>
                      <a:pt x="18475" y="16443"/>
                      <a:pt x="17941" y="16443"/>
                    </a:cubicBezTo>
                    <a:cubicBezTo>
                      <a:pt x="15942" y="16443"/>
                      <a:pt x="13098" y="14036"/>
                      <a:pt x="12508" y="11002"/>
                    </a:cubicBezTo>
                    <a:cubicBezTo>
                      <a:pt x="12508" y="10852"/>
                      <a:pt x="12471" y="10703"/>
                      <a:pt x="12396" y="10554"/>
                    </a:cubicBezTo>
                    <a:cubicBezTo>
                      <a:pt x="10753" y="11823"/>
                      <a:pt x="9223" y="13317"/>
                      <a:pt x="7878" y="14960"/>
                    </a:cubicBezTo>
                    <a:cubicBezTo>
                      <a:pt x="7878" y="16565"/>
                      <a:pt x="8775" y="18021"/>
                      <a:pt x="10231" y="18731"/>
                    </a:cubicBezTo>
                    <a:cubicBezTo>
                      <a:pt x="13031" y="20187"/>
                      <a:pt x="14525" y="22427"/>
                      <a:pt x="11762" y="22801"/>
                    </a:cubicBezTo>
                    <a:cubicBezTo>
                      <a:pt x="11650" y="22818"/>
                      <a:pt x="11541" y="22826"/>
                      <a:pt x="11433" y="22826"/>
                    </a:cubicBezTo>
                    <a:cubicBezTo>
                      <a:pt x="8990" y="22826"/>
                      <a:pt x="7599" y="18527"/>
                      <a:pt x="5489" y="18133"/>
                    </a:cubicBezTo>
                    <a:cubicBezTo>
                      <a:pt x="4331" y="19888"/>
                      <a:pt x="3323" y="21755"/>
                      <a:pt x="2464" y="23697"/>
                    </a:cubicBezTo>
                    <a:cubicBezTo>
                      <a:pt x="2726" y="25041"/>
                      <a:pt x="3547" y="26198"/>
                      <a:pt x="4742" y="26870"/>
                    </a:cubicBezTo>
                    <a:cubicBezTo>
                      <a:pt x="7804" y="28663"/>
                      <a:pt x="10828" y="31015"/>
                      <a:pt x="9484" y="32919"/>
                    </a:cubicBezTo>
                    <a:cubicBezTo>
                      <a:pt x="9079" y="33493"/>
                      <a:pt x="8568" y="33745"/>
                      <a:pt x="7917" y="33745"/>
                    </a:cubicBezTo>
                    <a:cubicBezTo>
                      <a:pt x="6408" y="33745"/>
                      <a:pt x="4141" y="32393"/>
                      <a:pt x="672" y="30567"/>
                    </a:cubicBezTo>
                    <a:lnTo>
                      <a:pt x="448" y="30455"/>
                    </a:lnTo>
                    <a:lnTo>
                      <a:pt x="448" y="30455"/>
                    </a:lnTo>
                    <a:cubicBezTo>
                      <a:pt x="0" y="32845"/>
                      <a:pt x="112" y="35272"/>
                      <a:pt x="709" y="37624"/>
                    </a:cubicBezTo>
                    <a:cubicBezTo>
                      <a:pt x="2278" y="41806"/>
                      <a:pt x="5339" y="41432"/>
                      <a:pt x="9409" y="43075"/>
                    </a:cubicBezTo>
                    <a:cubicBezTo>
                      <a:pt x="10268" y="43374"/>
                      <a:pt x="11015" y="43934"/>
                      <a:pt x="11575" y="44681"/>
                    </a:cubicBezTo>
                    <a:cubicBezTo>
                      <a:pt x="11836" y="45390"/>
                      <a:pt x="11874" y="46174"/>
                      <a:pt x="11687" y="46921"/>
                    </a:cubicBezTo>
                    <a:lnTo>
                      <a:pt x="12210" y="46921"/>
                    </a:lnTo>
                    <a:cubicBezTo>
                      <a:pt x="12471" y="46436"/>
                      <a:pt x="12770" y="45950"/>
                      <a:pt x="13143" y="45390"/>
                    </a:cubicBezTo>
                    <a:lnTo>
                      <a:pt x="13927" y="44083"/>
                    </a:lnTo>
                    <a:cubicBezTo>
                      <a:pt x="17250" y="38558"/>
                      <a:pt x="32334" y="5180"/>
                      <a:pt x="32335" y="5177"/>
                    </a:cubicBezTo>
                    <a:lnTo>
                      <a:pt x="32335" y="5177"/>
                    </a:lnTo>
                    <a:cubicBezTo>
                      <a:pt x="30057" y="12607"/>
                      <a:pt x="18258" y="41171"/>
                      <a:pt x="16242" y="43859"/>
                    </a:cubicBezTo>
                    <a:cubicBezTo>
                      <a:pt x="15533" y="44830"/>
                      <a:pt x="14861" y="45838"/>
                      <a:pt x="14263" y="46921"/>
                    </a:cubicBezTo>
                    <a:lnTo>
                      <a:pt x="33604" y="46921"/>
                    </a:lnTo>
                    <a:cubicBezTo>
                      <a:pt x="33716" y="46697"/>
                      <a:pt x="33866" y="46548"/>
                      <a:pt x="34015" y="46324"/>
                    </a:cubicBezTo>
                    <a:cubicBezTo>
                      <a:pt x="28937" y="44233"/>
                      <a:pt x="26062" y="43374"/>
                      <a:pt x="26660" y="41134"/>
                    </a:cubicBezTo>
                    <a:cubicBezTo>
                      <a:pt x="26934" y="40103"/>
                      <a:pt x="27881" y="39720"/>
                      <a:pt x="29147" y="39720"/>
                    </a:cubicBezTo>
                    <a:cubicBezTo>
                      <a:pt x="30632" y="39720"/>
                      <a:pt x="32557" y="40247"/>
                      <a:pt x="34351" y="40872"/>
                    </a:cubicBezTo>
                    <a:cubicBezTo>
                      <a:pt x="34874" y="41077"/>
                      <a:pt x="35425" y="41171"/>
                      <a:pt x="35978" y="41171"/>
                    </a:cubicBezTo>
                    <a:cubicBezTo>
                      <a:pt x="36333" y="41171"/>
                      <a:pt x="36689" y="41132"/>
                      <a:pt x="37040" y="41059"/>
                    </a:cubicBezTo>
                    <a:cubicBezTo>
                      <a:pt x="37152" y="40872"/>
                      <a:pt x="37226" y="40648"/>
                      <a:pt x="37301" y="40462"/>
                    </a:cubicBezTo>
                    <a:cubicBezTo>
                      <a:pt x="38197" y="38445"/>
                      <a:pt x="39019" y="36392"/>
                      <a:pt x="39691" y="34338"/>
                    </a:cubicBezTo>
                    <a:cubicBezTo>
                      <a:pt x="39098" y="34025"/>
                      <a:pt x="38300" y="33964"/>
                      <a:pt x="37441" y="33964"/>
                    </a:cubicBezTo>
                    <a:cubicBezTo>
                      <a:pt x="36898" y="33964"/>
                      <a:pt x="36330" y="33988"/>
                      <a:pt x="35775" y="33988"/>
                    </a:cubicBezTo>
                    <a:cubicBezTo>
                      <a:pt x="34384" y="33988"/>
                      <a:pt x="33071" y="33836"/>
                      <a:pt x="32410" y="32770"/>
                    </a:cubicBezTo>
                    <a:cubicBezTo>
                      <a:pt x="31473" y="31295"/>
                      <a:pt x="32166" y="30613"/>
                      <a:pt x="33540" y="30613"/>
                    </a:cubicBezTo>
                    <a:cubicBezTo>
                      <a:pt x="34358" y="30613"/>
                      <a:pt x="35417" y="30854"/>
                      <a:pt x="36517" y="31314"/>
                    </a:cubicBezTo>
                    <a:cubicBezTo>
                      <a:pt x="37065" y="31566"/>
                      <a:pt x="37644" y="31688"/>
                      <a:pt x="38218" y="31688"/>
                    </a:cubicBezTo>
                    <a:cubicBezTo>
                      <a:pt x="39091" y="31688"/>
                      <a:pt x="39956" y="31406"/>
                      <a:pt x="40699" y="30866"/>
                    </a:cubicBezTo>
                    <a:cubicBezTo>
                      <a:pt x="41221" y="28812"/>
                      <a:pt x="41595" y="26684"/>
                      <a:pt x="41856" y="24556"/>
                    </a:cubicBezTo>
                    <a:lnTo>
                      <a:pt x="41856" y="24556"/>
                    </a:lnTo>
                    <a:cubicBezTo>
                      <a:pt x="41744" y="24630"/>
                      <a:pt x="41632" y="24668"/>
                      <a:pt x="41520" y="24742"/>
                    </a:cubicBezTo>
                    <a:cubicBezTo>
                      <a:pt x="40434" y="25356"/>
                      <a:pt x="39196" y="25623"/>
                      <a:pt x="38017" y="25623"/>
                    </a:cubicBezTo>
                    <a:cubicBezTo>
                      <a:pt x="35468" y="25623"/>
                      <a:pt x="33202" y="24374"/>
                      <a:pt x="33380" y="22689"/>
                    </a:cubicBezTo>
                    <a:cubicBezTo>
                      <a:pt x="33679" y="20224"/>
                      <a:pt x="38010" y="20859"/>
                      <a:pt x="39877" y="20598"/>
                    </a:cubicBezTo>
                    <a:cubicBezTo>
                      <a:pt x="40661" y="20486"/>
                      <a:pt x="41446" y="20224"/>
                      <a:pt x="42118" y="19814"/>
                    </a:cubicBezTo>
                    <a:cubicBezTo>
                      <a:pt x="42080" y="17013"/>
                      <a:pt x="41782" y="14213"/>
                      <a:pt x="41109" y="11487"/>
                    </a:cubicBezTo>
                    <a:cubicBezTo>
                      <a:pt x="38762" y="12588"/>
                      <a:pt x="37135" y="15635"/>
                      <a:pt x="35166" y="15635"/>
                    </a:cubicBezTo>
                    <a:cubicBezTo>
                      <a:pt x="35131" y="15635"/>
                      <a:pt x="35096" y="15634"/>
                      <a:pt x="35061" y="15632"/>
                    </a:cubicBezTo>
                    <a:cubicBezTo>
                      <a:pt x="32372" y="15520"/>
                      <a:pt x="32447" y="12570"/>
                      <a:pt x="36031" y="11076"/>
                    </a:cubicBezTo>
                    <a:cubicBezTo>
                      <a:pt x="39616" y="9583"/>
                      <a:pt x="39392" y="6297"/>
                      <a:pt x="39392" y="6297"/>
                    </a:cubicBezTo>
                    <a:cubicBezTo>
                      <a:pt x="38944" y="5326"/>
                      <a:pt x="38496" y="4356"/>
                      <a:pt x="37936" y="3385"/>
                    </a:cubicBezTo>
                    <a:cubicBezTo>
                      <a:pt x="36645" y="1244"/>
                      <a:pt x="34341" y="1"/>
                      <a:pt x="31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5680175" y="2282025"/>
                <a:ext cx="503150" cy="1043625"/>
              </a:xfrm>
              <a:custGeom>
                <a:rect b="b" l="l" r="r" t="t"/>
                <a:pathLst>
                  <a:path extrusionOk="0" h="41745" w="20126">
                    <a:moveTo>
                      <a:pt x="20126" y="0"/>
                    </a:moveTo>
                    <a:cubicBezTo>
                      <a:pt x="20124" y="3"/>
                      <a:pt x="5078" y="33381"/>
                      <a:pt x="1718" y="38906"/>
                    </a:cubicBezTo>
                    <a:lnTo>
                      <a:pt x="934" y="40213"/>
                    </a:lnTo>
                    <a:cubicBezTo>
                      <a:pt x="598" y="40773"/>
                      <a:pt x="299" y="41259"/>
                      <a:pt x="0" y="41744"/>
                    </a:cubicBezTo>
                    <a:lnTo>
                      <a:pt x="2091" y="41744"/>
                    </a:lnTo>
                    <a:cubicBezTo>
                      <a:pt x="2689" y="40699"/>
                      <a:pt x="3361" y="39653"/>
                      <a:pt x="4070" y="38682"/>
                    </a:cubicBezTo>
                    <a:cubicBezTo>
                      <a:pt x="6086" y="35994"/>
                      <a:pt x="17885" y="7430"/>
                      <a:pt x="201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6028350" y="2586825"/>
                <a:ext cx="207250" cy="91000"/>
              </a:xfrm>
              <a:custGeom>
                <a:rect b="b" l="l" r="r" t="t"/>
                <a:pathLst>
                  <a:path extrusionOk="0" h="3640" w="8290">
                    <a:moveTo>
                      <a:pt x="7524" y="1"/>
                    </a:moveTo>
                    <a:cubicBezTo>
                      <a:pt x="5248" y="1"/>
                      <a:pt x="3012" y="448"/>
                      <a:pt x="897" y="1287"/>
                    </a:cubicBezTo>
                    <a:lnTo>
                      <a:pt x="0" y="3639"/>
                    </a:lnTo>
                    <a:cubicBezTo>
                      <a:pt x="2390" y="1735"/>
                      <a:pt x="5265" y="503"/>
                      <a:pt x="8290" y="18"/>
                    </a:cubicBezTo>
                    <a:cubicBezTo>
                      <a:pt x="8034" y="6"/>
                      <a:pt x="7779" y="1"/>
                      <a:pt x="7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5957400" y="2445375"/>
                <a:ext cx="85900" cy="219375"/>
              </a:xfrm>
              <a:custGeom>
                <a:rect b="b" l="l" r="r" t="t"/>
                <a:pathLst>
                  <a:path extrusionOk="0" h="8775" w="3436">
                    <a:moveTo>
                      <a:pt x="1" y="0"/>
                    </a:moveTo>
                    <a:cubicBezTo>
                      <a:pt x="1457" y="2689"/>
                      <a:pt x="2204" y="5713"/>
                      <a:pt x="2129" y="8775"/>
                    </a:cubicBezTo>
                    <a:lnTo>
                      <a:pt x="3436" y="6684"/>
                    </a:lnTo>
                    <a:cubicBezTo>
                      <a:pt x="2764" y="4219"/>
                      <a:pt x="1606" y="19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5785650" y="2745000"/>
                <a:ext cx="138175" cy="187650"/>
              </a:xfrm>
              <a:custGeom>
                <a:rect b="b" l="l" r="r" t="t"/>
                <a:pathLst>
                  <a:path extrusionOk="0" h="7506" w="5527">
                    <a:moveTo>
                      <a:pt x="1" y="1"/>
                    </a:moveTo>
                    <a:lnTo>
                      <a:pt x="1" y="1"/>
                    </a:lnTo>
                    <a:cubicBezTo>
                      <a:pt x="2278" y="2017"/>
                      <a:pt x="4033" y="4631"/>
                      <a:pt x="5004" y="7506"/>
                    </a:cubicBezTo>
                    <a:lnTo>
                      <a:pt x="5527" y="5116"/>
                    </a:lnTo>
                    <a:cubicBezTo>
                      <a:pt x="4070" y="3025"/>
                      <a:pt x="2203" y="130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5690450" y="2949425"/>
                <a:ext cx="116700" cy="204450"/>
              </a:xfrm>
              <a:custGeom>
                <a:rect b="b" l="l" r="r" t="t"/>
                <a:pathLst>
                  <a:path extrusionOk="0" h="8178" w="4668">
                    <a:moveTo>
                      <a:pt x="0" y="1"/>
                    </a:moveTo>
                    <a:lnTo>
                      <a:pt x="0" y="1"/>
                    </a:lnTo>
                    <a:cubicBezTo>
                      <a:pt x="1942" y="2353"/>
                      <a:pt x="3248" y="5153"/>
                      <a:pt x="3809" y="8178"/>
                    </a:cubicBezTo>
                    <a:lnTo>
                      <a:pt x="4667" y="5900"/>
                    </a:lnTo>
                    <a:cubicBezTo>
                      <a:pt x="3547" y="3623"/>
                      <a:pt x="1942" y="160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5899525" y="2888900"/>
                <a:ext cx="225000" cy="47500"/>
              </a:xfrm>
              <a:custGeom>
                <a:rect b="b" l="l" r="r" t="t"/>
                <a:pathLst>
                  <a:path extrusionOk="0" h="1900" w="9000">
                    <a:moveTo>
                      <a:pt x="2657" y="0"/>
                    </a:moveTo>
                    <a:cubicBezTo>
                      <a:pt x="2294" y="0"/>
                      <a:pt x="1932" y="11"/>
                      <a:pt x="1569" y="32"/>
                    </a:cubicBezTo>
                    <a:lnTo>
                      <a:pt x="1" y="1899"/>
                    </a:lnTo>
                    <a:cubicBezTo>
                      <a:pt x="1910" y="1230"/>
                      <a:pt x="3917" y="890"/>
                      <a:pt x="5937" y="890"/>
                    </a:cubicBezTo>
                    <a:cubicBezTo>
                      <a:pt x="6958" y="890"/>
                      <a:pt x="7983" y="977"/>
                      <a:pt x="8999" y="1152"/>
                    </a:cubicBezTo>
                    <a:cubicBezTo>
                      <a:pt x="6983" y="384"/>
                      <a:pt x="4830" y="0"/>
                      <a:pt x="2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5804325" y="3109525"/>
                <a:ext cx="220325" cy="62100"/>
              </a:xfrm>
              <a:custGeom>
                <a:rect b="b" l="l" r="r" t="t"/>
                <a:pathLst>
                  <a:path extrusionOk="0" h="2484" w="8813">
                    <a:moveTo>
                      <a:pt x="5041" y="0"/>
                    </a:moveTo>
                    <a:cubicBezTo>
                      <a:pt x="3781" y="0"/>
                      <a:pt x="2521" y="131"/>
                      <a:pt x="1270" y="392"/>
                    </a:cubicBezTo>
                    <a:lnTo>
                      <a:pt x="0" y="2483"/>
                    </a:lnTo>
                    <a:cubicBezTo>
                      <a:pt x="2658" y="1100"/>
                      <a:pt x="5599" y="391"/>
                      <a:pt x="8582" y="391"/>
                    </a:cubicBezTo>
                    <a:cubicBezTo>
                      <a:pt x="8659" y="391"/>
                      <a:pt x="8736" y="391"/>
                      <a:pt x="8812" y="392"/>
                    </a:cubicBezTo>
                    <a:cubicBezTo>
                      <a:pt x="7561" y="131"/>
                      <a:pt x="6301" y="0"/>
                      <a:pt x="50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6623900" y="2192400"/>
                <a:ext cx="511550" cy="1161250"/>
              </a:xfrm>
              <a:custGeom>
                <a:rect b="b" l="l" r="r" t="t"/>
                <a:pathLst>
                  <a:path extrusionOk="0" h="46450" w="20462">
                    <a:moveTo>
                      <a:pt x="17997" y="1"/>
                    </a:moveTo>
                    <a:cubicBezTo>
                      <a:pt x="17885" y="6273"/>
                      <a:pt x="12173" y="7916"/>
                      <a:pt x="10231" y="11239"/>
                    </a:cubicBezTo>
                    <a:cubicBezTo>
                      <a:pt x="8327" y="14562"/>
                      <a:pt x="11351" y="16019"/>
                      <a:pt x="9260" y="18296"/>
                    </a:cubicBezTo>
                    <a:cubicBezTo>
                      <a:pt x="7169" y="20611"/>
                      <a:pt x="4780" y="20462"/>
                      <a:pt x="5414" y="22814"/>
                    </a:cubicBezTo>
                    <a:cubicBezTo>
                      <a:pt x="6049" y="25204"/>
                      <a:pt x="7729" y="29087"/>
                      <a:pt x="4518" y="30581"/>
                    </a:cubicBezTo>
                    <a:cubicBezTo>
                      <a:pt x="1307" y="32037"/>
                      <a:pt x="2838" y="34165"/>
                      <a:pt x="3809" y="37115"/>
                    </a:cubicBezTo>
                    <a:cubicBezTo>
                      <a:pt x="4817" y="40027"/>
                      <a:pt x="4033" y="41334"/>
                      <a:pt x="971" y="44358"/>
                    </a:cubicBezTo>
                    <a:cubicBezTo>
                      <a:pt x="187" y="45105"/>
                      <a:pt x="0" y="45815"/>
                      <a:pt x="112" y="46449"/>
                    </a:cubicBezTo>
                    <a:lnTo>
                      <a:pt x="11911" y="46449"/>
                    </a:lnTo>
                    <a:cubicBezTo>
                      <a:pt x="12247" y="45404"/>
                      <a:pt x="12434" y="44321"/>
                      <a:pt x="12359" y="43238"/>
                    </a:cubicBezTo>
                    <a:cubicBezTo>
                      <a:pt x="12135" y="39019"/>
                      <a:pt x="11351" y="39206"/>
                      <a:pt x="12957" y="37301"/>
                    </a:cubicBezTo>
                    <a:cubicBezTo>
                      <a:pt x="14525" y="35360"/>
                      <a:pt x="15458" y="35024"/>
                      <a:pt x="14749" y="32149"/>
                    </a:cubicBezTo>
                    <a:cubicBezTo>
                      <a:pt x="14040" y="29236"/>
                      <a:pt x="13778" y="27295"/>
                      <a:pt x="16056" y="25503"/>
                    </a:cubicBezTo>
                    <a:cubicBezTo>
                      <a:pt x="18333" y="23673"/>
                      <a:pt x="18408" y="20499"/>
                      <a:pt x="17064" y="17699"/>
                    </a:cubicBezTo>
                    <a:cubicBezTo>
                      <a:pt x="15682" y="14936"/>
                      <a:pt x="18408" y="12957"/>
                      <a:pt x="19454" y="8700"/>
                    </a:cubicBezTo>
                    <a:cubicBezTo>
                      <a:pt x="20462" y="4444"/>
                      <a:pt x="17997" y="1"/>
                      <a:pt x="17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6758325" y="2508600"/>
                <a:ext cx="242700" cy="845975"/>
              </a:xfrm>
              <a:custGeom>
                <a:rect b="b" l="l" r="r" t="t"/>
                <a:pathLst>
                  <a:path extrusionOk="0" h="33839" w="9708">
                    <a:moveTo>
                      <a:pt x="9372" y="1"/>
                    </a:moveTo>
                    <a:cubicBezTo>
                      <a:pt x="9251" y="1"/>
                      <a:pt x="9142" y="79"/>
                      <a:pt x="9111" y="234"/>
                    </a:cubicBezTo>
                    <a:lnTo>
                      <a:pt x="0" y="33839"/>
                    </a:lnTo>
                    <a:lnTo>
                      <a:pt x="635" y="33839"/>
                    </a:lnTo>
                    <a:lnTo>
                      <a:pt x="9671" y="384"/>
                    </a:lnTo>
                    <a:cubicBezTo>
                      <a:pt x="9708" y="197"/>
                      <a:pt x="9596" y="48"/>
                      <a:pt x="9447" y="10"/>
                    </a:cubicBezTo>
                    <a:cubicBezTo>
                      <a:pt x="9422" y="4"/>
                      <a:pt x="9397" y="1"/>
                      <a:pt x="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540000" y="361350"/>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4"/>
          <p:cNvSpPr txBox="1"/>
          <p:nvPr>
            <p:ph idx="1" type="body"/>
          </p:nvPr>
        </p:nvSpPr>
        <p:spPr>
          <a:xfrm>
            <a:off x="540000" y="1152475"/>
            <a:ext cx="80640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Livvic"/>
              <a:buAutoNum type="arabicPeriod"/>
              <a:defRPr sz="13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
        <p:nvSpPr>
          <p:cNvPr id="23" name="Google Shape;23;p4"/>
          <p:cNvSpPr/>
          <p:nvPr/>
        </p:nvSpPr>
        <p:spPr>
          <a:xfrm>
            <a:off x="7051125" y="-439195"/>
            <a:ext cx="2533830" cy="1706524"/>
          </a:xfrm>
          <a:custGeom>
            <a:rect b="b" l="l" r="r" t="t"/>
            <a:pathLst>
              <a:path extrusionOk="0" h="47963" w="71215">
                <a:moveTo>
                  <a:pt x="21118" y="0"/>
                </a:moveTo>
                <a:lnTo>
                  <a:pt x="0" y="1635"/>
                </a:lnTo>
                <a:cubicBezTo>
                  <a:pt x="0" y="1635"/>
                  <a:pt x="0" y="4667"/>
                  <a:pt x="2081" y="14980"/>
                </a:cubicBezTo>
                <a:cubicBezTo>
                  <a:pt x="4176" y="25294"/>
                  <a:pt x="13271" y="26171"/>
                  <a:pt x="25799" y="29143"/>
                </a:cubicBezTo>
                <a:cubicBezTo>
                  <a:pt x="38327" y="32115"/>
                  <a:pt x="38253" y="47169"/>
                  <a:pt x="52861" y="47927"/>
                </a:cubicBezTo>
                <a:cubicBezTo>
                  <a:pt x="53317" y="47951"/>
                  <a:pt x="53763" y="47963"/>
                  <a:pt x="54198" y="47963"/>
                </a:cubicBezTo>
                <a:cubicBezTo>
                  <a:pt x="67700" y="47963"/>
                  <a:pt x="71215" y="36930"/>
                  <a:pt x="71215" y="36930"/>
                </a:cubicBezTo>
                <a:lnTo>
                  <a:pt x="70382" y="11562"/>
                </a:lnTo>
                <a:lnTo>
                  <a:pt x="68807" y="5558"/>
                </a:lnTo>
                <a:cubicBezTo>
                  <a:pt x="68807" y="5558"/>
                  <a:pt x="59874" y="3476"/>
                  <a:pt x="59275" y="3476"/>
                </a:cubicBezTo>
                <a:cubicBezTo>
                  <a:pt x="59265" y="3476"/>
                  <a:pt x="59257" y="3477"/>
                  <a:pt x="59251" y="3478"/>
                </a:cubicBezTo>
                <a:cubicBezTo>
                  <a:pt x="59249" y="3478"/>
                  <a:pt x="59244" y="3479"/>
                  <a:pt x="59236" y="3479"/>
                </a:cubicBezTo>
                <a:cubicBezTo>
                  <a:pt x="58312" y="3479"/>
                  <a:pt x="21118" y="0"/>
                  <a:pt x="211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5400000">
            <a:off x="7832375" y="2229525"/>
            <a:ext cx="2289025" cy="610450"/>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_1">
    <p:spTree>
      <p:nvGrpSpPr>
        <p:cNvPr id="276" name="Shape 276"/>
        <p:cNvGrpSpPr/>
        <p:nvPr/>
      </p:nvGrpSpPr>
      <p:grpSpPr>
        <a:xfrm>
          <a:off x="0" y="0"/>
          <a:ext cx="0" cy="0"/>
          <a:chOff x="0" y="0"/>
          <a:chExt cx="0" cy="0"/>
        </a:xfrm>
      </p:grpSpPr>
      <p:sp>
        <p:nvSpPr>
          <p:cNvPr id="277" name="Google Shape;277;p31"/>
          <p:cNvSpPr txBox="1"/>
          <p:nvPr>
            <p:ph type="title"/>
          </p:nvPr>
        </p:nvSpPr>
        <p:spPr>
          <a:xfrm>
            <a:off x="2392650" y="361350"/>
            <a:ext cx="435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atin typeface="Roboto"/>
                <a:ea typeface="Roboto"/>
                <a:cs typeface="Roboto"/>
                <a:sym typeface="Roboto"/>
              </a:defRPr>
            </a:lvl2pPr>
            <a:lvl3pPr lvl="2" rtl="0">
              <a:spcBef>
                <a:spcPts val="0"/>
              </a:spcBef>
              <a:spcAft>
                <a:spcPts val="0"/>
              </a:spcAft>
              <a:buSzPts val="3500"/>
              <a:buNone/>
              <a:defRPr>
                <a:latin typeface="Roboto"/>
                <a:ea typeface="Roboto"/>
                <a:cs typeface="Roboto"/>
                <a:sym typeface="Roboto"/>
              </a:defRPr>
            </a:lvl3pPr>
            <a:lvl4pPr lvl="3" rtl="0">
              <a:spcBef>
                <a:spcPts val="0"/>
              </a:spcBef>
              <a:spcAft>
                <a:spcPts val="0"/>
              </a:spcAft>
              <a:buSzPts val="3500"/>
              <a:buNone/>
              <a:defRPr>
                <a:latin typeface="Roboto"/>
                <a:ea typeface="Roboto"/>
                <a:cs typeface="Roboto"/>
                <a:sym typeface="Roboto"/>
              </a:defRPr>
            </a:lvl4pPr>
            <a:lvl5pPr lvl="4" rtl="0">
              <a:spcBef>
                <a:spcPts val="0"/>
              </a:spcBef>
              <a:spcAft>
                <a:spcPts val="0"/>
              </a:spcAft>
              <a:buSzPts val="3500"/>
              <a:buNone/>
              <a:defRPr>
                <a:latin typeface="Roboto"/>
                <a:ea typeface="Roboto"/>
                <a:cs typeface="Roboto"/>
                <a:sym typeface="Roboto"/>
              </a:defRPr>
            </a:lvl5pPr>
            <a:lvl6pPr lvl="5" rtl="0">
              <a:spcBef>
                <a:spcPts val="0"/>
              </a:spcBef>
              <a:spcAft>
                <a:spcPts val="0"/>
              </a:spcAft>
              <a:buSzPts val="3500"/>
              <a:buNone/>
              <a:defRPr>
                <a:latin typeface="Roboto"/>
                <a:ea typeface="Roboto"/>
                <a:cs typeface="Roboto"/>
                <a:sym typeface="Roboto"/>
              </a:defRPr>
            </a:lvl6pPr>
            <a:lvl7pPr lvl="6" rtl="0">
              <a:spcBef>
                <a:spcPts val="0"/>
              </a:spcBef>
              <a:spcAft>
                <a:spcPts val="0"/>
              </a:spcAft>
              <a:buSzPts val="3500"/>
              <a:buNone/>
              <a:defRPr>
                <a:latin typeface="Roboto"/>
                <a:ea typeface="Roboto"/>
                <a:cs typeface="Roboto"/>
                <a:sym typeface="Roboto"/>
              </a:defRPr>
            </a:lvl7pPr>
            <a:lvl8pPr lvl="7" rtl="0">
              <a:spcBef>
                <a:spcPts val="0"/>
              </a:spcBef>
              <a:spcAft>
                <a:spcPts val="0"/>
              </a:spcAft>
              <a:buSzPts val="3500"/>
              <a:buNone/>
              <a:defRPr>
                <a:latin typeface="Roboto"/>
                <a:ea typeface="Roboto"/>
                <a:cs typeface="Roboto"/>
                <a:sym typeface="Roboto"/>
              </a:defRPr>
            </a:lvl8pPr>
            <a:lvl9pPr lvl="8" rtl="0">
              <a:spcBef>
                <a:spcPts val="0"/>
              </a:spcBef>
              <a:spcAft>
                <a:spcPts val="0"/>
              </a:spcAft>
              <a:buSzPts val="3500"/>
              <a:buNone/>
              <a:defRPr>
                <a:latin typeface="Roboto"/>
                <a:ea typeface="Roboto"/>
                <a:cs typeface="Roboto"/>
                <a:sym typeface="Roboto"/>
              </a:defRPr>
            </a:lvl9pPr>
          </a:lstStyle>
          <a:p/>
        </p:txBody>
      </p:sp>
      <p:sp>
        <p:nvSpPr>
          <p:cNvPr id="278" name="Google Shape;278;p31"/>
          <p:cNvSpPr txBox="1"/>
          <p:nvPr>
            <p:ph idx="1" type="subTitle"/>
          </p:nvPr>
        </p:nvSpPr>
        <p:spPr>
          <a:xfrm>
            <a:off x="1026350" y="1371400"/>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79" name="Google Shape;279;p31"/>
          <p:cNvSpPr txBox="1"/>
          <p:nvPr>
            <p:ph idx="2" type="subTitle"/>
          </p:nvPr>
        </p:nvSpPr>
        <p:spPr>
          <a:xfrm>
            <a:off x="878425" y="1781525"/>
            <a:ext cx="5139000" cy="21585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80" name="Google Shape;280;p31"/>
          <p:cNvSpPr/>
          <p:nvPr/>
        </p:nvSpPr>
        <p:spPr>
          <a:xfrm>
            <a:off x="4516300" y="2891287"/>
            <a:ext cx="7492636" cy="4468172"/>
          </a:xfrm>
          <a:custGeom>
            <a:rect b="b" l="l" r="r" t="t"/>
            <a:pathLst>
              <a:path extrusionOk="0" h="87637" w="142182">
                <a:moveTo>
                  <a:pt x="82703" y="1"/>
                </a:moveTo>
                <a:cubicBezTo>
                  <a:pt x="64021" y="1"/>
                  <a:pt x="56921" y="17348"/>
                  <a:pt x="48510" y="25223"/>
                </a:cubicBezTo>
                <a:cubicBezTo>
                  <a:pt x="38756" y="34328"/>
                  <a:pt x="17718" y="25404"/>
                  <a:pt x="8872" y="42396"/>
                </a:cubicBezTo>
                <a:cubicBezTo>
                  <a:pt x="0" y="59387"/>
                  <a:pt x="19508" y="87403"/>
                  <a:pt x="19508" y="87403"/>
                </a:cubicBezTo>
                <a:lnTo>
                  <a:pt x="129808" y="87636"/>
                </a:lnTo>
                <a:cubicBezTo>
                  <a:pt x="129808" y="87636"/>
                  <a:pt x="142182" y="71086"/>
                  <a:pt x="141974" y="58116"/>
                </a:cubicBezTo>
                <a:cubicBezTo>
                  <a:pt x="141741" y="45145"/>
                  <a:pt x="128900" y="31137"/>
                  <a:pt x="122467" y="28180"/>
                </a:cubicBezTo>
                <a:cubicBezTo>
                  <a:pt x="116059" y="25197"/>
                  <a:pt x="118913" y="8647"/>
                  <a:pt x="92583" y="1435"/>
                </a:cubicBezTo>
                <a:cubicBezTo>
                  <a:pt x="88960" y="443"/>
                  <a:pt x="85684" y="1"/>
                  <a:pt x="82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flipH="1">
            <a:off x="-279679" y="-141200"/>
            <a:ext cx="1975504" cy="1342964"/>
          </a:xfrm>
          <a:custGeom>
            <a:rect b="b" l="l" r="r" t="t"/>
            <a:pathLst>
              <a:path extrusionOk="0" h="47963" w="71215">
                <a:moveTo>
                  <a:pt x="21118" y="0"/>
                </a:moveTo>
                <a:lnTo>
                  <a:pt x="0" y="1635"/>
                </a:lnTo>
                <a:cubicBezTo>
                  <a:pt x="0" y="1635"/>
                  <a:pt x="0" y="4667"/>
                  <a:pt x="2081" y="14980"/>
                </a:cubicBezTo>
                <a:cubicBezTo>
                  <a:pt x="4176" y="25294"/>
                  <a:pt x="13271" y="26171"/>
                  <a:pt x="25799" y="29143"/>
                </a:cubicBezTo>
                <a:cubicBezTo>
                  <a:pt x="38327" y="32115"/>
                  <a:pt x="38253" y="47169"/>
                  <a:pt x="52861" y="47927"/>
                </a:cubicBezTo>
                <a:cubicBezTo>
                  <a:pt x="53317" y="47951"/>
                  <a:pt x="53763" y="47963"/>
                  <a:pt x="54198" y="47963"/>
                </a:cubicBezTo>
                <a:cubicBezTo>
                  <a:pt x="67700" y="47963"/>
                  <a:pt x="71215" y="36930"/>
                  <a:pt x="71215" y="36930"/>
                </a:cubicBezTo>
                <a:lnTo>
                  <a:pt x="70382" y="11562"/>
                </a:lnTo>
                <a:lnTo>
                  <a:pt x="68807" y="5558"/>
                </a:lnTo>
                <a:cubicBezTo>
                  <a:pt x="68807" y="5558"/>
                  <a:pt x="59874" y="3476"/>
                  <a:pt x="59275" y="3476"/>
                </a:cubicBezTo>
                <a:cubicBezTo>
                  <a:pt x="59265" y="3476"/>
                  <a:pt x="59257" y="3477"/>
                  <a:pt x="59251" y="3478"/>
                </a:cubicBezTo>
                <a:cubicBezTo>
                  <a:pt x="59249" y="3478"/>
                  <a:pt x="59244" y="3479"/>
                  <a:pt x="59236" y="3479"/>
                </a:cubicBezTo>
                <a:cubicBezTo>
                  <a:pt x="58312" y="3479"/>
                  <a:pt x="21118" y="0"/>
                  <a:pt x="211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
    <p:spTree>
      <p:nvGrpSpPr>
        <p:cNvPr id="282" name="Shape 282"/>
        <p:cNvGrpSpPr/>
        <p:nvPr/>
      </p:nvGrpSpPr>
      <p:grpSpPr>
        <a:xfrm>
          <a:off x="0" y="0"/>
          <a:ext cx="0" cy="0"/>
          <a:chOff x="0" y="0"/>
          <a:chExt cx="0" cy="0"/>
        </a:xfrm>
      </p:grpSpPr>
      <p:sp>
        <p:nvSpPr>
          <p:cNvPr id="283" name="Google Shape;283;p32"/>
          <p:cNvSpPr txBox="1"/>
          <p:nvPr>
            <p:ph type="title"/>
          </p:nvPr>
        </p:nvSpPr>
        <p:spPr>
          <a:xfrm>
            <a:off x="2392650" y="361350"/>
            <a:ext cx="4358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atin typeface="Roboto"/>
                <a:ea typeface="Roboto"/>
                <a:cs typeface="Roboto"/>
                <a:sym typeface="Roboto"/>
              </a:defRPr>
            </a:lvl2pPr>
            <a:lvl3pPr lvl="2">
              <a:spcBef>
                <a:spcPts val="0"/>
              </a:spcBef>
              <a:spcAft>
                <a:spcPts val="0"/>
              </a:spcAft>
              <a:buSzPts val="3500"/>
              <a:buNone/>
              <a:defRPr>
                <a:latin typeface="Roboto"/>
                <a:ea typeface="Roboto"/>
                <a:cs typeface="Roboto"/>
                <a:sym typeface="Roboto"/>
              </a:defRPr>
            </a:lvl3pPr>
            <a:lvl4pPr lvl="3">
              <a:spcBef>
                <a:spcPts val="0"/>
              </a:spcBef>
              <a:spcAft>
                <a:spcPts val="0"/>
              </a:spcAft>
              <a:buSzPts val="3500"/>
              <a:buNone/>
              <a:defRPr>
                <a:latin typeface="Roboto"/>
                <a:ea typeface="Roboto"/>
                <a:cs typeface="Roboto"/>
                <a:sym typeface="Roboto"/>
              </a:defRPr>
            </a:lvl4pPr>
            <a:lvl5pPr lvl="4">
              <a:spcBef>
                <a:spcPts val="0"/>
              </a:spcBef>
              <a:spcAft>
                <a:spcPts val="0"/>
              </a:spcAft>
              <a:buSzPts val="3500"/>
              <a:buNone/>
              <a:defRPr>
                <a:latin typeface="Roboto"/>
                <a:ea typeface="Roboto"/>
                <a:cs typeface="Roboto"/>
                <a:sym typeface="Roboto"/>
              </a:defRPr>
            </a:lvl5pPr>
            <a:lvl6pPr lvl="5">
              <a:spcBef>
                <a:spcPts val="0"/>
              </a:spcBef>
              <a:spcAft>
                <a:spcPts val="0"/>
              </a:spcAft>
              <a:buSzPts val="3500"/>
              <a:buNone/>
              <a:defRPr>
                <a:latin typeface="Roboto"/>
                <a:ea typeface="Roboto"/>
                <a:cs typeface="Roboto"/>
                <a:sym typeface="Roboto"/>
              </a:defRPr>
            </a:lvl6pPr>
            <a:lvl7pPr lvl="6">
              <a:spcBef>
                <a:spcPts val="0"/>
              </a:spcBef>
              <a:spcAft>
                <a:spcPts val="0"/>
              </a:spcAft>
              <a:buSzPts val="3500"/>
              <a:buNone/>
              <a:defRPr>
                <a:latin typeface="Roboto"/>
                <a:ea typeface="Roboto"/>
                <a:cs typeface="Roboto"/>
                <a:sym typeface="Roboto"/>
              </a:defRPr>
            </a:lvl7pPr>
            <a:lvl8pPr lvl="7">
              <a:spcBef>
                <a:spcPts val="0"/>
              </a:spcBef>
              <a:spcAft>
                <a:spcPts val="0"/>
              </a:spcAft>
              <a:buSzPts val="3500"/>
              <a:buNone/>
              <a:defRPr>
                <a:latin typeface="Roboto"/>
                <a:ea typeface="Roboto"/>
                <a:cs typeface="Roboto"/>
                <a:sym typeface="Roboto"/>
              </a:defRPr>
            </a:lvl8pPr>
            <a:lvl9pPr lvl="8">
              <a:spcBef>
                <a:spcPts val="0"/>
              </a:spcBef>
              <a:spcAft>
                <a:spcPts val="0"/>
              </a:spcAft>
              <a:buSzPts val="3500"/>
              <a:buNone/>
              <a:defRPr>
                <a:latin typeface="Roboto"/>
                <a:ea typeface="Roboto"/>
                <a:cs typeface="Roboto"/>
                <a:sym typeface="Roboto"/>
              </a:defRPr>
            </a:lvl9pPr>
          </a:lstStyle>
          <a:p/>
        </p:txBody>
      </p:sp>
      <p:sp>
        <p:nvSpPr>
          <p:cNvPr id="284" name="Google Shape;284;p32"/>
          <p:cNvSpPr txBox="1"/>
          <p:nvPr>
            <p:ph idx="1" type="subTitle"/>
          </p:nvPr>
        </p:nvSpPr>
        <p:spPr>
          <a:xfrm>
            <a:off x="1026350" y="1371400"/>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85" name="Google Shape;285;p32"/>
          <p:cNvSpPr txBox="1"/>
          <p:nvPr>
            <p:ph idx="2" type="subTitle"/>
          </p:nvPr>
        </p:nvSpPr>
        <p:spPr>
          <a:xfrm>
            <a:off x="878425" y="1781525"/>
            <a:ext cx="3162600" cy="27897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86" name="Google Shape;286;p32"/>
          <p:cNvSpPr txBox="1"/>
          <p:nvPr>
            <p:ph idx="3" type="subTitle"/>
          </p:nvPr>
        </p:nvSpPr>
        <p:spPr>
          <a:xfrm>
            <a:off x="4955050" y="1371400"/>
            <a:ext cx="1723800" cy="3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87" name="Google Shape;287;p32"/>
          <p:cNvSpPr txBox="1"/>
          <p:nvPr>
            <p:ph idx="4" type="subTitle"/>
          </p:nvPr>
        </p:nvSpPr>
        <p:spPr>
          <a:xfrm>
            <a:off x="4827300" y="1781525"/>
            <a:ext cx="3162600" cy="27897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88" name="Google Shape;288;p32"/>
          <p:cNvSpPr/>
          <p:nvPr/>
        </p:nvSpPr>
        <p:spPr>
          <a:xfrm>
            <a:off x="4516300" y="2891287"/>
            <a:ext cx="7492636" cy="4468172"/>
          </a:xfrm>
          <a:custGeom>
            <a:rect b="b" l="l" r="r" t="t"/>
            <a:pathLst>
              <a:path extrusionOk="0" h="87637" w="142182">
                <a:moveTo>
                  <a:pt x="82703" y="1"/>
                </a:moveTo>
                <a:cubicBezTo>
                  <a:pt x="64021" y="1"/>
                  <a:pt x="56921" y="17348"/>
                  <a:pt x="48510" y="25223"/>
                </a:cubicBezTo>
                <a:cubicBezTo>
                  <a:pt x="38756" y="34328"/>
                  <a:pt x="17718" y="25404"/>
                  <a:pt x="8872" y="42396"/>
                </a:cubicBezTo>
                <a:cubicBezTo>
                  <a:pt x="0" y="59387"/>
                  <a:pt x="19508" y="87403"/>
                  <a:pt x="19508" y="87403"/>
                </a:cubicBezTo>
                <a:lnTo>
                  <a:pt x="129808" y="87636"/>
                </a:lnTo>
                <a:cubicBezTo>
                  <a:pt x="129808" y="87636"/>
                  <a:pt x="142182" y="71086"/>
                  <a:pt x="141974" y="58116"/>
                </a:cubicBezTo>
                <a:cubicBezTo>
                  <a:pt x="141741" y="45145"/>
                  <a:pt x="128900" y="31137"/>
                  <a:pt x="122467" y="28180"/>
                </a:cubicBezTo>
                <a:cubicBezTo>
                  <a:pt x="116059" y="25197"/>
                  <a:pt x="118913" y="8647"/>
                  <a:pt x="92583" y="1435"/>
                </a:cubicBezTo>
                <a:cubicBezTo>
                  <a:pt x="88960" y="443"/>
                  <a:pt x="85684" y="1"/>
                  <a:pt x="82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flipH="1">
            <a:off x="-279679" y="-141200"/>
            <a:ext cx="1975504" cy="1342964"/>
          </a:xfrm>
          <a:custGeom>
            <a:rect b="b" l="l" r="r" t="t"/>
            <a:pathLst>
              <a:path extrusionOk="0" h="47963" w="71215">
                <a:moveTo>
                  <a:pt x="21118" y="0"/>
                </a:moveTo>
                <a:lnTo>
                  <a:pt x="0" y="1635"/>
                </a:lnTo>
                <a:cubicBezTo>
                  <a:pt x="0" y="1635"/>
                  <a:pt x="0" y="4667"/>
                  <a:pt x="2081" y="14980"/>
                </a:cubicBezTo>
                <a:cubicBezTo>
                  <a:pt x="4176" y="25294"/>
                  <a:pt x="13271" y="26171"/>
                  <a:pt x="25799" y="29143"/>
                </a:cubicBezTo>
                <a:cubicBezTo>
                  <a:pt x="38327" y="32115"/>
                  <a:pt x="38253" y="47169"/>
                  <a:pt x="52861" y="47927"/>
                </a:cubicBezTo>
                <a:cubicBezTo>
                  <a:pt x="53317" y="47951"/>
                  <a:pt x="53763" y="47963"/>
                  <a:pt x="54198" y="47963"/>
                </a:cubicBezTo>
                <a:cubicBezTo>
                  <a:pt x="67700" y="47963"/>
                  <a:pt x="71215" y="36930"/>
                  <a:pt x="71215" y="36930"/>
                </a:cubicBezTo>
                <a:lnTo>
                  <a:pt x="70382" y="11562"/>
                </a:lnTo>
                <a:lnTo>
                  <a:pt x="68807" y="5558"/>
                </a:lnTo>
                <a:cubicBezTo>
                  <a:pt x="68807" y="5558"/>
                  <a:pt x="59874" y="3476"/>
                  <a:pt x="59275" y="3476"/>
                </a:cubicBezTo>
                <a:cubicBezTo>
                  <a:pt x="59265" y="3476"/>
                  <a:pt x="59257" y="3477"/>
                  <a:pt x="59251" y="3478"/>
                </a:cubicBezTo>
                <a:cubicBezTo>
                  <a:pt x="59249" y="3478"/>
                  <a:pt x="59244" y="3479"/>
                  <a:pt x="59236" y="3479"/>
                </a:cubicBezTo>
                <a:cubicBezTo>
                  <a:pt x="58312" y="3479"/>
                  <a:pt x="21118" y="0"/>
                  <a:pt x="211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290" name="Shape 290"/>
        <p:cNvGrpSpPr/>
        <p:nvPr/>
      </p:nvGrpSpPr>
      <p:grpSpPr>
        <a:xfrm>
          <a:off x="0" y="0"/>
          <a:ext cx="0" cy="0"/>
          <a:chOff x="0" y="0"/>
          <a:chExt cx="0" cy="0"/>
        </a:xfrm>
      </p:grpSpPr>
      <p:sp>
        <p:nvSpPr>
          <p:cNvPr id="291" name="Google Shape;291;p33"/>
          <p:cNvSpPr/>
          <p:nvPr/>
        </p:nvSpPr>
        <p:spPr>
          <a:xfrm rot="10800000">
            <a:off x="5312875" y="1159100"/>
            <a:ext cx="5148207" cy="5500486"/>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292" name="Shape 292"/>
        <p:cNvGrpSpPr/>
        <p:nvPr/>
      </p:nvGrpSpPr>
      <p:grpSpPr>
        <a:xfrm>
          <a:off x="0" y="0"/>
          <a:ext cx="0" cy="0"/>
          <a:chOff x="0" y="0"/>
          <a:chExt cx="0" cy="0"/>
        </a:xfrm>
      </p:grpSpPr>
      <p:sp>
        <p:nvSpPr>
          <p:cNvPr id="293" name="Google Shape;293;p34"/>
          <p:cNvSpPr/>
          <p:nvPr/>
        </p:nvSpPr>
        <p:spPr>
          <a:xfrm flipH="1" rot="-5400000">
            <a:off x="8061800" y="385695"/>
            <a:ext cx="1643749" cy="697195"/>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rot="5400000">
            <a:off x="-561548" y="385695"/>
            <a:ext cx="1643749" cy="697195"/>
          </a:xfrm>
          <a:custGeom>
            <a:rect b="b" l="l" r="r" t="t"/>
            <a:pathLst>
              <a:path extrusionOk="0" h="24418" w="91561">
                <a:moveTo>
                  <a:pt x="38485" y="1"/>
                </a:moveTo>
                <a:cubicBezTo>
                  <a:pt x="31264" y="1"/>
                  <a:pt x="24814" y="3471"/>
                  <a:pt x="18146" y="9586"/>
                </a:cubicBezTo>
                <a:cubicBezTo>
                  <a:pt x="5574" y="21119"/>
                  <a:pt x="1" y="24418"/>
                  <a:pt x="1" y="24418"/>
                </a:cubicBezTo>
                <a:lnTo>
                  <a:pt x="91560" y="22486"/>
                </a:lnTo>
                <a:cubicBezTo>
                  <a:pt x="91560" y="22486"/>
                  <a:pt x="77814" y="21535"/>
                  <a:pt x="60173" y="8739"/>
                </a:cubicBezTo>
                <a:cubicBezTo>
                  <a:pt x="51881" y="2723"/>
                  <a:pt x="44881" y="1"/>
                  <a:pt x="38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flipH="1" rot="-5400000">
            <a:off x="-983393" y="3058136"/>
            <a:ext cx="2988857" cy="1127022"/>
          </a:xfrm>
          <a:custGeom>
            <a:rect b="b" l="l" r="r" t="t"/>
            <a:pathLst>
              <a:path extrusionOk="0" h="17277" w="75362">
                <a:moveTo>
                  <a:pt x="0" y="0"/>
                </a:moveTo>
                <a:cubicBezTo>
                  <a:pt x="1457" y="2571"/>
                  <a:pt x="3314" y="4830"/>
                  <a:pt x="5826" y="6450"/>
                </a:cubicBezTo>
                <a:cubicBezTo>
                  <a:pt x="8652" y="8278"/>
                  <a:pt x="12000" y="9062"/>
                  <a:pt x="15385" y="9062"/>
                </a:cubicBezTo>
                <a:cubicBezTo>
                  <a:pt x="17448" y="9062"/>
                  <a:pt x="19524" y="8771"/>
                  <a:pt x="21505" y="8248"/>
                </a:cubicBezTo>
                <a:cubicBezTo>
                  <a:pt x="22396" y="8010"/>
                  <a:pt x="23273" y="7728"/>
                  <a:pt x="24150" y="7445"/>
                </a:cubicBezTo>
                <a:cubicBezTo>
                  <a:pt x="26616" y="6661"/>
                  <a:pt x="29082" y="5834"/>
                  <a:pt x="31604" y="5834"/>
                </a:cubicBezTo>
                <a:cubicBezTo>
                  <a:pt x="32045" y="5834"/>
                  <a:pt x="32488" y="5859"/>
                  <a:pt x="32933" y="5915"/>
                </a:cubicBezTo>
                <a:cubicBezTo>
                  <a:pt x="37659" y="6494"/>
                  <a:pt x="41255" y="10269"/>
                  <a:pt x="45193" y="12974"/>
                </a:cubicBezTo>
                <a:cubicBezTo>
                  <a:pt x="48834" y="15456"/>
                  <a:pt x="53099" y="17135"/>
                  <a:pt x="57513" y="17269"/>
                </a:cubicBezTo>
                <a:cubicBezTo>
                  <a:pt x="57695" y="17274"/>
                  <a:pt x="57877" y="17277"/>
                  <a:pt x="58059" y="17277"/>
                </a:cubicBezTo>
                <a:cubicBezTo>
                  <a:pt x="62283" y="17277"/>
                  <a:pt x="66560" y="15789"/>
                  <a:pt x="69580" y="12840"/>
                </a:cubicBezTo>
                <a:cubicBezTo>
                  <a:pt x="72538" y="9927"/>
                  <a:pt x="74054" y="5974"/>
                  <a:pt x="75361" y="1977"/>
                </a:cubicBezTo>
                <a:lnTo>
                  <a:pt x="75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rot="5400000">
            <a:off x="7138536" y="3058136"/>
            <a:ext cx="2988857" cy="1127022"/>
          </a:xfrm>
          <a:custGeom>
            <a:rect b="b" l="l" r="r" t="t"/>
            <a:pathLst>
              <a:path extrusionOk="0" h="17277" w="75362">
                <a:moveTo>
                  <a:pt x="0" y="0"/>
                </a:moveTo>
                <a:cubicBezTo>
                  <a:pt x="1457" y="2571"/>
                  <a:pt x="3314" y="4830"/>
                  <a:pt x="5826" y="6450"/>
                </a:cubicBezTo>
                <a:cubicBezTo>
                  <a:pt x="8652" y="8278"/>
                  <a:pt x="12000" y="9062"/>
                  <a:pt x="15385" y="9062"/>
                </a:cubicBezTo>
                <a:cubicBezTo>
                  <a:pt x="17448" y="9062"/>
                  <a:pt x="19524" y="8771"/>
                  <a:pt x="21505" y="8248"/>
                </a:cubicBezTo>
                <a:cubicBezTo>
                  <a:pt x="22396" y="8010"/>
                  <a:pt x="23273" y="7728"/>
                  <a:pt x="24150" y="7445"/>
                </a:cubicBezTo>
                <a:cubicBezTo>
                  <a:pt x="26616" y="6661"/>
                  <a:pt x="29082" y="5834"/>
                  <a:pt x="31604" y="5834"/>
                </a:cubicBezTo>
                <a:cubicBezTo>
                  <a:pt x="32045" y="5834"/>
                  <a:pt x="32488" y="5859"/>
                  <a:pt x="32933" y="5915"/>
                </a:cubicBezTo>
                <a:cubicBezTo>
                  <a:pt x="37659" y="6494"/>
                  <a:pt x="41255" y="10269"/>
                  <a:pt x="45193" y="12974"/>
                </a:cubicBezTo>
                <a:cubicBezTo>
                  <a:pt x="48834" y="15456"/>
                  <a:pt x="53099" y="17135"/>
                  <a:pt x="57513" y="17269"/>
                </a:cubicBezTo>
                <a:cubicBezTo>
                  <a:pt x="57695" y="17274"/>
                  <a:pt x="57877" y="17277"/>
                  <a:pt x="58059" y="17277"/>
                </a:cubicBezTo>
                <a:cubicBezTo>
                  <a:pt x="62283" y="17277"/>
                  <a:pt x="66560" y="15789"/>
                  <a:pt x="69580" y="12840"/>
                </a:cubicBezTo>
                <a:cubicBezTo>
                  <a:pt x="72538" y="9927"/>
                  <a:pt x="74054" y="5974"/>
                  <a:pt x="75361" y="1977"/>
                </a:cubicBezTo>
                <a:lnTo>
                  <a:pt x="75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1_1_1">
    <p:spTree>
      <p:nvGrpSpPr>
        <p:cNvPr id="297" name="Shape 297"/>
        <p:cNvGrpSpPr/>
        <p:nvPr/>
      </p:nvGrpSpPr>
      <p:grpSpPr>
        <a:xfrm>
          <a:off x="0" y="0"/>
          <a:ext cx="0" cy="0"/>
          <a:chOff x="0" y="0"/>
          <a:chExt cx="0" cy="0"/>
        </a:xfrm>
      </p:grpSpPr>
      <p:sp>
        <p:nvSpPr>
          <p:cNvPr id="298" name="Google Shape;298;p35"/>
          <p:cNvSpPr/>
          <p:nvPr/>
        </p:nvSpPr>
        <p:spPr>
          <a:xfrm flipH="1">
            <a:off x="-2799954" y="2891287"/>
            <a:ext cx="7492636" cy="4468172"/>
          </a:xfrm>
          <a:custGeom>
            <a:rect b="b" l="l" r="r" t="t"/>
            <a:pathLst>
              <a:path extrusionOk="0" h="87637" w="142182">
                <a:moveTo>
                  <a:pt x="82703" y="1"/>
                </a:moveTo>
                <a:cubicBezTo>
                  <a:pt x="64021" y="1"/>
                  <a:pt x="56921" y="17348"/>
                  <a:pt x="48510" y="25223"/>
                </a:cubicBezTo>
                <a:cubicBezTo>
                  <a:pt x="38756" y="34328"/>
                  <a:pt x="17718" y="25404"/>
                  <a:pt x="8872" y="42396"/>
                </a:cubicBezTo>
                <a:cubicBezTo>
                  <a:pt x="0" y="59387"/>
                  <a:pt x="19508" y="87403"/>
                  <a:pt x="19508" y="87403"/>
                </a:cubicBezTo>
                <a:lnTo>
                  <a:pt x="129808" y="87636"/>
                </a:lnTo>
                <a:cubicBezTo>
                  <a:pt x="129808" y="87636"/>
                  <a:pt x="142182" y="71086"/>
                  <a:pt x="141974" y="58116"/>
                </a:cubicBezTo>
                <a:cubicBezTo>
                  <a:pt x="141741" y="45145"/>
                  <a:pt x="128900" y="31137"/>
                  <a:pt x="122467" y="28180"/>
                </a:cubicBezTo>
                <a:cubicBezTo>
                  <a:pt x="116059" y="25197"/>
                  <a:pt x="118913" y="8647"/>
                  <a:pt x="92583" y="1435"/>
                </a:cubicBezTo>
                <a:cubicBezTo>
                  <a:pt x="88960" y="443"/>
                  <a:pt x="85684" y="1"/>
                  <a:pt x="82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7513157" y="-141200"/>
            <a:ext cx="1975504" cy="1342964"/>
          </a:xfrm>
          <a:custGeom>
            <a:rect b="b" l="l" r="r" t="t"/>
            <a:pathLst>
              <a:path extrusionOk="0" h="47963" w="71215">
                <a:moveTo>
                  <a:pt x="21118" y="0"/>
                </a:moveTo>
                <a:lnTo>
                  <a:pt x="0" y="1635"/>
                </a:lnTo>
                <a:cubicBezTo>
                  <a:pt x="0" y="1635"/>
                  <a:pt x="0" y="4667"/>
                  <a:pt x="2081" y="14980"/>
                </a:cubicBezTo>
                <a:cubicBezTo>
                  <a:pt x="4176" y="25294"/>
                  <a:pt x="13271" y="26171"/>
                  <a:pt x="25799" y="29143"/>
                </a:cubicBezTo>
                <a:cubicBezTo>
                  <a:pt x="38327" y="32115"/>
                  <a:pt x="38253" y="47169"/>
                  <a:pt x="52861" y="47927"/>
                </a:cubicBezTo>
                <a:cubicBezTo>
                  <a:pt x="53317" y="47951"/>
                  <a:pt x="53763" y="47963"/>
                  <a:pt x="54198" y="47963"/>
                </a:cubicBezTo>
                <a:cubicBezTo>
                  <a:pt x="67700" y="47963"/>
                  <a:pt x="71215" y="36930"/>
                  <a:pt x="71215" y="36930"/>
                </a:cubicBezTo>
                <a:lnTo>
                  <a:pt x="70382" y="11562"/>
                </a:lnTo>
                <a:lnTo>
                  <a:pt x="68807" y="5558"/>
                </a:lnTo>
                <a:cubicBezTo>
                  <a:pt x="68807" y="5558"/>
                  <a:pt x="59874" y="3476"/>
                  <a:pt x="59275" y="3476"/>
                </a:cubicBezTo>
                <a:cubicBezTo>
                  <a:pt x="59265" y="3476"/>
                  <a:pt x="59257" y="3477"/>
                  <a:pt x="59251" y="3478"/>
                </a:cubicBezTo>
                <a:cubicBezTo>
                  <a:pt x="59249" y="3478"/>
                  <a:pt x="59244" y="3479"/>
                  <a:pt x="59236" y="3479"/>
                </a:cubicBezTo>
                <a:cubicBezTo>
                  <a:pt x="58312" y="3479"/>
                  <a:pt x="21118" y="0"/>
                  <a:pt x="211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540000" y="361350"/>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5"/>
          <p:cNvSpPr txBox="1"/>
          <p:nvPr>
            <p:ph idx="1" type="subTitle"/>
          </p:nvPr>
        </p:nvSpPr>
        <p:spPr>
          <a:xfrm>
            <a:off x="5482138" y="156962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28" name="Google Shape;28;p5"/>
          <p:cNvSpPr txBox="1"/>
          <p:nvPr>
            <p:ph idx="2" type="subTitle"/>
          </p:nvPr>
        </p:nvSpPr>
        <p:spPr>
          <a:xfrm>
            <a:off x="5002288" y="1979750"/>
            <a:ext cx="26835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 name="Google Shape;29;p5"/>
          <p:cNvSpPr txBox="1"/>
          <p:nvPr>
            <p:ph idx="3" type="subTitle"/>
          </p:nvPr>
        </p:nvSpPr>
        <p:spPr>
          <a:xfrm>
            <a:off x="1938063" y="1569625"/>
            <a:ext cx="17238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Open Sans"/>
              <a:buNone/>
              <a:defRPr sz="2500">
                <a:solidFill>
                  <a:schemeClr val="dk1"/>
                </a:solidFill>
                <a:latin typeface="Bebas Neue"/>
                <a:ea typeface="Bebas Neue"/>
                <a:cs typeface="Bebas Neue"/>
                <a:sym typeface="Bebas Neue"/>
              </a:defRPr>
            </a:lvl1pPr>
            <a:lvl2pPr lvl="1"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rtl="0" algn="ctr">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rtl="0" algn="ctr">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p:txBody>
      </p:sp>
      <p:sp>
        <p:nvSpPr>
          <p:cNvPr id="30" name="Google Shape;30;p5"/>
          <p:cNvSpPr txBox="1"/>
          <p:nvPr>
            <p:ph idx="4" type="subTitle"/>
          </p:nvPr>
        </p:nvSpPr>
        <p:spPr>
          <a:xfrm>
            <a:off x="1458225" y="1979750"/>
            <a:ext cx="26835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733975" y="361350"/>
            <a:ext cx="76761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3" name="Google Shape;33;p6"/>
          <p:cNvSpPr/>
          <p:nvPr/>
        </p:nvSpPr>
        <p:spPr>
          <a:xfrm>
            <a:off x="7443025" y="-419375"/>
            <a:ext cx="1757364" cy="1676425"/>
          </a:xfrm>
          <a:custGeom>
            <a:rect b="b" l="l" r="r" t="t"/>
            <a:pathLst>
              <a:path extrusionOk="0" h="67057" w="58613">
                <a:moveTo>
                  <a:pt x="0" y="1"/>
                </a:moveTo>
                <a:cubicBezTo>
                  <a:pt x="416" y="3255"/>
                  <a:pt x="1679" y="6436"/>
                  <a:pt x="4057" y="8665"/>
                </a:cubicBezTo>
                <a:cubicBezTo>
                  <a:pt x="6138" y="10641"/>
                  <a:pt x="8976" y="11800"/>
                  <a:pt x="10596" y="14163"/>
                </a:cubicBezTo>
                <a:cubicBezTo>
                  <a:pt x="11592" y="15635"/>
                  <a:pt x="12023" y="17418"/>
                  <a:pt x="12186" y="19186"/>
                </a:cubicBezTo>
                <a:cubicBezTo>
                  <a:pt x="12201" y="19231"/>
                  <a:pt x="12201" y="19261"/>
                  <a:pt x="12201" y="19290"/>
                </a:cubicBezTo>
                <a:cubicBezTo>
                  <a:pt x="12766" y="25443"/>
                  <a:pt x="10552" y="31462"/>
                  <a:pt x="8798" y="37376"/>
                </a:cubicBezTo>
                <a:cubicBezTo>
                  <a:pt x="7044" y="43336"/>
                  <a:pt x="5737" y="49875"/>
                  <a:pt x="8070" y="55626"/>
                </a:cubicBezTo>
                <a:cubicBezTo>
                  <a:pt x="10879" y="62536"/>
                  <a:pt x="18502" y="66593"/>
                  <a:pt x="25948" y="67009"/>
                </a:cubicBezTo>
                <a:cubicBezTo>
                  <a:pt x="26493" y="67041"/>
                  <a:pt x="27038" y="67056"/>
                  <a:pt x="27581" y="67056"/>
                </a:cubicBezTo>
                <a:cubicBezTo>
                  <a:pt x="34457" y="67056"/>
                  <a:pt x="41169" y="64608"/>
                  <a:pt x="47422" y="61674"/>
                </a:cubicBezTo>
                <a:cubicBezTo>
                  <a:pt x="50662" y="60159"/>
                  <a:pt x="53931" y="58479"/>
                  <a:pt x="57498" y="58182"/>
                </a:cubicBezTo>
                <a:cubicBezTo>
                  <a:pt x="57770" y="58160"/>
                  <a:pt x="58042" y="58146"/>
                  <a:pt x="58314" y="58146"/>
                </a:cubicBezTo>
                <a:cubicBezTo>
                  <a:pt x="58413" y="58146"/>
                  <a:pt x="58513" y="58148"/>
                  <a:pt x="58613" y="58152"/>
                </a:cubicBezTo>
                <a:lnTo>
                  <a:pt x="586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35818" y="-30700"/>
            <a:ext cx="1690625" cy="1287745"/>
          </a:xfrm>
          <a:custGeom>
            <a:rect b="b" l="l" r="r" t="t"/>
            <a:pathLst>
              <a:path extrusionOk="0" h="31673" w="27851">
                <a:moveTo>
                  <a:pt x="1" y="1"/>
                </a:moveTo>
                <a:lnTo>
                  <a:pt x="1" y="31551"/>
                </a:lnTo>
                <a:cubicBezTo>
                  <a:pt x="690" y="31632"/>
                  <a:pt x="1383" y="31673"/>
                  <a:pt x="2077" y="31673"/>
                </a:cubicBezTo>
                <a:cubicBezTo>
                  <a:pt x="6200" y="31673"/>
                  <a:pt x="10308" y="30235"/>
                  <a:pt x="13272" y="27360"/>
                </a:cubicBezTo>
                <a:cubicBezTo>
                  <a:pt x="15665" y="25042"/>
                  <a:pt x="17270" y="22055"/>
                  <a:pt x="18548" y="18978"/>
                </a:cubicBezTo>
                <a:cubicBezTo>
                  <a:pt x="20792" y="13524"/>
                  <a:pt x="22129" y="7595"/>
                  <a:pt x="25532" y="2765"/>
                </a:cubicBezTo>
                <a:cubicBezTo>
                  <a:pt x="26231" y="1784"/>
                  <a:pt x="27004" y="863"/>
                  <a:pt x="27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p:nvPr/>
        </p:nvSpPr>
        <p:spPr>
          <a:xfrm rot="-9900097">
            <a:off x="5319695" y="1256164"/>
            <a:ext cx="5148131" cy="5500405"/>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txBox="1"/>
          <p:nvPr>
            <p:ph type="title"/>
          </p:nvPr>
        </p:nvSpPr>
        <p:spPr>
          <a:xfrm>
            <a:off x="3400050" y="1759150"/>
            <a:ext cx="2343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 name="Google Shape;38;p7"/>
          <p:cNvSpPr txBox="1"/>
          <p:nvPr>
            <p:ph idx="1" type="subTitle"/>
          </p:nvPr>
        </p:nvSpPr>
        <p:spPr>
          <a:xfrm>
            <a:off x="3137850" y="2700275"/>
            <a:ext cx="2868300" cy="48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 name="Google Shape;39;p7"/>
          <p:cNvSpPr/>
          <p:nvPr/>
        </p:nvSpPr>
        <p:spPr>
          <a:xfrm rot="899903">
            <a:off x="-1193280" y="-1744811"/>
            <a:ext cx="5148131" cy="5500405"/>
          </a:xfrm>
          <a:custGeom>
            <a:rect b="b" l="l" r="r" t="t"/>
            <a:pathLst>
              <a:path extrusionOk="0" h="147318" w="137883">
                <a:moveTo>
                  <a:pt x="87089" y="0"/>
                </a:moveTo>
                <a:cubicBezTo>
                  <a:pt x="84951" y="0"/>
                  <a:pt x="82829" y="143"/>
                  <a:pt x="80742" y="438"/>
                </a:cubicBezTo>
                <a:cubicBezTo>
                  <a:pt x="77847" y="827"/>
                  <a:pt x="61509" y="3451"/>
                  <a:pt x="51385" y="17131"/>
                </a:cubicBezTo>
                <a:cubicBezTo>
                  <a:pt x="38077" y="35129"/>
                  <a:pt x="20791" y="62624"/>
                  <a:pt x="6807" y="98398"/>
                </a:cubicBezTo>
                <a:cubicBezTo>
                  <a:pt x="1931" y="110842"/>
                  <a:pt x="1" y="134240"/>
                  <a:pt x="16914" y="143857"/>
                </a:cubicBezTo>
                <a:cubicBezTo>
                  <a:pt x="21066" y="146223"/>
                  <a:pt x="26002" y="147318"/>
                  <a:pt x="31121" y="147318"/>
                </a:cubicBezTo>
                <a:cubicBezTo>
                  <a:pt x="42263" y="147318"/>
                  <a:pt x="54269" y="142130"/>
                  <a:pt x="60917" y="133580"/>
                </a:cubicBezTo>
                <a:cubicBezTo>
                  <a:pt x="72429" y="118834"/>
                  <a:pt x="62220" y="101734"/>
                  <a:pt x="75206" y="89984"/>
                </a:cubicBezTo>
                <a:cubicBezTo>
                  <a:pt x="81860" y="83973"/>
                  <a:pt x="86499" y="86699"/>
                  <a:pt x="98079" y="81993"/>
                </a:cubicBezTo>
                <a:cubicBezTo>
                  <a:pt x="114586" y="75322"/>
                  <a:pt x="137883" y="56512"/>
                  <a:pt x="135614" y="35433"/>
                </a:cubicBezTo>
                <a:cubicBezTo>
                  <a:pt x="133497" y="15636"/>
                  <a:pt x="109471" y="0"/>
                  <a:pt x="870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732500" y="237850"/>
            <a:ext cx="7492636" cy="4468172"/>
          </a:xfrm>
          <a:custGeom>
            <a:rect b="b" l="l" r="r" t="t"/>
            <a:pathLst>
              <a:path extrusionOk="0" h="87637" w="142182">
                <a:moveTo>
                  <a:pt x="82703" y="1"/>
                </a:moveTo>
                <a:cubicBezTo>
                  <a:pt x="64021" y="1"/>
                  <a:pt x="56921" y="17348"/>
                  <a:pt x="48510" y="25223"/>
                </a:cubicBezTo>
                <a:cubicBezTo>
                  <a:pt x="38756" y="34328"/>
                  <a:pt x="17718" y="25404"/>
                  <a:pt x="8872" y="42396"/>
                </a:cubicBezTo>
                <a:cubicBezTo>
                  <a:pt x="0" y="59387"/>
                  <a:pt x="19508" y="87403"/>
                  <a:pt x="19508" y="87403"/>
                </a:cubicBezTo>
                <a:lnTo>
                  <a:pt x="129808" y="87636"/>
                </a:lnTo>
                <a:cubicBezTo>
                  <a:pt x="129808" y="87636"/>
                  <a:pt x="142182" y="71086"/>
                  <a:pt x="141974" y="58116"/>
                </a:cubicBezTo>
                <a:cubicBezTo>
                  <a:pt x="141741" y="45145"/>
                  <a:pt x="128900" y="31137"/>
                  <a:pt x="122467" y="28180"/>
                </a:cubicBezTo>
                <a:cubicBezTo>
                  <a:pt x="116059" y="25197"/>
                  <a:pt x="118913" y="8647"/>
                  <a:pt x="92583" y="1435"/>
                </a:cubicBezTo>
                <a:cubicBezTo>
                  <a:pt x="88960" y="443"/>
                  <a:pt x="85684" y="1"/>
                  <a:pt x="82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121950" y="1813513"/>
            <a:ext cx="4817400" cy="1165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10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5" name="Google Shape;45;p9"/>
          <p:cNvSpPr txBox="1"/>
          <p:nvPr>
            <p:ph idx="1" type="subTitle"/>
          </p:nvPr>
        </p:nvSpPr>
        <p:spPr>
          <a:xfrm>
            <a:off x="2392650" y="3232825"/>
            <a:ext cx="4358700" cy="44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6"/>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6" name="Google Shape;46;p9"/>
          <p:cNvGrpSpPr/>
          <p:nvPr/>
        </p:nvGrpSpPr>
        <p:grpSpPr>
          <a:xfrm>
            <a:off x="1122539" y="3405527"/>
            <a:ext cx="6816231" cy="1419479"/>
            <a:chOff x="157825" y="2152275"/>
            <a:chExt cx="7217525" cy="1397400"/>
          </a:xfrm>
        </p:grpSpPr>
        <p:sp>
          <p:nvSpPr>
            <p:cNvPr id="47" name="Google Shape;47;p9"/>
            <p:cNvSpPr/>
            <p:nvPr/>
          </p:nvSpPr>
          <p:spPr>
            <a:xfrm>
              <a:off x="277325" y="3293875"/>
              <a:ext cx="7098025" cy="255800"/>
            </a:xfrm>
            <a:custGeom>
              <a:rect b="b" l="l" r="r" t="t"/>
              <a:pathLst>
                <a:path extrusionOk="0" h="10232" w="283921">
                  <a:moveTo>
                    <a:pt x="141960" y="1"/>
                  </a:moveTo>
                  <a:cubicBezTo>
                    <a:pt x="63550" y="1"/>
                    <a:pt x="0" y="2278"/>
                    <a:pt x="0" y="5116"/>
                  </a:cubicBezTo>
                  <a:cubicBezTo>
                    <a:pt x="0" y="7954"/>
                    <a:pt x="63550" y="10231"/>
                    <a:pt x="141960" y="10231"/>
                  </a:cubicBezTo>
                  <a:cubicBezTo>
                    <a:pt x="220334" y="10231"/>
                    <a:pt x="283921" y="7954"/>
                    <a:pt x="283921" y="5116"/>
                  </a:cubicBezTo>
                  <a:cubicBezTo>
                    <a:pt x="283921" y="2278"/>
                    <a:pt x="220334" y="1"/>
                    <a:pt x="141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a:off x="1670975" y="3194100"/>
              <a:ext cx="159650" cy="165150"/>
            </a:xfrm>
            <a:custGeom>
              <a:rect b="b" l="l" r="r" t="t"/>
              <a:pathLst>
                <a:path extrusionOk="0" h="6606" w="6386">
                  <a:moveTo>
                    <a:pt x="1973" y="1"/>
                  </a:moveTo>
                  <a:cubicBezTo>
                    <a:pt x="1813" y="1"/>
                    <a:pt x="1653" y="35"/>
                    <a:pt x="1494" y="108"/>
                  </a:cubicBezTo>
                  <a:cubicBezTo>
                    <a:pt x="0" y="781"/>
                    <a:pt x="1718" y="3506"/>
                    <a:pt x="3099" y="5373"/>
                  </a:cubicBezTo>
                  <a:cubicBezTo>
                    <a:pt x="3361" y="5709"/>
                    <a:pt x="3734" y="6157"/>
                    <a:pt x="4108" y="6605"/>
                  </a:cubicBezTo>
                  <a:lnTo>
                    <a:pt x="6385" y="6605"/>
                  </a:lnTo>
                  <a:cubicBezTo>
                    <a:pt x="6310" y="6419"/>
                    <a:pt x="6273" y="6157"/>
                    <a:pt x="6198" y="5933"/>
                  </a:cubicBezTo>
                  <a:cubicBezTo>
                    <a:pt x="6198" y="5896"/>
                    <a:pt x="6161" y="5859"/>
                    <a:pt x="6161" y="5859"/>
                  </a:cubicBezTo>
                  <a:cubicBezTo>
                    <a:pt x="6161" y="5859"/>
                    <a:pt x="5900" y="5186"/>
                    <a:pt x="5526" y="4290"/>
                  </a:cubicBezTo>
                  <a:cubicBezTo>
                    <a:pt x="4757" y="2550"/>
                    <a:pt x="3357" y="1"/>
                    <a:pt x="1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a:off x="1788575" y="3153850"/>
              <a:ext cx="89650" cy="205400"/>
            </a:xfrm>
            <a:custGeom>
              <a:rect b="b" l="l" r="r" t="t"/>
              <a:pathLst>
                <a:path extrusionOk="0" h="8216" w="3586">
                  <a:moveTo>
                    <a:pt x="1634" y="1"/>
                  </a:moveTo>
                  <a:cubicBezTo>
                    <a:pt x="1625" y="1"/>
                    <a:pt x="1616" y="1"/>
                    <a:pt x="1606" y="1"/>
                  </a:cubicBezTo>
                  <a:cubicBezTo>
                    <a:pt x="1" y="1"/>
                    <a:pt x="449" y="3212"/>
                    <a:pt x="934" y="5452"/>
                  </a:cubicBezTo>
                  <a:cubicBezTo>
                    <a:pt x="1046" y="6012"/>
                    <a:pt x="1270" y="6796"/>
                    <a:pt x="1457" y="7543"/>
                  </a:cubicBezTo>
                  <a:cubicBezTo>
                    <a:pt x="1606" y="7805"/>
                    <a:pt x="1718" y="8029"/>
                    <a:pt x="1793" y="8215"/>
                  </a:cubicBezTo>
                  <a:lnTo>
                    <a:pt x="3511" y="8215"/>
                  </a:lnTo>
                  <a:lnTo>
                    <a:pt x="3511" y="7954"/>
                  </a:lnTo>
                  <a:lnTo>
                    <a:pt x="3511" y="7132"/>
                  </a:lnTo>
                  <a:cubicBezTo>
                    <a:pt x="3511" y="7132"/>
                    <a:pt x="3585" y="6423"/>
                    <a:pt x="3585" y="5452"/>
                  </a:cubicBezTo>
                  <a:cubicBezTo>
                    <a:pt x="3585" y="3373"/>
                    <a:pt x="3327" y="1"/>
                    <a:pt x="1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a:off x="1825000" y="3342425"/>
              <a:ext cx="8425" cy="16825"/>
            </a:xfrm>
            <a:custGeom>
              <a:rect b="b" l="l" r="r" t="t"/>
              <a:pathLst>
                <a:path extrusionOk="0" h="673" w="337">
                  <a:moveTo>
                    <a:pt x="0" y="0"/>
                  </a:moveTo>
                  <a:lnTo>
                    <a:pt x="0" y="0"/>
                  </a:lnTo>
                  <a:cubicBezTo>
                    <a:pt x="75" y="224"/>
                    <a:pt x="149" y="486"/>
                    <a:pt x="224" y="672"/>
                  </a:cubicBezTo>
                  <a:lnTo>
                    <a:pt x="336" y="672"/>
                  </a:lnTo>
                  <a:cubicBezTo>
                    <a:pt x="261" y="448"/>
                    <a:pt x="149" y="22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a:off x="6697650" y="2152275"/>
              <a:ext cx="538625" cy="1220975"/>
            </a:xfrm>
            <a:custGeom>
              <a:rect b="b" l="l" r="r" t="t"/>
              <a:pathLst>
                <a:path extrusionOk="0" h="48839" w="21545">
                  <a:moveTo>
                    <a:pt x="18931" y="0"/>
                  </a:moveTo>
                  <a:cubicBezTo>
                    <a:pt x="18819" y="6609"/>
                    <a:pt x="12770" y="8252"/>
                    <a:pt x="10753" y="11799"/>
                  </a:cubicBezTo>
                  <a:cubicBezTo>
                    <a:pt x="8737" y="15346"/>
                    <a:pt x="11874" y="16840"/>
                    <a:pt x="9708" y="19229"/>
                  </a:cubicBezTo>
                  <a:cubicBezTo>
                    <a:pt x="7542" y="21656"/>
                    <a:pt x="5003" y="21507"/>
                    <a:pt x="5675" y="24008"/>
                  </a:cubicBezTo>
                  <a:cubicBezTo>
                    <a:pt x="6348" y="26473"/>
                    <a:pt x="8102" y="30543"/>
                    <a:pt x="4742" y="32111"/>
                  </a:cubicBezTo>
                  <a:cubicBezTo>
                    <a:pt x="1382" y="33679"/>
                    <a:pt x="2987" y="35919"/>
                    <a:pt x="4033" y="39018"/>
                  </a:cubicBezTo>
                  <a:cubicBezTo>
                    <a:pt x="5041" y="42080"/>
                    <a:pt x="4219" y="43462"/>
                    <a:pt x="1046" y="46598"/>
                  </a:cubicBezTo>
                  <a:cubicBezTo>
                    <a:pt x="224" y="47420"/>
                    <a:pt x="0" y="48166"/>
                    <a:pt x="149" y="48838"/>
                  </a:cubicBezTo>
                  <a:lnTo>
                    <a:pt x="12546" y="48838"/>
                  </a:lnTo>
                  <a:cubicBezTo>
                    <a:pt x="12919" y="47756"/>
                    <a:pt x="13068" y="46598"/>
                    <a:pt x="12994" y="45441"/>
                  </a:cubicBezTo>
                  <a:cubicBezTo>
                    <a:pt x="12732" y="41035"/>
                    <a:pt x="11948" y="41221"/>
                    <a:pt x="13591" y="39205"/>
                  </a:cubicBezTo>
                  <a:cubicBezTo>
                    <a:pt x="15271" y="37226"/>
                    <a:pt x="16242" y="36853"/>
                    <a:pt x="15495" y="33791"/>
                  </a:cubicBezTo>
                  <a:cubicBezTo>
                    <a:pt x="14749" y="30767"/>
                    <a:pt x="14487" y="28713"/>
                    <a:pt x="16877" y="26809"/>
                  </a:cubicBezTo>
                  <a:cubicBezTo>
                    <a:pt x="19267" y="24867"/>
                    <a:pt x="19379" y="21544"/>
                    <a:pt x="17922" y="18632"/>
                  </a:cubicBezTo>
                  <a:cubicBezTo>
                    <a:pt x="16504" y="15719"/>
                    <a:pt x="19379" y="13591"/>
                    <a:pt x="20461" y="9148"/>
                  </a:cubicBezTo>
                  <a:cubicBezTo>
                    <a:pt x="21544" y="4667"/>
                    <a:pt x="18931" y="0"/>
                    <a:pt x="18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a:off x="6839525" y="2484350"/>
              <a:ext cx="254850" cy="888900"/>
            </a:xfrm>
            <a:custGeom>
              <a:rect b="b" l="l" r="r" t="t"/>
              <a:pathLst>
                <a:path extrusionOk="0" h="35556" w="10194">
                  <a:moveTo>
                    <a:pt x="9843" y="0"/>
                  </a:moveTo>
                  <a:cubicBezTo>
                    <a:pt x="9699" y="0"/>
                    <a:pt x="9590" y="78"/>
                    <a:pt x="9559" y="233"/>
                  </a:cubicBezTo>
                  <a:lnTo>
                    <a:pt x="0" y="35555"/>
                  </a:lnTo>
                  <a:lnTo>
                    <a:pt x="635" y="35555"/>
                  </a:lnTo>
                  <a:lnTo>
                    <a:pt x="10156" y="383"/>
                  </a:lnTo>
                  <a:cubicBezTo>
                    <a:pt x="10194" y="196"/>
                    <a:pt x="10082" y="47"/>
                    <a:pt x="9932" y="9"/>
                  </a:cubicBezTo>
                  <a:cubicBezTo>
                    <a:pt x="9901" y="3"/>
                    <a:pt x="9871" y="0"/>
                    <a:pt x="9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a:off x="1052075" y="2156925"/>
              <a:ext cx="537700" cy="1221000"/>
            </a:xfrm>
            <a:custGeom>
              <a:rect b="b" l="l" r="r" t="t"/>
              <a:pathLst>
                <a:path extrusionOk="0" h="48840" w="21508">
                  <a:moveTo>
                    <a:pt x="2615" y="1"/>
                  </a:moveTo>
                  <a:cubicBezTo>
                    <a:pt x="2615" y="1"/>
                    <a:pt x="1" y="4668"/>
                    <a:pt x="1046" y="9149"/>
                  </a:cubicBezTo>
                  <a:cubicBezTo>
                    <a:pt x="2129" y="13629"/>
                    <a:pt x="5042" y="15720"/>
                    <a:pt x="3585" y="18632"/>
                  </a:cubicBezTo>
                  <a:cubicBezTo>
                    <a:pt x="2167" y="21545"/>
                    <a:pt x="2241" y="24905"/>
                    <a:pt x="4668" y="26810"/>
                  </a:cubicBezTo>
                  <a:cubicBezTo>
                    <a:pt x="7058" y="28714"/>
                    <a:pt x="6759" y="30767"/>
                    <a:pt x="6012" y="33792"/>
                  </a:cubicBezTo>
                  <a:cubicBezTo>
                    <a:pt x="5266" y="36853"/>
                    <a:pt x="6236" y="37227"/>
                    <a:pt x="7917" y="39243"/>
                  </a:cubicBezTo>
                  <a:cubicBezTo>
                    <a:pt x="9597" y="41259"/>
                    <a:pt x="8775" y="41035"/>
                    <a:pt x="8514" y="45479"/>
                  </a:cubicBezTo>
                  <a:cubicBezTo>
                    <a:pt x="8439" y="46599"/>
                    <a:pt x="8626" y="47756"/>
                    <a:pt x="9000" y="48839"/>
                  </a:cubicBezTo>
                  <a:lnTo>
                    <a:pt x="21359" y="48839"/>
                  </a:lnTo>
                  <a:cubicBezTo>
                    <a:pt x="21508" y="48204"/>
                    <a:pt x="21284" y="47458"/>
                    <a:pt x="20462" y="46636"/>
                  </a:cubicBezTo>
                  <a:cubicBezTo>
                    <a:pt x="17289" y="43500"/>
                    <a:pt x="16430" y="42081"/>
                    <a:pt x="17475" y="39019"/>
                  </a:cubicBezTo>
                  <a:cubicBezTo>
                    <a:pt x="18521" y="35957"/>
                    <a:pt x="20126" y="33717"/>
                    <a:pt x="16766" y="32149"/>
                  </a:cubicBezTo>
                  <a:cubicBezTo>
                    <a:pt x="13405" y="30581"/>
                    <a:pt x="15123" y="26511"/>
                    <a:pt x="15832" y="24009"/>
                  </a:cubicBezTo>
                  <a:cubicBezTo>
                    <a:pt x="16505" y="21545"/>
                    <a:pt x="13966" y="21694"/>
                    <a:pt x="11800" y="19267"/>
                  </a:cubicBezTo>
                  <a:cubicBezTo>
                    <a:pt x="9597" y="16840"/>
                    <a:pt x="12733" y="15347"/>
                    <a:pt x="10754" y="11837"/>
                  </a:cubicBezTo>
                  <a:cubicBezTo>
                    <a:pt x="8775" y="8290"/>
                    <a:pt x="2727" y="6610"/>
                    <a:pt x="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a:off x="1193050" y="2489000"/>
              <a:ext cx="255775" cy="888925"/>
            </a:xfrm>
            <a:custGeom>
              <a:rect b="b" l="l" r="r" t="t"/>
              <a:pathLst>
                <a:path extrusionOk="0" h="35557" w="10231">
                  <a:moveTo>
                    <a:pt x="376" y="1"/>
                  </a:moveTo>
                  <a:cubicBezTo>
                    <a:pt x="350" y="1"/>
                    <a:pt x="324" y="4"/>
                    <a:pt x="299" y="10"/>
                  </a:cubicBezTo>
                  <a:cubicBezTo>
                    <a:pt x="112" y="47"/>
                    <a:pt x="0" y="234"/>
                    <a:pt x="75" y="383"/>
                  </a:cubicBezTo>
                  <a:lnTo>
                    <a:pt x="9596" y="35556"/>
                  </a:lnTo>
                  <a:lnTo>
                    <a:pt x="10231" y="35556"/>
                  </a:lnTo>
                  <a:lnTo>
                    <a:pt x="672" y="234"/>
                  </a:lnTo>
                  <a:cubicBezTo>
                    <a:pt x="641" y="79"/>
                    <a:pt x="506" y="1"/>
                    <a:pt x="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157825" y="2809250"/>
              <a:ext cx="575050" cy="583600"/>
            </a:xfrm>
            <a:custGeom>
              <a:rect b="b" l="l" r="r" t="t"/>
              <a:pathLst>
                <a:path extrusionOk="0" h="23344" w="23002">
                  <a:moveTo>
                    <a:pt x="6903" y="1"/>
                  </a:moveTo>
                  <a:cubicBezTo>
                    <a:pt x="6332" y="1"/>
                    <a:pt x="5760" y="121"/>
                    <a:pt x="5191" y="380"/>
                  </a:cubicBezTo>
                  <a:cubicBezTo>
                    <a:pt x="1" y="2770"/>
                    <a:pt x="6050" y="12478"/>
                    <a:pt x="10978" y="18975"/>
                  </a:cubicBezTo>
                  <a:cubicBezTo>
                    <a:pt x="11874" y="20132"/>
                    <a:pt x="13144" y="21775"/>
                    <a:pt x="14451" y="23343"/>
                  </a:cubicBezTo>
                  <a:lnTo>
                    <a:pt x="23001" y="23343"/>
                  </a:lnTo>
                  <a:lnTo>
                    <a:pt x="22964" y="23269"/>
                  </a:lnTo>
                  <a:cubicBezTo>
                    <a:pt x="22628" y="22485"/>
                    <a:pt x="22217" y="21626"/>
                    <a:pt x="21732" y="20618"/>
                  </a:cubicBezTo>
                  <a:cubicBezTo>
                    <a:pt x="21732" y="20618"/>
                    <a:pt x="20873" y="18265"/>
                    <a:pt x="19491" y="15129"/>
                  </a:cubicBezTo>
                  <a:cubicBezTo>
                    <a:pt x="16747" y="9005"/>
                    <a:pt x="11843" y="1"/>
                    <a:pt x="6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a:off x="401475" y="3002875"/>
              <a:ext cx="251125" cy="389975"/>
            </a:xfrm>
            <a:custGeom>
              <a:rect b="b" l="l" r="r" t="t"/>
              <a:pathLst>
                <a:path extrusionOk="0" h="15599" w="10045">
                  <a:moveTo>
                    <a:pt x="412" y="1"/>
                  </a:moveTo>
                  <a:cubicBezTo>
                    <a:pt x="348" y="1"/>
                    <a:pt x="283" y="22"/>
                    <a:pt x="224" y="66"/>
                  </a:cubicBezTo>
                  <a:cubicBezTo>
                    <a:pt x="38" y="140"/>
                    <a:pt x="0" y="364"/>
                    <a:pt x="112" y="514"/>
                  </a:cubicBezTo>
                  <a:cubicBezTo>
                    <a:pt x="187" y="626"/>
                    <a:pt x="5788" y="9400"/>
                    <a:pt x="9223" y="15561"/>
                  </a:cubicBezTo>
                  <a:lnTo>
                    <a:pt x="10044" y="15598"/>
                  </a:lnTo>
                  <a:cubicBezTo>
                    <a:pt x="6609" y="9475"/>
                    <a:pt x="971" y="663"/>
                    <a:pt x="672" y="140"/>
                  </a:cubicBezTo>
                  <a:cubicBezTo>
                    <a:pt x="604" y="50"/>
                    <a:pt x="509" y="1"/>
                    <a:pt x="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575100" y="2664725"/>
              <a:ext cx="315525" cy="728125"/>
            </a:xfrm>
            <a:custGeom>
              <a:rect b="b" l="l" r="r" t="t"/>
              <a:pathLst>
                <a:path extrusionOk="0" h="29125" w="12621">
                  <a:moveTo>
                    <a:pt x="5713" y="1"/>
                  </a:moveTo>
                  <a:cubicBezTo>
                    <a:pt x="0" y="1"/>
                    <a:pt x="1494" y="11314"/>
                    <a:pt x="3249" y="19305"/>
                  </a:cubicBezTo>
                  <a:cubicBezTo>
                    <a:pt x="3846" y="21844"/>
                    <a:pt x="4966" y="26063"/>
                    <a:pt x="5825" y="29124"/>
                  </a:cubicBezTo>
                  <a:lnTo>
                    <a:pt x="12359" y="29124"/>
                  </a:lnTo>
                  <a:cubicBezTo>
                    <a:pt x="12359" y="28826"/>
                    <a:pt x="12396" y="28527"/>
                    <a:pt x="12396" y="28191"/>
                  </a:cubicBezTo>
                  <a:cubicBezTo>
                    <a:pt x="12396" y="27332"/>
                    <a:pt x="12396" y="26361"/>
                    <a:pt x="12359" y="25279"/>
                  </a:cubicBezTo>
                  <a:cubicBezTo>
                    <a:pt x="12359" y="25279"/>
                    <a:pt x="12583" y="22777"/>
                    <a:pt x="12583" y="19342"/>
                  </a:cubicBezTo>
                  <a:cubicBezTo>
                    <a:pt x="12620" y="11874"/>
                    <a:pt x="11724" y="1"/>
                    <a:pt x="57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740225" y="2882250"/>
              <a:ext cx="75725" cy="510600"/>
            </a:xfrm>
            <a:custGeom>
              <a:rect b="b" l="l" r="r" t="t"/>
              <a:pathLst>
                <a:path extrusionOk="0" h="20424" w="3029">
                  <a:moveTo>
                    <a:pt x="393" y="1"/>
                  </a:moveTo>
                  <a:cubicBezTo>
                    <a:pt x="196" y="1"/>
                    <a:pt x="0" y="143"/>
                    <a:pt x="41" y="410"/>
                  </a:cubicBezTo>
                  <a:cubicBezTo>
                    <a:pt x="41" y="560"/>
                    <a:pt x="1908" y="13665"/>
                    <a:pt x="2319" y="20423"/>
                  </a:cubicBezTo>
                  <a:lnTo>
                    <a:pt x="3028" y="20423"/>
                  </a:lnTo>
                  <a:cubicBezTo>
                    <a:pt x="2655" y="13703"/>
                    <a:pt x="825" y="933"/>
                    <a:pt x="751" y="298"/>
                  </a:cubicBezTo>
                  <a:cubicBezTo>
                    <a:pt x="717" y="96"/>
                    <a:pt x="555" y="1"/>
                    <a:pt x="3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6005950" y="2781250"/>
              <a:ext cx="574100" cy="583600"/>
            </a:xfrm>
            <a:custGeom>
              <a:rect b="b" l="l" r="r" t="t"/>
              <a:pathLst>
                <a:path extrusionOk="0" h="23344" w="22964">
                  <a:moveTo>
                    <a:pt x="16062" y="0"/>
                  </a:moveTo>
                  <a:cubicBezTo>
                    <a:pt x="11128" y="0"/>
                    <a:pt x="6254" y="9005"/>
                    <a:pt x="3510" y="15129"/>
                  </a:cubicBezTo>
                  <a:cubicBezTo>
                    <a:pt x="2091" y="18265"/>
                    <a:pt x="1270" y="20655"/>
                    <a:pt x="1270" y="20655"/>
                  </a:cubicBezTo>
                  <a:cubicBezTo>
                    <a:pt x="784" y="21626"/>
                    <a:pt x="374" y="22485"/>
                    <a:pt x="38" y="23269"/>
                  </a:cubicBezTo>
                  <a:cubicBezTo>
                    <a:pt x="0" y="23306"/>
                    <a:pt x="0" y="23306"/>
                    <a:pt x="0" y="23343"/>
                  </a:cubicBezTo>
                  <a:lnTo>
                    <a:pt x="8513" y="23343"/>
                  </a:lnTo>
                  <a:cubicBezTo>
                    <a:pt x="9820" y="21775"/>
                    <a:pt x="11127" y="20132"/>
                    <a:pt x="12023" y="18975"/>
                  </a:cubicBezTo>
                  <a:cubicBezTo>
                    <a:pt x="16915" y="12441"/>
                    <a:pt x="22963" y="2770"/>
                    <a:pt x="17773" y="380"/>
                  </a:cubicBezTo>
                  <a:cubicBezTo>
                    <a:pt x="17204" y="121"/>
                    <a:pt x="16633" y="0"/>
                    <a:pt x="160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6086225" y="2975150"/>
              <a:ext cx="250200" cy="389700"/>
            </a:xfrm>
            <a:custGeom>
              <a:rect b="b" l="l" r="r" t="t"/>
              <a:pathLst>
                <a:path extrusionOk="0" h="15588" w="10008">
                  <a:moveTo>
                    <a:pt x="9654" y="1"/>
                  </a:moveTo>
                  <a:cubicBezTo>
                    <a:pt x="9538" y="1"/>
                    <a:pt x="9422" y="67"/>
                    <a:pt x="9372" y="167"/>
                  </a:cubicBezTo>
                  <a:cubicBezTo>
                    <a:pt x="9074" y="652"/>
                    <a:pt x="3398" y="9464"/>
                    <a:pt x="0" y="15587"/>
                  </a:cubicBezTo>
                  <a:lnTo>
                    <a:pt x="785" y="15587"/>
                  </a:lnTo>
                  <a:cubicBezTo>
                    <a:pt x="4257" y="9389"/>
                    <a:pt x="9858" y="615"/>
                    <a:pt x="9932" y="503"/>
                  </a:cubicBezTo>
                  <a:cubicBezTo>
                    <a:pt x="10007" y="353"/>
                    <a:pt x="9970" y="167"/>
                    <a:pt x="9820" y="55"/>
                  </a:cubicBezTo>
                  <a:cubicBezTo>
                    <a:pt x="9771" y="17"/>
                    <a:pt x="9713" y="1"/>
                    <a:pt x="96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a:off x="5847250" y="2636725"/>
              <a:ext cx="316475" cy="728125"/>
            </a:xfrm>
            <a:custGeom>
              <a:rect b="b" l="l" r="r" t="t"/>
              <a:pathLst>
                <a:path extrusionOk="0" h="29125" w="12659">
                  <a:moveTo>
                    <a:pt x="6946" y="1"/>
                  </a:moveTo>
                  <a:cubicBezTo>
                    <a:pt x="897" y="1"/>
                    <a:pt x="1" y="11874"/>
                    <a:pt x="38" y="19342"/>
                  </a:cubicBezTo>
                  <a:cubicBezTo>
                    <a:pt x="76" y="22777"/>
                    <a:pt x="262" y="25278"/>
                    <a:pt x="262" y="25278"/>
                  </a:cubicBezTo>
                  <a:cubicBezTo>
                    <a:pt x="225" y="26361"/>
                    <a:pt x="225" y="27332"/>
                    <a:pt x="225" y="28191"/>
                  </a:cubicBezTo>
                  <a:cubicBezTo>
                    <a:pt x="262" y="28527"/>
                    <a:pt x="262" y="28826"/>
                    <a:pt x="262" y="29124"/>
                  </a:cubicBezTo>
                  <a:lnTo>
                    <a:pt x="6796" y="29124"/>
                  </a:lnTo>
                  <a:cubicBezTo>
                    <a:pt x="7655" y="26063"/>
                    <a:pt x="8813" y="21843"/>
                    <a:pt x="9373" y="19304"/>
                  </a:cubicBezTo>
                  <a:cubicBezTo>
                    <a:pt x="11165" y="11351"/>
                    <a:pt x="12659" y="1"/>
                    <a:pt x="69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5922875" y="2853875"/>
              <a:ext cx="76250" cy="510975"/>
            </a:xfrm>
            <a:custGeom>
              <a:rect b="b" l="l" r="r" t="t"/>
              <a:pathLst>
                <a:path extrusionOk="0" h="20439" w="3050">
                  <a:moveTo>
                    <a:pt x="2624" y="0"/>
                  </a:moveTo>
                  <a:cubicBezTo>
                    <a:pt x="2458" y="0"/>
                    <a:pt x="2294" y="98"/>
                    <a:pt x="2278" y="313"/>
                  </a:cubicBezTo>
                  <a:cubicBezTo>
                    <a:pt x="2203" y="948"/>
                    <a:pt x="374" y="13717"/>
                    <a:pt x="0" y="20438"/>
                  </a:cubicBezTo>
                  <a:lnTo>
                    <a:pt x="710" y="20438"/>
                  </a:lnTo>
                  <a:cubicBezTo>
                    <a:pt x="1083" y="13680"/>
                    <a:pt x="2950" y="574"/>
                    <a:pt x="2987" y="425"/>
                  </a:cubicBezTo>
                  <a:cubicBezTo>
                    <a:pt x="3050" y="155"/>
                    <a:pt x="2834" y="0"/>
                    <a:pt x="26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idx="1" type="body"/>
          </p:nvPr>
        </p:nvSpPr>
        <p:spPr>
          <a:xfrm>
            <a:off x="540000" y="3153225"/>
            <a:ext cx="4159200" cy="1265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1pPr>
          </a:lstStyle>
          <a:p/>
        </p:txBody>
      </p:sp>
      <p:sp>
        <p:nvSpPr>
          <p:cNvPr id="65" name="Google Shape;65;p10"/>
          <p:cNvSpPr/>
          <p:nvPr/>
        </p:nvSpPr>
        <p:spPr>
          <a:xfrm flipH="1">
            <a:off x="-319066" y="-386850"/>
            <a:ext cx="3098565" cy="2086870"/>
          </a:xfrm>
          <a:custGeom>
            <a:rect b="b" l="l" r="r" t="t"/>
            <a:pathLst>
              <a:path extrusionOk="0" h="47963" w="71215">
                <a:moveTo>
                  <a:pt x="21118" y="0"/>
                </a:moveTo>
                <a:lnTo>
                  <a:pt x="0" y="1635"/>
                </a:lnTo>
                <a:cubicBezTo>
                  <a:pt x="0" y="1635"/>
                  <a:pt x="0" y="4667"/>
                  <a:pt x="2081" y="14980"/>
                </a:cubicBezTo>
                <a:cubicBezTo>
                  <a:pt x="4176" y="25294"/>
                  <a:pt x="13271" y="26171"/>
                  <a:pt x="25799" y="29143"/>
                </a:cubicBezTo>
                <a:cubicBezTo>
                  <a:pt x="38327" y="32115"/>
                  <a:pt x="38253" y="47169"/>
                  <a:pt x="52861" y="47927"/>
                </a:cubicBezTo>
                <a:cubicBezTo>
                  <a:pt x="53317" y="47951"/>
                  <a:pt x="53763" y="47963"/>
                  <a:pt x="54198" y="47963"/>
                </a:cubicBezTo>
                <a:cubicBezTo>
                  <a:pt x="67700" y="47963"/>
                  <a:pt x="71215" y="36930"/>
                  <a:pt x="71215" y="36930"/>
                </a:cubicBezTo>
                <a:lnTo>
                  <a:pt x="70382" y="11562"/>
                </a:lnTo>
                <a:lnTo>
                  <a:pt x="68807" y="5558"/>
                </a:lnTo>
                <a:cubicBezTo>
                  <a:pt x="68807" y="5558"/>
                  <a:pt x="59874" y="3476"/>
                  <a:pt x="59275" y="3476"/>
                </a:cubicBezTo>
                <a:cubicBezTo>
                  <a:pt x="59265" y="3476"/>
                  <a:pt x="59257" y="3477"/>
                  <a:pt x="59251" y="3478"/>
                </a:cubicBezTo>
                <a:cubicBezTo>
                  <a:pt x="59249" y="3478"/>
                  <a:pt x="59244" y="3479"/>
                  <a:pt x="59236" y="3479"/>
                </a:cubicBezTo>
                <a:cubicBezTo>
                  <a:pt x="58312" y="3479"/>
                  <a:pt x="21118" y="0"/>
                  <a:pt x="211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3204100" y="-63425"/>
            <a:ext cx="2901437" cy="665165"/>
          </a:xfrm>
          <a:custGeom>
            <a:rect b="b" l="l" r="r" t="t"/>
            <a:pathLst>
              <a:path extrusionOk="0" h="17277" w="75362">
                <a:moveTo>
                  <a:pt x="0" y="0"/>
                </a:moveTo>
                <a:cubicBezTo>
                  <a:pt x="1457" y="2571"/>
                  <a:pt x="3314" y="4830"/>
                  <a:pt x="5826" y="6450"/>
                </a:cubicBezTo>
                <a:cubicBezTo>
                  <a:pt x="8652" y="8278"/>
                  <a:pt x="12000" y="9062"/>
                  <a:pt x="15385" y="9062"/>
                </a:cubicBezTo>
                <a:cubicBezTo>
                  <a:pt x="17448" y="9062"/>
                  <a:pt x="19524" y="8771"/>
                  <a:pt x="21505" y="8248"/>
                </a:cubicBezTo>
                <a:cubicBezTo>
                  <a:pt x="22396" y="8010"/>
                  <a:pt x="23273" y="7728"/>
                  <a:pt x="24150" y="7445"/>
                </a:cubicBezTo>
                <a:cubicBezTo>
                  <a:pt x="26616" y="6661"/>
                  <a:pt x="29082" y="5834"/>
                  <a:pt x="31604" y="5834"/>
                </a:cubicBezTo>
                <a:cubicBezTo>
                  <a:pt x="32045" y="5834"/>
                  <a:pt x="32488" y="5859"/>
                  <a:pt x="32933" y="5915"/>
                </a:cubicBezTo>
                <a:cubicBezTo>
                  <a:pt x="37659" y="6494"/>
                  <a:pt x="41255" y="10269"/>
                  <a:pt x="45193" y="12974"/>
                </a:cubicBezTo>
                <a:cubicBezTo>
                  <a:pt x="48834" y="15456"/>
                  <a:pt x="53099" y="17135"/>
                  <a:pt x="57513" y="17269"/>
                </a:cubicBezTo>
                <a:cubicBezTo>
                  <a:pt x="57695" y="17274"/>
                  <a:pt x="57877" y="17277"/>
                  <a:pt x="58059" y="17277"/>
                </a:cubicBezTo>
                <a:cubicBezTo>
                  <a:pt x="62283" y="17277"/>
                  <a:pt x="66560" y="15789"/>
                  <a:pt x="69580" y="12840"/>
                </a:cubicBezTo>
                <a:cubicBezTo>
                  <a:pt x="72538" y="9927"/>
                  <a:pt x="74054" y="5974"/>
                  <a:pt x="75361" y="1977"/>
                </a:cubicBezTo>
                <a:lnTo>
                  <a:pt x="75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0"/>
          <p:cNvGrpSpPr/>
          <p:nvPr/>
        </p:nvGrpSpPr>
        <p:grpSpPr>
          <a:xfrm>
            <a:off x="601021" y="3773647"/>
            <a:ext cx="7823070" cy="1508721"/>
            <a:chOff x="264250" y="2152600"/>
            <a:chExt cx="7098975" cy="1369075"/>
          </a:xfrm>
        </p:grpSpPr>
        <p:sp>
          <p:nvSpPr>
            <p:cNvPr id="68" name="Google Shape;68;p10"/>
            <p:cNvSpPr/>
            <p:nvPr/>
          </p:nvSpPr>
          <p:spPr>
            <a:xfrm>
              <a:off x="264250" y="3265875"/>
              <a:ext cx="7098975" cy="255800"/>
            </a:xfrm>
            <a:custGeom>
              <a:rect b="b" l="l" r="r" t="t"/>
              <a:pathLst>
                <a:path extrusionOk="0" h="10232" w="283959">
                  <a:moveTo>
                    <a:pt x="141998" y="0"/>
                  </a:moveTo>
                  <a:cubicBezTo>
                    <a:pt x="63588" y="0"/>
                    <a:pt x="0" y="2278"/>
                    <a:pt x="0" y="5116"/>
                  </a:cubicBezTo>
                  <a:cubicBezTo>
                    <a:pt x="0" y="7916"/>
                    <a:pt x="63588" y="10231"/>
                    <a:pt x="141998" y="10231"/>
                  </a:cubicBezTo>
                  <a:cubicBezTo>
                    <a:pt x="220371" y="10231"/>
                    <a:pt x="283958" y="7916"/>
                    <a:pt x="283958" y="5116"/>
                  </a:cubicBezTo>
                  <a:cubicBezTo>
                    <a:pt x="283958" y="2278"/>
                    <a:pt x="220371" y="0"/>
                    <a:pt x="141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5034225" y="3071725"/>
              <a:ext cx="374325" cy="243650"/>
            </a:xfrm>
            <a:custGeom>
              <a:rect b="b" l="l" r="r" t="t"/>
              <a:pathLst>
                <a:path extrusionOk="0" h="9746" w="14973">
                  <a:moveTo>
                    <a:pt x="11612" y="0"/>
                  </a:moveTo>
                  <a:cubicBezTo>
                    <a:pt x="8103" y="0"/>
                    <a:pt x="8887" y="8588"/>
                    <a:pt x="8887" y="8588"/>
                  </a:cubicBezTo>
                  <a:cubicBezTo>
                    <a:pt x="8887" y="8588"/>
                    <a:pt x="5082" y="3363"/>
                    <a:pt x="2821" y="3363"/>
                  </a:cubicBezTo>
                  <a:cubicBezTo>
                    <a:pt x="2489" y="3363"/>
                    <a:pt x="2190" y="3476"/>
                    <a:pt x="1942" y="3734"/>
                  </a:cubicBezTo>
                  <a:cubicBezTo>
                    <a:pt x="0" y="5788"/>
                    <a:pt x="6534" y="9745"/>
                    <a:pt x="6534" y="9745"/>
                  </a:cubicBezTo>
                  <a:lnTo>
                    <a:pt x="11276" y="9745"/>
                  </a:lnTo>
                  <a:cubicBezTo>
                    <a:pt x="11276" y="9745"/>
                    <a:pt x="14973" y="0"/>
                    <a:pt x="11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6978600" y="3132400"/>
              <a:ext cx="374350" cy="243650"/>
            </a:xfrm>
            <a:custGeom>
              <a:rect b="b" l="l" r="r" t="t"/>
              <a:pathLst>
                <a:path extrusionOk="0" h="9746" w="14974">
                  <a:moveTo>
                    <a:pt x="3399" y="0"/>
                  </a:moveTo>
                  <a:cubicBezTo>
                    <a:pt x="1" y="0"/>
                    <a:pt x="3735" y="9745"/>
                    <a:pt x="3735" y="9745"/>
                  </a:cubicBezTo>
                  <a:lnTo>
                    <a:pt x="8439" y="9745"/>
                  </a:lnTo>
                  <a:cubicBezTo>
                    <a:pt x="8439" y="9745"/>
                    <a:pt x="14974" y="5788"/>
                    <a:pt x="13069" y="3734"/>
                  </a:cubicBezTo>
                  <a:cubicBezTo>
                    <a:pt x="12821" y="3476"/>
                    <a:pt x="12522" y="3363"/>
                    <a:pt x="12189" y="3363"/>
                  </a:cubicBezTo>
                  <a:cubicBezTo>
                    <a:pt x="9920" y="3363"/>
                    <a:pt x="6087" y="8588"/>
                    <a:pt x="6087" y="8588"/>
                  </a:cubicBezTo>
                  <a:cubicBezTo>
                    <a:pt x="6087" y="8588"/>
                    <a:pt x="6871" y="0"/>
                    <a:pt x="3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nvSpPr>
          <p:spPr>
            <a:xfrm>
              <a:off x="5375875" y="2152600"/>
              <a:ext cx="1052950" cy="1173050"/>
            </a:xfrm>
            <a:custGeom>
              <a:rect b="b" l="l" r="r" t="t"/>
              <a:pathLst>
                <a:path extrusionOk="0" h="46922" w="42118">
                  <a:moveTo>
                    <a:pt x="17846" y="19361"/>
                  </a:moveTo>
                  <a:cubicBezTo>
                    <a:pt x="17883" y="19361"/>
                    <a:pt x="17921" y="19362"/>
                    <a:pt x="17960" y="19366"/>
                  </a:cubicBezTo>
                  <a:cubicBezTo>
                    <a:pt x="18968" y="19403"/>
                    <a:pt x="19752" y="20710"/>
                    <a:pt x="20088" y="21344"/>
                  </a:cubicBezTo>
                  <a:cubicBezTo>
                    <a:pt x="20275" y="21680"/>
                    <a:pt x="20275" y="22054"/>
                    <a:pt x="20163" y="22390"/>
                  </a:cubicBezTo>
                  <a:cubicBezTo>
                    <a:pt x="20021" y="22673"/>
                    <a:pt x="19793" y="22785"/>
                    <a:pt x="19521" y="22785"/>
                  </a:cubicBezTo>
                  <a:cubicBezTo>
                    <a:pt x="18933" y="22785"/>
                    <a:pt x="18136" y="22264"/>
                    <a:pt x="17549" y="21830"/>
                  </a:cubicBezTo>
                  <a:cubicBezTo>
                    <a:pt x="16534" y="21141"/>
                    <a:pt x="16610" y="19361"/>
                    <a:pt x="17846" y="19361"/>
                  </a:cubicBezTo>
                  <a:close/>
                  <a:moveTo>
                    <a:pt x="31197" y="26482"/>
                  </a:moveTo>
                  <a:cubicBezTo>
                    <a:pt x="31302" y="26482"/>
                    <a:pt x="31408" y="26508"/>
                    <a:pt x="31514" y="26534"/>
                  </a:cubicBezTo>
                  <a:cubicBezTo>
                    <a:pt x="33232" y="27328"/>
                    <a:pt x="30719" y="28102"/>
                    <a:pt x="29358" y="28102"/>
                  </a:cubicBezTo>
                  <a:cubicBezTo>
                    <a:pt x="28797" y="28102"/>
                    <a:pt x="28431" y="27971"/>
                    <a:pt x="28638" y="27655"/>
                  </a:cubicBezTo>
                  <a:cubicBezTo>
                    <a:pt x="29199" y="26758"/>
                    <a:pt x="30543" y="26572"/>
                    <a:pt x="31065" y="26497"/>
                  </a:cubicBezTo>
                  <a:cubicBezTo>
                    <a:pt x="31109" y="26486"/>
                    <a:pt x="31153" y="26482"/>
                    <a:pt x="31197" y="26482"/>
                  </a:cubicBezTo>
                  <a:close/>
                  <a:moveTo>
                    <a:pt x="12156" y="26537"/>
                  </a:moveTo>
                  <a:cubicBezTo>
                    <a:pt x="13306" y="26537"/>
                    <a:pt x="15309" y="28961"/>
                    <a:pt x="15309" y="28961"/>
                  </a:cubicBezTo>
                  <a:cubicBezTo>
                    <a:pt x="15618" y="29921"/>
                    <a:pt x="15412" y="30288"/>
                    <a:pt x="14967" y="30288"/>
                  </a:cubicBezTo>
                  <a:cubicBezTo>
                    <a:pt x="13805" y="30288"/>
                    <a:pt x="11018" y="27779"/>
                    <a:pt x="11612" y="26833"/>
                  </a:cubicBezTo>
                  <a:cubicBezTo>
                    <a:pt x="11749" y="26624"/>
                    <a:pt x="11937" y="26537"/>
                    <a:pt x="12156" y="26537"/>
                  </a:cubicBezTo>
                  <a:close/>
                  <a:moveTo>
                    <a:pt x="26657" y="32520"/>
                  </a:moveTo>
                  <a:cubicBezTo>
                    <a:pt x="27930" y="32520"/>
                    <a:pt x="28765" y="33682"/>
                    <a:pt x="29161" y="34375"/>
                  </a:cubicBezTo>
                  <a:cubicBezTo>
                    <a:pt x="29423" y="34824"/>
                    <a:pt x="29423" y="35346"/>
                    <a:pt x="29124" y="35757"/>
                  </a:cubicBezTo>
                  <a:cubicBezTo>
                    <a:pt x="28911" y="36036"/>
                    <a:pt x="28637" y="36155"/>
                    <a:pt x="28336" y="36155"/>
                  </a:cubicBezTo>
                  <a:cubicBezTo>
                    <a:pt x="26786" y="36155"/>
                    <a:pt x="24511" y="33021"/>
                    <a:pt x="26137" y="32583"/>
                  </a:cubicBezTo>
                  <a:cubicBezTo>
                    <a:pt x="26318" y="32540"/>
                    <a:pt x="26491" y="32520"/>
                    <a:pt x="26657" y="32520"/>
                  </a:cubicBezTo>
                  <a:close/>
                  <a:moveTo>
                    <a:pt x="31927" y="1"/>
                  </a:moveTo>
                  <a:cubicBezTo>
                    <a:pt x="31269" y="1"/>
                    <a:pt x="30602" y="94"/>
                    <a:pt x="29945" y="286"/>
                  </a:cubicBezTo>
                  <a:cubicBezTo>
                    <a:pt x="29348" y="472"/>
                    <a:pt x="28713" y="734"/>
                    <a:pt x="28078" y="995"/>
                  </a:cubicBezTo>
                  <a:cubicBezTo>
                    <a:pt x="27518" y="1219"/>
                    <a:pt x="27108" y="1630"/>
                    <a:pt x="26809" y="2153"/>
                  </a:cubicBezTo>
                  <a:cubicBezTo>
                    <a:pt x="26099" y="3459"/>
                    <a:pt x="25987" y="4990"/>
                    <a:pt x="26473" y="6409"/>
                  </a:cubicBezTo>
                  <a:cubicBezTo>
                    <a:pt x="27316" y="9076"/>
                    <a:pt x="26375" y="10851"/>
                    <a:pt x="25108" y="10851"/>
                  </a:cubicBezTo>
                  <a:cubicBezTo>
                    <a:pt x="24637" y="10851"/>
                    <a:pt x="24121" y="10605"/>
                    <a:pt x="23635" y="10068"/>
                  </a:cubicBezTo>
                  <a:cubicBezTo>
                    <a:pt x="22403" y="8761"/>
                    <a:pt x="23336" y="5961"/>
                    <a:pt x="23038" y="3571"/>
                  </a:cubicBezTo>
                  <a:lnTo>
                    <a:pt x="23038" y="3571"/>
                  </a:lnTo>
                  <a:cubicBezTo>
                    <a:pt x="20909" y="4804"/>
                    <a:pt x="18594" y="6297"/>
                    <a:pt x="16055" y="8015"/>
                  </a:cubicBezTo>
                  <a:cubicBezTo>
                    <a:pt x="16205" y="8575"/>
                    <a:pt x="16429" y="9098"/>
                    <a:pt x="16765" y="9583"/>
                  </a:cubicBezTo>
                  <a:cubicBezTo>
                    <a:pt x="17736" y="11188"/>
                    <a:pt x="21021" y="14101"/>
                    <a:pt x="19304" y="15893"/>
                  </a:cubicBezTo>
                  <a:cubicBezTo>
                    <a:pt x="18949" y="16271"/>
                    <a:pt x="18475" y="16443"/>
                    <a:pt x="17941" y="16443"/>
                  </a:cubicBezTo>
                  <a:cubicBezTo>
                    <a:pt x="15942" y="16443"/>
                    <a:pt x="13098" y="14036"/>
                    <a:pt x="12508" y="11002"/>
                  </a:cubicBezTo>
                  <a:cubicBezTo>
                    <a:pt x="12508" y="10852"/>
                    <a:pt x="12471" y="10703"/>
                    <a:pt x="12396" y="10554"/>
                  </a:cubicBezTo>
                  <a:cubicBezTo>
                    <a:pt x="10753" y="11823"/>
                    <a:pt x="9223" y="13317"/>
                    <a:pt x="7878" y="14960"/>
                  </a:cubicBezTo>
                  <a:cubicBezTo>
                    <a:pt x="7878" y="16565"/>
                    <a:pt x="8775" y="18021"/>
                    <a:pt x="10231" y="18731"/>
                  </a:cubicBezTo>
                  <a:cubicBezTo>
                    <a:pt x="13031" y="20187"/>
                    <a:pt x="14525" y="22427"/>
                    <a:pt x="11762" y="22801"/>
                  </a:cubicBezTo>
                  <a:cubicBezTo>
                    <a:pt x="11650" y="22818"/>
                    <a:pt x="11541" y="22826"/>
                    <a:pt x="11433" y="22826"/>
                  </a:cubicBezTo>
                  <a:cubicBezTo>
                    <a:pt x="8990" y="22826"/>
                    <a:pt x="7599" y="18527"/>
                    <a:pt x="5489" y="18133"/>
                  </a:cubicBezTo>
                  <a:cubicBezTo>
                    <a:pt x="4331" y="19888"/>
                    <a:pt x="3323" y="21755"/>
                    <a:pt x="2464" y="23697"/>
                  </a:cubicBezTo>
                  <a:cubicBezTo>
                    <a:pt x="2726" y="25041"/>
                    <a:pt x="3547" y="26198"/>
                    <a:pt x="4742" y="26870"/>
                  </a:cubicBezTo>
                  <a:cubicBezTo>
                    <a:pt x="7804" y="28663"/>
                    <a:pt x="10828" y="31015"/>
                    <a:pt x="9484" y="32919"/>
                  </a:cubicBezTo>
                  <a:cubicBezTo>
                    <a:pt x="9079" y="33493"/>
                    <a:pt x="8568" y="33745"/>
                    <a:pt x="7917" y="33745"/>
                  </a:cubicBezTo>
                  <a:cubicBezTo>
                    <a:pt x="6408" y="33745"/>
                    <a:pt x="4141" y="32393"/>
                    <a:pt x="672" y="30567"/>
                  </a:cubicBezTo>
                  <a:lnTo>
                    <a:pt x="448" y="30455"/>
                  </a:lnTo>
                  <a:lnTo>
                    <a:pt x="448" y="30455"/>
                  </a:lnTo>
                  <a:cubicBezTo>
                    <a:pt x="0" y="32845"/>
                    <a:pt x="112" y="35272"/>
                    <a:pt x="709" y="37624"/>
                  </a:cubicBezTo>
                  <a:cubicBezTo>
                    <a:pt x="2278" y="41806"/>
                    <a:pt x="5339" y="41432"/>
                    <a:pt x="9409" y="43075"/>
                  </a:cubicBezTo>
                  <a:cubicBezTo>
                    <a:pt x="10268" y="43374"/>
                    <a:pt x="11015" y="43934"/>
                    <a:pt x="11575" y="44681"/>
                  </a:cubicBezTo>
                  <a:cubicBezTo>
                    <a:pt x="11836" y="45390"/>
                    <a:pt x="11874" y="46174"/>
                    <a:pt x="11687" y="46921"/>
                  </a:cubicBezTo>
                  <a:lnTo>
                    <a:pt x="12210" y="46921"/>
                  </a:lnTo>
                  <a:cubicBezTo>
                    <a:pt x="12471" y="46436"/>
                    <a:pt x="12770" y="45950"/>
                    <a:pt x="13143" y="45390"/>
                  </a:cubicBezTo>
                  <a:lnTo>
                    <a:pt x="13927" y="44083"/>
                  </a:lnTo>
                  <a:cubicBezTo>
                    <a:pt x="17250" y="38558"/>
                    <a:pt x="32334" y="5180"/>
                    <a:pt x="32335" y="5177"/>
                  </a:cubicBezTo>
                  <a:lnTo>
                    <a:pt x="32335" y="5177"/>
                  </a:lnTo>
                  <a:cubicBezTo>
                    <a:pt x="30057" y="12607"/>
                    <a:pt x="18258" y="41171"/>
                    <a:pt x="16242" y="43859"/>
                  </a:cubicBezTo>
                  <a:cubicBezTo>
                    <a:pt x="15533" y="44830"/>
                    <a:pt x="14861" y="45838"/>
                    <a:pt x="14263" y="46921"/>
                  </a:cubicBezTo>
                  <a:lnTo>
                    <a:pt x="33604" y="46921"/>
                  </a:lnTo>
                  <a:cubicBezTo>
                    <a:pt x="33716" y="46697"/>
                    <a:pt x="33866" y="46548"/>
                    <a:pt x="34015" y="46324"/>
                  </a:cubicBezTo>
                  <a:cubicBezTo>
                    <a:pt x="28937" y="44233"/>
                    <a:pt x="26062" y="43374"/>
                    <a:pt x="26660" y="41134"/>
                  </a:cubicBezTo>
                  <a:cubicBezTo>
                    <a:pt x="26934" y="40103"/>
                    <a:pt x="27881" y="39720"/>
                    <a:pt x="29147" y="39720"/>
                  </a:cubicBezTo>
                  <a:cubicBezTo>
                    <a:pt x="30632" y="39720"/>
                    <a:pt x="32557" y="40247"/>
                    <a:pt x="34351" y="40872"/>
                  </a:cubicBezTo>
                  <a:cubicBezTo>
                    <a:pt x="34874" y="41077"/>
                    <a:pt x="35425" y="41171"/>
                    <a:pt x="35978" y="41171"/>
                  </a:cubicBezTo>
                  <a:cubicBezTo>
                    <a:pt x="36333" y="41171"/>
                    <a:pt x="36689" y="41132"/>
                    <a:pt x="37040" y="41059"/>
                  </a:cubicBezTo>
                  <a:cubicBezTo>
                    <a:pt x="37152" y="40872"/>
                    <a:pt x="37226" y="40648"/>
                    <a:pt x="37301" y="40462"/>
                  </a:cubicBezTo>
                  <a:cubicBezTo>
                    <a:pt x="38197" y="38445"/>
                    <a:pt x="39019" y="36392"/>
                    <a:pt x="39691" y="34338"/>
                  </a:cubicBezTo>
                  <a:cubicBezTo>
                    <a:pt x="39098" y="34025"/>
                    <a:pt x="38300" y="33964"/>
                    <a:pt x="37441" y="33964"/>
                  </a:cubicBezTo>
                  <a:cubicBezTo>
                    <a:pt x="36898" y="33964"/>
                    <a:pt x="36330" y="33988"/>
                    <a:pt x="35775" y="33988"/>
                  </a:cubicBezTo>
                  <a:cubicBezTo>
                    <a:pt x="34384" y="33988"/>
                    <a:pt x="33071" y="33836"/>
                    <a:pt x="32410" y="32770"/>
                  </a:cubicBezTo>
                  <a:cubicBezTo>
                    <a:pt x="31473" y="31295"/>
                    <a:pt x="32166" y="30613"/>
                    <a:pt x="33540" y="30613"/>
                  </a:cubicBezTo>
                  <a:cubicBezTo>
                    <a:pt x="34358" y="30613"/>
                    <a:pt x="35417" y="30854"/>
                    <a:pt x="36517" y="31314"/>
                  </a:cubicBezTo>
                  <a:cubicBezTo>
                    <a:pt x="37065" y="31566"/>
                    <a:pt x="37644" y="31688"/>
                    <a:pt x="38218" y="31688"/>
                  </a:cubicBezTo>
                  <a:cubicBezTo>
                    <a:pt x="39091" y="31688"/>
                    <a:pt x="39956" y="31406"/>
                    <a:pt x="40699" y="30866"/>
                  </a:cubicBezTo>
                  <a:cubicBezTo>
                    <a:pt x="41221" y="28812"/>
                    <a:pt x="41595" y="26684"/>
                    <a:pt x="41856" y="24556"/>
                  </a:cubicBezTo>
                  <a:lnTo>
                    <a:pt x="41856" y="24556"/>
                  </a:lnTo>
                  <a:cubicBezTo>
                    <a:pt x="41744" y="24630"/>
                    <a:pt x="41632" y="24668"/>
                    <a:pt x="41520" y="24742"/>
                  </a:cubicBezTo>
                  <a:cubicBezTo>
                    <a:pt x="40434" y="25356"/>
                    <a:pt x="39196" y="25623"/>
                    <a:pt x="38017" y="25623"/>
                  </a:cubicBezTo>
                  <a:cubicBezTo>
                    <a:pt x="35468" y="25623"/>
                    <a:pt x="33202" y="24374"/>
                    <a:pt x="33380" y="22689"/>
                  </a:cubicBezTo>
                  <a:cubicBezTo>
                    <a:pt x="33679" y="20224"/>
                    <a:pt x="38010" y="20859"/>
                    <a:pt x="39877" y="20598"/>
                  </a:cubicBezTo>
                  <a:cubicBezTo>
                    <a:pt x="40661" y="20486"/>
                    <a:pt x="41446" y="20224"/>
                    <a:pt x="42118" y="19814"/>
                  </a:cubicBezTo>
                  <a:cubicBezTo>
                    <a:pt x="42080" y="17013"/>
                    <a:pt x="41782" y="14213"/>
                    <a:pt x="41109" y="11487"/>
                  </a:cubicBezTo>
                  <a:cubicBezTo>
                    <a:pt x="38762" y="12588"/>
                    <a:pt x="37135" y="15635"/>
                    <a:pt x="35166" y="15635"/>
                  </a:cubicBezTo>
                  <a:cubicBezTo>
                    <a:pt x="35131" y="15635"/>
                    <a:pt x="35096" y="15634"/>
                    <a:pt x="35061" y="15632"/>
                  </a:cubicBezTo>
                  <a:cubicBezTo>
                    <a:pt x="32372" y="15520"/>
                    <a:pt x="32447" y="12570"/>
                    <a:pt x="36031" y="11076"/>
                  </a:cubicBezTo>
                  <a:cubicBezTo>
                    <a:pt x="39616" y="9583"/>
                    <a:pt x="39392" y="6297"/>
                    <a:pt x="39392" y="6297"/>
                  </a:cubicBezTo>
                  <a:cubicBezTo>
                    <a:pt x="38944" y="5326"/>
                    <a:pt x="38496" y="4356"/>
                    <a:pt x="37936" y="3385"/>
                  </a:cubicBezTo>
                  <a:cubicBezTo>
                    <a:pt x="36645" y="1244"/>
                    <a:pt x="34341" y="1"/>
                    <a:pt x="31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p:nvPr/>
          </p:nvSpPr>
          <p:spPr>
            <a:xfrm>
              <a:off x="5680175" y="2282025"/>
              <a:ext cx="503150" cy="1043625"/>
            </a:xfrm>
            <a:custGeom>
              <a:rect b="b" l="l" r="r" t="t"/>
              <a:pathLst>
                <a:path extrusionOk="0" h="41745" w="20126">
                  <a:moveTo>
                    <a:pt x="20126" y="0"/>
                  </a:moveTo>
                  <a:cubicBezTo>
                    <a:pt x="20124" y="3"/>
                    <a:pt x="5078" y="33381"/>
                    <a:pt x="1718" y="38906"/>
                  </a:cubicBezTo>
                  <a:lnTo>
                    <a:pt x="934" y="40213"/>
                  </a:lnTo>
                  <a:cubicBezTo>
                    <a:pt x="598" y="40773"/>
                    <a:pt x="299" y="41259"/>
                    <a:pt x="0" y="41744"/>
                  </a:cubicBezTo>
                  <a:lnTo>
                    <a:pt x="2091" y="41744"/>
                  </a:lnTo>
                  <a:cubicBezTo>
                    <a:pt x="2689" y="40699"/>
                    <a:pt x="3361" y="39653"/>
                    <a:pt x="4070" y="38682"/>
                  </a:cubicBezTo>
                  <a:cubicBezTo>
                    <a:pt x="6086" y="35994"/>
                    <a:pt x="17885" y="7430"/>
                    <a:pt x="201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p:nvPr/>
          </p:nvSpPr>
          <p:spPr>
            <a:xfrm>
              <a:off x="6028350" y="2586825"/>
              <a:ext cx="207250" cy="91000"/>
            </a:xfrm>
            <a:custGeom>
              <a:rect b="b" l="l" r="r" t="t"/>
              <a:pathLst>
                <a:path extrusionOk="0" h="3640" w="8290">
                  <a:moveTo>
                    <a:pt x="7524" y="1"/>
                  </a:moveTo>
                  <a:cubicBezTo>
                    <a:pt x="5248" y="1"/>
                    <a:pt x="3012" y="448"/>
                    <a:pt x="897" y="1287"/>
                  </a:cubicBezTo>
                  <a:lnTo>
                    <a:pt x="0" y="3639"/>
                  </a:lnTo>
                  <a:cubicBezTo>
                    <a:pt x="2390" y="1735"/>
                    <a:pt x="5265" y="503"/>
                    <a:pt x="8290" y="18"/>
                  </a:cubicBezTo>
                  <a:cubicBezTo>
                    <a:pt x="8034" y="6"/>
                    <a:pt x="7779" y="1"/>
                    <a:pt x="7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5957400" y="2445375"/>
              <a:ext cx="85900" cy="219375"/>
            </a:xfrm>
            <a:custGeom>
              <a:rect b="b" l="l" r="r" t="t"/>
              <a:pathLst>
                <a:path extrusionOk="0" h="8775" w="3436">
                  <a:moveTo>
                    <a:pt x="1" y="0"/>
                  </a:moveTo>
                  <a:cubicBezTo>
                    <a:pt x="1457" y="2689"/>
                    <a:pt x="2204" y="5713"/>
                    <a:pt x="2129" y="8775"/>
                  </a:cubicBezTo>
                  <a:lnTo>
                    <a:pt x="3436" y="6684"/>
                  </a:lnTo>
                  <a:cubicBezTo>
                    <a:pt x="2764" y="4219"/>
                    <a:pt x="1606" y="19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5785650" y="2745000"/>
              <a:ext cx="138175" cy="187650"/>
            </a:xfrm>
            <a:custGeom>
              <a:rect b="b" l="l" r="r" t="t"/>
              <a:pathLst>
                <a:path extrusionOk="0" h="7506" w="5527">
                  <a:moveTo>
                    <a:pt x="1" y="1"/>
                  </a:moveTo>
                  <a:lnTo>
                    <a:pt x="1" y="1"/>
                  </a:lnTo>
                  <a:cubicBezTo>
                    <a:pt x="2278" y="2017"/>
                    <a:pt x="4033" y="4631"/>
                    <a:pt x="5004" y="7506"/>
                  </a:cubicBezTo>
                  <a:lnTo>
                    <a:pt x="5527" y="5116"/>
                  </a:lnTo>
                  <a:cubicBezTo>
                    <a:pt x="4070" y="3025"/>
                    <a:pt x="2203" y="130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5690450" y="2949425"/>
              <a:ext cx="116700" cy="204450"/>
            </a:xfrm>
            <a:custGeom>
              <a:rect b="b" l="l" r="r" t="t"/>
              <a:pathLst>
                <a:path extrusionOk="0" h="8178" w="4668">
                  <a:moveTo>
                    <a:pt x="0" y="1"/>
                  </a:moveTo>
                  <a:lnTo>
                    <a:pt x="0" y="1"/>
                  </a:lnTo>
                  <a:cubicBezTo>
                    <a:pt x="1942" y="2353"/>
                    <a:pt x="3248" y="5153"/>
                    <a:pt x="3809" y="8178"/>
                  </a:cubicBezTo>
                  <a:lnTo>
                    <a:pt x="4667" y="5900"/>
                  </a:lnTo>
                  <a:cubicBezTo>
                    <a:pt x="3547" y="3623"/>
                    <a:pt x="1942" y="160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5899525" y="2888900"/>
              <a:ext cx="225000" cy="47500"/>
            </a:xfrm>
            <a:custGeom>
              <a:rect b="b" l="l" r="r" t="t"/>
              <a:pathLst>
                <a:path extrusionOk="0" h="1900" w="9000">
                  <a:moveTo>
                    <a:pt x="2657" y="0"/>
                  </a:moveTo>
                  <a:cubicBezTo>
                    <a:pt x="2294" y="0"/>
                    <a:pt x="1932" y="11"/>
                    <a:pt x="1569" y="32"/>
                  </a:cubicBezTo>
                  <a:lnTo>
                    <a:pt x="1" y="1899"/>
                  </a:lnTo>
                  <a:cubicBezTo>
                    <a:pt x="1910" y="1230"/>
                    <a:pt x="3917" y="890"/>
                    <a:pt x="5937" y="890"/>
                  </a:cubicBezTo>
                  <a:cubicBezTo>
                    <a:pt x="6958" y="890"/>
                    <a:pt x="7983" y="977"/>
                    <a:pt x="8999" y="1152"/>
                  </a:cubicBezTo>
                  <a:cubicBezTo>
                    <a:pt x="6983" y="384"/>
                    <a:pt x="4830" y="0"/>
                    <a:pt x="2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5804325" y="3109525"/>
              <a:ext cx="220325" cy="62100"/>
            </a:xfrm>
            <a:custGeom>
              <a:rect b="b" l="l" r="r" t="t"/>
              <a:pathLst>
                <a:path extrusionOk="0" h="2484" w="8813">
                  <a:moveTo>
                    <a:pt x="5041" y="0"/>
                  </a:moveTo>
                  <a:cubicBezTo>
                    <a:pt x="3781" y="0"/>
                    <a:pt x="2521" y="131"/>
                    <a:pt x="1270" y="392"/>
                  </a:cubicBezTo>
                  <a:lnTo>
                    <a:pt x="0" y="2483"/>
                  </a:lnTo>
                  <a:cubicBezTo>
                    <a:pt x="2658" y="1100"/>
                    <a:pt x="5599" y="391"/>
                    <a:pt x="8582" y="391"/>
                  </a:cubicBezTo>
                  <a:cubicBezTo>
                    <a:pt x="8659" y="391"/>
                    <a:pt x="8736" y="391"/>
                    <a:pt x="8812" y="392"/>
                  </a:cubicBezTo>
                  <a:cubicBezTo>
                    <a:pt x="7561" y="131"/>
                    <a:pt x="6301" y="0"/>
                    <a:pt x="50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a:off x="6623900" y="2192400"/>
              <a:ext cx="511550" cy="1161250"/>
            </a:xfrm>
            <a:custGeom>
              <a:rect b="b" l="l" r="r" t="t"/>
              <a:pathLst>
                <a:path extrusionOk="0" h="46450" w="20462">
                  <a:moveTo>
                    <a:pt x="17997" y="1"/>
                  </a:moveTo>
                  <a:cubicBezTo>
                    <a:pt x="17885" y="6273"/>
                    <a:pt x="12173" y="7916"/>
                    <a:pt x="10231" y="11239"/>
                  </a:cubicBezTo>
                  <a:cubicBezTo>
                    <a:pt x="8327" y="14562"/>
                    <a:pt x="11351" y="16019"/>
                    <a:pt x="9260" y="18296"/>
                  </a:cubicBezTo>
                  <a:cubicBezTo>
                    <a:pt x="7169" y="20611"/>
                    <a:pt x="4780" y="20462"/>
                    <a:pt x="5414" y="22814"/>
                  </a:cubicBezTo>
                  <a:cubicBezTo>
                    <a:pt x="6049" y="25204"/>
                    <a:pt x="7729" y="29087"/>
                    <a:pt x="4518" y="30581"/>
                  </a:cubicBezTo>
                  <a:cubicBezTo>
                    <a:pt x="1307" y="32037"/>
                    <a:pt x="2838" y="34165"/>
                    <a:pt x="3809" y="37115"/>
                  </a:cubicBezTo>
                  <a:cubicBezTo>
                    <a:pt x="4817" y="40027"/>
                    <a:pt x="4033" y="41334"/>
                    <a:pt x="971" y="44358"/>
                  </a:cubicBezTo>
                  <a:cubicBezTo>
                    <a:pt x="187" y="45105"/>
                    <a:pt x="0" y="45815"/>
                    <a:pt x="112" y="46449"/>
                  </a:cubicBezTo>
                  <a:lnTo>
                    <a:pt x="11911" y="46449"/>
                  </a:lnTo>
                  <a:cubicBezTo>
                    <a:pt x="12247" y="45404"/>
                    <a:pt x="12434" y="44321"/>
                    <a:pt x="12359" y="43238"/>
                  </a:cubicBezTo>
                  <a:cubicBezTo>
                    <a:pt x="12135" y="39019"/>
                    <a:pt x="11351" y="39206"/>
                    <a:pt x="12957" y="37301"/>
                  </a:cubicBezTo>
                  <a:cubicBezTo>
                    <a:pt x="14525" y="35360"/>
                    <a:pt x="15458" y="35024"/>
                    <a:pt x="14749" y="32149"/>
                  </a:cubicBezTo>
                  <a:cubicBezTo>
                    <a:pt x="14040" y="29236"/>
                    <a:pt x="13778" y="27295"/>
                    <a:pt x="16056" y="25503"/>
                  </a:cubicBezTo>
                  <a:cubicBezTo>
                    <a:pt x="18333" y="23673"/>
                    <a:pt x="18408" y="20499"/>
                    <a:pt x="17064" y="17699"/>
                  </a:cubicBezTo>
                  <a:cubicBezTo>
                    <a:pt x="15682" y="14936"/>
                    <a:pt x="18408" y="12957"/>
                    <a:pt x="19454" y="8700"/>
                  </a:cubicBezTo>
                  <a:cubicBezTo>
                    <a:pt x="20462" y="4444"/>
                    <a:pt x="17997" y="1"/>
                    <a:pt x="17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6758325" y="2508600"/>
              <a:ext cx="242700" cy="845975"/>
            </a:xfrm>
            <a:custGeom>
              <a:rect b="b" l="l" r="r" t="t"/>
              <a:pathLst>
                <a:path extrusionOk="0" h="33839" w="9708">
                  <a:moveTo>
                    <a:pt x="9372" y="1"/>
                  </a:moveTo>
                  <a:cubicBezTo>
                    <a:pt x="9251" y="1"/>
                    <a:pt x="9142" y="79"/>
                    <a:pt x="9111" y="234"/>
                  </a:cubicBezTo>
                  <a:lnTo>
                    <a:pt x="0" y="33839"/>
                  </a:lnTo>
                  <a:lnTo>
                    <a:pt x="635" y="33839"/>
                  </a:lnTo>
                  <a:lnTo>
                    <a:pt x="9671" y="384"/>
                  </a:lnTo>
                  <a:cubicBezTo>
                    <a:pt x="9708" y="197"/>
                    <a:pt x="9596" y="48"/>
                    <a:pt x="9447" y="10"/>
                  </a:cubicBezTo>
                  <a:cubicBezTo>
                    <a:pt x="9422" y="4"/>
                    <a:pt x="9397" y="1"/>
                    <a:pt x="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1350"/>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340">
          <p15:clr>
            <a:srgbClr val="EA4335"/>
          </p15:clr>
        </p15:guide>
        <p15:guide id="3" orient="horz" pos="2900">
          <p15:clr>
            <a:srgbClr val="EA4335"/>
          </p15:clr>
        </p15:guide>
        <p15:guide id="4" pos="54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grpSp>
        <p:nvGrpSpPr>
          <p:cNvPr id="304" name="Google Shape;304;p36"/>
          <p:cNvGrpSpPr/>
          <p:nvPr/>
        </p:nvGrpSpPr>
        <p:grpSpPr>
          <a:xfrm flipH="1" rot="-1580898">
            <a:off x="7958868" y="2513158"/>
            <a:ext cx="321561" cy="2279606"/>
            <a:chOff x="5384275" y="687550"/>
            <a:chExt cx="438725" cy="2299050"/>
          </a:xfrm>
        </p:grpSpPr>
        <p:sp>
          <p:nvSpPr>
            <p:cNvPr id="305" name="Google Shape;305;p36"/>
            <p:cNvSpPr/>
            <p:nvPr/>
          </p:nvSpPr>
          <p:spPr>
            <a:xfrm>
              <a:off x="5384275" y="2885375"/>
              <a:ext cx="61625" cy="101225"/>
            </a:xfrm>
            <a:custGeom>
              <a:rect b="b" l="l" r="r" t="t"/>
              <a:pathLst>
                <a:path extrusionOk="0" h="4049" w="2465">
                  <a:moveTo>
                    <a:pt x="415" y="0"/>
                  </a:moveTo>
                  <a:lnTo>
                    <a:pt x="52" y="3139"/>
                  </a:lnTo>
                  <a:cubicBezTo>
                    <a:pt x="0" y="3528"/>
                    <a:pt x="286" y="3918"/>
                    <a:pt x="701" y="3969"/>
                  </a:cubicBezTo>
                  <a:lnTo>
                    <a:pt x="1323" y="4047"/>
                  </a:lnTo>
                  <a:cubicBezTo>
                    <a:pt x="1340" y="4048"/>
                    <a:pt x="1356" y="4049"/>
                    <a:pt x="1372" y="4049"/>
                  </a:cubicBezTo>
                  <a:cubicBezTo>
                    <a:pt x="1743" y="4049"/>
                    <a:pt x="2078" y="3771"/>
                    <a:pt x="2127" y="3399"/>
                  </a:cubicBezTo>
                  <a:lnTo>
                    <a:pt x="2465" y="234"/>
                  </a:lnTo>
                  <a:lnTo>
                    <a:pt x="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401125" y="769250"/>
              <a:ext cx="390450" cy="2121325"/>
            </a:xfrm>
            <a:custGeom>
              <a:rect b="b" l="l" r="r" t="t"/>
              <a:pathLst>
                <a:path extrusionOk="0" h="84853" w="15618">
                  <a:moveTo>
                    <a:pt x="3607" y="28613"/>
                  </a:moveTo>
                  <a:lnTo>
                    <a:pt x="10818" y="29495"/>
                  </a:lnTo>
                  <a:cubicBezTo>
                    <a:pt x="10273" y="31882"/>
                    <a:pt x="9417" y="34165"/>
                    <a:pt x="8250" y="36292"/>
                  </a:cubicBezTo>
                  <a:lnTo>
                    <a:pt x="5863" y="40572"/>
                  </a:lnTo>
                  <a:lnTo>
                    <a:pt x="4540" y="35825"/>
                  </a:lnTo>
                  <a:cubicBezTo>
                    <a:pt x="3892" y="33490"/>
                    <a:pt x="3555" y="31052"/>
                    <a:pt x="3607" y="28613"/>
                  </a:cubicBezTo>
                  <a:close/>
                  <a:moveTo>
                    <a:pt x="5319" y="1"/>
                  </a:moveTo>
                  <a:lnTo>
                    <a:pt x="2309" y="26123"/>
                  </a:lnTo>
                  <a:cubicBezTo>
                    <a:pt x="1920" y="29417"/>
                    <a:pt x="2180" y="32764"/>
                    <a:pt x="3088" y="35955"/>
                  </a:cubicBezTo>
                  <a:lnTo>
                    <a:pt x="4878" y="42336"/>
                  </a:lnTo>
                  <a:lnTo>
                    <a:pt x="1" y="84671"/>
                  </a:lnTo>
                  <a:lnTo>
                    <a:pt x="1557" y="84853"/>
                  </a:lnTo>
                  <a:lnTo>
                    <a:pt x="6434" y="42518"/>
                  </a:lnTo>
                  <a:lnTo>
                    <a:pt x="9625" y="36759"/>
                  </a:lnTo>
                  <a:cubicBezTo>
                    <a:pt x="11207" y="33853"/>
                    <a:pt x="12219" y="30663"/>
                    <a:pt x="12608" y="27368"/>
                  </a:cubicBezTo>
                  <a:lnTo>
                    <a:pt x="15617" y="1246"/>
                  </a:lnTo>
                  <a:lnTo>
                    <a:pt x="14216" y="1064"/>
                  </a:lnTo>
                  <a:lnTo>
                    <a:pt x="11259" y="26901"/>
                  </a:lnTo>
                  <a:cubicBezTo>
                    <a:pt x="11259" y="26979"/>
                    <a:pt x="11233" y="27031"/>
                    <a:pt x="11233" y="27109"/>
                  </a:cubicBezTo>
                  <a:lnTo>
                    <a:pt x="3736" y="26201"/>
                  </a:lnTo>
                  <a:cubicBezTo>
                    <a:pt x="3736" y="26123"/>
                    <a:pt x="3736" y="26071"/>
                    <a:pt x="3762" y="25993"/>
                  </a:cubicBezTo>
                  <a:lnTo>
                    <a:pt x="6745" y="156"/>
                  </a:lnTo>
                  <a:lnTo>
                    <a:pt x="53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5512025" y="687550"/>
              <a:ext cx="310975" cy="129725"/>
            </a:xfrm>
            <a:custGeom>
              <a:rect b="b" l="l" r="r" t="t"/>
              <a:pathLst>
                <a:path extrusionOk="0" h="5189" w="12439">
                  <a:moveTo>
                    <a:pt x="3412" y="1"/>
                  </a:moveTo>
                  <a:cubicBezTo>
                    <a:pt x="1850" y="1"/>
                    <a:pt x="628" y="186"/>
                    <a:pt x="338" y="649"/>
                  </a:cubicBezTo>
                  <a:lnTo>
                    <a:pt x="1" y="3710"/>
                  </a:lnTo>
                  <a:lnTo>
                    <a:pt x="11959" y="5188"/>
                  </a:lnTo>
                  <a:lnTo>
                    <a:pt x="12348" y="1842"/>
                  </a:lnTo>
                  <a:cubicBezTo>
                    <a:pt x="12439" y="991"/>
                    <a:pt x="7020" y="1"/>
                    <a:pt x="3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36"/>
          <p:cNvGrpSpPr/>
          <p:nvPr/>
        </p:nvGrpSpPr>
        <p:grpSpPr>
          <a:xfrm flipH="1" rot="-496">
            <a:off x="8027653" y="2385862"/>
            <a:ext cx="304036" cy="2344801"/>
            <a:chOff x="5384275" y="687550"/>
            <a:chExt cx="438725" cy="2299050"/>
          </a:xfrm>
        </p:grpSpPr>
        <p:sp>
          <p:nvSpPr>
            <p:cNvPr id="309" name="Google Shape;309;p36"/>
            <p:cNvSpPr/>
            <p:nvPr/>
          </p:nvSpPr>
          <p:spPr>
            <a:xfrm>
              <a:off x="5384275" y="2885375"/>
              <a:ext cx="61625" cy="101225"/>
            </a:xfrm>
            <a:custGeom>
              <a:rect b="b" l="l" r="r" t="t"/>
              <a:pathLst>
                <a:path extrusionOk="0" h="4049" w="2465">
                  <a:moveTo>
                    <a:pt x="415" y="0"/>
                  </a:moveTo>
                  <a:lnTo>
                    <a:pt x="52" y="3139"/>
                  </a:lnTo>
                  <a:cubicBezTo>
                    <a:pt x="0" y="3528"/>
                    <a:pt x="286" y="3918"/>
                    <a:pt x="701" y="3969"/>
                  </a:cubicBezTo>
                  <a:lnTo>
                    <a:pt x="1323" y="4047"/>
                  </a:lnTo>
                  <a:cubicBezTo>
                    <a:pt x="1340" y="4048"/>
                    <a:pt x="1356" y="4049"/>
                    <a:pt x="1372" y="4049"/>
                  </a:cubicBezTo>
                  <a:cubicBezTo>
                    <a:pt x="1743" y="4049"/>
                    <a:pt x="2078" y="3771"/>
                    <a:pt x="2127" y="3399"/>
                  </a:cubicBezTo>
                  <a:lnTo>
                    <a:pt x="2465" y="234"/>
                  </a:lnTo>
                  <a:lnTo>
                    <a:pt x="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5401125" y="769250"/>
              <a:ext cx="390450" cy="2121325"/>
            </a:xfrm>
            <a:custGeom>
              <a:rect b="b" l="l" r="r" t="t"/>
              <a:pathLst>
                <a:path extrusionOk="0" h="84853" w="15618">
                  <a:moveTo>
                    <a:pt x="3607" y="28613"/>
                  </a:moveTo>
                  <a:lnTo>
                    <a:pt x="10818" y="29495"/>
                  </a:lnTo>
                  <a:cubicBezTo>
                    <a:pt x="10273" y="31882"/>
                    <a:pt x="9417" y="34165"/>
                    <a:pt x="8250" y="36292"/>
                  </a:cubicBezTo>
                  <a:lnTo>
                    <a:pt x="5863" y="40572"/>
                  </a:lnTo>
                  <a:lnTo>
                    <a:pt x="4540" y="35825"/>
                  </a:lnTo>
                  <a:cubicBezTo>
                    <a:pt x="3892" y="33490"/>
                    <a:pt x="3555" y="31052"/>
                    <a:pt x="3607" y="28613"/>
                  </a:cubicBezTo>
                  <a:close/>
                  <a:moveTo>
                    <a:pt x="5319" y="1"/>
                  </a:moveTo>
                  <a:lnTo>
                    <a:pt x="2309" y="26123"/>
                  </a:lnTo>
                  <a:cubicBezTo>
                    <a:pt x="1920" y="29417"/>
                    <a:pt x="2180" y="32764"/>
                    <a:pt x="3088" y="35955"/>
                  </a:cubicBezTo>
                  <a:lnTo>
                    <a:pt x="4878" y="42336"/>
                  </a:lnTo>
                  <a:lnTo>
                    <a:pt x="1" y="84671"/>
                  </a:lnTo>
                  <a:lnTo>
                    <a:pt x="1557" y="84853"/>
                  </a:lnTo>
                  <a:lnTo>
                    <a:pt x="6434" y="42518"/>
                  </a:lnTo>
                  <a:lnTo>
                    <a:pt x="9625" y="36759"/>
                  </a:lnTo>
                  <a:cubicBezTo>
                    <a:pt x="11207" y="33853"/>
                    <a:pt x="12219" y="30663"/>
                    <a:pt x="12608" y="27368"/>
                  </a:cubicBezTo>
                  <a:lnTo>
                    <a:pt x="15617" y="1246"/>
                  </a:lnTo>
                  <a:lnTo>
                    <a:pt x="14216" y="1064"/>
                  </a:lnTo>
                  <a:lnTo>
                    <a:pt x="11259" y="26901"/>
                  </a:lnTo>
                  <a:cubicBezTo>
                    <a:pt x="11259" y="26979"/>
                    <a:pt x="11233" y="27031"/>
                    <a:pt x="11233" y="27109"/>
                  </a:cubicBezTo>
                  <a:lnTo>
                    <a:pt x="3736" y="26201"/>
                  </a:lnTo>
                  <a:cubicBezTo>
                    <a:pt x="3736" y="26123"/>
                    <a:pt x="3736" y="26071"/>
                    <a:pt x="3762" y="25993"/>
                  </a:cubicBezTo>
                  <a:lnTo>
                    <a:pt x="6745" y="156"/>
                  </a:lnTo>
                  <a:lnTo>
                    <a:pt x="53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5512025" y="687550"/>
              <a:ext cx="310975" cy="129725"/>
            </a:xfrm>
            <a:custGeom>
              <a:rect b="b" l="l" r="r" t="t"/>
              <a:pathLst>
                <a:path extrusionOk="0" h="5189" w="12439">
                  <a:moveTo>
                    <a:pt x="3412" y="1"/>
                  </a:moveTo>
                  <a:cubicBezTo>
                    <a:pt x="1850" y="1"/>
                    <a:pt x="628" y="186"/>
                    <a:pt x="338" y="649"/>
                  </a:cubicBezTo>
                  <a:lnTo>
                    <a:pt x="1" y="3710"/>
                  </a:lnTo>
                  <a:lnTo>
                    <a:pt x="11959" y="5188"/>
                  </a:lnTo>
                  <a:lnTo>
                    <a:pt x="12348" y="1842"/>
                  </a:lnTo>
                  <a:cubicBezTo>
                    <a:pt x="12439" y="991"/>
                    <a:pt x="7020" y="1"/>
                    <a:pt x="3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36"/>
          <p:cNvSpPr txBox="1"/>
          <p:nvPr>
            <p:ph type="ctrTitle"/>
          </p:nvPr>
        </p:nvSpPr>
        <p:spPr>
          <a:xfrm>
            <a:off x="694875" y="540000"/>
            <a:ext cx="4068900" cy="271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Disability</a:t>
            </a:r>
            <a:endParaRPr/>
          </a:p>
        </p:txBody>
      </p:sp>
      <p:sp>
        <p:nvSpPr>
          <p:cNvPr id="313" name="Google Shape;313;p36"/>
          <p:cNvSpPr txBox="1"/>
          <p:nvPr>
            <p:ph idx="1" type="subTitle"/>
          </p:nvPr>
        </p:nvSpPr>
        <p:spPr>
          <a:xfrm>
            <a:off x="694875" y="2708700"/>
            <a:ext cx="4484400" cy="3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Presentation By-</a:t>
            </a:r>
            <a:endParaRPr b="1">
              <a:solidFill>
                <a:schemeClr val="accent5"/>
              </a:solidFill>
            </a:endParaRPr>
          </a:p>
          <a:p>
            <a:pPr indent="0" lvl="0" marL="0" rtl="0" algn="l">
              <a:spcBef>
                <a:spcPts val="0"/>
              </a:spcBef>
              <a:spcAft>
                <a:spcPts val="0"/>
              </a:spcAft>
              <a:buNone/>
            </a:pPr>
            <a:r>
              <a:t/>
            </a:r>
            <a:endParaRPr b="1">
              <a:solidFill>
                <a:schemeClr val="accent2"/>
              </a:solidFill>
            </a:endParaRPr>
          </a:p>
          <a:p>
            <a:pPr indent="0" lvl="0" marL="0" rtl="0" algn="l">
              <a:spcBef>
                <a:spcPts val="0"/>
              </a:spcBef>
              <a:spcAft>
                <a:spcPts val="0"/>
              </a:spcAft>
              <a:buNone/>
            </a:pPr>
            <a:r>
              <a:rPr b="1" lang="en"/>
              <a:t>Bharat Kumar</a:t>
            </a:r>
            <a:r>
              <a:rPr lang="en"/>
              <a:t> 12814802719</a:t>
            </a:r>
            <a:endParaRPr/>
          </a:p>
          <a:p>
            <a:pPr indent="0" lvl="0" marL="0" rtl="0" algn="l">
              <a:spcBef>
                <a:spcPts val="0"/>
              </a:spcBef>
              <a:spcAft>
                <a:spcPts val="0"/>
              </a:spcAft>
              <a:buNone/>
            </a:pPr>
            <a:r>
              <a:rPr b="1" lang="en"/>
              <a:t>Anuj Dhingra</a:t>
            </a:r>
            <a:r>
              <a:rPr lang="en"/>
              <a:t> 13014802719</a:t>
            </a:r>
            <a:endParaRPr/>
          </a:p>
          <a:p>
            <a:pPr indent="0" lvl="0" marL="0" rtl="0" algn="l">
              <a:spcBef>
                <a:spcPts val="0"/>
              </a:spcBef>
              <a:spcAft>
                <a:spcPts val="0"/>
              </a:spcAft>
              <a:buNone/>
            </a:pPr>
            <a:r>
              <a:rPr b="1" lang="en"/>
              <a:t>Varun Negi</a:t>
            </a:r>
            <a:r>
              <a:rPr lang="en"/>
              <a:t> 13314802719</a:t>
            </a:r>
            <a:endParaRPr/>
          </a:p>
          <a:p>
            <a:pPr indent="0" lvl="0" marL="0" rtl="0" algn="l">
              <a:spcBef>
                <a:spcPts val="0"/>
              </a:spcBef>
              <a:spcAft>
                <a:spcPts val="0"/>
              </a:spcAft>
              <a:buNone/>
            </a:pPr>
            <a:r>
              <a:rPr b="1" lang="en"/>
              <a:t>Ria Monga</a:t>
            </a:r>
            <a:r>
              <a:rPr lang="en"/>
              <a:t> 13514802719</a:t>
            </a:r>
            <a:endParaRPr/>
          </a:p>
          <a:p>
            <a:pPr indent="0" lvl="0" marL="0" rtl="0" algn="l">
              <a:spcBef>
                <a:spcPts val="0"/>
              </a:spcBef>
              <a:spcAft>
                <a:spcPts val="0"/>
              </a:spcAft>
              <a:buNone/>
            </a:pPr>
            <a:r>
              <a:rPr b="1" lang="en"/>
              <a:t>Syeda Reeha Quasar</a:t>
            </a:r>
            <a:r>
              <a:rPr lang="en"/>
              <a:t> 14114802719</a:t>
            </a:r>
            <a:endParaRPr/>
          </a:p>
        </p:txBody>
      </p:sp>
      <p:grpSp>
        <p:nvGrpSpPr>
          <p:cNvPr id="314" name="Google Shape;314;p36"/>
          <p:cNvGrpSpPr/>
          <p:nvPr/>
        </p:nvGrpSpPr>
        <p:grpSpPr>
          <a:xfrm>
            <a:off x="4563250" y="788089"/>
            <a:ext cx="4147800" cy="4047361"/>
            <a:chOff x="4563250" y="788089"/>
            <a:chExt cx="4147800" cy="4047361"/>
          </a:xfrm>
        </p:grpSpPr>
        <p:sp>
          <p:nvSpPr>
            <p:cNvPr id="315" name="Google Shape;315;p36"/>
            <p:cNvSpPr/>
            <p:nvPr/>
          </p:nvSpPr>
          <p:spPr>
            <a:xfrm>
              <a:off x="4563250" y="4641050"/>
              <a:ext cx="4147800" cy="194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36"/>
            <p:cNvGrpSpPr/>
            <p:nvPr/>
          </p:nvGrpSpPr>
          <p:grpSpPr>
            <a:xfrm>
              <a:off x="5034150" y="788089"/>
              <a:ext cx="3512068" cy="3996350"/>
              <a:chOff x="528975" y="3017400"/>
              <a:chExt cx="1980750" cy="2253750"/>
            </a:xfrm>
          </p:grpSpPr>
          <p:sp>
            <p:nvSpPr>
              <p:cNvPr id="317" name="Google Shape;317;p36"/>
              <p:cNvSpPr/>
              <p:nvPr/>
            </p:nvSpPr>
            <p:spPr>
              <a:xfrm>
                <a:off x="952025" y="3398750"/>
                <a:ext cx="439075" cy="507875"/>
              </a:xfrm>
              <a:custGeom>
                <a:rect b="b" l="l" r="r" t="t"/>
                <a:pathLst>
                  <a:path extrusionOk="0" h="20315" w="17563">
                    <a:moveTo>
                      <a:pt x="2352" y="0"/>
                    </a:moveTo>
                    <a:cubicBezTo>
                      <a:pt x="1175" y="0"/>
                      <a:pt x="0" y="868"/>
                      <a:pt x="69" y="2370"/>
                    </a:cubicBezTo>
                    <a:lnTo>
                      <a:pt x="69" y="2351"/>
                    </a:lnTo>
                    <a:cubicBezTo>
                      <a:pt x="69" y="2628"/>
                      <a:pt x="108" y="2865"/>
                      <a:pt x="128" y="3123"/>
                    </a:cubicBezTo>
                    <a:cubicBezTo>
                      <a:pt x="148" y="3380"/>
                      <a:pt x="168" y="3618"/>
                      <a:pt x="207" y="3895"/>
                    </a:cubicBezTo>
                    <a:cubicBezTo>
                      <a:pt x="227" y="4153"/>
                      <a:pt x="267" y="4390"/>
                      <a:pt x="286" y="4648"/>
                    </a:cubicBezTo>
                    <a:lnTo>
                      <a:pt x="385" y="5400"/>
                    </a:lnTo>
                    <a:cubicBezTo>
                      <a:pt x="524" y="6410"/>
                      <a:pt x="702" y="7420"/>
                      <a:pt x="920" y="8410"/>
                    </a:cubicBezTo>
                    <a:cubicBezTo>
                      <a:pt x="1019" y="8905"/>
                      <a:pt x="1118" y="9420"/>
                      <a:pt x="1237" y="9935"/>
                    </a:cubicBezTo>
                    <a:cubicBezTo>
                      <a:pt x="1356" y="10430"/>
                      <a:pt x="1494" y="10945"/>
                      <a:pt x="1633" y="11440"/>
                    </a:cubicBezTo>
                    <a:cubicBezTo>
                      <a:pt x="1772" y="11935"/>
                      <a:pt x="1910" y="12450"/>
                      <a:pt x="2088" y="12965"/>
                    </a:cubicBezTo>
                    <a:lnTo>
                      <a:pt x="2207" y="13361"/>
                    </a:lnTo>
                    <a:lnTo>
                      <a:pt x="2366" y="13757"/>
                    </a:lnTo>
                    <a:lnTo>
                      <a:pt x="2504" y="14153"/>
                    </a:lnTo>
                    <a:lnTo>
                      <a:pt x="2583" y="14331"/>
                    </a:lnTo>
                    <a:cubicBezTo>
                      <a:pt x="2603" y="14391"/>
                      <a:pt x="2623" y="14450"/>
                      <a:pt x="2663" y="14509"/>
                    </a:cubicBezTo>
                    <a:cubicBezTo>
                      <a:pt x="2702" y="14608"/>
                      <a:pt x="2762" y="14727"/>
                      <a:pt x="2821" y="14826"/>
                    </a:cubicBezTo>
                    <a:cubicBezTo>
                      <a:pt x="3019" y="15202"/>
                      <a:pt x="3277" y="15559"/>
                      <a:pt x="3554" y="15876"/>
                    </a:cubicBezTo>
                    <a:cubicBezTo>
                      <a:pt x="3811" y="16153"/>
                      <a:pt x="4069" y="16430"/>
                      <a:pt x="4366" y="16668"/>
                    </a:cubicBezTo>
                    <a:cubicBezTo>
                      <a:pt x="4623" y="16866"/>
                      <a:pt x="4881" y="17084"/>
                      <a:pt x="5158" y="17262"/>
                    </a:cubicBezTo>
                    <a:cubicBezTo>
                      <a:pt x="5415" y="17440"/>
                      <a:pt x="5692" y="17599"/>
                      <a:pt x="5950" y="17757"/>
                    </a:cubicBezTo>
                    <a:cubicBezTo>
                      <a:pt x="6207" y="17915"/>
                      <a:pt x="6485" y="18054"/>
                      <a:pt x="6742" y="18173"/>
                    </a:cubicBezTo>
                    <a:cubicBezTo>
                      <a:pt x="6999" y="18311"/>
                      <a:pt x="7257" y="18430"/>
                      <a:pt x="7514" y="18529"/>
                    </a:cubicBezTo>
                    <a:cubicBezTo>
                      <a:pt x="8029" y="18747"/>
                      <a:pt x="8564" y="18945"/>
                      <a:pt x="9079" y="19104"/>
                    </a:cubicBezTo>
                    <a:cubicBezTo>
                      <a:pt x="10089" y="19440"/>
                      <a:pt x="11118" y="19717"/>
                      <a:pt x="12168" y="19915"/>
                    </a:cubicBezTo>
                    <a:cubicBezTo>
                      <a:pt x="12703" y="20014"/>
                      <a:pt x="13217" y="20113"/>
                      <a:pt x="13732" y="20173"/>
                    </a:cubicBezTo>
                    <a:cubicBezTo>
                      <a:pt x="13990" y="20212"/>
                      <a:pt x="14267" y="20232"/>
                      <a:pt x="14524" y="20252"/>
                    </a:cubicBezTo>
                    <a:lnTo>
                      <a:pt x="14920" y="20292"/>
                    </a:lnTo>
                    <a:lnTo>
                      <a:pt x="15118" y="20311"/>
                    </a:lnTo>
                    <a:lnTo>
                      <a:pt x="15336" y="20311"/>
                    </a:lnTo>
                    <a:cubicBezTo>
                      <a:pt x="15373" y="20314"/>
                      <a:pt x="15409" y="20315"/>
                      <a:pt x="15444" y="20315"/>
                    </a:cubicBezTo>
                    <a:cubicBezTo>
                      <a:pt x="16969" y="20315"/>
                      <a:pt x="17563" y="18273"/>
                      <a:pt x="16227" y="17480"/>
                    </a:cubicBezTo>
                    <a:lnTo>
                      <a:pt x="16010" y="17361"/>
                    </a:lnTo>
                    <a:lnTo>
                      <a:pt x="15930" y="17321"/>
                    </a:lnTo>
                    <a:lnTo>
                      <a:pt x="15851" y="17282"/>
                    </a:lnTo>
                    <a:lnTo>
                      <a:pt x="15693" y="17203"/>
                    </a:lnTo>
                    <a:lnTo>
                      <a:pt x="15356" y="17064"/>
                    </a:lnTo>
                    <a:lnTo>
                      <a:pt x="14703" y="16767"/>
                    </a:lnTo>
                    <a:cubicBezTo>
                      <a:pt x="14247" y="16549"/>
                      <a:pt x="13812" y="16351"/>
                      <a:pt x="13376" y="16153"/>
                    </a:cubicBezTo>
                    <a:cubicBezTo>
                      <a:pt x="12505" y="15757"/>
                      <a:pt x="11653" y="15341"/>
                      <a:pt x="10841" y="14905"/>
                    </a:cubicBezTo>
                    <a:cubicBezTo>
                      <a:pt x="10445" y="14688"/>
                      <a:pt x="10049" y="14470"/>
                      <a:pt x="9673" y="14232"/>
                    </a:cubicBezTo>
                    <a:cubicBezTo>
                      <a:pt x="9475" y="14133"/>
                      <a:pt x="9297" y="14014"/>
                      <a:pt x="9118" y="13895"/>
                    </a:cubicBezTo>
                    <a:cubicBezTo>
                      <a:pt x="8940" y="13777"/>
                      <a:pt x="8782" y="13658"/>
                      <a:pt x="8623" y="13539"/>
                    </a:cubicBezTo>
                    <a:cubicBezTo>
                      <a:pt x="8326" y="13341"/>
                      <a:pt x="8049" y="13103"/>
                      <a:pt x="7811" y="12846"/>
                    </a:cubicBezTo>
                    <a:cubicBezTo>
                      <a:pt x="7712" y="12747"/>
                      <a:pt x="7633" y="12648"/>
                      <a:pt x="7554" y="12549"/>
                    </a:cubicBezTo>
                    <a:cubicBezTo>
                      <a:pt x="7514" y="12490"/>
                      <a:pt x="7475" y="12430"/>
                      <a:pt x="7455" y="12371"/>
                    </a:cubicBezTo>
                    <a:lnTo>
                      <a:pt x="7455" y="12351"/>
                    </a:lnTo>
                    <a:lnTo>
                      <a:pt x="7356" y="12054"/>
                    </a:lnTo>
                    <a:lnTo>
                      <a:pt x="7277" y="11737"/>
                    </a:lnTo>
                    <a:lnTo>
                      <a:pt x="7178" y="11400"/>
                    </a:lnTo>
                    <a:cubicBezTo>
                      <a:pt x="7059" y="10965"/>
                      <a:pt x="6920" y="10509"/>
                      <a:pt x="6801" y="10054"/>
                    </a:cubicBezTo>
                    <a:lnTo>
                      <a:pt x="6089" y="7242"/>
                    </a:lnTo>
                    <a:cubicBezTo>
                      <a:pt x="5851" y="6291"/>
                      <a:pt x="5593" y="5341"/>
                      <a:pt x="5336" y="4390"/>
                    </a:cubicBezTo>
                    <a:lnTo>
                      <a:pt x="5138" y="3677"/>
                    </a:lnTo>
                    <a:cubicBezTo>
                      <a:pt x="5059" y="3420"/>
                      <a:pt x="4999" y="3202"/>
                      <a:pt x="4920" y="2965"/>
                    </a:cubicBezTo>
                    <a:lnTo>
                      <a:pt x="4702" y="2252"/>
                    </a:lnTo>
                    <a:cubicBezTo>
                      <a:pt x="4643" y="2014"/>
                      <a:pt x="4564" y="1776"/>
                      <a:pt x="4485" y="1559"/>
                    </a:cubicBezTo>
                    <a:lnTo>
                      <a:pt x="4465" y="1519"/>
                    </a:lnTo>
                    <a:cubicBezTo>
                      <a:pt x="4094" y="475"/>
                      <a:pt x="3223" y="0"/>
                      <a:pt x="23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1067100" y="3712375"/>
                <a:ext cx="73775" cy="25350"/>
              </a:xfrm>
              <a:custGeom>
                <a:rect b="b" l="l" r="r" t="t"/>
                <a:pathLst>
                  <a:path extrusionOk="0" h="1014" w="2951">
                    <a:moveTo>
                      <a:pt x="2804" y="0"/>
                    </a:moveTo>
                    <a:cubicBezTo>
                      <a:pt x="2794" y="0"/>
                      <a:pt x="2783" y="1"/>
                      <a:pt x="2773" y="4"/>
                    </a:cubicBezTo>
                    <a:cubicBezTo>
                      <a:pt x="1882" y="143"/>
                      <a:pt x="990" y="400"/>
                      <a:pt x="139" y="756"/>
                    </a:cubicBezTo>
                    <a:cubicBezTo>
                      <a:pt x="0" y="816"/>
                      <a:pt x="40" y="1014"/>
                      <a:pt x="198" y="1014"/>
                    </a:cubicBezTo>
                    <a:lnTo>
                      <a:pt x="258" y="1014"/>
                    </a:lnTo>
                    <a:cubicBezTo>
                      <a:pt x="1089" y="677"/>
                      <a:pt x="1941" y="420"/>
                      <a:pt x="2832" y="281"/>
                    </a:cubicBezTo>
                    <a:cubicBezTo>
                      <a:pt x="2911" y="261"/>
                      <a:pt x="2951" y="182"/>
                      <a:pt x="2951" y="103"/>
                    </a:cubicBezTo>
                    <a:cubicBezTo>
                      <a:pt x="2934" y="51"/>
                      <a:pt x="2872" y="0"/>
                      <a:pt x="28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1087700" y="3705425"/>
                <a:ext cx="41800" cy="16200"/>
              </a:xfrm>
              <a:custGeom>
                <a:rect b="b" l="l" r="r" t="t"/>
                <a:pathLst>
                  <a:path extrusionOk="0" h="648" w="1672">
                    <a:moveTo>
                      <a:pt x="190" y="1"/>
                    </a:moveTo>
                    <a:cubicBezTo>
                      <a:pt x="40" y="1"/>
                      <a:pt x="1" y="225"/>
                      <a:pt x="166" y="262"/>
                    </a:cubicBezTo>
                    <a:cubicBezTo>
                      <a:pt x="582" y="361"/>
                      <a:pt x="1018" y="500"/>
                      <a:pt x="1434" y="638"/>
                    </a:cubicBezTo>
                    <a:cubicBezTo>
                      <a:pt x="1434" y="638"/>
                      <a:pt x="1443" y="647"/>
                      <a:pt x="1454" y="647"/>
                    </a:cubicBezTo>
                    <a:cubicBezTo>
                      <a:pt x="1460" y="647"/>
                      <a:pt x="1467" y="645"/>
                      <a:pt x="1473" y="638"/>
                    </a:cubicBezTo>
                    <a:cubicBezTo>
                      <a:pt x="1632" y="638"/>
                      <a:pt x="1671" y="440"/>
                      <a:pt x="1533" y="381"/>
                    </a:cubicBezTo>
                    <a:cubicBezTo>
                      <a:pt x="1097" y="223"/>
                      <a:pt x="662" y="104"/>
                      <a:pt x="226" y="5"/>
                    </a:cubicBezTo>
                    <a:cubicBezTo>
                      <a:pt x="213" y="2"/>
                      <a:pt x="201" y="1"/>
                      <a:pt x="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625000" y="4986750"/>
                <a:ext cx="40625" cy="132700"/>
              </a:xfrm>
              <a:custGeom>
                <a:rect b="b" l="l" r="r" t="t"/>
                <a:pathLst>
                  <a:path extrusionOk="0" h="5308" w="1625">
                    <a:moveTo>
                      <a:pt x="80" y="1"/>
                    </a:moveTo>
                    <a:lnTo>
                      <a:pt x="1" y="5308"/>
                    </a:lnTo>
                    <a:lnTo>
                      <a:pt x="1268" y="5169"/>
                    </a:lnTo>
                    <a:lnTo>
                      <a:pt x="16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589875" y="4462475"/>
                <a:ext cx="154475" cy="292850"/>
              </a:xfrm>
              <a:custGeom>
                <a:rect b="b" l="l" r="r" t="t"/>
                <a:pathLst>
                  <a:path extrusionOk="0" h="11714" w="6179">
                    <a:moveTo>
                      <a:pt x="1366" y="1"/>
                    </a:moveTo>
                    <a:cubicBezTo>
                      <a:pt x="1307" y="199"/>
                      <a:pt x="1267" y="377"/>
                      <a:pt x="1208" y="575"/>
                    </a:cubicBezTo>
                    <a:cubicBezTo>
                      <a:pt x="950" y="1545"/>
                      <a:pt x="752" y="2535"/>
                      <a:pt x="614" y="3526"/>
                    </a:cubicBezTo>
                    <a:cubicBezTo>
                      <a:pt x="0" y="7968"/>
                      <a:pt x="835" y="11713"/>
                      <a:pt x="2774" y="11713"/>
                    </a:cubicBezTo>
                    <a:cubicBezTo>
                      <a:pt x="2901" y="11713"/>
                      <a:pt x="3032" y="11697"/>
                      <a:pt x="3168" y="11664"/>
                    </a:cubicBezTo>
                    <a:cubicBezTo>
                      <a:pt x="5307" y="11150"/>
                      <a:pt x="5921" y="6219"/>
                      <a:pt x="6099" y="2991"/>
                    </a:cubicBezTo>
                    <a:cubicBezTo>
                      <a:pt x="6139" y="2377"/>
                      <a:pt x="6158" y="1823"/>
                      <a:pt x="6178" y="1367"/>
                    </a:cubicBezTo>
                    <a:cubicBezTo>
                      <a:pt x="6178" y="634"/>
                      <a:pt x="6178" y="159"/>
                      <a:pt x="6178" y="159"/>
                    </a:cubicBezTo>
                    <a:lnTo>
                      <a:pt x="13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573225" y="4661225"/>
                <a:ext cx="167650" cy="359775"/>
              </a:xfrm>
              <a:custGeom>
                <a:rect b="b" l="l" r="r" t="t"/>
                <a:pathLst>
                  <a:path extrusionOk="0" h="14391" w="6706">
                    <a:moveTo>
                      <a:pt x="3584" y="0"/>
                    </a:moveTo>
                    <a:cubicBezTo>
                      <a:pt x="1" y="0"/>
                      <a:pt x="138" y="6400"/>
                      <a:pt x="547" y="7378"/>
                    </a:cubicBezTo>
                    <a:cubicBezTo>
                      <a:pt x="2260" y="11545"/>
                      <a:pt x="1370" y="14390"/>
                      <a:pt x="2526" y="14390"/>
                    </a:cubicBezTo>
                    <a:cubicBezTo>
                      <a:pt x="2545" y="14390"/>
                      <a:pt x="2566" y="14390"/>
                      <a:pt x="2587" y="14388"/>
                    </a:cubicBezTo>
                    <a:cubicBezTo>
                      <a:pt x="5042" y="14190"/>
                      <a:pt x="4587" y="9873"/>
                      <a:pt x="5656" y="5516"/>
                    </a:cubicBezTo>
                    <a:cubicBezTo>
                      <a:pt x="6706" y="1180"/>
                      <a:pt x="4963" y="269"/>
                      <a:pt x="4963" y="269"/>
                    </a:cubicBezTo>
                    <a:cubicBezTo>
                      <a:pt x="4451" y="84"/>
                      <a:pt x="3993" y="0"/>
                      <a:pt x="3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591825" y="4663350"/>
                <a:ext cx="139650" cy="131475"/>
              </a:xfrm>
              <a:custGeom>
                <a:rect b="b" l="l" r="r" t="t"/>
                <a:pathLst>
                  <a:path extrusionOk="0" h="5259" w="5586">
                    <a:moveTo>
                      <a:pt x="2777" y="1"/>
                    </a:moveTo>
                    <a:cubicBezTo>
                      <a:pt x="1492" y="1"/>
                      <a:pt x="361" y="975"/>
                      <a:pt x="179" y="2283"/>
                    </a:cubicBezTo>
                    <a:cubicBezTo>
                      <a:pt x="1" y="3728"/>
                      <a:pt x="1011" y="5055"/>
                      <a:pt x="2456" y="5233"/>
                    </a:cubicBezTo>
                    <a:cubicBezTo>
                      <a:pt x="2577" y="5250"/>
                      <a:pt x="2696" y="5258"/>
                      <a:pt x="2814" y="5258"/>
                    </a:cubicBezTo>
                    <a:cubicBezTo>
                      <a:pt x="4098" y="5258"/>
                      <a:pt x="5226" y="4300"/>
                      <a:pt x="5407" y="2976"/>
                    </a:cubicBezTo>
                    <a:cubicBezTo>
                      <a:pt x="5585" y="1530"/>
                      <a:pt x="4575" y="223"/>
                      <a:pt x="3130" y="25"/>
                    </a:cubicBezTo>
                    <a:cubicBezTo>
                      <a:pt x="3011" y="9"/>
                      <a:pt x="2894" y="1"/>
                      <a:pt x="2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623625" y="4692150"/>
                <a:ext cx="87050" cy="73400"/>
              </a:xfrm>
              <a:custGeom>
                <a:rect b="b" l="l" r="r" t="t"/>
                <a:pathLst>
                  <a:path extrusionOk="0" h="2936" w="3482">
                    <a:moveTo>
                      <a:pt x="1526" y="0"/>
                    </a:moveTo>
                    <a:cubicBezTo>
                      <a:pt x="747" y="0"/>
                      <a:pt x="94" y="601"/>
                      <a:pt x="56" y="1388"/>
                    </a:cubicBezTo>
                    <a:cubicBezTo>
                      <a:pt x="0" y="2302"/>
                      <a:pt x="739" y="2935"/>
                      <a:pt x="1520" y="2935"/>
                    </a:cubicBezTo>
                    <a:cubicBezTo>
                      <a:pt x="1856" y="2935"/>
                      <a:pt x="2200" y="2819"/>
                      <a:pt x="2491" y="2557"/>
                    </a:cubicBezTo>
                    <a:cubicBezTo>
                      <a:pt x="3482" y="1705"/>
                      <a:pt x="2907" y="81"/>
                      <a:pt x="1600" y="2"/>
                    </a:cubicBezTo>
                    <a:cubicBezTo>
                      <a:pt x="1575" y="1"/>
                      <a:pt x="1551" y="0"/>
                      <a:pt x="1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642625" y="4710475"/>
                <a:ext cx="43800" cy="37400"/>
              </a:xfrm>
              <a:custGeom>
                <a:rect b="b" l="l" r="r" t="t"/>
                <a:pathLst>
                  <a:path extrusionOk="0" h="1496" w="1752">
                    <a:moveTo>
                      <a:pt x="765" y="1"/>
                    </a:moveTo>
                    <a:cubicBezTo>
                      <a:pt x="384" y="1"/>
                      <a:pt x="48" y="311"/>
                      <a:pt x="28" y="695"/>
                    </a:cubicBezTo>
                    <a:cubicBezTo>
                      <a:pt x="1" y="1169"/>
                      <a:pt x="375" y="1496"/>
                      <a:pt x="772" y="1496"/>
                    </a:cubicBezTo>
                    <a:cubicBezTo>
                      <a:pt x="939" y="1496"/>
                      <a:pt x="1110" y="1438"/>
                      <a:pt x="1256" y="1309"/>
                    </a:cubicBezTo>
                    <a:cubicBezTo>
                      <a:pt x="1751" y="853"/>
                      <a:pt x="1474" y="41"/>
                      <a:pt x="801" y="2"/>
                    </a:cubicBezTo>
                    <a:cubicBezTo>
                      <a:pt x="789" y="1"/>
                      <a:pt x="777" y="1"/>
                      <a:pt x="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583425" y="5086750"/>
                <a:ext cx="163875" cy="142600"/>
              </a:xfrm>
              <a:custGeom>
                <a:rect b="b" l="l" r="r" t="t"/>
                <a:pathLst>
                  <a:path extrusionOk="0" h="5704" w="6555">
                    <a:moveTo>
                      <a:pt x="2535" y="1"/>
                    </a:moveTo>
                    <a:cubicBezTo>
                      <a:pt x="990" y="1"/>
                      <a:pt x="852" y="733"/>
                      <a:pt x="693" y="1129"/>
                    </a:cubicBezTo>
                    <a:cubicBezTo>
                      <a:pt x="575" y="1426"/>
                      <a:pt x="495" y="1743"/>
                      <a:pt x="436" y="2060"/>
                    </a:cubicBezTo>
                    <a:lnTo>
                      <a:pt x="317" y="2575"/>
                    </a:lnTo>
                    <a:cubicBezTo>
                      <a:pt x="238" y="3011"/>
                      <a:pt x="139" y="3486"/>
                      <a:pt x="80" y="3862"/>
                    </a:cubicBezTo>
                    <a:cubicBezTo>
                      <a:pt x="20" y="4238"/>
                      <a:pt x="0" y="4615"/>
                      <a:pt x="0" y="4991"/>
                    </a:cubicBezTo>
                    <a:lnTo>
                      <a:pt x="0" y="5070"/>
                    </a:lnTo>
                    <a:cubicBezTo>
                      <a:pt x="0" y="5189"/>
                      <a:pt x="0" y="5288"/>
                      <a:pt x="20" y="5387"/>
                    </a:cubicBezTo>
                    <a:cubicBezTo>
                      <a:pt x="20" y="5585"/>
                      <a:pt x="40" y="5704"/>
                      <a:pt x="40" y="5704"/>
                    </a:cubicBezTo>
                    <a:lnTo>
                      <a:pt x="6535" y="5704"/>
                    </a:lnTo>
                    <a:cubicBezTo>
                      <a:pt x="6555" y="5486"/>
                      <a:pt x="6555" y="5288"/>
                      <a:pt x="6535" y="5070"/>
                    </a:cubicBezTo>
                    <a:cubicBezTo>
                      <a:pt x="6496" y="4417"/>
                      <a:pt x="6278" y="3367"/>
                      <a:pt x="5387" y="2674"/>
                    </a:cubicBezTo>
                    <a:cubicBezTo>
                      <a:pt x="4139" y="1723"/>
                      <a:pt x="4614" y="1921"/>
                      <a:pt x="4377" y="1486"/>
                    </a:cubicBezTo>
                    <a:cubicBezTo>
                      <a:pt x="4337" y="1446"/>
                      <a:pt x="4119" y="694"/>
                      <a:pt x="4099" y="654"/>
                    </a:cubicBezTo>
                    <a:cubicBezTo>
                      <a:pt x="3882" y="199"/>
                      <a:pt x="3703" y="1"/>
                      <a:pt x="25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583425" y="5137750"/>
                <a:ext cx="27250" cy="83675"/>
              </a:xfrm>
              <a:custGeom>
                <a:rect b="b" l="l" r="r" t="t"/>
                <a:pathLst>
                  <a:path extrusionOk="0" h="3347" w="1090">
                    <a:moveTo>
                      <a:pt x="436" y="0"/>
                    </a:moveTo>
                    <a:lnTo>
                      <a:pt x="317" y="515"/>
                    </a:lnTo>
                    <a:cubicBezTo>
                      <a:pt x="456" y="951"/>
                      <a:pt x="634" y="1703"/>
                      <a:pt x="396" y="2337"/>
                    </a:cubicBezTo>
                    <a:cubicBezTo>
                      <a:pt x="317" y="2575"/>
                      <a:pt x="179" y="2792"/>
                      <a:pt x="0" y="2951"/>
                    </a:cubicBezTo>
                    <a:lnTo>
                      <a:pt x="0" y="3030"/>
                    </a:lnTo>
                    <a:cubicBezTo>
                      <a:pt x="0" y="3149"/>
                      <a:pt x="0" y="3248"/>
                      <a:pt x="20" y="3347"/>
                    </a:cubicBezTo>
                    <a:cubicBezTo>
                      <a:pt x="317" y="3129"/>
                      <a:pt x="555" y="2812"/>
                      <a:pt x="693" y="2476"/>
                    </a:cubicBezTo>
                    <a:cubicBezTo>
                      <a:pt x="1089" y="1367"/>
                      <a:pt x="476" y="60"/>
                      <a:pt x="4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583425" y="5213500"/>
                <a:ext cx="163875" cy="15850"/>
              </a:xfrm>
              <a:custGeom>
                <a:rect b="b" l="l" r="r" t="t"/>
                <a:pathLst>
                  <a:path extrusionOk="0" h="634" w="6555">
                    <a:moveTo>
                      <a:pt x="0" y="0"/>
                    </a:moveTo>
                    <a:cubicBezTo>
                      <a:pt x="0" y="376"/>
                      <a:pt x="40" y="634"/>
                      <a:pt x="40" y="634"/>
                    </a:cubicBezTo>
                    <a:lnTo>
                      <a:pt x="6535" y="634"/>
                    </a:lnTo>
                    <a:cubicBezTo>
                      <a:pt x="6555" y="416"/>
                      <a:pt x="6555" y="198"/>
                      <a:pt x="65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636400" y="5125225"/>
                <a:ext cx="52275" cy="12050"/>
              </a:xfrm>
              <a:custGeom>
                <a:rect b="b" l="l" r="r" t="t"/>
                <a:pathLst>
                  <a:path extrusionOk="0" h="482" w="2091">
                    <a:moveTo>
                      <a:pt x="1064" y="1"/>
                    </a:moveTo>
                    <a:cubicBezTo>
                      <a:pt x="759" y="1"/>
                      <a:pt x="456" y="40"/>
                      <a:pt x="159" y="125"/>
                    </a:cubicBezTo>
                    <a:cubicBezTo>
                      <a:pt x="60" y="145"/>
                      <a:pt x="0" y="244"/>
                      <a:pt x="20" y="343"/>
                    </a:cubicBezTo>
                    <a:cubicBezTo>
                      <a:pt x="40" y="422"/>
                      <a:pt x="119" y="481"/>
                      <a:pt x="198" y="481"/>
                    </a:cubicBezTo>
                    <a:lnTo>
                      <a:pt x="258" y="481"/>
                    </a:lnTo>
                    <a:cubicBezTo>
                      <a:pt x="515" y="406"/>
                      <a:pt x="790" y="372"/>
                      <a:pt x="1067" y="372"/>
                    </a:cubicBezTo>
                    <a:cubicBezTo>
                      <a:pt x="1301" y="372"/>
                      <a:pt x="1536" y="397"/>
                      <a:pt x="1763" y="442"/>
                    </a:cubicBezTo>
                    <a:cubicBezTo>
                      <a:pt x="1789" y="453"/>
                      <a:pt x="1814" y="458"/>
                      <a:pt x="1836" y="458"/>
                    </a:cubicBezTo>
                    <a:cubicBezTo>
                      <a:pt x="2022" y="458"/>
                      <a:pt x="2091" y="138"/>
                      <a:pt x="1862" y="85"/>
                    </a:cubicBezTo>
                    <a:cubicBezTo>
                      <a:pt x="1595" y="30"/>
                      <a:pt x="1329"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632425" y="5106425"/>
                <a:ext cx="53725" cy="12025"/>
              </a:xfrm>
              <a:custGeom>
                <a:rect b="b" l="l" r="r" t="t"/>
                <a:pathLst>
                  <a:path extrusionOk="0" h="481" w="2149">
                    <a:moveTo>
                      <a:pt x="1121" y="0"/>
                    </a:moveTo>
                    <a:cubicBezTo>
                      <a:pt x="819" y="0"/>
                      <a:pt x="516" y="40"/>
                      <a:pt x="219" y="125"/>
                    </a:cubicBezTo>
                    <a:cubicBezTo>
                      <a:pt x="1" y="184"/>
                      <a:pt x="40" y="481"/>
                      <a:pt x="258" y="481"/>
                    </a:cubicBezTo>
                    <a:lnTo>
                      <a:pt x="298" y="481"/>
                    </a:lnTo>
                    <a:cubicBezTo>
                      <a:pt x="566" y="406"/>
                      <a:pt x="840" y="371"/>
                      <a:pt x="1114" y="371"/>
                    </a:cubicBezTo>
                    <a:cubicBezTo>
                      <a:pt x="1345" y="371"/>
                      <a:pt x="1576" y="396"/>
                      <a:pt x="1803" y="441"/>
                    </a:cubicBezTo>
                    <a:cubicBezTo>
                      <a:pt x="1831" y="452"/>
                      <a:pt x="1858" y="457"/>
                      <a:pt x="1883" y="457"/>
                    </a:cubicBezTo>
                    <a:cubicBezTo>
                      <a:pt x="2082" y="457"/>
                      <a:pt x="2148" y="138"/>
                      <a:pt x="1902" y="85"/>
                    </a:cubicBezTo>
                    <a:cubicBezTo>
                      <a:pt x="1644" y="30"/>
                      <a:pt x="1383" y="0"/>
                      <a:pt x="11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642325" y="5139750"/>
                <a:ext cx="53275" cy="11875"/>
              </a:xfrm>
              <a:custGeom>
                <a:rect b="b" l="l" r="r" t="t"/>
                <a:pathLst>
                  <a:path extrusionOk="0" h="475" w="2131">
                    <a:moveTo>
                      <a:pt x="1141" y="1"/>
                    </a:moveTo>
                    <a:cubicBezTo>
                      <a:pt x="823" y="1"/>
                      <a:pt x="508" y="41"/>
                      <a:pt x="199" y="118"/>
                    </a:cubicBezTo>
                    <a:cubicBezTo>
                      <a:pt x="1" y="178"/>
                      <a:pt x="40" y="475"/>
                      <a:pt x="238" y="475"/>
                    </a:cubicBezTo>
                    <a:lnTo>
                      <a:pt x="298" y="475"/>
                    </a:lnTo>
                    <a:cubicBezTo>
                      <a:pt x="568" y="407"/>
                      <a:pt x="857" y="372"/>
                      <a:pt x="1147" y="372"/>
                    </a:cubicBezTo>
                    <a:cubicBezTo>
                      <a:pt x="1367" y="372"/>
                      <a:pt x="1589" y="392"/>
                      <a:pt x="1803" y="435"/>
                    </a:cubicBezTo>
                    <a:cubicBezTo>
                      <a:pt x="1829" y="446"/>
                      <a:pt x="1854" y="451"/>
                      <a:pt x="1877" y="451"/>
                    </a:cubicBezTo>
                    <a:cubicBezTo>
                      <a:pt x="2062" y="451"/>
                      <a:pt x="2131" y="132"/>
                      <a:pt x="1902" y="79"/>
                    </a:cubicBezTo>
                    <a:cubicBezTo>
                      <a:pt x="1648" y="26"/>
                      <a:pt x="1394" y="1"/>
                      <a:pt x="11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649925" y="5156500"/>
                <a:ext cx="51850" cy="11975"/>
              </a:xfrm>
              <a:custGeom>
                <a:rect b="b" l="l" r="r" t="t"/>
                <a:pathLst>
                  <a:path extrusionOk="0" h="479" w="2074">
                    <a:moveTo>
                      <a:pt x="1092" y="0"/>
                    </a:moveTo>
                    <a:cubicBezTo>
                      <a:pt x="795" y="0"/>
                      <a:pt x="498" y="40"/>
                      <a:pt x="212" y="122"/>
                    </a:cubicBezTo>
                    <a:cubicBezTo>
                      <a:pt x="0" y="160"/>
                      <a:pt x="31" y="479"/>
                      <a:pt x="251" y="479"/>
                    </a:cubicBezTo>
                    <a:cubicBezTo>
                      <a:pt x="258" y="479"/>
                      <a:pt x="264" y="479"/>
                      <a:pt x="271" y="478"/>
                    </a:cubicBezTo>
                    <a:lnTo>
                      <a:pt x="311" y="478"/>
                    </a:lnTo>
                    <a:cubicBezTo>
                      <a:pt x="568" y="406"/>
                      <a:pt x="830" y="371"/>
                      <a:pt x="1092" y="371"/>
                    </a:cubicBezTo>
                    <a:cubicBezTo>
                      <a:pt x="1335" y="371"/>
                      <a:pt x="1578" y="401"/>
                      <a:pt x="1816" y="458"/>
                    </a:cubicBezTo>
                    <a:cubicBezTo>
                      <a:pt x="1828" y="461"/>
                      <a:pt x="1841" y="462"/>
                      <a:pt x="1854" y="462"/>
                    </a:cubicBezTo>
                    <a:cubicBezTo>
                      <a:pt x="1939" y="462"/>
                      <a:pt x="2019" y="406"/>
                      <a:pt x="2053" y="320"/>
                    </a:cubicBezTo>
                    <a:cubicBezTo>
                      <a:pt x="2073" y="221"/>
                      <a:pt x="2014" y="122"/>
                      <a:pt x="1915" y="102"/>
                    </a:cubicBezTo>
                    <a:cubicBezTo>
                      <a:pt x="1647" y="35"/>
                      <a:pt x="1369" y="0"/>
                      <a:pt x="10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935400" y="4992200"/>
                <a:ext cx="97075" cy="116350"/>
              </a:xfrm>
              <a:custGeom>
                <a:rect b="b" l="l" r="r" t="t"/>
                <a:pathLst>
                  <a:path extrusionOk="0" h="4654" w="3883">
                    <a:moveTo>
                      <a:pt x="3882" y="0"/>
                    </a:moveTo>
                    <a:lnTo>
                      <a:pt x="1" y="278"/>
                    </a:lnTo>
                    <a:lnTo>
                      <a:pt x="1" y="4416"/>
                    </a:lnTo>
                    <a:lnTo>
                      <a:pt x="3229" y="4654"/>
                    </a:lnTo>
                    <a:lnTo>
                      <a:pt x="3882" y="0"/>
                    </a:lnTo>
                    <a:close/>
                  </a:path>
                </a:pathLst>
              </a:custGeom>
              <a:solidFill>
                <a:srgbClr val="9B48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910150" y="5087200"/>
                <a:ext cx="297575" cy="142150"/>
              </a:xfrm>
              <a:custGeom>
                <a:rect b="b" l="l" r="r" t="t"/>
                <a:pathLst>
                  <a:path extrusionOk="0" h="5686" w="11903">
                    <a:moveTo>
                      <a:pt x="4132" y="0"/>
                    </a:moveTo>
                    <a:cubicBezTo>
                      <a:pt x="3590" y="0"/>
                      <a:pt x="2894" y="526"/>
                      <a:pt x="2193" y="526"/>
                    </a:cubicBezTo>
                    <a:cubicBezTo>
                      <a:pt x="1881" y="526"/>
                      <a:pt x="1569" y="422"/>
                      <a:pt x="1268" y="121"/>
                    </a:cubicBezTo>
                    <a:cubicBezTo>
                      <a:pt x="1268" y="121"/>
                      <a:pt x="1222" y="112"/>
                      <a:pt x="1153" y="112"/>
                    </a:cubicBezTo>
                    <a:cubicBezTo>
                      <a:pt x="952" y="112"/>
                      <a:pt x="555" y="189"/>
                      <a:pt x="555" y="795"/>
                    </a:cubicBezTo>
                    <a:cubicBezTo>
                      <a:pt x="536" y="913"/>
                      <a:pt x="536" y="1052"/>
                      <a:pt x="516" y="1191"/>
                    </a:cubicBezTo>
                    <a:cubicBezTo>
                      <a:pt x="496" y="1290"/>
                      <a:pt x="476" y="1389"/>
                      <a:pt x="456" y="1507"/>
                    </a:cubicBezTo>
                    <a:cubicBezTo>
                      <a:pt x="318" y="2498"/>
                      <a:pt x="1" y="4042"/>
                      <a:pt x="80" y="5032"/>
                    </a:cubicBezTo>
                    <a:cubicBezTo>
                      <a:pt x="80" y="5250"/>
                      <a:pt x="120" y="5468"/>
                      <a:pt x="219" y="5686"/>
                    </a:cubicBezTo>
                    <a:lnTo>
                      <a:pt x="11764" y="5686"/>
                    </a:lnTo>
                    <a:cubicBezTo>
                      <a:pt x="11863" y="5488"/>
                      <a:pt x="11902" y="5250"/>
                      <a:pt x="11863" y="5032"/>
                    </a:cubicBezTo>
                    <a:cubicBezTo>
                      <a:pt x="11764" y="4557"/>
                      <a:pt x="11288" y="3824"/>
                      <a:pt x="9566" y="3111"/>
                    </a:cubicBezTo>
                    <a:cubicBezTo>
                      <a:pt x="8239" y="2557"/>
                      <a:pt x="6674" y="2002"/>
                      <a:pt x="5763" y="1191"/>
                    </a:cubicBezTo>
                    <a:cubicBezTo>
                      <a:pt x="4853" y="379"/>
                      <a:pt x="4516" y="121"/>
                      <a:pt x="4516" y="121"/>
                    </a:cubicBezTo>
                    <a:cubicBezTo>
                      <a:pt x="4400" y="35"/>
                      <a:pt x="4271" y="0"/>
                      <a:pt x="41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912150" y="5213000"/>
                <a:ext cx="296075" cy="16350"/>
              </a:xfrm>
              <a:custGeom>
                <a:rect b="b" l="l" r="r" t="t"/>
                <a:pathLst>
                  <a:path extrusionOk="0" h="654" w="11843">
                    <a:moveTo>
                      <a:pt x="0" y="0"/>
                    </a:moveTo>
                    <a:cubicBezTo>
                      <a:pt x="0" y="218"/>
                      <a:pt x="40" y="436"/>
                      <a:pt x="139" y="654"/>
                    </a:cubicBezTo>
                    <a:lnTo>
                      <a:pt x="11684" y="654"/>
                    </a:lnTo>
                    <a:cubicBezTo>
                      <a:pt x="11802" y="456"/>
                      <a:pt x="11842" y="218"/>
                      <a:pt x="117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921550" y="5116950"/>
                <a:ext cx="38150" cy="111900"/>
              </a:xfrm>
              <a:custGeom>
                <a:rect b="b" l="l" r="r" t="t"/>
                <a:pathLst>
                  <a:path extrusionOk="0" h="4476" w="1526">
                    <a:moveTo>
                      <a:pt x="40" y="1"/>
                    </a:moveTo>
                    <a:cubicBezTo>
                      <a:pt x="40" y="100"/>
                      <a:pt x="20" y="199"/>
                      <a:pt x="0" y="317"/>
                    </a:cubicBezTo>
                    <a:cubicBezTo>
                      <a:pt x="713" y="872"/>
                      <a:pt x="1149" y="1723"/>
                      <a:pt x="1208" y="2634"/>
                    </a:cubicBezTo>
                    <a:cubicBezTo>
                      <a:pt x="1268" y="3308"/>
                      <a:pt x="1030" y="3961"/>
                      <a:pt x="594" y="4476"/>
                    </a:cubicBezTo>
                    <a:lnTo>
                      <a:pt x="931" y="4476"/>
                    </a:lnTo>
                    <a:cubicBezTo>
                      <a:pt x="1327" y="3941"/>
                      <a:pt x="1525" y="3288"/>
                      <a:pt x="1486" y="2634"/>
                    </a:cubicBezTo>
                    <a:cubicBezTo>
                      <a:pt x="1426" y="1585"/>
                      <a:pt x="892" y="614"/>
                      <a:pt x="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1042850" y="5119650"/>
                <a:ext cx="31600" cy="14150"/>
              </a:xfrm>
              <a:custGeom>
                <a:rect b="b" l="l" r="r" t="t"/>
                <a:pathLst>
                  <a:path extrusionOk="0" h="566" w="1264">
                    <a:moveTo>
                      <a:pt x="996" y="1"/>
                    </a:moveTo>
                    <a:cubicBezTo>
                      <a:pt x="976" y="1"/>
                      <a:pt x="954" y="4"/>
                      <a:pt x="931" y="11"/>
                    </a:cubicBezTo>
                    <a:lnTo>
                      <a:pt x="218" y="190"/>
                    </a:lnTo>
                    <a:cubicBezTo>
                      <a:pt x="0" y="249"/>
                      <a:pt x="40" y="566"/>
                      <a:pt x="257" y="566"/>
                    </a:cubicBezTo>
                    <a:lnTo>
                      <a:pt x="297" y="566"/>
                    </a:lnTo>
                    <a:lnTo>
                      <a:pt x="1030" y="388"/>
                    </a:lnTo>
                    <a:cubicBezTo>
                      <a:pt x="1264" y="334"/>
                      <a:pt x="1203" y="1"/>
                      <a:pt x="9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1026500" y="5105675"/>
                <a:ext cx="31525" cy="14275"/>
              </a:xfrm>
              <a:custGeom>
                <a:rect b="b" l="l" r="r" t="t"/>
                <a:pathLst>
                  <a:path extrusionOk="0" h="571" w="1261">
                    <a:moveTo>
                      <a:pt x="1007" y="1"/>
                    </a:moveTo>
                    <a:cubicBezTo>
                      <a:pt x="984" y="1"/>
                      <a:pt x="959" y="5"/>
                      <a:pt x="931" y="16"/>
                    </a:cubicBezTo>
                    <a:lnTo>
                      <a:pt x="218" y="194"/>
                    </a:lnTo>
                    <a:cubicBezTo>
                      <a:pt x="1" y="254"/>
                      <a:pt x="40" y="551"/>
                      <a:pt x="258" y="570"/>
                    </a:cubicBezTo>
                    <a:cubicBezTo>
                      <a:pt x="278" y="570"/>
                      <a:pt x="278" y="570"/>
                      <a:pt x="298" y="551"/>
                    </a:cubicBezTo>
                    <a:lnTo>
                      <a:pt x="1030" y="372"/>
                    </a:lnTo>
                    <a:cubicBezTo>
                      <a:pt x="1260" y="337"/>
                      <a:pt x="1206" y="1"/>
                      <a:pt x="1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1061150" y="5130150"/>
                <a:ext cx="31250" cy="14050"/>
              </a:xfrm>
              <a:custGeom>
                <a:rect b="b" l="l" r="r" t="t"/>
                <a:pathLst>
                  <a:path extrusionOk="0" h="562" w="1250">
                    <a:moveTo>
                      <a:pt x="981" y="1"/>
                    </a:moveTo>
                    <a:cubicBezTo>
                      <a:pt x="965" y="1"/>
                      <a:pt x="949" y="3"/>
                      <a:pt x="931" y="7"/>
                    </a:cubicBezTo>
                    <a:lnTo>
                      <a:pt x="199" y="185"/>
                    </a:lnTo>
                    <a:cubicBezTo>
                      <a:pt x="1" y="245"/>
                      <a:pt x="21" y="562"/>
                      <a:pt x="238" y="562"/>
                    </a:cubicBezTo>
                    <a:lnTo>
                      <a:pt x="298" y="562"/>
                    </a:lnTo>
                    <a:lnTo>
                      <a:pt x="1011" y="384"/>
                    </a:lnTo>
                    <a:cubicBezTo>
                      <a:pt x="1249" y="328"/>
                      <a:pt x="1182" y="1"/>
                      <a:pt x="9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1078975" y="5140400"/>
                <a:ext cx="29725" cy="14200"/>
              </a:xfrm>
              <a:custGeom>
                <a:rect b="b" l="l" r="r" t="t"/>
                <a:pathLst>
                  <a:path extrusionOk="0" h="568" w="1189">
                    <a:moveTo>
                      <a:pt x="993" y="1"/>
                    </a:moveTo>
                    <a:cubicBezTo>
                      <a:pt x="973" y="1"/>
                      <a:pt x="952" y="5"/>
                      <a:pt x="931" y="13"/>
                    </a:cubicBezTo>
                    <a:lnTo>
                      <a:pt x="199" y="191"/>
                    </a:lnTo>
                    <a:cubicBezTo>
                      <a:pt x="1" y="251"/>
                      <a:pt x="40" y="548"/>
                      <a:pt x="258" y="568"/>
                    </a:cubicBezTo>
                    <a:cubicBezTo>
                      <a:pt x="258" y="568"/>
                      <a:pt x="278" y="548"/>
                      <a:pt x="298" y="548"/>
                    </a:cubicBezTo>
                    <a:lnTo>
                      <a:pt x="1011" y="370"/>
                    </a:lnTo>
                    <a:cubicBezTo>
                      <a:pt x="1110" y="350"/>
                      <a:pt x="1189" y="251"/>
                      <a:pt x="1149" y="152"/>
                    </a:cubicBezTo>
                    <a:cubicBezTo>
                      <a:pt x="1133" y="58"/>
                      <a:pt x="1068" y="1"/>
                      <a:pt x="9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1098775" y="5150025"/>
                <a:ext cx="29725" cy="13975"/>
              </a:xfrm>
              <a:custGeom>
                <a:rect b="b" l="l" r="r" t="t"/>
                <a:pathLst>
                  <a:path extrusionOk="0" h="559" w="1189">
                    <a:moveTo>
                      <a:pt x="970" y="1"/>
                    </a:moveTo>
                    <a:cubicBezTo>
                      <a:pt x="957" y="1"/>
                      <a:pt x="944" y="2"/>
                      <a:pt x="931" y="4"/>
                    </a:cubicBezTo>
                    <a:lnTo>
                      <a:pt x="199" y="183"/>
                    </a:lnTo>
                    <a:cubicBezTo>
                      <a:pt x="1" y="242"/>
                      <a:pt x="40" y="559"/>
                      <a:pt x="258" y="559"/>
                    </a:cubicBezTo>
                    <a:lnTo>
                      <a:pt x="298" y="559"/>
                    </a:lnTo>
                    <a:lnTo>
                      <a:pt x="1011" y="381"/>
                    </a:lnTo>
                    <a:cubicBezTo>
                      <a:pt x="1129" y="341"/>
                      <a:pt x="1189" y="242"/>
                      <a:pt x="1149" y="143"/>
                    </a:cubicBezTo>
                    <a:cubicBezTo>
                      <a:pt x="1132" y="57"/>
                      <a:pt x="1055" y="1"/>
                      <a:pt x="9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1121050" y="5157400"/>
                <a:ext cx="30250" cy="14525"/>
              </a:xfrm>
              <a:custGeom>
                <a:rect b="b" l="l" r="r" t="t"/>
                <a:pathLst>
                  <a:path extrusionOk="0" h="581" w="1210">
                    <a:moveTo>
                      <a:pt x="942" y="0"/>
                    </a:moveTo>
                    <a:cubicBezTo>
                      <a:pt x="926" y="0"/>
                      <a:pt x="909" y="2"/>
                      <a:pt x="892" y="6"/>
                    </a:cubicBezTo>
                    <a:lnTo>
                      <a:pt x="159" y="185"/>
                    </a:lnTo>
                    <a:cubicBezTo>
                      <a:pt x="60" y="224"/>
                      <a:pt x="1" y="323"/>
                      <a:pt x="21" y="422"/>
                    </a:cubicBezTo>
                    <a:cubicBezTo>
                      <a:pt x="40" y="521"/>
                      <a:pt x="120" y="581"/>
                      <a:pt x="219" y="581"/>
                    </a:cubicBezTo>
                    <a:lnTo>
                      <a:pt x="258" y="561"/>
                    </a:lnTo>
                    <a:lnTo>
                      <a:pt x="971" y="383"/>
                    </a:lnTo>
                    <a:cubicBezTo>
                      <a:pt x="1210" y="328"/>
                      <a:pt x="1142" y="0"/>
                      <a:pt x="9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769075" y="4048125"/>
                <a:ext cx="375775" cy="972800"/>
              </a:xfrm>
              <a:custGeom>
                <a:rect b="b" l="l" r="r" t="t"/>
                <a:pathLst>
                  <a:path extrusionOk="0" h="38912" w="15031">
                    <a:moveTo>
                      <a:pt x="8020" y="0"/>
                    </a:moveTo>
                    <a:lnTo>
                      <a:pt x="0" y="3644"/>
                    </a:lnTo>
                    <a:lnTo>
                      <a:pt x="8238" y="19783"/>
                    </a:lnTo>
                    <a:lnTo>
                      <a:pt x="8278" y="19783"/>
                    </a:lnTo>
                    <a:cubicBezTo>
                      <a:pt x="7684" y="21050"/>
                      <a:pt x="7010" y="23090"/>
                      <a:pt x="6832" y="25981"/>
                    </a:cubicBezTo>
                    <a:cubicBezTo>
                      <a:pt x="6495" y="31506"/>
                      <a:pt x="6099" y="38912"/>
                      <a:pt x="6099" y="38912"/>
                    </a:cubicBezTo>
                    <a:lnTo>
                      <a:pt x="11228" y="38833"/>
                    </a:lnTo>
                    <a:cubicBezTo>
                      <a:pt x="12931" y="31783"/>
                      <a:pt x="14199" y="24634"/>
                      <a:pt x="15030" y="17426"/>
                    </a:cubicBezTo>
                    <a:lnTo>
                      <a:pt x="80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922550" y="4968425"/>
                <a:ext cx="137150" cy="8950"/>
              </a:xfrm>
              <a:custGeom>
                <a:rect b="b" l="l" r="r" t="t"/>
                <a:pathLst>
                  <a:path extrusionOk="0" h="358" w="5486">
                    <a:moveTo>
                      <a:pt x="198" y="1"/>
                    </a:moveTo>
                    <a:cubicBezTo>
                      <a:pt x="0" y="21"/>
                      <a:pt x="0" y="318"/>
                      <a:pt x="198" y="357"/>
                    </a:cubicBezTo>
                    <a:lnTo>
                      <a:pt x="5267" y="357"/>
                    </a:lnTo>
                    <a:cubicBezTo>
                      <a:pt x="5485" y="318"/>
                      <a:pt x="5485" y="21"/>
                      <a:pt x="5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808675" y="4155150"/>
                <a:ext cx="196575" cy="822225"/>
              </a:xfrm>
              <a:custGeom>
                <a:rect b="b" l="l" r="r" t="t"/>
                <a:pathLst>
                  <a:path extrusionOk="0" h="32889" w="7863">
                    <a:moveTo>
                      <a:pt x="209" y="1"/>
                    </a:moveTo>
                    <a:cubicBezTo>
                      <a:pt x="184" y="1"/>
                      <a:pt x="160" y="6"/>
                      <a:pt x="139" y="16"/>
                    </a:cubicBezTo>
                    <a:cubicBezTo>
                      <a:pt x="40" y="56"/>
                      <a:pt x="0" y="175"/>
                      <a:pt x="60" y="274"/>
                    </a:cubicBezTo>
                    <a:cubicBezTo>
                      <a:pt x="99" y="392"/>
                      <a:pt x="5624" y="11502"/>
                      <a:pt x="7486" y="15066"/>
                    </a:cubicBezTo>
                    <a:cubicBezTo>
                      <a:pt x="7308" y="15621"/>
                      <a:pt x="6100" y="19126"/>
                      <a:pt x="6001" y="21720"/>
                    </a:cubicBezTo>
                    <a:cubicBezTo>
                      <a:pt x="5902" y="24472"/>
                      <a:pt x="5268" y="32631"/>
                      <a:pt x="5248" y="32710"/>
                    </a:cubicBezTo>
                    <a:cubicBezTo>
                      <a:pt x="5248" y="32809"/>
                      <a:pt x="5308" y="32888"/>
                      <a:pt x="5407" y="32888"/>
                    </a:cubicBezTo>
                    <a:lnTo>
                      <a:pt x="5426" y="32888"/>
                    </a:lnTo>
                    <a:cubicBezTo>
                      <a:pt x="5525" y="32888"/>
                      <a:pt x="5605" y="32809"/>
                      <a:pt x="5605" y="32710"/>
                    </a:cubicBezTo>
                    <a:cubicBezTo>
                      <a:pt x="5605" y="32631"/>
                      <a:pt x="6258" y="24492"/>
                      <a:pt x="6357" y="21720"/>
                    </a:cubicBezTo>
                    <a:cubicBezTo>
                      <a:pt x="6476" y="18947"/>
                      <a:pt x="7842" y="15125"/>
                      <a:pt x="7842" y="15086"/>
                    </a:cubicBezTo>
                    <a:cubicBezTo>
                      <a:pt x="7862" y="15046"/>
                      <a:pt x="7862" y="15007"/>
                      <a:pt x="7842" y="14947"/>
                    </a:cubicBezTo>
                    <a:cubicBezTo>
                      <a:pt x="6020" y="11482"/>
                      <a:pt x="416" y="214"/>
                      <a:pt x="377" y="95"/>
                    </a:cubicBezTo>
                    <a:cubicBezTo>
                      <a:pt x="348" y="37"/>
                      <a:pt x="276" y="1"/>
                      <a:pt x="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573525" y="4025350"/>
                <a:ext cx="217350" cy="504975"/>
              </a:xfrm>
              <a:custGeom>
                <a:rect b="b" l="l" r="r" t="t"/>
                <a:pathLst>
                  <a:path extrusionOk="0" h="20199" w="8694">
                    <a:moveTo>
                      <a:pt x="0" y="0"/>
                    </a:moveTo>
                    <a:cubicBezTo>
                      <a:pt x="0" y="0"/>
                      <a:pt x="60" y="1941"/>
                      <a:pt x="357" y="7446"/>
                    </a:cubicBezTo>
                    <a:cubicBezTo>
                      <a:pt x="476" y="9941"/>
                      <a:pt x="693" y="13961"/>
                      <a:pt x="872" y="17268"/>
                    </a:cubicBezTo>
                    <a:cubicBezTo>
                      <a:pt x="951" y="18911"/>
                      <a:pt x="2317" y="20199"/>
                      <a:pt x="3961" y="20199"/>
                    </a:cubicBezTo>
                    <a:lnTo>
                      <a:pt x="5149" y="20199"/>
                    </a:lnTo>
                    <a:cubicBezTo>
                      <a:pt x="6773" y="20199"/>
                      <a:pt x="8119" y="18951"/>
                      <a:pt x="8238" y="17327"/>
                    </a:cubicBezTo>
                    <a:cubicBezTo>
                      <a:pt x="8694" y="10832"/>
                      <a:pt x="8040" y="713"/>
                      <a:pt x="8040" y="713"/>
                    </a:cubicBez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528975" y="3922850"/>
                <a:ext cx="460425" cy="229425"/>
              </a:xfrm>
              <a:custGeom>
                <a:rect b="b" l="l" r="r" t="t"/>
                <a:pathLst>
                  <a:path extrusionOk="0" h="9177" w="18417">
                    <a:moveTo>
                      <a:pt x="2218" y="1"/>
                    </a:moveTo>
                    <a:cubicBezTo>
                      <a:pt x="2218" y="1"/>
                      <a:pt x="0" y="5981"/>
                      <a:pt x="2159" y="7328"/>
                    </a:cubicBezTo>
                    <a:cubicBezTo>
                      <a:pt x="4349" y="8702"/>
                      <a:pt x="8474" y="9176"/>
                      <a:pt x="11603" y="9176"/>
                    </a:cubicBezTo>
                    <a:cubicBezTo>
                      <a:pt x="12801" y="9176"/>
                      <a:pt x="13854" y="9107"/>
                      <a:pt x="14594" y="8991"/>
                    </a:cubicBezTo>
                    <a:cubicBezTo>
                      <a:pt x="18416" y="8417"/>
                      <a:pt x="17981" y="2318"/>
                      <a:pt x="17981" y="2318"/>
                    </a:cubicBezTo>
                    <a:lnTo>
                      <a:pt x="22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939375" y="4016725"/>
                <a:ext cx="51000" cy="83400"/>
              </a:xfrm>
              <a:custGeom>
                <a:rect b="b" l="l" r="r" t="t"/>
                <a:pathLst>
                  <a:path extrusionOk="0" h="3336" w="2040">
                    <a:moveTo>
                      <a:pt x="463" y="1"/>
                    </a:moveTo>
                    <a:cubicBezTo>
                      <a:pt x="400" y="1"/>
                      <a:pt x="335" y="33"/>
                      <a:pt x="297" y="107"/>
                    </a:cubicBezTo>
                    <a:cubicBezTo>
                      <a:pt x="0" y="919"/>
                      <a:pt x="20" y="1652"/>
                      <a:pt x="337" y="2226"/>
                    </a:cubicBezTo>
                    <a:cubicBezTo>
                      <a:pt x="654" y="2761"/>
                      <a:pt x="1169" y="3157"/>
                      <a:pt x="1763" y="3315"/>
                    </a:cubicBezTo>
                    <a:lnTo>
                      <a:pt x="1802" y="3335"/>
                    </a:lnTo>
                    <a:cubicBezTo>
                      <a:pt x="2000" y="3315"/>
                      <a:pt x="2040" y="3038"/>
                      <a:pt x="1842" y="2979"/>
                    </a:cubicBezTo>
                    <a:cubicBezTo>
                      <a:pt x="1347" y="2840"/>
                      <a:pt x="911" y="2504"/>
                      <a:pt x="634" y="2048"/>
                    </a:cubicBezTo>
                    <a:cubicBezTo>
                      <a:pt x="377" y="1553"/>
                      <a:pt x="377" y="939"/>
                      <a:pt x="634" y="226"/>
                    </a:cubicBezTo>
                    <a:cubicBezTo>
                      <a:pt x="671" y="90"/>
                      <a:pt x="569" y="1"/>
                      <a:pt x="4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572200" y="3990925"/>
                <a:ext cx="127875" cy="93850"/>
              </a:xfrm>
              <a:custGeom>
                <a:rect b="b" l="l" r="r" t="t"/>
                <a:pathLst>
                  <a:path extrusionOk="0" h="3754" w="5115">
                    <a:moveTo>
                      <a:pt x="4918" y="0"/>
                    </a:moveTo>
                    <a:cubicBezTo>
                      <a:pt x="4849" y="0"/>
                      <a:pt x="4779" y="40"/>
                      <a:pt x="4746" y="130"/>
                    </a:cubicBezTo>
                    <a:cubicBezTo>
                      <a:pt x="4568" y="783"/>
                      <a:pt x="4271" y="1417"/>
                      <a:pt x="3855" y="1971"/>
                    </a:cubicBezTo>
                    <a:cubicBezTo>
                      <a:pt x="3117" y="2923"/>
                      <a:pt x="2161" y="3399"/>
                      <a:pt x="999" y="3399"/>
                    </a:cubicBezTo>
                    <a:cubicBezTo>
                      <a:pt x="759" y="3399"/>
                      <a:pt x="509" y="3378"/>
                      <a:pt x="251" y="3338"/>
                    </a:cubicBezTo>
                    <a:cubicBezTo>
                      <a:pt x="244" y="3337"/>
                      <a:pt x="237" y="3337"/>
                      <a:pt x="231" y="3337"/>
                    </a:cubicBezTo>
                    <a:cubicBezTo>
                      <a:pt x="31" y="3337"/>
                      <a:pt x="0" y="3617"/>
                      <a:pt x="192" y="3674"/>
                    </a:cubicBezTo>
                    <a:cubicBezTo>
                      <a:pt x="469" y="3734"/>
                      <a:pt x="746" y="3753"/>
                      <a:pt x="1004" y="3753"/>
                    </a:cubicBezTo>
                    <a:cubicBezTo>
                      <a:pt x="2251" y="3753"/>
                      <a:pt x="3420" y="3179"/>
                      <a:pt x="4133" y="2189"/>
                    </a:cubicBezTo>
                    <a:cubicBezTo>
                      <a:pt x="4588" y="1595"/>
                      <a:pt x="4905" y="922"/>
                      <a:pt x="5103" y="209"/>
                    </a:cubicBezTo>
                    <a:cubicBezTo>
                      <a:pt x="5115" y="81"/>
                      <a:pt x="5017" y="0"/>
                      <a:pt x="49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540350" y="3922550"/>
                <a:ext cx="180225" cy="203300"/>
              </a:xfrm>
              <a:custGeom>
                <a:rect b="b" l="l" r="r" t="t"/>
                <a:pathLst>
                  <a:path extrusionOk="0" h="8132" w="7209">
                    <a:moveTo>
                      <a:pt x="2252" y="1"/>
                    </a:moveTo>
                    <a:cubicBezTo>
                      <a:pt x="2171" y="1"/>
                      <a:pt x="2091" y="54"/>
                      <a:pt x="2060" y="132"/>
                    </a:cubicBezTo>
                    <a:cubicBezTo>
                      <a:pt x="1961" y="350"/>
                      <a:pt x="1" y="5241"/>
                      <a:pt x="1070" y="7261"/>
                    </a:cubicBezTo>
                    <a:cubicBezTo>
                      <a:pt x="1307" y="7696"/>
                      <a:pt x="1723" y="8013"/>
                      <a:pt x="2199" y="8092"/>
                    </a:cubicBezTo>
                    <a:cubicBezTo>
                      <a:pt x="2317" y="8132"/>
                      <a:pt x="2456" y="8132"/>
                      <a:pt x="2575" y="8132"/>
                    </a:cubicBezTo>
                    <a:cubicBezTo>
                      <a:pt x="5407" y="8132"/>
                      <a:pt x="7129" y="1558"/>
                      <a:pt x="7189" y="1261"/>
                    </a:cubicBezTo>
                    <a:cubicBezTo>
                      <a:pt x="7209" y="1142"/>
                      <a:pt x="7149" y="1043"/>
                      <a:pt x="7030" y="1003"/>
                    </a:cubicBezTo>
                    <a:cubicBezTo>
                      <a:pt x="7018" y="1001"/>
                      <a:pt x="7005" y="999"/>
                      <a:pt x="6992" y="999"/>
                    </a:cubicBezTo>
                    <a:cubicBezTo>
                      <a:pt x="6903" y="999"/>
                      <a:pt x="6810" y="1058"/>
                      <a:pt x="6793" y="1162"/>
                    </a:cubicBezTo>
                    <a:cubicBezTo>
                      <a:pt x="6456" y="2369"/>
                      <a:pt x="6020" y="3538"/>
                      <a:pt x="5506" y="4686"/>
                    </a:cubicBezTo>
                    <a:cubicBezTo>
                      <a:pt x="4843" y="6103"/>
                      <a:pt x="3805" y="7725"/>
                      <a:pt x="2564" y="7725"/>
                    </a:cubicBezTo>
                    <a:cubicBezTo>
                      <a:pt x="2470" y="7725"/>
                      <a:pt x="2374" y="7716"/>
                      <a:pt x="2278" y="7696"/>
                    </a:cubicBezTo>
                    <a:cubicBezTo>
                      <a:pt x="1921" y="7617"/>
                      <a:pt x="1605" y="7399"/>
                      <a:pt x="1446" y="7063"/>
                    </a:cubicBezTo>
                    <a:cubicBezTo>
                      <a:pt x="456" y="5221"/>
                      <a:pt x="2416" y="350"/>
                      <a:pt x="2436" y="290"/>
                    </a:cubicBezTo>
                    <a:cubicBezTo>
                      <a:pt x="2476" y="191"/>
                      <a:pt x="2436" y="72"/>
                      <a:pt x="2317" y="13"/>
                    </a:cubicBezTo>
                    <a:cubicBezTo>
                      <a:pt x="2296" y="5"/>
                      <a:pt x="2274" y="1"/>
                      <a:pt x="2252" y="1"/>
                    </a:cubicBezTo>
                    <a:close/>
                  </a:path>
                </a:pathLst>
              </a:custGeom>
              <a:solidFill>
                <a:srgbClr val="EFE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775500" y="4064725"/>
                <a:ext cx="88150" cy="90850"/>
              </a:xfrm>
              <a:custGeom>
                <a:rect b="b" l="l" r="r" t="t"/>
                <a:pathLst>
                  <a:path extrusionOk="0" h="3634" w="3526">
                    <a:moveTo>
                      <a:pt x="3309" y="0"/>
                    </a:moveTo>
                    <a:cubicBezTo>
                      <a:pt x="3246" y="0"/>
                      <a:pt x="3189" y="36"/>
                      <a:pt x="3149" y="89"/>
                    </a:cubicBezTo>
                    <a:cubicBezTo>
                      <a:pt x="2436" y="1395"/>
                      <a:pt x="1407" y="2504"/>
                      <a:pt x="159" y="3297"/>
                    </a:cubicBezTo>
                    <a:cubicBezTo>
                      <a:pt x="1" y="3396"/>
                      <a:pt x="80" y="3633"/>
                      <a:pt x="258" y="3633"/>
                    </a:cubicBezTo>
                    <a:cubicBezTo>
                      <a:pt x="298" y="3633"/>
                      <a:pt x="318" y="3613"/>
                      <a:pt x="337" y="3594"/>
                    </a:cubicBezTo>
                    <a:cubicBezTo>
                      <a:pt x="1644" y="2762"/>
                      <a:pt x="2733" y="1633"/>
                      <a:pt x="3486" y="267"/>
                    </a:cubicBezTo>
                    <a:cubicBezTo>
                      <a:pt x="3526" y="188"/>
                      <a:pt x="3486" y="69"/>
                      <a:pt x="3407" y="29"/>
                    </a:cubicBezTo>
                    <a:cubicBezTo>
                      <a:pt x="3374" y="9"/>
                      <a:pt x="3341" y="0"/>
                      <a:pt x="3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723300" y="3212375"/>
                <a:ext cx="337375" cy="179775"/>
              </a:xfrm>
              <a:custGeom>
                <a:rect b="b" l="l" r="r" t="t"/>
                <a:pathLst>
                  <a:path extrusionOk="0" h="7191" w="13495">
                    <a:moveTo>
                      <a:pt x="4633" y="1"/>
                    </a:moveTo>
                    <a:cubicBezTo>
                      <a:pt x="289" y="1"/>
                      <a:pt x="1" y="3474"/>
                      <a:pt x="623" y="5093"/>
                    </a:cubicBezTo>
                    <a:cubicBezTo>
                      <a:pt x="1093" y="6292"/>
                      <a:pt x="4196" y="7191"/>
                      <a:pt x="6996" y="7191"/>
                    </a:cubicBezTo>
                    <a:cubicBezTo>
                      <a:pt x="8450" y="7191"/>
                      <a:pt x="9823" y="6948"/>
                      <a:pt x="10703" y="6380"/>
                    </a:cubicBezTo>
                    <a:cubicBezTo>
                      <a:pt x="10703" y="6380"/>
                      <a:pt x="13495" y="1330"/>
                      <a:pt x="6267" y="142"/>
                    </a:cubicBezTo>
                    <a:cubicBezTo>
                      <a:pt x="5667" y="45"/>
                      <a:pt x="5124" y="1"/>
                      <a:pt x="4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551250" y="3303550"/>
                <a:ext cx="534200" cy="724875"/>
              </a:xfrm>
              <a:custGeom>
                <a:rect b="b" l="l" r="r" t="t"/>
                <a:pathLst>
                  <a:path extrusionOk="0" h="28995" w="21368">
                    <a:moveTo>
                      <a:pt x="12416" y="0"/>
                    </a:moveTo>
                    <a:cubicBezTo>
                      <a:pt x="12416" y="0"/>
                      <a:pt x="7901" y="317"/>
                      <a:pt x="6119" y="1327"/>
                    </a:cubicBezTo>
                    <a:cubicBezTo>
                      <a:pt x="3703" y="2673"/>
                      <a:pt x="3525" y="11109"/>
                      <a:pt x="2673" y="14753"/>
                    </a:cubicBezTo>
                    <a:cubicBezTo>
                      <a:pt x="1842" y="18397"/>
                      <a:pt x="0" y="24595"/>
                      <a:pt x="376" y="26278"/>
                    </a:cubicBezTo>
                    <a:cubicBezTo>
                      <a:pt x="661" y="27624"/>
                      <a:pt x="9350" y="28995"/>
                      <a:pt x="14220" y="28995"/>
                    </a:cubicBezTo>
                    <a:cubicBezTo>
                      <a:pt x="15441" y="28995"/>
                      <a:pt x="16423" y="28908"/>
                      <a:pt x="16971" y="28714"/>
                    </a:cubicBezTo>
                    <a:cubicBezTo>
                      <a:pt x="18416" y="28199"/>
                      <a:pt x="17466" y="18377"/>
                      <a:pt x="18733" y="14297"/>
                    </a:cubicBezTo>
                    <a:cubicBezTo>
                      <a:pt x="19981" y="10198"/>
                      <a:pt x="21367" y="7466"/>
                      <a:pt x="21169" y="5644"/>
                    </a:cubicBezTo>
                    <a:cubicBezTo>
                      <a:pt x="21011" y="4159"/>
                      <a:pt x="16793" y="1921"/>
                      <a:pt x="16793" y="1921"/>
                    </a:cubicBezTo>
                    <a:lnTo>
                      <a:pt x="124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790350" y="3480775"/>
                <a:ext cx="178750" cy="92600"/>
              </a:xfrm>
              <a:custGeom>
                <a:rect b="b" l="l" r="r" t="t"/>
                <a:pathLst>
                  <a:path extrusionOk="0" h="3704" w="7150">
                    <a:moveTo>
                      <a:pt x="516" y="0"/>
                    </a:moveTo>
                    <a:lnTo>
                      <a:pt x="1" y="2753"/>
                    </a:lnTo>
                    <a:cubicBezTo>
                      <a:pt x="1" y="2753"/>
                      <a:pt x="4951" y="3486"/>
                      <a:pt x="6753" y="3703"/>
                    </a:cubicBezTo>
                    <a:lnTo>
                      <a:pt x="7149" y="971"/>
                    </a:lnTo>
                    <a:lnTo>
                      <a:pt x="5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961150" y="3362775"/>
                <a:ext cx="35925" cy="31875"/>
              </a:xfrm>
              <a:custGeom>
                <a:rect b="b" l="l" r="r" t="t"/>
                <a:pathLst>
                  <a:path extrusionOk="0" h="1275" w="1437">
                    <a:moveTo>
                      <a:pt x="1209" y="1"/>
                    </a:moveTo>
                    <a:cubicBezTo>
                      <a:pt x="1166" y="1"/>
                      <a:pt x="1127" y="20"/>
                      <a:pt x="1110" y="67"/>
                    </a:cubicBezTo>
                    <a:cubicBezTo>
                      <a:pt x="892" y="483"/>
                      <a:pt x="535" y="819"/>
                      <a:pt x="100" y="1017"/>
                    </a:cubicBezTo>
                    <a:cubicBezTo>
                      <a:pt x="40" y="1037"/>
                      <a:pt x="1" y="1116"/>
                      <a:pt x="20" y="1196"/>
                    </a:cubicBezTo>
                    <a:cubicBezTo>
                      <a:pt x="40" y="1235"/>
                      <a:pt x="100" y="1275"/>
                      <a:pt x="159" y="1275"/>
                    </a:cubicBezTo>
                    <a:lnTo>
                      <a:pt x="199" y="1275"/>
                    </a:lnTo>
                    <a:cubicBezTo>
                      <a:pt x="694" y="1057"/>
                      <a:pt x="1110" y="681"/>
                      <a:pt x="1367" y="205"/>
                    </a:cubicBezTo>
                    <a:cubicBezTo>
                      <a:pt x="1437" y="108"/>
                      <a:pt x="1310" y="1"/>
                      <a:pt x="1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775000" y="3585525"/>
                <a:ext cx="237225" cy="84375"/>
              </a:xfrm>
              <a:custGeom>
                <a:rect b="b" l="l" r="r" t="t"/>
                <a:pathLst>
                  <a:path extrusionOk="0" h="3375" w="9489">
                    <a:moveTo>
                      <a:pt x="9281" y="1"/>
                    </a:moveTo>
                    <a:cubicBezTo>
                      <a:pt x="9242" y="1"/>
                      <a:pt x="9201" y="20"/>
                      <a:pt x="9169" y="68"/>
                    </a:cubicBezTo>
                    <a:cubicBezTo>
                      <a:pt x="8496" y="761"/>
                      <a:pt x="7724" y="1355"/>
                      <a:pt x="6853" y="1791"/>
                    </a:cubicBezTo>
                    <a:cubicBezTo>
                      <a:pt x="5248" y="2647"/>
                      <a:pt x="3461" y="3100"/>
                      <a:pt x="1643" y="3100"/>
                    </a:cubicBezTo>
                    <a:cubicBezTo>
                      <a:pt x="1150" y="3100"/>
                      <a:pt x="654" y="3066"/>
                      <a:pt x="159" y="2999"/>
                    </a:cubicBezTo>
                    <a:cubicBezTo>
                      <a:pt x="100" y="2999"/>
                      <a:pt x="21" y="3038"/>
                      <a:pt x="21" y="3117"/>
                    </a:cubicBezTo>
                    <a:cubicBezTo>
                      <a:pt x="1" y="3197"/>
                      <a:pt x="60" y="3276"/>
                      <a:pt x="140" y="3276"/>
                    </a:cubicBezTo>
                    <a:cubicBezTo>
                      <a:pt x="635" y="3335"/>
                      <a:pt x="1130" y="3375"/>
                      <a:pt x="1625" y="3375"/>
                    </a:cubicBezTo>
                    <a:cubicBezTo>
                      <a:pt x="3506" y="3375"/>
                      <a:pt x="5348" y="2919"/>
                      <a:pt x="7011" y="2028"/>
                    </a:cubicBezTo>
                    <a:cubicBezTo>
                      <a:pt x="7902" y="1573"/>
                      <a:pt x="8694" y="979"/>
                      <a:pt x="9387" y="246"/>
                    </a:cubicBezTo>
                    <a:cubicBezTo>
                      <a:pt x="9489" y="145"/>
                      <a:pt x="9389" y="1"/>
                      <a:pt x="92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1009675" y="3497225"/>
                <a:ext cx="67350" cy="189025"/>
              </a:xfrm>
              <a:custGeom>
                <a:rect b="b" l="l" r="r" t="t"/>
                <a:pathLst>
                  <a:path extrusionOk="0" h="7561" w="2694">
                    <a:moveTo>
                      <a:pt x="2524" y="0"/>
                    </a:moveTo>
                    <a:cubicBezTo>
                      <a:pt x="2476" y="0"/>
                      <a:pt x="2425" y="37"/>
                      <a:pt x="2396" y="95"/>
                    </a:cubicBezTo>
                    <a:cubicBezTo>
                      <a:pt x="1565" y="2174"/>
                      <a:pt x="40" y="7343"/>
                      <a:pt x="20" y="7382"/>
                    </a:cubicBezTo>
                    <a:cubicBezTo>
                      <a:pt x="0" y="7461"/>
                      <a:pt x="60" y="7541"/>
                      <a:pt x="119" y="7560"/>
                    </a:cubicBezTo>
                    <a:lnTo>
                      <a:pt x="159" y="7560"/>
                    </a:lnTo>
                    <a:cubicBezTo>
                      <a:pt x="218" y="7560"/>
                      <a:pt x="277" y="7521"/>
                      <a:pt x="297" y="7461"/>
                    </a:cubicBezTo>
                    <a:cubicBezTo>
                      <a:pt x="317" y="7422"/>
                      <a:pt x="1822" y="2273"/>
                      <a:pt x="2654" y="194"/>
                    </a:cubicBezTo>
                    <a:cubicBezTo>
                      <a:pt x="2693" y="115"/>
                      <a:pt x="2654" y="35"/>
                      <a:pt x="2575" y="16"/>
                    </a:cubicBezTo>
                    <a:cubicBezTo>
                      <a:pt x="2559" y="5"/>
                      <a:pt x="2541" y="0"/>
                      <a:pt x="25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597275" y="3447775"/>
                <a:ext cx="91625" cy="492925"/>
              </a:xfrm>
              <a:custGeom>
                <a:rect b="b" l="l" r="r" t="t"/>
                <a:pathLst>
                  <a:path extrusionOk="0" h="19717" w="3665">
                    <a:moveTo>
                      <a:pt x="3517" y="1"/>
                    </a:moveTo>
                    <a:cubicBezTo>
                      <a:pt x="3448" y="1"/>
                      <a:pt x="3377" y="45"/>
                      <a:pt x="3367" y="132"/>
                    </a:cubicBezTo>
                    <a:cubicBezTo>
                      <a:pt x="3367" y="192"/>
                      <a:pt x="3011" y="6350"/>
                      <a:pt x="1664" y="10410"/>
                    </a:cubicBezTo>
                    <a:cubicBezTo>
                      <a:pt x="634" y="13400"/>
                      <a:pt x="60" y="16548"/>
                      <a:pt x="1" y="19717"/>
                    </a:cubicBezTo>
                    <a:lnTo>
                      <a:pt x="258" y="19717"/>
                    </a:lnTo>
                    <a:cubicBezTo>
                      <a:pt x="337" y="16568"/>
                      <a:pt x="912" y="13479"/>
                      <a:pt x="1922" y="10509"/>
                    </a:cubicBezTo>
                    <a:cubicBezTo>
                      <a:pt x="3308" y="6410"/>
                      <a:pt x="3664" y="211"/>
                      <a:pt x="3664" y="152"/>
                    </a:cubicBezTo>
                    <a:cubicBezTo>
                      <a:pt x="3664" y="50"/>
                      <a:pt x="3591" y="1"/>
                      <a:pt x="35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559600" y="3927075"/>
                <a:ext cx="429800" cy="68575"/>
              </a:xfrm>
              <a:custGeom>
                <a:rect b="b" l="l" r="r" t="t"/>
                <a:pathLst>
                  <a:path extrusionOk="0" h="2743" w="17192">
                    <a:moveTo>
                      <a:pt x="186" y="1"/>
                    </a:moveTo>
                    <a:cubicBezTo>
                      <a:pt x="48" y="1"/>
                      <a:pt x="0" y="197"/>
                      <a:pt x="141" y="268"/>
                    </a:cubicBezTo>
                    <a:cubicBezTo>
                      <a:pt x="5587" y="2228"/>
                      <a:pt x="9884" y="2684"/>
                      <a:pt x="12538" y="2743"/>
                    </a:cubicBezTo>
                    <a:lnTo>
                      <a:pt x="13072" y="2743"/>
                    </a:lnTo>
                    <a:cubicBezTo>
                      <a:pt x="15627" y="2743"/>
                      <a:pt x="17013" y="2386"/>
                      <a:pt x="17073" y="2367"/>
                    </a:cubicBezTo>
                    <a:cubicBezTo>
                      <a:pt x="17152" y="2347"/>
                      <a:pt x="17191" y="2268"/>
                      <a:pt x="17172" y="2208"/>
                    </a:cubicBezTo>
                    <a:cubicBezTo>
                      <a:pt x="17155" y="2143"/>
                      <a:pt x="17098" y="2104"/>
                      <a:pt x="17034" y="2104"/>
                    </a:cubicBezTo>
                    <a:cubicBezTo>
                      <a:pt x="17021" y="2104"/>
                      <a:pt x="17007" y="2106"/>
                      <a:pt x="16993" y="2109"/>
                    </a:cubicBezTo>
                    <a:cubicBezTo>
                      <a:pt x="16993" y="2109"/>
                      <a:pt x="15596" y="2472"/>
                      <a:pt x="13091" y="2472"/>
                    </a:cubicBezTo>
                    <a:cubicBezTo>
                      <a:pt x="12912" y="2472"/>
                      <a:pt x="12728" y="2470"/>
                      <a:pt x="12538" y="2466"/>
                    </a:cubicBezTo>
                    <a:cubicBezTo>
                      <a:pt x="9884" y="2406"/>
                      <a:pt x="5627" y="1951"/>
                      <a:pt x="240" y="10"/>
                    </a:cubicBezTo>
                    <a:cubicBezTo>
                      <a:pt x="221" y="4"/>
                      <a:pt x="203" y="1"/>
                      <a:pt x="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684900" y="3729925"/>
                <a:ext cx="271125" cy="91475"/>
              </a:xfrm>
              <a:custGeom>
                <a:rect b="b" l="l" r="r" t="t"/>
                <a:pathLst>
                  <a:path extrusionOk="0" h="3659" w="10845">
                    <a:moveTo>
                      <a:pt x="10642" y="0"/>
                    </a:moveTo>
                    <a:cubicBezTo>
                      <a:pt x="10614" y="0"/>
                      <a:pt x="10584" y="10"/>
                      <a:pt x="10556" y="35"/>
                    </a:cubicBezTo>
                    <a:cubicBezTo>
                      <a:pt x="9466" y="847"/>
                      <a:pt x="8318" y="1559"/>
                      <a:pt x="7090" y="2153"/>
                    </a:cubicBezTo>
                    <a:cubicBezTo>
                      <a:pt x="5795" y="2752"/>
                      <a:pt x="4090" y="3351"/>
                      <a:pt x="2372" y="3351"/>
                    </a:cubicBezTo>
                    <a:cubicBezTo>
                      <a:pt x="1646" y="3351"/>
                      <a:pt x="918" y="3244"/>
                      <a:pt x="219" y="2985"/>
                    </a:cubicBezTo>
                    <a:cubicBezTo>
                      <a:pt x="205" y="2982"/>
                      <a:pt x="191" y="2980"/>
                      <a:pt x="177" y="2980"/>
                    </a:cubicBezTo>
                    <a:cubicBezTo>
                      <a:pt x="113" y="2980"/>
                      <a:pt x="53" y="3016"/>
                      <a:pt x="21" y="3064"/>
                    </a:cubicBezTo>
                    <a:cubicBezTo>
                      <a:pt x="1" y="3144"/>
                      <a:pt x="40" y="3243"/>
                      <a:pt x="120" y="3262"/>
                    </a:cubicBezTo>
                    <a:cubicBezTo>
                      <a:pt x="833" y="3520"/>
                      <a:pt x="1605" y="3658"/>
                      <a:pt x="2377" y="3658"/>
                    </a:cubicBezTo>
                    <a:cubicBezTo>
                      <a:pt x="3843" y="3658"/>
                      <a:pt x="5486" y="3243"/>
                      <a:pt x="7209" y="2411"/>
                    </a:cubicBezTo>
                    <a:cubicBezTo>
                      <a:pt x="8456" y="1817"/>
                      <a:pt x="9645" y="1104"/>
                      <a:pt x="10734" y="252"/>
                    </a:cubicBezTo>
                    <a:cubicBezTo>
                      <a:pt x="10844" y="158"/>
                      <a:pt x="10754" y="0"/>
                      <a:pt x="10642" y="0"/>
                    </a:cubicBezTo>
                    <a:close/>
                  </a:path>
                </a:pathLst>
              </a:custGeom>
              <a:solidFill>
                <a:srgbClr val="9E4F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721200" y="3828975"/>
                <a:ext cx="172975" cy="54800"/>
              </a:xfrm>
              <a:custGeom>
                <a:rect b="b" l="l" r="r" t="t"/>
                <a:pathLst>
                  <a:path extrusionOk="0" h="2192" w="6919">
                    <a:moveTo>
                      <a:pt x="6695" y="1"/>
                    </a:moveTo>
                    <a:cubicBezTo>
                      <a:pt x="6671" y="1"/>
                      <a:pt x="6647" y="10"/>
                      <a:pt x="6628" y="33"/>
                    </a:cubicBezTo>
                    <a:cubicBezTo>
                      <a:pt x="5067" y="1238"/>
                      <a:pt x="3157" y="1890"/>
                      <a:pt x="1197" y="1890"/>
                    </a:cubicBezTo>
                    <a:cubicBezTo>
                      <a:pt x="870" y="1890"/>
                      <a:pt x="541" y="1872"/>
                      <a:pt x="212" y="1835"/>
                    </a:cubicBezTo>
                    <a:cubicBezTo>
                      <a:pt x="206" y="1834"/>
                      <a:pt x="200" y="1834"/>
                      <a:pt x="194" y="1834"/>
                    </a:cubicBezTo>
                    <a:cubicBezTo>
                      <a:pt x="13" y="1834"/>
                      <a:pt x="0" y="2113"/>
                      <a:pt x="173" y="2132"/>
                    </a:cubicBezTo>
                    <a:cubicBezTo>
                      <a:pt x="529" y="2172"/>
                      <a:pt x="886" y="2192"/>
                      <a:pt x="1222" y="2192"/>
                    </a:cubicBezTo>
                    <a:cubicBezTo>
                      <a:pt x="2509" y="2192"/>
                      <a:pt x="3796" y="1914"/>
                      <a:pt x="4965" y="1380"/>
                    </a:cubicBezTo>
                    <a:cubicBezTo>
                      <a:pt x="5618" y="1083"/>
                      <a:pt x="6252" y="706"/>
                      <a:pt x="6806" y="251"/>
                    </a:cubicBezTo>
                    <a:cubicBezTo>
                      <a:pt x="6918" y="171"/>
                      <a:pt x="6798" y="1"/>
                      <a:pt x="6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837375" y="3355625"/>
                <a:ext cx="129725" cy="43000"/>
              </a:xfrm>
              <a:custGeom>
                <a:rect b="b" l="l" r="r" t="t"/>
                <a:pathLst>
                  <a:path extrusionOk="0" h="1720" w="5189">
                    <a:moveTo>
                      <a:pt x="168" y="0"/>
                    </a:moveTo>
                    <a:cubicBezTo>
                      <a:pt x="137" y="0"/>
                      <a:pt x="105" y="11"/>
                      <a:pt x="80" y="36"/>
                    </a:cubicBezTo>
                    <a:cubicBezTo>
                      <a:pt x="21" y="76"/>
                      <a:pt x="1" y="175"/>
                      <a:pt x="41" y="234"/>
                    </a:cubicBezTo>
                    <a:cubicBezTo>
                      <a:pt x="674" y="1085"/>
                      <a:pt x="1427" y="1581"/>
                      <a:pt x="2278" y="1699"/>
                    </a:cubicBezTo>
                    <a:cubicBezTo>
                      <a:pt x="2397" y="1699"/>
                      <a:pt x="2516" y="1719"/>
                      <a:pt x="2655" y="1719"/>
                    </a:cubicBezTo>
                    <a:cubicBezTo>
                      <a:pt x="3526" y="1680"/>
                      <a:pt x="4358" y="1363"/>
                      <a:pt x="5051" y="828"/>
                    </a:cubicBezTo>
                    <a:cubicBezTo>
                      <a:pt x="5189" y="736"/>
                      <a:pt x="5089" y="560"/>
                      <a:pt x="4963" y="560"/>
                    </a:cubicBezTo>
                    <a:cubicBezTo>
                      <a:pt x="4927" y="560"/>
                      <a:pt x="4888" y="575"/>
                      <a:pt x="4853" y="610"/>
                    </a:cubicBezTo>
                    <a:cubicBezTo>
                      <a:pt x="4853" y="610"/>
                      <a:pt x="3839" y="1424"/>
                      <a:pt x="2634" y="1424"/>
                    </a:cubicBezTo>
                    <a:cubicBezTo>
                      <a:pt x="2524" y="1424"/>
                      <a:pt x="2411" y="1417"/>
                      <a:pt x="2298" y="1402"/>
                    </a:cubicBezTo>
                    <a:cubicBezTo>
                      <a:pt x="1546" y="1303"/>
                      <a:pt x="853" y="848"/>
                      <a:pt x="278" y="56"/>
                    </a:cubicBezTo>
                    <a:cubicBezTo>
                      <a:pt x="255" y="21"/>
                      <a:pt x="212" y="0"/>
                      <a:pt x="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811150" y="3017400"/>
                <a:ext cx="286675" cy="197825"/>
              </a:xfrm>
              <a:custGeom>
                <a:rect b="b" l="l" r="r" t="t"/>
                <a:pathLst>
                  <a:path extrusionOk="0" h="7913" w="11467">
                    <a:moveTo>
                      <a:pt x="5455" y="1"/>
                    </a:moveTo>
                    <a:cubicBezTo>
                      <a:pt x="5395" y="1"/>
                      <a:pt x="5333" y="7"/>
                      <a:pt x="5268" y="20"/>
                    </a:cubicBezTo>
                    <a:cubicBezTo>
                      <a:pt x="4416" y="198"/>
                      <a:pt x="4139" y="1327"/>
                      <a:pt x="4139" y="1327"/>
                    </a:cubicBezTo>
                    <a:cubicBezTo>
                      <a:pt x="3834" y="1161"/>
                      <a:pt x="3504" y="1081"/>
                      <a:pt x="3174" y="1081"/>
                    </a:cubicBezTo>
                    <a:cubicBezTo>
                      <a:pt x="2796" y="1081"/>
                      <a:pt x="2418" y="1186"/>
                      <a:pt x="2080" y="1386"/>
                    </a:cubicBezTo>
                    <a:cubicBezTo>
                      <a:pt x="1505" y="1703"/>
                      <a:pt x="1367" y="2456"/>
                      <a:pt x="1763" y="2971"/>
                    </a:cubicBezTo>
                    <a:cubicBezTo>
                      <a:pt x="1763" y="2971"/>
                      <a:pt x="1748" y="2970"/>
                      <a:pt x="1722" y="2970"/>
                    </a:cubicBezTo>
                    <a:cubicBezTo>
                      <a:pt x="1520" y="2970"/>
                      <a:pt x="618" y="3001"/>
                      <a:pt x="337" y="3545"/>
                    </a:cubicBezTo>
                    <a:cubicBezTo>
                      <a:pt x="0" y="4179"/>
                      <a:pt x="1149" y="4753"/>
                      <a:pt x="1149" y="4753"/>
                    </a:cubicBezTo>
                    <a:cubicBezTo>
                      <a:pt x="1149" y="4753"/>
                      <a:pt x="357" y="5664"/>
                      <a:pt x="1090" y="6278"/>
                    </a:cubicBezTo>
                    <a:cubicBezTo>
                      <a:pt x="1553" y="6666"/>
                      <a:pt x="2128" y="6737"/>
                      <a:pt x="2487" y="6737"/>
                    </a:cubicBezTo>
                    <a:cubicBezTo>
                      <a:pt x="2696" y="6737"/>
                      <a:pt x="2832" y="6713"/>
                      <a:pt x="2832" y="6713"/>
                    </a:cubicBezTo>
                    <a:lnTo>
                      <a:pt x="8040" y="7684"/>
                    </a:lnTo>
                    <a:cubicBezTo>
                      <a:pt x="8040" y="7684"/>
                      <a:pt x="8471" y="7913"/>
                      <a:pt x="8941" y="7913"/>
                    </a:cubicBezTo>
                    <a:cubicBezTo>
                      <a:pt x="9366" y="7913"/>
                      <a:pt x="9823" y="7725"/>
                      <a:pt x="10021" y="7010"/>
                    </a:cubicBezTo>
                    <a:cubicBezTo>
                      <a:pt x="10654" y="6911"/>
                      <a:pt x="11129" y="6377"/>
                      <a:pt x="11169" y="5743"/>
                    </a:cubicBezTo>
                    <a:cubicBezTo>
                      <a:pt x="11209" y="4911"/>
                      <a:pt x="10357" y="4852"/>
                      <a:pt x="10357" y="4852"/>
                    </a:cubicBezTo>
                    <a:cubicBezTo>
                      <a:pt x="10357" y="4852"/>
                      <a:pt x="11466" y="3584"/>
                      <a:pt x="10377" y="2891"/>
                    </a:cubicBezTo>
                    <a:cubicBezTo>
                      <a:pt x="10377" y="2891"/>
                      <a:pt x="11189" y="1862"/>
                      <a:pt x="10496" y="1228"/>
                    </a:cubicBezTo>
                    <a:cubicBezTo>
                      <a:pt x="10283" y="1033"/>
                      <a:pt x="10030" y="965"/>
                      <a:pt x="9782" y="965"/>
                    </a:cubicBezTo>
                    <a:cubicBezTo>
                      <a:pt x="9225" y="965"/>
                      <a:pt x="8694" y="1307"/>
                      <a:pt x="8694" y="1307"/>
                    </a:cubicBezTo>
                    <a:cubicBezTo>
                      <a:pt x="8694" y="1307"/>
                      <a:pt x="8951" y="297"/>
                      <a:pt x="8001" y="99"/>
                    </a:cubicBezTo>
                    <a:cubicBezTo>
                      <a:pt x="7927" y="85"/>
                      <a:pt x="7855" y="78"/>
                      <a:pt x="7786" y="78"/>
                    </a:cubicBezTo>
                    <a:cubicBezTo>
                      <a:pt x="6991" y="78"/>
                      <a:pt x="6555" y="951"/>
                      <a:pt x="6555" y="951"/>
                    </a:cubicBezTo>
                    <a:cubicBezTo>
                      <a:pt x="6555" y="951"/>
                      <a:pt x="6199" y="1"/>
                      <a:pt x="5455"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995800" y="3193775"/>
                <a:ext cx="57850" cy="80825"/>
              </a:xfrm>
              <a:custGeom>
                <a:rect b="b" l="l" r="r" t="t"/>
                <a:pathLst>
                  <a:path extrusionOk="0" h="3233" w="2314">
                    <a:moveTo>
                      <a:pt x="1053" y="1"/>
                    </a:moveTo>
                    <a:cubicBezTo>
                      <a:pt x="418" y="1"/>
                      <a:pt x="1" y="728"/>
                      <a:pt x="1" y="728"/>
                    </a:cubicBezTo>
                    <a:lnTo>
                      <a:pt x="1" y="3183"/>
                    </a:lnTo>
                    <a:cubicBezTo>
                      <a:pt x="125" y="3217"/>
                      <a:pt x="244" y="3233"/>
                      <a:pt x="357" y="3233"/>
                    </a:cubicBezTo>
                    <a:cubicBezTo>
                      <a:pt x="1826" y="3233"/>
                      <a:pt x="2313" y="555"/>
                      <a:pt x="1486" y="114"/>
                    </a:cubicBezTo>
                    <a:cubicBezTo>
                      <a:pt x="1333" y="34"/>
                      <a:pt x="1188" y="1"/>
                      <a:pt x="1053" y="1"/>
                    </a:cubicBezTo>
                    <a:close/>
                  </a:path>
                </a:pathLst>
              </a:custGeom>
              <a:solidFill>
                <a:srgbClr val="7628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841350" y="3216400"/>
                <a:ext cx="130725" cy="149050"/>
              </a:xfrm>
              <a:custGeom>
                <a:rect b="b" l="l" r="r" t="t"/>
                <a:pathLst>
                  <a:path extrusionOk="0" h="5962" w="5229">
                    <a:moveTo>
                      <a:pt x="1387" y="1"/>
                    </a:moveTo>
                    <a:lnTo>
                      <a:pt x="317" y="4258"/>
                    </a:lnTo>
                    <a:cubicBezTo>
                      <a:pt x="317" y="4258"/>
                      <a:pt x="0" y="4595"/>
                      <a:pt x="1565" y="5506"/>
                    </a:cubicBezTo>
                    <a:cubicBezTo>
                      <a:pt x="2122" y="5812"/>
                      <a:pt x="2747" y="5962"/>
                      <a:pt x="3379" y="5962"/>
                    </a:cubicBezTo>
                    <a:cubicBezTo>
                      <a:pt x="3646" y="5962"/>
                      <a:pt x="3914" y="5935"/>
                      <a:pt x="4179" y="5882"/>
                    </a:cubicBezTo>
                    <a:cubicBezTo>
                      <a:pt x="4298" y="5843"/>
                      <a:pt x="4436" y="5783"/>
                      <a:pt x="4575" y="5744"/>
                    </a:cubicBezTo>
                    <a:cubicBezTo>
                      <a:pt x="4575" y="4912"/>
                      <a:pt x="4793" y="4120"/>
                      <a:pt x="5208" y="3407"/>
                    </a:cubicBezTo>
                    <a:lnTo>
                      <a:pt x="5228" y="3367"/>
                    </a:lnTo>
                    <a:lnTo>
                      <a:pt x="1387" y="1"/>
                    </a:lnTo>
                    <a:close/>
                  </a:path>
                </a:pathLst>
              </a:custGeom>
              <a:solidFill>
                <a:srgbClr val="9B48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880450" y="3264425"/>
                <a:ext cx="91125" cy="99050"/>
              </a:xfrm>
              <a:custGeom>
                <a:rect b="b" l="l" r="r" t="t"/>
                <a:pathLst>
                  <a:path extrusionOk="0" h="3962" w="3645">
                    <a:moveTo>
                      <a:pt x="1" y="1"/>
                    </a:moveTo>
                    <a:lnTo>
                      <a:pt x="1" y="1"/>
                    </a:lnTo>
                    <a:cubicBezTo>
                      <a:pt x="1" y="1"/>
                      <a:pt x="278" y="3209"/>
                      <a:pt x="2615" y="3961"/>
                    </a:cubicBezTo>
                    <a:cubicBezTo>
                      <a:pt x="2734" y="3922"/>
                      <a:pt x="2872" y="3882"/>
                      <a:pt x="3011" y="3823"/>
                    </a:cubicBezTo>
                    <a:cubicBezTo>
                      <a:pt x="3011" y="3011"/>
                      <a:pt x="3229" y="2219"/>
                      <a:pt x="3644" y="1506"/>
                    </a:cubicBezTo>
                    <a:lnTo>
                      <a:pt x="1" y="1"/>
                    </a:ln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860650" y="3089225"/>
                <a:ext cx="187025" cy="234900"/>
              </a:xfrm>
              <a:custGeom>
                <a:rect b="b" l="l" r="r" t="t"/>
                <a:pathLst>
                  <a:path extrusionOk="0" h="9396" w="7481">
                    <a:moveTo>
                      <a:pt x="3785" y="0"/>
                    </a:moveTo>
                    <a:cubicBezTo>
                      <a:pt x="3530" y="0"/>
                      <a:pt x="3270" y="25"/>
                      <a:pt x="3011" y="78"/>
                    </a:cubicBezTo>
                    <a:cubicBezTo>
                      <a:pt x="773" y="533"/>
                      <a:pt x="753" y="3801"/>
                      <a:pt x="377" y="5286"/>
                    </a:cubicBezTo>
                    <a:cubicBezTo>
                      <a:pt x="1" y="6791"/>
                      <a:pt x="615" y="8276"/>
                      <a:pt x="2100" y="8989"/>
                    </a:cubicBezTo>
                    <a:cubicBezTo>
                      <a:pt x="2679" y="9262"/>
                      <a:pt x="3251" y="9396"/>
                      <a:pt x="3778" y="9396"/>
                    </a:cubicBezTo>
                    <a:cubicBezTo>
                      <a:pt x="4818" y="9396"/>
                      <a:pt x="5679" y="8872"/>
                      <a:pt x="6060" y="7860"/>
                    </a:cubicBezTo>
                    <a:cubicBezTo>
                      <a:pt x="6199" y="7504"/>
                      <a:pt x="6357" y="6969"/>
                      <a:pt x="6516" y="6375"/>
                    </a:cubicBezTo>
                    <a:cubicBezTo>
                      <a:pt x="6536" y="6236"/>
                      <a:pt x="6575" y="6118"/>
                      <a:pt x="6595" y="5999"/>
                    </a:cubicBezTo>
                    <a:cubicBezTo>
                      <a:pt x="6635" y="5880"/>
                      <a:pt x="6654" y="5821"/>
                      <a:pt x="6674" y="5741"/>
                    </a:cubicBezTo>
                    <a:cubicBezTo>
                      <a:pt x="6912" y="4712"/>
                      <a:pt x="7130" y="3801"/>
                      <a:pt x="7130" y="3801"/>
                    </a:cubicBezTo>
                    <a:cubicBezTo>
                      <a:pt x="7480" y="1505"/>
                      <a:pt x="5752" y="0"/>
                      <a:pt x="3785" y="0"/>
                    </a:cubicBezTo>
                    <a:close/>
                  </a:path>
                </a:pathLst>
              </a:custGeom>
              <a:solidFill>
                <a:srgbClr val="9B48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938875" y="3192950"/>
                <a:ext cx="29725" cy="19525"/>
              </a:xfrm>
              <a:custGeom>
                <a:rect b="b" l="l" r="r" t="t"/>
                <a:pathLst>
                  <a:path extrusionOk="0" h="781" w="1189">
                    <a:moveTo>
                      <a:pt x="514" y="1"/>
                    </a:moveTo>
                    <a:cubicBezTo>
                      <a:pt x="352" y="1"/>
                      <a:pt x="197" y="45"/>
                      <a:pt x="60" y="127"/>
                    </a:cubicBezTo>
                    <a:cubicBezTo>
                      <a:pt x="1" y="167"/>
                      <a:pt x="1" y="246"/>
                      <a:pt x="40" y="305"/>
                    </a:cubicBezTo>
                    <a:cubicBezTo>
                      <a:pt x="52" y="330"/>
                      <a:pt x="87" y="347"/>
                      <a:pt x="126" y="347"/>
                    </a:cubicBezTo>
                    <a:cubicBezTo>
                      <a:pt x="150" y="347"/>
                      <a:pt x="176" y="340"/>
                      <a:pt x="199" y="325"/>
                    </a:cubicBezTo>
                    <a:cubicBezTo>
                      <a:pt x="300" y="267"/>
                      <a:pt x="412" y="230"/>
                      <a:pt x="535" y="230"/>
                    </a:cubicBezTo>
                    <a:cubicBezTo>
                      <a:pt x="580" y="230"/>
                      <a:pt x="626" y="235"/>
                      <a:pt x="674" y="246"/>
                    </a:cubicBezTo>
                    <a:cubicBezTo>
                      <a:pt x="911" y="305"/>
                      <a:pt x="951" y="662"/>
                      <a:pt x="951" y="662"/>
                    </a:cubicBezTo>
                    <a:cubicBezTo>
                      <a:pt x="951" y="721"/>
                      <a:pt x="991" y="741"/>
                      <a:pt x="1030" y="761"/>
                    </a:cubicBezTo>
                    <a:cubicBezTo>
                      <a:pt x="1050" y="780"/>
                      <a:pt x="1070" y="780"/>
                      <a:pt x="1090" y="780"/>
                    </a:cubicBezTo>
                    <a:cubicBezTo>
                      <a:pt x="1149" y="761"/>
                      <a:pt x="1189" y="701"/>
                      <a:pt x="1189" y="642"/>
                    </a:cubicBezTo>
                    <a:cubicBezTo>
                      <a:pt x="1189" y="622"/>
                      <a:pt x="1109" y="127"/>
                      <a:pt x="733" y="28"/>
                    </a:cubicBezTo>
                    <a:cubicBezTo>
                      <a:pt x="660" y="10"/>
                      <a:pt x="586" y="1"/>
                      <a:pt x="514"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994825" y="3205000"/>
                <a:ext cx="28725" cy="14100"/>
              </a:xfrm>
              <a:custGeom>
                <a:rect b="b" l="l" r="r" t="t"/>
                <a:pathLst>
                  <a:path extrusionOk="0" h="564" w="1149">
                    <a:moveTo>
                      <a:pt x="550" y="1"/>
                    </a:moveTo>
                    <a:cubicBezTo>
                      <a:pt x="228" y="1"/>
                      <a:pt x="40" y="378"/>
                      <a:pt x="40" y="397"/>
                    </a:cubicBezTo>
                    <a:cubicBezTo>
                      <a:pt x="0" y="457"/>
                      <a:pt x="40" y="536"/>
                      <a:pt x="99" y="556"/>
                    </a:cubicBezTo>
                    <a:cubicBezTo>
                      <a:pt x="114" y="561"/>
                      <a:pt x="129" y="563"/>
                      <a:pt x="143" y="563"/>
                    </a:cubicBezTo>
                    <a:cubicBezTo>
                      <a:pt x="187" y="563"/>
                      <a:pt x="228" y="541"/>
                      <a:pt x="258" y="496"/>
                    </a:cubicBezTo>
                    <a:cubicBezTo>
                      <a:pt x="258" y="496"/>
                      <a:pt x="376" y="239"/>
                      <a:pt x="574" y="239"/>
                    </a:cubicBezTo>
                    <a:cubicBezTo>
                      <a:pt x="713" y="239"/>
                      <a:pt x="832" y="318"/>
                      <a:pt x="931" y="417"/>
                    </a:cubicBezTo>
                    <a:cubicBezTo>
                      <a:pt x="942" y="450"/>
                      <a:pt x="971" y="465"/>
                      <a:pt x="1004" y="465"/>
                    </a:cubicBezTo>
                    <a:cubicBezTo>
                      <a:pt x="1032" y="465"/>
                      <a:pt x="1063" y="455"/>
                      <a:pt x="1089" y="437"/>
                    </a:cubicBezTo>
                    <a:cubicBezTo>
                      <a:pt x="1129" y="397"/>
                      <a:pt x="1149" y="318"/>
                      <a:pt x="1109" y="279"/>
                    </a:cubicBezTo>
                    <a:cubicBezTo>
                      <a:pt x="971" y="120"/>
                      <a:pt x="792" y="21"/>
                      <a:pt x="574" y="1"/>
                    </a:cubicBezTo>
                    <a:cubicBezTo>
                      <a:pt x="566" y="1"/>
                      <a:pt x="558" y="1"/>
                      <a:pt x="550"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939375" y="3235225"/>
                <a:ext cx="53000" cy="39525"/>
              </a:xfrm>
              <a:custGeom>
                <a:rect b="b" l="l" r="r" t="t"/>
                <a:pathLst>
                  <a:path extrusionOk="0" h="1581" w="2120">
                    <a:moveTo>
                      <a:pt x="0" y="0"/>
                    </a:moveTo>
                    <a:cubicBezTo>
                      <a:pt x="0" y="0"/>
                      <a:pt x="0" y="1050"/>
                      <a:pt x="733" y="1466"/>
                    </a:cubicBezTo>
                    <a:cubicBezTo>
                      <a:pt x="881" y="1547"/>
                      <a:pt x="1021" y="1580"/>
                      <a:pt x="1150" y="1580"/>
                    </a:cubicBezTo>
                    <a:cubicBezTo>
                      <a:pt x="1745" y="1580"/>
                      <a:pt x="2119" y="872"/>
                      <a:pt x="2119" y="872"/>
                    </a:cubicBezTo>
                    <a:lnTo>
                      <a:pt x="0" y="0"/>
                    </a:lnTo>
                    <a:close/>
                  </a:path>
                </a:pathLst>
              </a:custGeom>
              <a:solidFill>
                <a:srgbClr val="EFE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932450" y="3154175"/>
                <a:ext cx="49525" cy="21850"/>
              </a:xfrm>
              <a:custGeom>
                <a:rect b="b" l="l" r="r" t="t"/>
                <a:pathLst>
                  <a:path extrusionOk="0" h="874" w="1981">
                    <a:moveTo>
                      <a:pt x="1014" y="1"/>
                    </a:moveTo>
                    <a:cubicBezTo>
                      <a:pt x="859" y="1"/>
                      <a:pt x="703" y="32"/>
                      <a:pt x="555" y="94"/>
                    </a:cubicBezTo>
                    <a:cubicBezTo>
                      <a:pt x="0" y="252"/>
                      <a:pt x="0" y="846"/>
                      <a:pt x="555" y="866"/>
                    </a:cubicBezTo>
                    <a:cubicBezTo>
                      <a:pt x="625" y="871"/>
                      <a:pt x="696" y="873"/>
                      <a:pt x="768" y="873"/>
                    </a:cubicBezTo>
                    <a:cubicBezTo>
                      <a:pt x="1000" y="873"/>
                      <a:pt x="1239" y="847"/>
                      <a:pt x="1465" y="787"/>
                    </a:cubicBezTo>
                    <a:cubicBezTo>
                      <a:pt x="1862" y="688"/>
                      <a:pt x="1980" y="213"/>
                      <a:pt x="1287" y="34"/>
                    </a:cubicBezTo>
                    <a:cubicBezTo>
                      <a:pt x="1198" y="12"/>
                      <a:pt x="1106" y="1"/>
                      <a:pt x="1014"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993125" y="3161625"/>
                <a:ext cx="45275" cy="27975"/>
              </a:xfrm>
              <a:custGeom>
                <a:rect b="b" l="l" r="r" t="t"/>
                <a:pathLst>
                  <a:path extrusionOk="0" h="1119" w="1811">
                    <a:moveTo>
                      <a:pt x="585" y="0"/>
                    </a:moveTo>
                    <a:cubicBezTo>
                      <a:pt x="54" y="0"/>
                      <a:pt x="0" y="413"/>
                      <a:pt x="306" y="647"/>
                    </a:cubicBezTo>
                    <a:cubicBezTo>
                      <a:pt x="563" y="825"/>
                      <a:pt x="840" y="964"/>
                      <a:pt x="1118" y="1083"/>
                    </a:cubicBezTo>
                    <a:cubicBezTo>
                      <a:pt x="1188" y="1107"/>
                      <a:pt x="1253" y="1118"/>
                      <a:pt x="1312" y="1118"/>
                    </a:cubicBezTo>
                    <a:cubicBezTo>
                      <a:pt x="1685" y="1118"/>
                      <a:pt x="1811" y="678"/>
                      <a:pt x="1435" y="370"/>
                    </a:cubicBezTo>
                    <a:cubicBezTo>
                      <a:pt x="1237" y="192"/>
                      <a:pt x="1019" y="73"/>
                      <a:pt x="761" y="14"/>
                    </a:cubicBezTo>
                    <a:cubicBezTo>
                      <a:pt x="697" y="4"/>
                      <a:pt x="639" y="0"/>
                      <a:pt x="585"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997800" y="3230000"/>
                <a:ext cx="29725" cy="18600"/>
              </a:xfrm>
              <a:custGeom>
                <a:rect b="b" l="l" r="r" t="t"/>
                <a:pathLst>
                  <a:path extrusionOk="0" h="744" w="1189">
                    <a:moveTo>
                      <a:pt x="603" y="1"/>
                    </a:moveTo>
                    <a:cubicBezTo>
                      <a:pt x="294" y="1"/>
                      <a:pt x="69" y="82"/>
                      <a:pt x="40" y="229"/>
                    </a:cubicBezTo>
                    <a:cubicBezTo>
                      <a:pt x="0" y="407"/>
                      <a:pt x="356" y="625"/>
                      <a:pt x="812" y="724"/>
                    </a:cubicBezTo>
                    <a:cubicBezTo>
                      <a:pt x="891" y="744"/>
                      <a:pt x="970" y="744"/>
                      <a:pt x="1030" y="744"/>
                    </a:cubicBezTo>
                    <a:cubicBezTo>
                      <a:pt x="1030" y="744"/>
                      <a:pt x="1030" y="744"/>
                      <a:pt x="1030" y="724"/>
                    </a:cubicBezTo>
                    <a:cubicBezTo>
                      <a:pt x="1069" y="605"/>
                      <a:pt x="1089" y="487"/>
                      <a:pt x="1129" y="368"/>
                    </a:cubicBezTo>
                    <a:cubicBezTo>
                      <a:pt x="1149" y="249"/>
                      <a:pt x="1168" y="190"/>
                      <a:pt x="1188" y="110"/>
                    </a:cubicBezTo>
                    <a:cubicBezTo>
                      <a:pt x="1109" y="71"/>
                      <a:pt x="1030" y="51"/>
                      <a:pt x="951" y="31"/>
                    </a:cubicBezTo>
                    <a:cubicBezTo>
                      <a:pt x="828" y="11"/>
                      <a:pt x="710" y="1"/>
                      <a:pt x="603" y="1"/>
                    </a:cubicBezTo>
                    <a:close/>
                  </a:path>
                </a:pathLst>
              </a:custGeom>
              <a:solidFill>
                <a:srgbClr val="7628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976500" y="3180625"/>
                <a:ext cx="19325" cy="61050"/>
              </a:xfrm>
              <a:custGeom>
                <a:rect b="b" l="l" r="r" t="t"/>
                <a:pathLst>
                  <a:path extrusionOk="0" h="2442" w="773">
                    <a:moveTo>
                      <a:pt x="373" y="1"/>
                    </a:moveTo>
                    <a:cubicBezTo>
                      <a:pt x="337" y="1"/>
                      <a:pt x="298" y="33"/>
                      <a:pt x="298" y="65"/>
                    </a:cubicBezTo>
                    <a:cubicBezTo>
                      <a:pt x="218" y="461"/>
                      <a:pt x="139" y="818"/>
                      <a:pt x="258" y="1036"/>
                    </a:cubicBezTo>
                    <a:lnTo>
                      <a:pt x="595" y="2026"/>
                    </a:lnTo>
                    <a:cubicBezTo>
                      <a:pt x="436" y="2145"/>
                      <a:pt x="258" y="2224"/>
                      <a:pt x="80" y="2283"/>
                    </a:cubicBezTo>
                    <a:cubicBezTo>
                      <a:pt x="40" y="2303"/>
                      <a:pt x="0" y="2343"/>
                      <a:pt x="20" y="2382"/>
                    </a:cubicBezTo>
                    <a:cubicBezTo>
                      <a:pt x="40" y="2422"/>
                      <a:pt x="60" y="2442"/>
                      <a:pt x="80" y="2442"/>
                    </a:cubicBezTo>
                    <a:lnTo>
                      <a:pt x="139" y="2442"/>
                    </a:lnTo>
                    <a:cubicBezTo>
                      <a:pt x="357" y="2382"/>
                      <a:pt x="575" y="2264"/>
                      <a:pt x="753" y="2105"/>
                    </a:cubicBezTo>
                    <a:cubicBezTo>
                      <a:pt x="773" y="2085"/>
                      <a:pt x="773" y="2046"/>
                      <a:pt x="773" y="2026"/>
                    </a:cubicBezTo>
                    <a:lnTo>
                      <a:pt x="416" y="976"/>
                    </a:lnTo>
                    <a:cubicBezTo>
                      <a:pt x="317" y="798"/>
                      <a:pt x="377" y="481"/>
                      <a:pt x="456" y="105"/>
                    </a:cubicBezTo>
                    <a:cubicBezTo>
                      <a:pt x="476" y="65"/>
                      <a:pt x="436" y="6"/>
                      <a:pt x="397" y="6"/>
                    </a:cubicBezTo>
                    <a:cubicBezTo>
                      <a:pt x="389" y="2"/>
                      <a:pt x="381" y="1"/>
                      <a:pt x="373"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899775" y="3202275"/>
                <a:ext cx="44075" cy="18600"/>
              </a:xfrm>
              <a:custGeom>
                <a:rect b="b" l="l" r="r" t="t"/>
                <a:pathLst>
                  <a:path extrusionOk="0" h="744" w="1763">
                    <a:moveTo>
                      <a:pt x="597" y="0"/>
                    </a:moveTo>
                    <a:cubicBezTo>
                      <a:pt x="292" y="0"/>
                      <a:pt x="69" y="78"/>
                      <a:pt x="40" y="209"/>
                    </a:cubicBezTo>
                    <a:cubicBezTo>
                      <a:pt x="0" y="407"/>
                      <a:pt x="357" y="625"/>
                      <a:pt x="832" y="704"/>
                    </a:cubicBezTo>
                    <a:cubicBezTo>
                      <a:pt x="956" y="731"/>
                      <a:pt x="1077" y="744"/>
                      <a:pt x="1188" y="744"/>
                    </a:cubicBezTo>
                    <a:cubicBezTo>
                      <a:pt x="1486" y="744"/>
                      <a:pt x="1714" y="656"/>
                      <a:pt x="1743" y="526"/>
                    </a:cubicBezTo>
                    <a:cubicBezTo>
                      <a:pt x="1763" y="348"/>
                      <a:pt x="1426" y="110"/>
                      <a:pt x="951" y="31"/>
                    </a:cubicBezTo>
                    <a:cubicBezTo>
                      <a:pt x="826" y="10"/>
                      <a:pt x="706" y="0"/>
                      <a:pt x="597" y="0"/>
                    </a:cubicBezTo>
                    <a:close/>
                  </a:path>
                </a:pathLst>
              </a:custGeom>
              <a:solidFill>
                <a:srgbClr val="7628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882450" y="3076475"/>
                <a:ext cx="164875" cy="112225"/>
              </a:xfrm>
              <a:custGeom>
                <a:rect b="b" l="l" r="r" t="t"/>
                <a:pathLst>
                  <a:path extrusionOk="0" h="4489" w="6595">
                    <a:moveTo>
                      <a:pt x="3078" y="0"/>
                    </a:moveTo>
                    <a:cubicBezTo>
                      <a:pt x="2412" y="0"/>
                      <a:pt x="1765" y="200"/>
                      <a:pt x="1267" y="627"/>
                    </a:cubicBezTo>
                    <a:cubicBezTo>
                      <a:pt x="59" y="1637"/>
                      <a:pt x="0" y="2806"/>
                      <a:pt x="0" y="3142"/>
                    </a:cubicBezTo>
                    <a:cubicBezTo>
                      <a:pt x="0" y="3182"/>
                      <a:pt x="0" y="3202"/>
                      <a:pt x="0" y="3241"/>
                    </a:cubicBezTo>
                    <a:cubicBezTo>
                      <a:pt x="0" y="3241"/>
                      <a:pt x="376" y="3499"/>
                      <a:pt x="356" y="4370"/>
                    </a:cubicBezTo>
                    <a:lnTo>
                      <a:pt x="911" y="4489"/>
                    </a:lnTo>
                    <a:cubicBezTo>
                      <a:pt x="1208" y="3934"/>
                      <a:pt x="1366" y="3321"/>
                      <a:pt x="1386" y="2707"/>
                    </a:cubicBezTo>
                    <a:cubicBezTo>
                      <a:pt x="1386" y="2608"/>
                      <a:pt x="1406" y="2528"/>
                      <a:pt x="1446" y="2449"/>
                    </a:cubicBezTo>
                    <a:cubicBezTo>
                      <a:pt x="1697" y="1751"/>
                      <a:pt x="2765" y="1319"/>
                      <a:pt x="3776" y="1319"/>
                    </a:cubicBezTo>
                    <a:cubicBezTo>
                      <a:pt x="4199" y="1319"/>
                      <a:pt x="4612" y="1395"/>
                      <a:pt x="4951" y="1558"/>
                    </a:cubicBezTo>
                    <a:cubicBezTo>
                      <a:pt x="5703" y="1934"/>
                      <a:pt x="6198" y="2647"/>
                      <a:pt x="6297" y="3479"/>
                    </a:cubicBezTo>
                    <a:cubicBezTo>
                      <a:pt x="6317" y="3796"/>
                      <a:pt x="6297" y="4132"/>
                      <a:pt x="6218" y="4469"/>
                    </a:cubicBezTo>
                    <a:cubicBezTo>
                      <a:pt x="6594" y="3618"/>
                      <a:pt x="6555" y="2647"/>
                      <a:pt x="6139" y="1816"/>
                    </a:cubicBezTo>
                    <a:cubicBezTo>
                      <a:pt x="5576" y="664"/>
                      <a:pt x="4294" y="0"/>
                      <a:pt x="3078"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882450" y="3137700"/>
                <a:ext cx="36150" cy="51000"/>
              </a:xfrm>
              <a:custGeom>
                <a:rect b="b" l="l" r="r" t="t"/>
                <a:pathLst>
                  <a:path extrusionOk="0" h="2040" w="1446">
                    <a:moveTo>
                      <a:pt x="1446" y="0"/>
                    </a:moveTo>
                    <a:lnTo>
                      <a:pt x="0" y="693"/>
                    </a:lnTo>
                    <a:cubicBezTo>
                      <a:pt x="0" y="733"/>
                      <a:pt x="0" y="753"/>
                      <a:pt x="0" y="792"/>
                    </a:cubicBezTo>
                    <a:cubicBezTo>
                      <a:pt x="0" y="792"/>
                      <a:pt x="376" y="1050"/>
                      <a:pt x="356" y="1921"/>
                    </a:cubicBezTo>
                    <a:lnTo>
                      <a:pt x="911" y="2040"/>
                    </a:lnTo>
                    <a:cubicBezTo>
                      <a:pt x="1208" y="1485"/>
                      <a:pt x="1366" y="872"/>
                      <a:pt x="1386" y="258"/>
                    </a:cubicBezTo>
                    <a:cubicBezTo>
                      <a:pt x="1386" y="159"/>
                      <a:pt x="1406" y="79"/>
                      <a:pt x="1446" y="0"/>
                    </a:cubicBezTo>
                    <a:close/>
                  </a:path>
                </a:pathLst>
              </a:custGeom>
              <a:solidFill>
                <a:srgbClr val="7628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943325" y="3104800"/>
                <a:ext cx="96075" cy="51225"/>
              </a:xfrm>
              <a:custGeom>
                <a:rect b="b" l="l" r="r" t="t"/>
                <a:pathLst>
                  <a:path extrusionOk="0" h="2049" w="3843">
                    <a:moveTo>
                      <a:pt x="890" y="0"/>
                    </a:moveTo>
                    <a:cubicBezTo>
                      <a:pt x="427" y="0"/>
                      <a:pt x="334" y="73"/>
                      <a:pt x="1" y="445"/>
                    </a:cubicBezTo>
                    <a:cubicBezTo>
                      <a:pt x="1" y="445"/>
                      <a:pt x="220" y="420"/>
                      <a:pt x="495" y="420"/>
                    </a:cubicBezTo>
                    <a:cubicBezTo>
                      <a:pt x="816" y="420"/>
                      <a:pt x="1213" y="454"/>
                      <a:pt x="1427" y="603"/>
                    </a:cubicBezTo>
                    <a:cubicBezTo>
                      <a:pt x="1725" y="839"/>
                      <a:pt x="2172" y="1149"/>
                      <a:pt x="2621" y="1149"/>
                    </a:cubicBezTo>
                    <a:cubicBezTo>
                      <a:pt x="2739" y="1149"/>
                      <a:pt x="2856" y="1128"/>
                      <a:pt x="2971" y="1079"/>
                    </a:cubicBezTo>
                    <a:cubicBezTo>
                      <a:pt x="3019" y="1060"/>
                      <a:pt x="3066" y="1052"/>
                      <a:pt x="3110" y="1052"/>
                    </a:cubicBezTo>
                    <a:cubicBezTo>
                      <a:pt x="3593" y="1052"/>
                      <a:pt x="3842" y="2049"/>
                      <a:pt x="3842" y="2049"/>
                    </a:cubicBezTo>
                    <a:cubicBezTo>
                      <a:pt x="3842" y="2049"/>
                      <a:pt x="3704" y="49"/>
                      <a:pt x="2080" y="29"/>
                    </a:cubicBezTo>
                    <a:cubicBezTo>
                      <a:pt x="1507" y="22"/>
                      <a:pt x="1143" y="0"/>
                      <a:pt x="890"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943275" y="3270825"/>
                <a:ext cx="22350" cy="12925"/>
              </a:xfrm>
              <a:custGeom>
                <a:rect b="b" l="l" r="r" t="t"/>
                <a:pathLst>
                  <a:path extrusionOk="0" h="517" w="894">
                    <a:moveTo>
                      <a:pt x="131" y="1"/>
                    </a:moveTo>
                    <a:cubicBezTo>
                      <a:pt x="67" y="1"/>
                      <a:pt x="0" y="71"/>
                      <a:pt x="42" y="141"/>
                    </a:cubicBezTo>
                    <a:cubicBezTo>
                      <a:pt x="181" y="378"/>
                      <a:pt x="438" y="517"/>
                      <a:pt x="716" y="517"/>
                    </a:cubicBezTo>
                    <a:lnTo>
                      <a:pt x="775" y="517"/>
                    </a:lnTo>
                    <a:cubicBezTo>
                      <a:pt x="894" y="497"/>
                      <a:pt x="874" y="339"/>
                      <a:pt x="775" y="319"/>
                    </a:cubicBezTo>
                    <a:cubicBezTo>
                      <a:pt x="758" y="320"/>
                      <a:pt x="740" y="321"/>
                      <a:pt x="723" y="321"/>
                    </a:cubicBezTo>
                    <a:cubicBezTo>
                      <a:pt x="506" y="321"/>
                      <a:pt x="311" y="207"/>
                      <a:pt x="201" y="42"/>
                    </a:cubicBezTo>
                    <a:cubicBezTo>
                      <a:pt x="183" y="13"/>
                      <a:pt x="157" y="1"/>
                      <a:pt x="131" y="1"/>
                    </a:cubicBezTo>
                    <a:close/>
                  </a:path>
                </a:pathLst>
              </a:custGeom>
              <a:solidFill>
                <a:srgbClr val="7628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829950" y="3151900"/>
                <a:ext cx="62900" cy="84825"/>
              </a:xfrm>
              <a:custGeom>
                <a:rect b="b" l="l" r="r" t="t"/>
                <a:pathLst>
                  <a:path extrusionOk="0" h="3393" w="2516">
                    <a:moveTo>
                      <a:pt x="1492" y="0"/>
                    </a:moveTo>
                    <a:cubicBezTo>
                      <a:pt x="1416" y="0"/>
                      <a:pt x="1335" y="8"/>
                      <a:pt x="1249" y="26"/>
                    </a:cubicBezTo>
                    <a:cubicBezTo>
                      <a:pt x="278" y="205"/>
                      <a:pt x="1" y="3353"/>
                      <a:pt x="1803" y="3393"/>
                    </a:cubicBezTo>
                    <a:lnTo>
                      <a:pt x="2516" y="818"/>
                    </a:lnTo>
                    <a:cubicBezTo>
                      <a:pt x="2516" y="818"/>
                      <a:pt x="2254" y="0"/>
                      <a:pt x="1492" y="0"/>
                    </a:cubicBezTo>
                    <a:close/>
                  </a:path>
                </a:pathLst>
              </a:custGeom>
              <a:solidFill>
                <a:srgbClr val="9B48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852250" y="3172650"/>
                <a:ext cx="23275" cy="35375"/>
              </a:xfrm>
              <a:custGeom>
                <a:rect b="b" l="l" r="r" t="t"/>
                <a:pathLst>
                  <a:path extrusionOk="0" h="1415" w="931">
                    <a:moveTo>
                      <a:pt x="106" y="1"/>
                    </a:moveTo>
                    <a:cubicBezTo>
                      <a:pt x="72" y="1"/>
                      <a:pt x="35" y="23"/>
                      <a:pt x="20" y="68"/>
                    </a:cubicBezTo>
                    <a:cubicBezTo>
                      <a:pt x="0" y="107"/>
                      <a:pt x="20" y="147"/>
                      <a:pt x="59" y="167"/>
                    </a:cubicBezTo>
                    <a:cubicBezTo>
                      <a:pt x="733" y="464"/>
                      <a:pt x="772" y="1315"/>
                      <a:pt x="772" y="1335"/>
                    </a:cubicBezTo>
                    <a:cubicBezTo>
                      <a:pt x="772" y="1375"/>
                      <a:pt x="792" y="1394"/>
                      <a:pt x="832" y="1414"/>
                    </a:cubicBezTo>
                    <a:lnTo>
                      <a:pt x="852" y="1414"/>
                    </a:lnTo>
                    <a:cubicBezTo>
                      <a:pt x="891" y="1414"/>
                      <a:pt x="931" y="1375"/>
                      <a:pt x="931" y="1315"/>
                    </a:cubicBezTo>
                    <a:cubicBezTo>
                      <a:pt x="931" y="1276"/>
                      <a:pt x="891" y="345"/>
                      <a:pt x="139" y="8"/>
                    </a:cubicBezTo>
                    <a:cubicBezTo>
                      <a:pt x="129" y="3"/>
                      <a:pt x="118" y="1"/>
                      <a:pt x="106"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854225" y="3185925"/>
                <a:ext cx="15850" cy="10700"/>
              </a:xfrm>
              <a:custGeom>
                <a:rect b="b" l="l" r="r" t="t"/>
                <a:pathLst>
                  <a:path extrusionOk="0" h="428" w="634">
                    <a:moveTo>
                      <a:pt x="544" y="0"/>
                    </a:moveTo>
                    <a:cubicBezTo>
                      <a:pt x="527" y="0"/>
                      <a:pt x="510" y="5"/>
                      <a:pt x="495" y="12"/>
                    </a:cubicBezTo>
                    <a:cubicBezTo>
                      <a:pt x="258" y="131"/>
                      <a:pt x="60" y="249"/>
                      <a:pt x="60" y="269"/>
                    </a:cubicBezTo>
                    <a:cubicBezTo>
                      <a:pt x="20" y="309"/>
                      <a:pt x="0" y="349"/>
                      <a:pt x="40" y="388"/>
                    </a:cubicBezTo>
                    <a:cubicBezTo>
                      <a:pt x="60" y="408"/>
                      <a:pt x="79" y="428"/>
                      <a:pt x="99" y="428"/>
                    </a:cubicBezTo>
                    <a:cubicBezTo>
                      <a:pt x="119" y="428"/>
                      <a:pt x="139" y="428"/>
                      <a:pt x="159" y="408"/>
                    </a:cubicBezTo>
                    <a:cubicBezTo>
                      <a:pt x="159" y="408"/>
                      <a:pt x="357" y="269"/>
                      <a:pt x="594" y="150"/>
                    </a:cubicBezTo>
                    <a:cubicBezTo>
                      <a:pt x="634" y="131"/>
                      <a:pt x="634" y="91"/>
                      <a:pt x="614" y="51"/>
                    </a:cubicBezTo>
                    <a:cubicBezTo>
                      <a:pt x="602" y="14"/>
                      <a:pt x="573" y="0"/>
                      <a:pt x="544"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615600" y="4148125"/>
                <a:ext cx="22300" cy="374275"/>
              </a:xfrm>
              <a:custGeom>
                <a:rect b="b" l="l" r="r" t="t"/>
                <a:pathLst>
                  <a:path extrusionOk="0" h="14971" w="892">
                    <a:moveTo>
                      <a:pt x="179" y="0"/>
                    </a:moveTo>
                    <a:cubicBezTo>
                      <a:pt x="90" y="0"/>
                      <a:pt x="0" y="60"/>
                      <a:pt x="0" y="178"/>
                    </a:cubicBezTo>
                    <a:cubicBezTo>
                      <a:pt x="0" y="277"/>
                      <a:pt x="238" y="9585"/>
                      <a:pt x="515" y="14753"/>
                    </a:cubicBezTo>
                    <a:lnTo>
                      <a:pt x="892" y="14971"/>
                    </a:lnTo>
                    <a:cubicBezTo>
                      <a:pt x="614" y="9862"/>
                      <a:pt x="357" y="277"/>
                      <a:pt x="357" y="178"/>
                    </a:cubicBezTo>
                    <a:cubicBezTo>
                      <a:pt x="357" y="60"/>
                      <a:pt x="268" y="0"/>
                      <a:pt x="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880950" y="3368875"/>
                <a:ext cx="76750" cy="477775"/>
              </a:xfrm>
              <a:custGeom>
                <a:rect b="b" l="l" r="r" t="t"/>
                <a:pathLst>
                  <a:path extrusionOk="0" h="19111" w="3070">
                    <a:moveTo>
                      <a:pt x="2912" y="1"/>
                    </a:moveTo>
                    <a:cubicBezTo>
                      <a:pt x="2832" y="1"/>
                      <a:pt x="2773" y="60"/>
                      <a:pt x="2773" y="140"/>
                    </a:cubicBezTo>
                    <a:cubicBezTo>
                      <a:pt x="2773" y="278"/>
                      <a:pt x="2832" y="12853"/>
                      <a:pt x="40" y="18912"/>
                    </a:cubicBezTo>
                    <a:cubicBezTo>
                      <a:pt x="1" y="18972"/>
                      <a:pt x="40" y="19051"/>
                      <a:pt x="100" y="19091"/>
                    </a:cubicBezTo>
                    <a:cubicBezTo>
                      <a:pt x="119" y="19091"/>
                      <a:pt x="139" y="19110"/>
                      <a:pt x="159" y="19110"/>
                    </a:cubicBezTo>
                    <a:cubicBezTo>
                      <a:pt x="218" y="19110"/>
                      <a:pt x="258" y="19071"/>
                      <a:pt x="298" y="19031"/>
                    </a:cubicBezTo>
                    <a:cubicBezTo>
                      <a:pt x="1783" y="15823"/>
                      <a:pt x="2436" y="10853"/>
                      <a:pt x="2753" y="7249"/>
                    </a:cubicBezTo>
                    <a:cubicBezTo>
                      <a:pt x="3070" y="3367"/>
                      <a:pt x="3050" y="179"/>
                      <a:pt x="3050" y="140"/>
                    </a:cubicBezTo>
                    <a:cubicBezTo>
                      <a:pt x="3050" y="60"/>
                      <a:pt x="2991" y="1"/>
                      <a:pt x="2912" y="1"/>
                    </a:cubicBezTo>
                    <a:close/>
                  </a:path>
                </a:pathLst>
              </a:custGeom>
              <a:solidFill>
                <a:srgbClr val="EFE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739375" y="3352050"/>
                <a:ext cx="109925" cy="492125"/>
              </a:xfrm>
              <a:custGeom>
                <a:rect b="b" l="l" r="r" t="t"/>
                <a:pathLst>
                  <a:path extrusionOk="0" h="19685" w="4397">
                    <a:moveTo>
                      <a:pt x="4277" y="1"/>
                    </a:moveTo>
                    <a:cubicBezTo>
                      <a:pt x="4198" y="1"/>
                      <a:pt x="4119" y="60"/>
                      <a:pt x="4119" y="120"/>
                    </a:cubicBezTo>
                    <a:cubicBezTo>
                      <a:pt x="4099" y="258"/>
                      <a:pt x="2456" y="12595"/>
                      <a:pt x="20" y="19486"/>
                    </a:cubicBezTo>
                    <a:cubicBezTo>
                      <a:pt x="0" y="19566"/>
                      <a:pt x="20" y="19645"/>
                      <a:pt x="99" y="19665"/>
                    </a:cubicBezTo>
                    <a:cubicBezTo>
                      <a:pt x="119" y="19665"/>
                      <a:pt x="139" y="19684"/>
                      <a:pt x="159" y="19684"/>
                    </a:cubicBezTo>
                    <a:cubicBezTo>
                      <a:pt x="218" y="19684"/>
                      <a:pt x="258" y="19645"/>
                      <a:pt x="277" y="19585"/>
                    </a:cubicBezTo>
                    <a:cubicBezTo>
                      <a:pt x="2733" y="12654"/>
                      <a:pt x="4376" y="298"/>
                      <a:pt x="4396" y="159"/>
                    </a:cubicBezTo>
                    <a:cubicBezTo>
                      <a:pt x="4396" y="80"/>
                      <a:pt x="4337" y="21"/>
                      <a:pt x="4277" y="1"/>
                    </a:cubicBezTo>
                    <a:close/>
                  </a:path>
                </a:pathLst>
              </a:custGeom>
              <a:solidFill>
                <a:srgbClr val="EFE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1689875" y="3930075"/>
                <a:ext cx="417375" cy="334450"/>
              </a:xfrm>
              <a:custGeom>
                <a:rect b="b" l="l" r="r" t="t"/>
                <a:pathLst>
                  <a:path extrusionOk="0" h="13378" w="16695">
                    <a:moveTo>
                      <a:pt x="3013" y="0"/>
                    </a:moveTo>
                    <a:cubicBezTo>
                      <a:pt x="2574" y="0"/>
                      <a:pt x="2129" y="111"/>
                      <a:pt x="1724" y="346"/>
                    </a:cubicBezTo>
                    <a:cubicBezTo>
                      <a:pt x="437" y="1078"/>
                      <a:pt x="1" y="2722"/>
                      <a:pt x="753" y="3970"/>
                    </a:cubicBezTo>
                    <a:lnTo>
                      <a:pt x="833" y="4128"/>
                    </a:lnTo>
                    <a:lnTo>
                      <a:pt x="912" y="4247"/>
                    </a:lnTo>
                    <a:lnTo>
                      <a:pt x="971" y="4346"/>
                    </a:lnTo>
                    <a:lnTo>
                      <a:pt x="1110" y="4583"/>
                    </a:lnTo>
                    <a:lnTo>
                      <a:pt x="1347" y="5019"/>
                    </a:lnTo>
                    <a:cubicBezTo>
                      <a:pt x="1526" y="5296"/>
                      <a:pt x="1704" y="5593"/>
                      <a:pt x="1882" y="5871"/>
                    </a:cubicBezTo>
                    <a:cubicBezTo>
                      <a:pt x="2239" y="6445"/>
                      <a:pt x="2595" y="7019"/>
                      <a:pt x="2991" y="7593"/>
                    </a:cubicBezTo>
                    <a:cubicBezTo>
                      <a:pt x="3169" y="7871"/>
                      <a:pt x="3367" y="8148"/>
                      <a:pt x="3565" y="8445"/>
                    </a:cubicBezTo>
                    <a:cubicBezTo>
                      <a:pt x="3763" y="8722"/>
                      <a:pt x="3981" y="8999"/>
                      <a:pt x="4199" y="9296"/>
                    </a:cubicBezTo>
                    <a:cubicBezTo>
                      <a:pt x="4417" y="9574"/>
                      <a:pt x="4654" y="9871"/>
                      <a:pt x="4892" y="10148"/>
                    </a:cubicBezTo>
                    <a:cubicBezTo>
                      <a:pt x="5011" y="10306"/>
                      <a:pt x="5150" y="10445"/>
                      <a:pt x="5288" y="10584"/>
                    </a:cubicBezTo>
                    <a:cubicBezTo>
                      <a:pt x="5427" y="10742"/>
                      <a:pt x="5565" y="10881"/>
                      <a:pt x="5744" y="11039"/>
                    </a:cubicBezTo>
                    <a:cubicBezTo>
                      <a:pt x="5922" y="11217"/>
                      <a:pt x="6100" y="11376"/>
                      <a:pt x="6298" y="11514"/>
                    </a:cubicBezTo>
                    <a:cubicBezTo>
                      <a:pt x="6417" y="11593"/>
                      <a:pt x="6536" y="11673"/>
                      <a:pt x="6674" y="11772"/>
                    </a:cubicBezTo>
                    <a:cubicBezTo>
                      <a:pt x="6734" y="11811"/>
                      <a:pt x="6813" y="11851"/>
                      <a:pt x="6892" y="11891"/>
                    </a:cubicBezTo>
                    <a:lnTo>
                      <a:pt x="7031" y="11970"/>
                    </a:lnTo>
                    <a:cubicBezTo>
                      <a:pt x="7407" y="12168"/>
                      <a:pt x="7803" y="12326"/>
                      <a:pt x="8199" y="12465"/>
                    </a:cubicBezTo>
                    <a:cubicBezTo>
                      <a:pt x="8932" y="12683"/>
                      <a:pt x="9684" y="12861"/>
                      <a:pt x="10457" y="12960"/>
                    </a:cubicBezTo>
                    <a:cubicBezTo>
                      <a:pt x="11169" y="13059"/>
                      <a:pt x="11843" y="13118"/>
                      <a:pt x="12476" y="13178"/>
                    </a:cubicBezTo>
                    <a:cubicBezTo>
                      <a:pt x="13130" y="13237"/>
                      <a:pt x="13764" y="13296"/>
                      <a:pt x="14358" y="13356"/>
                    </a:cubicBezTo>
                    <a:lnTo>
                      <a:pt x="14377" y="13356"/>
                    </a:lnTo>
                    <a:cubicBezTo>
                      <a:pt x="14474" y="13371"/>
                      <a:pt x="14570" y="13378"/>
                      <a:pt x="14665" y="13378"/>
                    </a:cubicBezTo>
                    <a:cubicBezTo>
                      <a:pt x="15582" y="13378"/>
                      <a:pt x="16392" y="12705"/>
                      <a:pt x="16536" y="11772"/>
                    </a:cubicBezTo>
                    <a:cubicBezTo>
                      <a:pt x="16694" y="10742"/>
                      <a:pt x="15981" y="9791"/>
                      <a:pt x="14952" y="9613"/>
                    </a:cubicBezTo>
                    <a:cubicBezTo>
                      <a:pt x="14298" y="9494"/>
                      <a:pt x="13625" y="9376"/>
                      <a:pt x="13011" y="9277"/>
                    </a:cubicBezTo>
                    <a:cubicBezTo>
                      <a:pt x="12377" y="9158"/>
                      <a:pt x="11764" y="9039"/>
                      <a:pt x="11209" y="8900"/>
                    </a:cubicBezTo>
                    <a:cubicBezTo>
                      <a:pt x="10714" y="8782"/>
                      <a:pt x="10219" y="8623"/>
                      <a:pt x="9724" y="8405"/>
                    </a:cubicBezTo>
                    <a:cubicBezTo>
                      <a:pt x="9526" y="8326"/>
                      <a:pt x="9328" y="8207"/>
                      <a:pt x="9150" y="8088"/>
                    </a:cubicBezTo>
                    <a:lnTo>
                      <a:pt x="9090" y="8049"/>
                    </a:lnTo>
                    <a:cubicBezTo>
                      <a:pt x="9090" y="8049"/>
                      <a:pt x="9090" y="8049"/>
                      <a:pt x="9070" y="8029"/>
                    </a:cubicBezTo>
                    <a:cubicBezTo>
                      <a:pt x="9031" y="7989"/>
                      <a:pt x="8971" y="7910"/>
                      <a:pt x="8912" y="7851"/>
                    </a:cubicBezTo>
                    <a:cubicBezTo>
                      <a:pt x="8833" y="7791"/>
                      <a:pt x="8773" y="7692"/>
                      <a:pt x="8694" y="7613"/>
                    </a:cubicBezTo>
                    <a:cubicBezTo>
                      <a:pt x="8615" y="7514"/>
                      <a:pt x="8536" y="7415"/>
                      <a:pt x="8457" y="7296"/>
                    </a:cubicBezTo>
                    <a:cubicBezTo>
                      <a:pt x="8318" y="7079"/>
                      <a:pt x="8159" y="6861"/>
                      <a:pt x="8001" y="6623"/>
                    </a:cubicBezTo>
                    <a:cubicBezTo>
                      <a:pt x="7843" y="6366"/>
                      <a:pt x="7684" y="6128"/>
                      <a:pt x="7546" y="5871"/>
                    </a:cubicBezTo>
                    <a:cubicBezTo>
                      <a:pt x="7387" y="5613"/>
                      <a:pt x="7249" y="5356"/>
                      <a:pt x="7110" y="5078"/>
                    </a:cubicBezTo>
                    <a:cubicBezTo>
                      <a:pt x="6813" y="4564"/>
                      <a:pt x="6536" y="4009"/>
                      <a:pt x="6258" y="3455"/>
                    </a:cubicBezTo>
                    <a:cubicBezTo>
                      <a:pt x="6120" y="3177"/>
                      <a:pt x="6001" y="2900"/>
                      <a:pt x="5862" y="2623"/>
                    </a:cubicBezTo>
                    <a:lnTo>
                      <a:pt x="5664" y="2207"/>
                    </a:lnTo>
                    <a:lnTo>
                      <a:pt x="5585" y="1989"/>
                    </a:lnTo>
                    <a:lnTo>
                      <a:pt x="5526" y="1890"/>
                    </a:lnTo>
                    <a:lnTo>
                      <a:pt x="5506" y="1851"/>
                    </a:lnTo>
                    <a:cubicBezTo>
                      <a:pt x="5506" y="1831"/>
                      <a:pt x="5486" y="1791"/>
                      <a:pt x="5486" y="1791"/>
                    </a:cubicBezTo>
                    <a:cubicBezTo>
                      <a:pt x="5447" y="1653"/>
                      <a:pt x="5387" y="1514"/>
                      <a:pt x="5328" y="1375"/>
                    </a:cubicBezTo>
                    <a:cubicBezTo>
                      <a:pt x="4856" y="500"/>
                      <a:pt x="3946" y="0"/>
                      <a:pt x="3013" y="0"/>
                    </a:cubicBez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1881475" y="4131600"/>
                <a:ext cx="38650" cy="27925"/>
              </a:xfrm>
              <a:custGeom>
                <a:rect b="b" l="l" r="r" t="t"/>
                <a:pathLst>
                  <a:path extrusionOk="0" h="1117" w="1546">
                    <a:moveTo>
                      <a:pt x="1411" y="0"/>
                    </a:moveTo>
                    <a:cubicBezTo>
                      <a:pt x="1397" y="0"/>
                      <a:pt x="1382" y="3"/>
                      <a:pt x="1367" y="8"/>
                    </a:cubicBezTo>
                    <a:cubicBezTo>
                      <a:pt x="872" y="225"/>
                      <a:pt x="436" y="542"/>
                      <a:pt x="60" y="938"/>
                    </a:cubicBezTo>
                    <a:cubicBezTo>
                      <a:pt x="0" y="978"/>
                      <a:pt x="0" y="1057"/>
                      <a:pt x="60" y="1097"/>
                    </a:cubicBezTo>
                    <a:cubicBezTo>
                      <a:pt x="80" y="1117"/>
                      <a:pt x="99" y="1117"/>
                      <a:pt x="139" y="1117"/>
                    </a:cubicBezTo>
                    <a:cubicBezTo>
                      <a:pt x="159" y="1117"/>
                      <a:pt x="198" y="1117"/>
                      <a:pt x="218" y="1097"/>
                    </a:cubicBezTo>
                    <a:cubicBezTo>
                      <a:pt x="575" y="721"/>
                      <a:pt x="991" y="443"/>
                      <a:pt x="1446" y="225"/>
                    </a:cubicBezTo>
                    <a:cubicBezTo>
                      <a:pt x="1505" y="206"/>
                      <a:pt x="1545" y="126"/>
                      <a:pt x="1525" y="67"/>
                    </a:cubicBezTo>
                    <a:cubicBezTo>
                      <a:pt x="1496" y="22"/>
                      <a:pt x="1455" y="0"/>
                      <a:pt x="1411" y="0"/>
                    </a:cubicBezTo>
                    <a:close/>
                  </a:path>
                </a:pathLst>
              </a:custGeom>
              <a:solidFill>
                <a:srgbClr val="AF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1884075" y="4134750"/>
                <a:ext cx="29100" cy="7475"/>
              </a:xfrm>
              <a:custGeom>
                <a:rect b="b" l="l" r="r" t="t"/>
                <a:pathLst>
                  <a:path extrusionOk="0" h="299" w="1164">
                    <a:moveTo>
                      <a:pt x="1065" y="0"/>
                    </a:moveTo>
                    <a:cubicBezTo>
                      <a:pt x="748" y="0"/>
                      <a:pt x="451" y="20"/>
                      <a:pt x="134" y="60"/>
                    </a:cubicBezTo>
                    <a:cubicBezTo>
                      <a:pt x="1" y="79"/>
                      <a:pt x="14" y="299"/>
                      <a:pt x="138" y="299"/>
                    </a:cubicBezTo>
                    <a:cubicBezTo>
                      <a:pt x="143" y="299"/>
                      <a:pt x="148" y="298"/>
                      <a:pt x="154" y="297"/>
                    </a:cubicBezTo>
                    <a:lnTo>
                      <a:pt x="174" y="297"/>
                    </a:lnTo>
                    <a:cubicBezTo>
                      <a:pt x="396" y="253"/>
                      <a:pt x="608" y="231"/>
                      <a:pt x="825" y="231"/>
                    </a:cubicBezTo>
                    <a:cubicBezTo>
                      <a:pt x="898" y="231"/>
                      <a:pt x="971" y="233"/>
                      <a:pt x="1045" y="238"/>
                    </a:cubicBezTo>
                    <a:cubicBezTo>
                      <a:pt x="1104" y="238"/>
                      <a:pt x="1164" y="179"/>
                      <a:pt x="1164" y="119"/>
                    </a:cubicBezTo>
                    <a:cubicBezTo>
                      <a:pt x="1164" y="60"/>
                      <a:pt x="1124" y="0"/>
                      <a:pt x="1065" y="0"/>
                    </a:cubicBezTo>
                    <a:close/>
                  </a:path>
                </a:pathLst>
              </a:custGeom>
              <a:solidFill>
                <a:srgbClr val="AF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2016000" y="4172375"/>
                <a:ext cx="166375" cy="167675"/>
              </a:xfrm>
              <a:custGeom>
                <a:rect b="b" l="l" r="r" t="t"/>
                <a:pathLst>
                  <a:path extrusionOk="0" h="6707" w="6655">
                    <a:moveTo>
                      <a:pt x="2105" y="0"/>
                    </a:moveTo>
                    <a:cubicBezTo>
                      <a:pt x="2105" y="0"/>
                      <a:pt x="0" y="3248"/>
                      <a:pt x="1157" y="3248"/>
                    </a:cubicBezTo>
                    <a:cubicBezTo>
                      <a:pt x="1209" y="3248"/>
                      <a:pt x="1267" y="3242"/>
                      <a:pt x="1332" y="3228"/>
                    </a:cubicBezTo>
                    <a:cubicBezTo>
                      <a:pt x="1395" y="3216"/>
                      <a:pt x="1458" y="3211"/>
                      <a:pt x="1522" y="3211"/>
                    </a:cubicBezTo>
                    <a:cubicBezTo>
                      <a:pt x="3050" y="3211"/>
                      <a:pt x="5089" y="6485"/>
                      <a:pt x="5887" y="6694"/>
                    </a:cubicBezTo>
                    <a:cubicBezTo>
                      <a:pt x="5917" y="6702"/>
                      <a:pt x="5945" y="6707"/>
                      <a:pt x="5971" y="6707"/>
                    </a:cubicBezTo>
                    <a:cubicBezTo>
                      <a:pt x="6654" y="6707"/>
                      <a:pt x="5804" y="3769"/>
                      <a:pt x="5174" y="2357"/>
                    </a:cubicBezTo>
                    <a:cubicBezTo>
                      <a:pt x="4580" y="1129"/>
                      <a:pt x="3451" y="258"/>
                      <a:pt x="2105" y="0"/>
                    </a:cubicBez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1718600" y="3781275"/>
                <a:ext cx="125775" cy="319825"/>
              </a:xfrm>
              <a:custGeom>
                <a:rect b="b" l="l" r="r" t="t"/>
                <a:pathLst>
                  <a:path extrusionOk="0" h="12793" w="5031">
                    <a:moveTo>
                      <a:pt x="1010" y="0"/>
                    </a:moveTo>
                    <a:lnTo>
                      <a:pt x="0" y="5921"/>
                    </a:lnTo>
                    <a:lnTo>
                      <a:pt x="416" y="12793"/>
                    </a:lnTo>
                    <a:lnTo>
                      <a:pt x="3684" y="9228"/>
                    </a:lnTo>
                    <a:lnTo>
                      <a:pt x="3822" y="9090"/>
                    </a:lnTo>
                    <a:lnTo>
                      <a:pt x="5030" y="7882"/>
                    </a:lnTo>
                    <a:cubicBezTo>
                      <a:pt x="5030" y="7882"/>
                      <a:pt x="4040" y="5605"/>
                      <a:pt x="3268" y="3684"/>
                    </a:cubicBezTo>
                    <a:cubicBezTo>
                      <a:pt x="3248" y="3624"/>
                      <a:pt x="3208" y="3545"/>
                      <a:pt x="3189" y="3486"/>
                    </a:cubicBezTo>
                    <a:cubicBezTo>
                      <a:pt x="3129" y="3347"/>
                      <a:pt x="3090" y="3228"/>
                      <a:pt x="3050" y="3109"/>
                    </a:cubicBezTo>
                    <a:cubicBezTo>
                      <a:pt x="2595" y="1941"/>
                      <a:pt x="1901" y="872"/>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1484425" y="4569900"/>
                <a:ext cx="648575" cy="648075"/>
              </a:xfrm>
              <a:custGeom>
                <a:rect b="b" l="l" r="r" t="t"/>
                <a:pathLst>
                  <a:path extrusionOk="0" h="25923" w="25943">
                    <a:moveTo>
                      <a:pt x="12971" y="1"/>
                    </a:moveTo>
                    <a:cubicBezTo>
                      <a:pt x="12892" y="1"/>
                      <a:pt x="12833" y="60"/>
                      <a:pt x="12833" y="120"/>
                    </a:cubicBezTo>
                    <a:lnTo>
                      <a:pt x="12833" y="12259"/>
                    </a:lnTo>
                    <a:lnTo>
                      <a:pt x="8239" y="951"/>
                    </a:lnTo>
                    <a:cubicBezTo>
                      <a:pt x="8206" y="902"/>
                      <a:pt x="8147" y="867"/>
                      <a:pt x="8094" y="867"/>
                    </a:cubicBezTo>
                    <a:cubicBezTo>
                      <a:pt x="8082" y="867"/>
                      <a:pt x="8071" y="869"/>
                      <a:pt x="8060" y="872"/>
                    </a:cubicBezTo>
                    <a:cubicBezTo>
                      <a:pt x="8001" y="912"/>
                      <a:pt x="7981" y="971"/>
                      <a:pt x="8001" y="1050"/>
                    </a:cubicBezTo>
                    <a:lnTo>
                      <a:pt x="12674" y="12496"/>
                    </a:lnTo>
                    <a:lnTo>
                      <a:pt x="3981" y="3803"/>
                    </a:lnTo>
                    <a:cubicBezTo>
                      <a:pt x="3954" y="3775"/>
                      <a:pt x="3923" y="3764"/>
                      <a:pt x="3893" y="3764"/>
                    </a:cubicBezTo>
                    <a:cubicBezTo>
                      <a:pt x="3796" y="3764"/>
                      <a:pt x="3712" y="3890"/>
                      <a:pt x="3803" y="3981"/>
                    </a:cubicBezTo>
                    <a:lnTo>
                      <a:pt x="12457" y="12635"/>
                    </a:lnTo>
                    <a:lnTo>
                      <a:pt x="1011" y="8258"/>
                    </a:lnTo>
                    <a:cubicBezTo>
                      <a:pt x="993" y="8252"/>
                      <a:pt x="977" y="8249"/>
                      <a:pt x="962" y="8249"/>
                    </a:cubicBezTo>
                    <a:cubicBezTo>
                      <a:pt x="838" y="8249"/>
                      <a:pt x="791" y="8443"/>
                      <a:pt x="932" y="8496"/>
                    </a:cubicBezTo>
                    <a:lnTo>
                      <a:pt x="12298" y="12833"/>
                    </a:lnTo>
                    <a:lnTo>
                      <a:pt x="120" y="12833"/>
                    </a:lnTo>
                    <a:cubicBezTo>
                      <a:pt x="60" y="12833"/>
                      <a:pt x="1" y="12892"/>
                      <a:pt x="1" y="12952"/>
                    </a:cubicBezTo>
                    <a:cubicBezTo>
                      <a:pt x="1" y="13031"/>
                      <a:pt x="40" y="13090"/>
                      <a:pt x="120" y="13090"/>
                    </a:cubicBezTo>
                    <a:lnTo>
                      <a:pt x="12140" y="13090"/>
                    </a:lnTo>
                    <a:lnTo>
                      <a:pt x="1031" y="17605"/>
                    </a:lnTo>
                    <a:cubicBezTo>
                      <a:pt x="971" y="17625"/>
                      <a:pt x="932" y="17704"/>
                      <a:pt x="971" y="17764"/>
                    </a:cubicBezTo>
                    <a:cubicBezTo>
                      <a:pt x="991" y="17823"/>
                      <a:pt x="1031" y="17843"/>
                      <a:pt x="1090" y="17843"/>
                    </a:cubicBezTo>
                    <a:cubicBezTo>
                      <a:pt x="1090" y="17853"/>
                      <a:pt x="1095" y="17858"/>
                      <a:pt x="1102" y="17858"/>
                    </a:cubicBezTo>
                    <a:cubicBezTo>
                      <a:pt x="1110" y="17858"/>
                      <a:pt x="1120" y="17853"/>
                      <a:pt x="1130" y="17843"/>
                    </a:cubicBezTo>
                    <a:lnTo>
                      <a:pt x="12595" y="13169"/>
                    </a:lnTo>
                    <a:lnTo>
                      <a:pt x="3803" y="21962"/>
                    </a:lnTo>
                    <a:cubicBezTo>
                      <a:pt x="3763" y="22001"/>
                      <a:pt x="3763" y="22081"/>
                      <a:pt x="3803" y="22140"/>
                    </a:cubicBezTo>
                    <a:cubicBezTo>
                      <a:pt x="3833" y="22160"/>
                      <a:pt x="3867" y="22170"/>
                      <a:pt x="3899" y="22170"/>
                    </a:cubicBezTo>
                    <a:cubicBezTo>
                      <a:pt x="3932" y="22170"/>
                      <a:pt x="3961" y="22160"/>
                      <a:pt x="3981" y="22140"/>
                    </a:cubicBezTo>
                    <a:lnTo>
                      <a:pt x="12655" y="13467"/>
                    </a:lnTo>
                    <a:lnTo>
                      <a:pt x="8258" y="24912"/>
                    </a:lnTo>
                    <a:cubicBezTo>
                      <a:pt x="8239" y="24992"/>
                      <a:pt x="8258" y="25051"/>
                      <a:pt x="8338" y="25091"/>
                    </a:cubicBezTo>
                    <a:lnTo>
                      <a:pt x="8377" y="25091"/>
                    </a:lnTo>
                    <a:cubicBezTo>
                      <a:pt x="8437" y="25091"/>
                      <a:pt x="8476" y="25051"/>
                      <a:pt x="8496" y="25011"/>
                    </a:cubicBezTo>
                    <a:lnTo>
                      <a:pt x="12853" y="13645"/>
                    </a:lnTo>
                    <a:lnTo>
                      <a:pt x="12853" y="25803"/>
                    </a:lnTo>
                    <a:cubicBezTo>
                      <a:pt x="12853" y="25863"/>
                      <a:pt x="12912" y="25922"/>
                      <a:pt x="12971" y="25922"/>
                    </a:cubicBezTo>
                    <a:cubicBezTo>
                      <a:pt x="13051" y="25922"/>
                      <a:pt x="13110" y="25863"/>
                      <a:pt x="13110" y="25803"/>
                    </a:cubicBezTo>
                    <a:lnTo>
                      <a:pt x="13110" y="13506"/>
                    </a:lnTo>
                    <a:lnTo>
                      <a:pt x="17704" y="24813"/>
                    </a:lnTo>
                    <a:cubicBezTo>
                      <a:pt x="17724" y="24853"/>
                      <a:pt x="17783" y="24893"/>
                      <a:pt x="17823" y="24893"/>
                    </a:cubicBezTo>
                    <a:lnTo>
                      <a:pt x="17882" y="24893"/>
                    </a:lnTo>
                    <a:cubicBezTo>
                      <a:pt x="17942" y="24873"/>
                      <a:pt x="17962" y="24794"/>
                      <a:pt x="17942" y="24734"/>
                    </a:cubicBezTo>
                    <a:lnTo>
                      <a:pt x="13387" y="13546"/>
                    </a:lnTo>
                    <a:lnTo>
                      <a:pt x="21982" y="22140"/>
                    </a:lnTo>
                    <a:cubicBezTo>
                      <a:pt x="22001" y="22160"/>
                      <a:pt x="22021" y="22160"/>
                      <a:pt x="22061" y="22180"/>
                    </a:cubicBezTo>
                    <a:cubicBezTo>
                      <a:pt x="22100" y="22160"/>
                      <a:pt x="22120" y="22160"/>
                      <a:pt x="22160" y="22140"/>
                    </a:cubicBezTo>
                    <a:cubicBezTo>
                      <a:pt x="22199" y="22081"/>
                      <a:pt x="22199" y="22001"/>
                      <a:pt x="22160" y="21962"/>
                    </a:cubicBezTo>
                    <a:lnTo>
                      <a:pt x="13486" y="13288"/>
                    </a:lnTo>
                    <a:lnTo>
                      <a:pt x="13486" y="13288"/>
                    </a:lnTo>
                    <a:lnTo>
                      <a:pt x="24912" y="17704"/>
                    </a:lnTo>
                    <a:lnTo>
                      <a:pt x="24972" y="17704"/>
                    </a:lnTo>
                    <a:cubicBezTo>
                      <a:pt x="25011" y="17704"/>
                      <a:pt x="25071" y="17665"/>
                      <a:pt x="25091" y="17625"/>
                    </a:cubicBezTo>
                    <a:cubicBezTo>
                      <a:pt x="25110" y="17566"/>
                      <a:pt x="25071" y="17486"/>
                      <a:pt x="25011" y="17467"/>
                    </a:cubicBezTo>
                    <a:lnTo>
                      <a:pt x="13645" y="13110"/>
                    </a:lnTo>
                    <a:lnTo>
                      <a:pt x="25823" y="13110"/>
                    </a:lnTo>
                    <a:cubicBezTo>
                      <a:pt x="25883" y="13110"/>
                      <a:pt x="25942" y="13051"/>
                      <a:pt x="25942" y="12991"/>
                    </a:cubicBezTo>
                    <a:cubicBezTo>
                      <a:pt x="25942" y="12912"/>
                      <a:pt x="25883" y="12853"/>
                      <a:pt x="25823" y="12853"/>
                    </a:cubicBezTo>
                    <a:lnTo>
                      <a:pt x="13407" y="12853"/>
                    </a:lnTo>
                    <a:lnTo>
                      <a:pt x="24912" y="8159"/>
                    </a:lnTo>
                    <a:cubicBezTo>
                      <a:pt x="25039" y="8087"/>
                      <a:pt x="24968" y="7917"/>
                      <a:pt x="24849" y="7917"/>
                    </a:cubicBezTo>
                    <a:cubicBezTo>
                      <a:pt x="24838" y="7917"/>
                      <a:pt x="24826" y="7918"/>
                      <a:pt x="24813" y="7922"/>
                    </a:cubicBezTo>
                    <a:lnTo>
                      <a:pt x="13645" y="12476"/>
                    </a:lnTo>
                    <a:lnTo>
                      <a:pt x="13645" y="12476"/>
                    </a:lnTo>
                    <a:lnTo>
                      <a:pt x="22140" y="3981"/>
                    </a:lnTo>
                    <a:cubicBezTo>
                      <a:pt x="22231" y="3890"/>
                      <a:pt x="22147" y="3764"/>
                      <a:pt x="22050" y="3764"/>
                    </a:cubicBezTo>
                    <a:cubicBezTo>
                      <a:pt x="22020" y="3764"/>
                      <a:pt x="21989" y="3775"/>
                      <a:pt x="21962" y="3803"/>
                    </a:cubicBezTo>
                    <a:lnTo>
                      <a:pt x="13288" y="12457"/>
                    </a:lnTo>
                    <a:lnTo>
                      <a:pt x="13288" y="12457"/>
                    </a:lnTo>
                    <a:lnTo>
                      <a:pt x="17684" y="1011"/>
                    </a:lnTo>
                    <a:cubicBezTo>
                      <a:pt x="17704" y="951"/>
                      <a:pt x="17684" y="872"/>
                      <a:pt x="17605" y="852"/>
                    </a:cubicBezTo>
                    <a:cubicBezTo>
                      <a:pt x="17591" y="848"/>
                      <a:pt x="17576" y="845"/>
                      <a:pt x="17561" y="845"/>
                    </a:cubicBezTo>
                    <a:cubicBezTo>
                      <a:pt x="17512" y="845"/>
                      <a:pt x="17462" y="871"/>
                      <a:pt x="17447" y="932"/>
                    </a:cubicBezTo>
                    <a:lnTo>
                      <a:pt x="13090" y="12298"/>
                    </a:lnTo>
                    <a:lnTo>
                      <a:pt x="13090" y="120"/>
                    </a:lnTo>
                    <a:cubicBezTo>
                      <a:pt x="13090" y="60"/>
                      <a:pt x="13031" y="1"/>
                      <a:pt x="129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1418100" y="4538100"/>
                <a:ext cx="773300" cy="712550"/>
              </a:xfrm>
              <a:custGeom>
                <a:rect b="b" l="l" r="r" t="t"/>
                <a:pathLst>
                  <a:path extrusionOk="0" h="28502" w="30932">
                    <a:moveTo>
                      <a:pt x="15624" y="1788"/>
                    </a:moveTo>
                    <a:cubicBezTo>
                      <a:pt x="20654" y="1788"/>
                      <a:pt x="25209" y="4817"/>
                      <a:pt x="27130" y="9471"/>
                    </a:cubicBezTo>
                    <a:cubicBezTo>
                      <a:pt x="29051" y="14125"/>
                      <a:pt x="27981" y="19491"/>
                      <a:pt x="24437" y="23036"/>
                    </a:cubicBezTo>
                    <a:cubicBezTo>
                      <a:pt x="22049" y="25423"/>
                      <a:pt x="18853" y="26691"/>
                      <a:pt x="15605" y="26691"/>
                    </a:cubicBezTo>
                    <a:cubicBezTo>
                      <a:pt x="14003" y="26691"/>
                      <a:pt x="12389" y="26383"/>
                      <a:pt x="10852" y="25749"/>
                    </a:cubicBezTo>
                    <a:cubicBezTo>
                      <a:pt x="6198" y="23808"/>
                      <a:pt x="3169" y="19273"/>
                      <a:pt x="3169" y="14243"/>
                    </a:cubicBezTo>
                    <a:cubicBezTo>
                      <a:pt x="3189" y="7372"/>
                      <a:pt x="8753" y="1788"/>
                      <a:pt x="15624" y="1788"/>
                    </a:cubicBezTo>
                    <a:close/>
                    <a:moveTo>
                      <a:pt x="15628" y="1"/>
                    </a:moveTo>
                    <a:cubicBezTo>
                      <a:pt x="10988" y="1"/>
                      <a:pt x="6495" y="2276"/>
                      <a:pt x="3783" y="6322"/>
                    </a:cubicBezTo>
                    <a:cubicBezTo>
                      <a:pt x="0" y="11966"/>
                      <a:pt x="733" y="19511"/>
                      <a:pt x="5545" y="24323"/>
                    </a:cubicBezTo>
                    <a:cubicBezTo>
                      <a:pt x="8218" y="26996"/>
                      <a:pt x="11842" y="28501"/>
                      <a:pt x="15624" y="28501"/>
                    </a:cubicBezTo>
                    <a:cubicBezTo>
                      <a:pt x="22417" y="28501"/>
                      <a:pt x="28278" y="23709"/>
                      <a:pt x="29605" y="17036"/>
                    </a:cubicBezTo>
                    <a:cubicBezTo>
                      <a:pt x="30932" y="10362"/>
                      <a:pt x="27367" y="3689"/>
                      <a:pt x="21090" y="1095"/>
                    </a:cubicBezTo>
                    <a:cubicBezTo>
                      <a:pt x="19314" y="355"/>
                      <a:pt x="17460" y="1"/>
                      <a:pt x="156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1753750" y="4843675"/>
                <a:ext cx="109925" cy="100525"/>
              </a:xfrm>
              <a:custGeom>
                <a:rect b="b" l="l" r="r" t="t"/>
                <a:pathLst>
                  <a:path extrusionOk="0" h="4021" w="4397">
                    <a:moveTo>
                      <a:pt x="2198" y="1"/>
                    </a:moveTo>
                    <a:cubicBezTo>
                      <a:pt x="1684" y="1"/>
                      <a:pt x="1169" y="199"/>
                      <a:pt x="773" y="595"/>
                    </a:cubicBezTo>
                    <a:cubicBezTo>
                      <a:pt x="0" y="1387"/>
                      <a:pt x="0" y="2654"/>
                      <a:pt x="773" y="3426"/>
                    </a:cubicBezTo>
                    <a:cubicBezTo>
                      <a:pt x="1169" y="3822"/>
                      <a:pt x="1684" y="4021"/>
                      <a:pt x="2198" y="4021"/>
                    </a:cubicBezTo>
                    <a:cubicBezTo>
                      <a:pt x="2713" y="4021"/>
                      <a:pt x="3228" y="3822"/>
                      <a:pt x="3624" y="3426"/>
                    </a:cubicBezTo>
                    <a:cubicBezTo>
                      <a:pt x="4397" y="2654"/>
                      <a:pt x="4397" y="1387"/>
                      <a:pt x="3624" y="595"/>
                    </a:cubicBezTo>
                    <a:cubicBezTo>
                      <a:pt x="3228" y="199"/>
                      <a:pt x="2713" y="1"/>
                      <a:pt x="2198" y="1"/>
                    </a:cubicBezTo>
                    <a:close/>
                  </a:path>
                </a:pathLst>
              </a:custGeom>
              <a:solidFill>
                <a:srgbClr val="6E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1780975" y="4866450"/>
                <a:ext cx="55475" cy="55475"/>
              </a:xfrm>
              <a:custGeom>
                <a:rect b="b" l="l" r="r" t="t"/>
                <a:pathLst>
                  <a:path extrusionOk="0" h="2219" w="2219">
                    <a:moveTo>
                      <a:pt x="1109" y="1"/>
                    </a:moveTo>
                    <a:cubicBezTo>
                      <a:pt x="496" y="1"/>
                      <a:pt x="1" y="496"/>
                      <a:pt x="1" y="1109"/>
                    </a:cubicBezTo>
                    <a:cubicBezTo>
                      <a:pt x="1" y="1723"/>
                      <a:pt x="496" y="2218"/>
                      <a:pt x="1109" y="2218"/>
                    </a:cubicBezTo>
                    <a:cubicBezTo>
                      <a:pt x="1723" y="2218"/>
                      <a:pt x="2218" y="1723"/>
                      <a:pt x="2218" y="1109"/>
                    </a:cubicBezTo>
                    <a:cubicBezTo>
                      <a:pt x="2218" y="496"/>
                      <a:pt x="1723" y="1"/>
                      <a:pt x="1109"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1400275" y="3840675"/>
                <a:ext cx="416375" cy="1070225"/>
              </a:xfrm>
              <a:custGeom>
                <a:rect b="b" l="l" r="r" t="t"/>
                <a:pathLst>
                  <a:path extrusionOk="0" h="42809" w="16655">
                    <a:moveTo>
                      <a:pt x="733" y="1"/>
                    </a:moveTo>
                    <a:cubicBezTo>
                      <a:pt x="0" y="1"/>
                      <a:pt x="0" y="1070"/>
                      <a:pt x="733" y="1070"/>
                    </a:cubicBezTo>
                    <a:lnTo>
                      <a:pt x="7209" y="1070"/>
                    </a:lnTo>
                    <a:lnTo>
                      <a:pt x="15506" y="42358"/>
                    </a:lnTo>
                    <a:cubicBezTo>
                      <a:pt x="15562" y="42604"/>
                      <a:pt x="15781" y="42795"/>
                      <a:pt x="16025" y="42795"/>
                    </a:cubicBezTo>
                    <a:cubicBezTo>
                      <a:pt x="16036" y="42795"/>
                      <a:pt x="16048" y="42795"/>
                      <a:pt x="16060" y="42794"/>
                    </a:cubicBezTo>
                    <a:cubicBezTo>
                      <a:pt x="16080" y="42804"/>
                      <a:pt x="16095" y="42809"/>
                      <a:pt x="16110" y="42809"/>
                    </a:cubicBezTo>
                    <a:cubicBezTo>
                      <a:pt x="16125" y="42809"/>
                      <a:pt x="16139" y="42804"/>
                      <a:pt x="16159" y="42794"/>
                    </a:cubicBezTo>
                    <a:cubicBezTo>
                      <a:pt x="16456" y="42735"/>
                      <a:pt x="16654" y="42457"/>
                      <a:pt x="16595" y="42160"/>
                    </a:cubicBezTo>
                    <a:lnTo>
                      <a:pt x="8199" y="436"/>
                    </a:lnTo>
                    <a:cubicBezTo>
                      <a:pt x="8139" y="179"/>
                      <a:pt x="7921" y="1"/>
                      <a:pt x="76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1513650" y="4549600"/>
                <a:ext cx="880725" cy="658475"/>
              </a:xfrm>
              <a:custGeom>
                <a:rect b="b" l="l" r="r" t="t"/>
                <a:pathLst>
                  <a:path extrusionOk="0" h="26339" w="35229">
                    <a:moveTo>
                      <a:pt x="693" y="1"/>
                    </a:moveTo>
                    <a:cubicBezTo>
                      <a:pt x="0" y="41"/>
                      <a:pt x="0" y="1031"/>
                      <a:pt x="693" y="1090"/>
                    </a:cubicBezTo>
                    <a:lnTo>
                      <a:pt x="28912" y="1090"/>
                    </a:lnTo>
                    <a:lnTo>
                      <a:pt x="34140" y="21982"/>
                    </a:lnTo>
                    <a:lnTo>
                      <a:pt x="34140" y="25823"/>
                    </a:lnTo>
                    <a:cubicBezTo>
                      <a:pt x="34140" y="26101"/>
                      <a:pt x="34377" y="26338"/>
                      <a:pt x="34674" y="26338"/>
                    </a:cubicBezTo>
                    <a:cubicBezTo>
                      <a:pt x="34971" y="26338"/>
                      <a:pt x="35229" y="26101"/>
                      <a:pt x="35229" y="25804"/>
                    </a:cubicBezTo>
                    <a:lnTo>
                      <a:pt x="35229" y="21902"/>
                    </a:lnTo>
                    <a:cubicBezTo>
                      <a:pt x="35209" y="21863"/>
                      <a:pt x="35209" y="21823"/>
                      <a:pt x="35209" y="21784"/>
                    </a:cubicBezTo>
                    <a:lnTo>
                      <a:pt x="29843" y="417"/>
                    </a:lnTo>
                    <a:cubicBezTo>
                      <a:pt x="29783" y="179"/>
                      <a:pt x="29565" y="1"/>
                      <a:pt x="293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2320100" y="5147775"/>
                <a:ext cx="126750" cy="115125"/>
              </a:xfrm>
              <a:custGeom>
                <a:rect b="b" l="l" r="r" t="t"/>
                <a:pathLst>
                  <a:path extrusionOk="0" h="4605" w="5070">
                    <a:moveTo>
                      <a:pt x="2535" y="0"/>
                    </a:moveTo>
                    <a:cubicBezTo>
                      <a:pt x="1946" y="0"/>
                      <a:pt x="1357" y="223"/>
                      <a:pt x="911" y="669"/>
                    </a:cubicBezTo>
                    <a:cubicBezTo>
                      <a:pt x="0" y="1580"/>
                      <a:pt x="0" y="3025"/>
                      <a:pt x="911" y="3936"/>
                    </a:cubicBezTo>
                    <a:cubicBezTo>
                      <a:pt x="1357" y="4382"/>
                      <a:pt x="1946" y="4604"/>
                      <a:pt x="2535" y="4604"/>
                    </a:cubicBezTo>
                    <a:cubicBezTo>
                      <a:pt x="3124" y="4604"/>
                      <a:pt x="3713" y="4382"/>
                      <a:pt x="4159" y="3936"/>
                    </a:cubicBezTo>
                    <a:cubicBezTo>
                      <a:pt x="5070" y="3025"/>
                      <a:pt x="5070" y="1580"/>
                      <a:pt x="4159" y="669"/>
                    </a:cubicBezTo>
                    <a:cubicBezTo>
                      <a:pt x="3713" y="223"/>
                      <a:pt x="3124" y="0"/>
                      <a:pt x="2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2357225" y="5178825"/>
                <a:ext cx="61425" cy="53000"/>
              </a:xfrm>
              <a:custGeom>
                <a:rect b="b" l="l" r="r" t="t"/>
                <a:pathLst>
                  <a:path extrusionOk="0" h="2120" w="2457">
                    <a:moveTo>
                      <a:pt x="1050" y="1"/>
                    </a:moveTo>
                    <a:cubicBezTo>
                      <a:pt x="476" y="1"/>
                      <a:pt x="1" y="476"/>
                      <a:pt x="1" y="1070"/>
                    </a:cubicBezTo>
                    <a:cubicBezTo>
                      <a:pt x="1" y="1699"/>
                      <a:pt x="515" y="2119"/>
                      <a:pt x="1056" y="2119"/>
                    </a:cubicBezTo>
                    <a:cubicBezTo>
                      <a:pt x="1317" y="2119"/>
                      <a:pt x="1584" y="2022"/>
                      <a:pt x="1803" y="1803"/>
                    </a:cubicBezTo>
                    <a:cubicBezTo>
                      <a:pt x="2456" y="1149"/>
                      <a:pt x="2001" y="1"/>
                      <a:pt x="10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1482450" y="4223375"/>
                <a:ext cx="536675" cy="283200"/>
              </a:xfrm>
              <a:custGeom>
                <a:rect b="b" l="l" r="r" t="t"/>
                <a:pathLst>
                  <a:path extrusionOk="0" h="11328" w="21467">
                    <a:moveTo>
                      <a:pt x="733" y="0"/>
                    </a:moveTo>
                    <a:cubicBezTo>
                      <a:pt x="317" y="0"/>
                      <a:pt x="1" y="258"/>
                      <a:pt x="1" y="555"/>
                    </a:cubicBezTo>
                    <a:lnTo>
                      <a:pt x="1" y="10792"/>
                    </a:lnTo>
                    <a:cubicBezTo>
                      <a:pt x="1" y="11089"/>
                      <a:pt x="317" y="11327"/>
                      <a:pt x="733" y="11327"/>
                    </a:cubicBezTo>
                    <a:lnTo>
                      <a:pt x="20754" y="11327"/>
                    </a:lnTo>
                    <a:cubicBezTo>
                      <a:pt x="21150" y="11327"/>
                      <a:pt x="21467" y="11089"/>
                      <a:pt x="21467" y="10792"/>
                    </a:cubicBezTo>
                    <a:lnTo>
                      <a:pt x="21467" y="555"/>
                    </a:lnTo>
                    <a:cubicBezTo>
                      <a:pt x="21467" y="258"/>
                      <a:pt x="21130" y="0"/>
                      <a:pt x="20754" y="0"/>
                    </a:cubicBezTo>
                    <a:close/>
                  </a:path>
                </a:pathLst>
              </a:custGeom>
              <a:solidFill>
                <a:srgbClr val="7723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1437850" y="4209950"/>
                <a:ext cx="623350" cy="26850"/>
              </a:xfrm>
              <a:custGeom>
                <a:rect b="b" l="l" r="r" t="t"/>
                <a:pathLst>
                  <a:path extrusionOk="0" h="1074" w="24934">
                    <a:moveTo>
                      <a:pt x="700" y="0"/>
                    </a:moveTo>
                    <a:cubicBezTo>
                      <a:pt x="1" y="0"/>
                      <a:pt x="1" y="1074"/>
                      <a:pt x="700" y="1074"/>
                    </a:cubicBezTo>
                    <a:cubicBezTo>
                      <a:pt x="718" y="1074"/>
                      <a:pt x="736" y="1073"/>
                      <a:pt x="755" y="1072"/>
                    </a:cubicBezTo>
                    <a:lnTo>
                      <a:pt x="24260" y="1072"/>
                    </a:lnTo>
                    <a:cubicBezTo>
                      <a:pt x="24934" y="1032"/>
                      <a:pt x="24934" y="42"/>
                      <a:pt x="24260" y="2"/>
                    </a:cubicBezTo>
                    <a:lnTo>
                      <a:pt x="755" y="2"/>
                    </a:lnTo>
                    <a:cubicBezTo>
                      <a:pt x="736" y="1"/>
                      <a:pt x="718" y="0"/>
                      <a:pt x="7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1231450" y="3850700"/>
                <a:ext cx="261425" cy="530125"/>
              </a:xfrm>
              <a:custGeom>
                <a:rect b="b" l="l" r="r" t="t"/>
                <a:pathLst>
                  <a:path extrusionOk="0" h="21205" w="10457">
                    <a:moveTo>
                      <a:pt x="2886" y="1"/>
                    </a:moveTo>
                    <a:cubicBezTo>
                      <a:pt x="2368" y="1"/>
                      <a:pt x="1882" y="16"/>
                      <a:pt x="1506" y="55"/>
                    </a:cubicBezTo>
                    <a:cubicBezTo>
                      <a:pt x="1" y="214"/>
                      <a:pt x="535" y="313"/>
                      <a:pt x="793" y="2649"/>
                    </a:cubicBezTo>
                    <a:cubicBezTo>
                      <a:pt x="1031" y="4986"/>
                      <a:pt x="4516" y="21204"/>
                      <a:pt x="4516" y="21204"/>
                    </a:cubicBezTo>
                    <a:lnTo>
                      <a:pt x="10456" y="21204"/>
                    </a:lnTo>
                    <a:lnTo>
                      <a:pt x="6278" y="134"/>
                    </a:lnTo>
                    <a:cubicBezTo>
                      <a:pt x="6278" y="134"/>
                      <a:pt x="4440" y="1"/>
                      <a:pt x="28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2172075" y="4684775"/>
                <a:ext cx="112400" cy="137650"/>
              </a:xfrm>
              <a:custGeom>
                <a:rect b="b" l="l" r="r" t="t"/>
                <a:pathLst>
                  <a:path extrusionOk="0" h="5506" w="4496">
                    <a:moveTo>
                      <a:pt x="3624" y="0"/>
                    </a:moveTo>
                    <a:lnTo>
                      <a:pt x="0" y="1505"/>
                    </a:lnTo>
                    <a:lnTo>
                      <a:pt x="1307" y="5505"/>
                    </a:lnTo>
                    <a:lnTo>
                      <a:pt x="4496" y="4673"/>
                    </a:lnTo>
                    <a:lnTo>
                      <a:pt x="3624" y="0"/>
                    </a:ln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2188900" y="4781150"/>
                <a:ext cx="315875" cy="168500"/>
              </a:xfrm>
              <a:custGeom>
                <a:rect b="b" l="l" r="r" t="t"/>
                <a:pathLst>
                  <a:path extrusionOk="0" h="6740" w="12635">
                    <a:moveTo>
                      <a:pt x="3670" y="0"/>
                    </a:moveTo>
                    <a:cubicBezTo>
                      <a:pt x="2971" y="0"/>
                      <a:pt x="2345" y="1234"/>
                      <a:pt x="1344" y="1234"/>
                    </a:cubicBezTo>
                    <a:cubicBezTo>
                      <a:pt x="1149" y="1234"/>
                      <a:pt x="940" y="1188"/>
                      <a:pt x="714" y="1076"/>
                    </a:cubicBezTo>
                    <a:cubicBezTo>
                      <a:pt x="714" y="1076"/>
                      <a:pt x="1" y="1175"/>
                      <a:pt x="258" y="1947"/>
                    </a:cubicBezTo>
                    <a:cubicBezTo>
                      <a:pt x="298" y="2066"/>
                      <a:pt x="318" y="2205"/>
                      <a:pt x="337" y="2343"/>
                    </a:cubicBezTo>
                    <a:cubicBezTo>
                      <a:pt x="357" y="2442"/>
                      <a:pt x="377" y="2541"/>
                      <a:pt x="397" y="2660"/>
                    </a:cubicBezTo>
                    <a:cubicBezTo>
                      <a:pt x="575" y="3650"/>
                      <a:pt x="773" y="5254"/>
                      <a:pt x="1149" y="6165"/>
                    </a:cubicBezTo>
                    <a:cubicBezTo>
                      <a:pt x="1229" y="6383"/>
                      <a:pt x="1347" y="6581"/>
                      <a:pt x="1486" y="6739"/>
                    </a:cubicBezTo>
                    <a:lnTo>
                      <a:pt x="12595" y="3056"/>
                    </a:lnTo>
                    <a:cubicBezTo>
                      <a:pt x="12635" y="2838"/>
                      <a:pt x="12595" y="2601"/>
                      <a:pt x="12476" y="2422"/>
                    </a:cubicBezTo>
                    <a:cubicBezTo>
                      <a:pt x="12219" y="1967"/>
                      <a:pt x="11526" y="1432"/>
                      <a:pt x="9664" y="1294"/>
                    </a:cubicBezTo>
                    <a:cubicBezTo>
                      <a:pt x="8199" y="1195"/>
                      <a:pt x="6536" y="1155"/>
                      <a:pt x="5387" y="660"/>
                    </a:cubicBezTo>
                    <a:cubicBezTo>
                      <a:pt x="4239" y="165"/>
                      <a:pt x="3842" y="26"/>
                      <a:pt x="3842" y="26"/>
                    </a:cubicBezTo>
                    <a:cubicBezTo>
                      <a:pt x="3784" y="9"/>
                      <a:pt x="3727" y="0"/>
                      <a:pt x="36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2217625" y="4841700"/>
                <a:ext cx="287150" cy="107950"/>
              </a:xfrm>
              <a:custGeom>
                <a:rect b="b" l="l" r="r" t="t"/>
                <a:pathLst>
                  <a:path extrusionOk="0" h="4318" w="11486">
                    <a:moveTo>
                      <a:pt x="11327" y="0"/>
                    </a:moveTo>
                    <a:lnTo>
                      <a:pt x="0" y="3743"/>
                    </a:lnTo>
                    <a:cubicBezTo>
                      <a:pt x="80" y="3961"/>
                      <a:pt x="198" y="4159"/>
                      <a:pt x="337" y="4317"/>
                    </a:cubicBezTo>
                    <a:lnTo>
                      <a:pt x="11446" y="634"/>
                    </a:lnTo>
                    <a:cubicBezTo>
                      <a:pt x="11486" y="416"/>
                      <a:pt x="11446" y="179"/>
                      <a:pt x="113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2197325" y="4839725"/>
                <a:ext cx="62900" cy="103000"/>
              </a:xfrm>
              <a:custGeom>
                <a:rect b="b" l="l" r="r" t="t"/>
                <a:pathLst>
                  <a:path extrusionOk="0" h="4120" w="2516">
                    <a:moveTo>
                      <a:pt x="0" y="0"/>
                    </a:moveTo>
                    <a:lnTo>
                      <a:pt x="0" y="0"/>
                    </a:lnTo>
                    <a:cubicBezTo>
                      <a:pt x="20" y="99"/>
                      <a:pt x="40" y="198"/>
                      <a:pt x="60" y="317"/>
                    </a:cubicBezTo>
                    <a:cubicBezTo>
                      <a:pt x="931" y="634"/>
                      <a:pt x="1624" y="1287"/>
                      <a:pt x="1961" y="2139"/>
                    </a:cubicBezTo>
                    <a:cubicBezTo>
                      <a:pt x="2238" y="2773"/>
                      <a:pt x="2238" y="3485"/>
                      <a:pt x="1961" y="4119"/>
                    </a:cubicBezTo>
                    <a:lnTo>
                      <a:pt x="2298" y="4020"/>
                    </a:lnTo>
                    <a:cubicBezTo>
                      <a:pt x="2515" y="3367"/>
                      <a:pt x="2496" y="2674"/>
                      <a:pt x="2238" y="2040"/>
                    </a:cubicBezTo>
                    <a:cubicBezTo>
                      <a:pt x="1842" y="1070"/>
                      <a:pt x="1010" y="317"/>
                      <a:pt x="0" y="0"/>
                    </a:cubicBezTo>
                    <a:close/>
                  </a:path>
                </a:pathLst>
              </a:custGeom>
              <a:solidFill>
                <a:srgbClr val="1E3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2316075" y="4795825"/>
                <a:ext cx="29875" cy="19875"/>
              </a:xfrm>
              <a:custGeom>
                <a:rect b="b" l="l" r="r" t="t"/>
                <a:pathLst>
                  <a:path extrusionOk="0" h="795" w="1195">
                    <a:moveTo>
                      <a:pt x="908" y="1"/>
                    </a:moveTo>
                    <a:cubicBezTo>
                      <a:pt x="873" y="1"/>
                      <a:pt x="834" y="10"/>
                      <a:pt x="795" y="33"/>
                    </a:cubicBezTo>
                    <a:lnTo>
                      <a:pt x="161" y="449"/>
                    </a:lnTo>
                    <a:cubicBezTo>
                      <a:pt x="0" y="557"/>
                      <a:pt x="98" y="794"/>
                      <a:pt x="280" y="794"/>
                    </a:cubicBezTo>
                    <a:cubicBezTo>
                      <a:pt x="299" y="794"/>
                      <a:pt x="319" y="792"/>
                      <a:pt x="340" y="786"/>
                    </a:cubicBezTo>
                    <a:cubicBezTo>
                      <a:pt x="340" y="786"/>
                      <a:pt x="359" y="786"/>
                      <a:pt x="379" y="766"/>
                    </a:cubicBezTo>
                    <a:lnTo>
                      <a:pt x="1013" y="370"/>
                    </a:lnTo>
                    <a:cubicBezTo>
                      <a:pt x="1195" y="254"/>
                      <a:pt x="1087" y="1"/>
                      <a:pt x="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2296250" y="4787875"/>
                <a:ext cx="29375" cy="19875"/>
              </a:xfrm>
              <a:custGeom>
                <a:rect b="b" l="l" r="r" t="t"/>
                <a:pathLst>
                  <a:path extrusionOk="0" h="795" w="1175">
                    <a:moveTo>
                      <a:pt x="905" y="0"/>
                    </a:moveTo>
                    <a:cubicBezTo>
                      <a:pt x="871" y="0"/>
                      <a:pt x="834" y="11"/>
                      <a:pt x="796" y="35"/>
                    </a:cubicBezTo>
                    <a:lnTo>
                      <a:pt x="162" y="431"/>
                    </a:lnTo>
                    <a:cubicBezTo>
                      <a:pt x="0" y="539"/>
                      <a:pt x="84" y="795"/>
                      <a:pt x="265" y="795"/>
                    </a:cubicBezTo>
                    <a:cubicBezTo>
                      <a:pt x="283" y="795"/>
                      <a:pt x="301" y="792"/>
                      <a:pt x="321" y="787"/>
                    </a:cubicBezTo>
                    <a:cubicBezTo>
                      <a:pt x="341" y="767"/>
                      <a:pt x="341" y="767"/>
                      <a:pt x="360" y="767"/>
                    </a:cubicBezTo>
                    <a:lnTo>
                      <a:pt x="994" y="351"/>
                    </a:lnTo>
                    <a:cubicBezTo>
                      <a:pt x="1174" y="237"/>
                      <a:pt x="1070" y="0"/>
                      <a:pt x="9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2336850" y="4800575"/>
                <a:ext cx="29150" cy="19575"/>
              </a:xfrm>
              <a:custGeom>
                <a:rect b="b" l="l" r="r" t="t"/>
                <a:pathLst>
                  <a:path extrusionOk="0" h="783" w="1166">
                    <a:moveTo>
                      <a:pt x="887" y="1"/>
                    </a:moveTo>
                    <a:cubicBezTo>
                      <a:pt x="858" y="1"/>
                      <a:pt x="828" y="7"/>
                      <a:pt x="796" y="22"/>
                    </a:cubicBezTo>
                    <a:lnTo>
                      <a:pt x="162" y="418"/>
                    </a:lnTo>
                    <a:cubicBezTo>
                      <a:pt x="1" y="543"/>
                      <a:pt x="99" y="782"/>
                      <a:pt x="266" y="782"/>
                    </a:cubicBezTo>
                    <a:cubicBezTo>
                      <a:pt x="284" y="782"/>
                      <a:pt x="302" y="780"/>
                      <a:pt x="321" y="774"/>
                    </a:cubicBezTo>
                    <a:cubicBezTo>
                      <a:pt x="340" y="774"/>
                      <a:pt x="360" y="754"/>
                      <a:pt x="360" y="754"/>
                    </a:cubicBezTo>
                    <a:lnTo>
                      <a:pt x="1014" y="358"/>
                    </a:lnTo>
                    <a:cubicBezTo>
                      <a:pt x="1166" y="223"/>
                      <a:pt x="1058" y="1"/>
                      <a:pt x="8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2358725" y="4804225"/>
                <a:ext cx="26750" cy="19800"/>
              </a:xfrm>
              <a:custGeom>
                <a:rect b="b" l="l" r="r" t="t"/>
                <a:pathLst>
                  <a:path extrusionOk="0" h="792" w="1070">
                    <a:moveTo>
                      <a:pt x="853" y="1"/>
                    </a:moveTo>
                    <a:cubicBezTo>
                      <a:pt x="817" y="1"/>
                      <a:pt x="782" y="12"/>
                      <a:pt x="753" y="34"/>
                    </a:cubicBezTo>
                    <a:lnTo>
                      <a:pt x="119" y="430"/>
                    </a:lnTo>
                    <a:cubicBezTo>
                      <a:pt x="20" y="489"/>
                      <a:pt x="0" y="608"/>
                      <a:pt x="59" y="707"/>
                    </a:cubicBezTo>
                    <a:cubicBezTo>
                      <a:pt x="92" y="756"/>
                      <a:pt x="165" y="792"/>
                      <a:pt x="234" y="792"/>
                    </a:cubicBezTo>
                    <a:cubicBezTo>
                      <a:pt x="249" y="792"/>
                      <a:pt x="263" y="790"/>
                      <a:pt x="277" y="787"/>
                    </a:cubicBezTo>
                    <a:lnTo>
                      <a:pt x="317" y="767"/>
                    </a:lnTo>
                    <a:lnTo>
                      <a:pt x="951" y="351"/>
                    </a:lnTo>
                    <a:cubicBezTo>
                      <a:pt x="1050" y="291"/>
                      <a:pt x="1069" y="173"/>
                      <a:pt x="1010" y="93"/>
                    </a:cubicBezTo>
                    <a:cubicBezTo>
                      <a:pt x="973" y="32"/>
                      <a:pt x="912" y="1"/>
                      <a:pt x="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2379075" y="4807350"/>
                <a:ext cx="28950" cy="19350"/>
              </a:xfrm>
              <a:custGeom>
                <a:rect b="b" l="l" r="r" t="t"/>
                <a:pathLst>
                  <a:path extrusionOk="0" h="774" w="1158">
                    <a:moveTo>
                      <a:pt x="902" y="0"/>
                    </a:moveTo>
                    <a:cubicBezTo>
                      <a:pt x="873" y="0"/>
                      <a:pt x="842" y="9"/>
                      <a:pt x="810" y="28"/>
                    </a:cubicBezTo>
                    <a:lnTo>
                      <a:pt x="176" y="424"/>
                    </a:lnTo>
                    <a:cubicBezTo>
                      <a:pt x="1" y="529"/>
                      <a:pt x="89" y="774"/>
                      <a:pt x="263" y="774"/>
                    </a:cubicBezTo>
                    <a:cubicBezTo>
                      <a:pt x="286" y="774"/>
                      <a:pt x="310" y="770"/>
                      <a:pt x="335" y="761"/>
                    </a:cubicBezTo>
                    <a:cubicBezTo>
                      <a:pt x="354" y="761"/>
                      <a:pt x="354" y="761"/>
                      <a:pt x="374" y="741"/>
                    </a:cubicBezTo>
                    <a:lnTo>
                      <a:pt x="1008" y="345"/>
                    </a:lnTo>
                    <a:cubicBezTo>
                      <a:pt x="1157" y="228"/>
                      <a:pt x="1056" y="0"/>
                      <a:pt x="9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2402200" y="4807875"/>
                <a:ext cx="29550" cy="19700"/>
              </a:xfrm>
              <a:custGeom>
                <a:rect b="b" l="l" r="r" t="t"/>
                <a:pathLst>
                  <a:path extrusionOk="0" h="788" w="1182">
                    <a:moveTo>
                      <a:pt x="893" y="0"/>
                    </a:moveTo>
                    <a:cubicBezTo>
                      <a:pt x="862" y="0"/>
                      <a:pt x="829" y="8"/>
                      <a:pt x="796" y="27"/>
                    </a:cubicBezTo>
                    <a:lnTo>
                      <a:pt x="162" y="442"/>
                    </a:lnTo>
                    <a:cubicBezTo>
                      <a:pt x="1" y="550"/>
                      <a:pt x="99" y="787"/>
                      <a:pt x="281" y="787"/>
                    </a:cubicBezTo>
                    <a:cubicBezTo>
                      <a:pt x="300" y="787"/>
                      <a:pt x="320" y="785"/>
                      <a:pt x="340" y="779"/>
                    </a:cubicBezTo>
                    <a:cubicBezTo>
                      <a:pt x="340" y="779"/>
                      <a:pt x="360" y="759"/>
                      <a:pt x="380" y="759"/>
                    </a:cubicBezTo>
                    <a:lnTo>
                      <a:pt x="1014" y="363"/>
                    </a:lnTo>
                    <a:cubicBezTo>
                      <a:pt x="1181" y="246"/>
                      <a:pt x="1065" y="0"/>
                      <a:pt x="8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1509675" y="4244750"/>
                <a:ext cx="768875" cy="530150"/>
              </a:xfrm>
              <a:custGeom>
                <a:rect b="b" l="l" r="r" t="t"/>
                <a:pathLst>
                  <a:path extrusionOk="0" h="21206" w="30755">
                    <a:moveTo>
                      <a:pt x="20486" y="1"/>
                    </a:moveTo>
                    <a:cubicBezTo>
                      <a:pt x="15757" y="1"/>
                      <a:pt x="9011" y="353"/>
                      <a:pt x="9011" y="353"/>
                    </a:cubicBezTo>
                    <a:cubicBezTo>
                      <a:pt x="9011" y="353"/>
                      <a:pt x="2139" y="1799"/>
                      <a:pt x="318" y="3403"/>
                    </a:cubicBezTo>
                    <a:cubicBezTo>
                      <a:pt x="318" y="3403"/>
                      <a:pt x="1" y="9838"/>
                      <a:pt x="5070" y="10532"/>
                    </a:cubicBezTo>
                    <a:cubicBezTo>
                      <a:pt x="5520" y="10593"/>
                      <a:pt x="6018" y="10622"/>
                      <a:pt x="6551" y="10622"/>
                    </a:cubicBezTo>
                    <a:cubicBezTo>
                      <a:pt x="11840" y="10622"/>
                      <a:pt x="20656" y="7792"/>
                      <a:pt x="22080" y="6088"/>
                    </a:cubicBezTo>
                    <a:lnTo>
                      <a:pt x="22080" y="6088"/>
                    </a:lnTo>
                    <a:cubicBezTo>
                      <a:pt x="21754" y="6599"/>
                      <a:pt x="20950" y="8229"/>
                      <a:pt x="22120" y="10472"/>
                    </a:cubicBezTo>
                    <a:cubicBezTo>
                      <a:pt x="23803" y="13660"/>
                      <a:pt x="27190" y="21205"/>
                      <a:pt x="27190" y="21205"/>
                    </a:cubicBezTo>
                    <a:lnTo>
                      <a:pt x="30754" y="20195"/>
                    </a:lnTo>
                    <a:cubicBezTo>
                      <a:pt x="30754" y="20195"/>
                      <a:pt x="27170" y="729"/>
                      <a:pt x="24536" y="195"/>
                    </a:cubicBezTo>
                    <a:cubicBezTo>
                      <a:pt x="23808" y="52"/>
                      <a:pt x="22294" y="1"/>
                      <a:pt x="204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2083450" y="4437425"/>
                <a:ext cx="112425" cy="299350"/>
              </a:xfrm>
              <a:custGeom>
                <a:rect b="b" l="l" r="r" t="t"/>
                <a:pathLst>
                  <a:path extrusionOk="0" h="11974" w="4497">
                    <a:moveTo>
                      <a:pt x="202" y="0"/>
                    </a:moveTo>
                    <a:cubicBezTo>
                      <a:pt x="182" y="0"/>
                      <a:pt x="161" y="4"/>
                      <a:pt x="139" y="13"/>
                    </a:cubicBezTo>
                    <a:cubicBezTo>
                      <a:pt x="60" y="32"/>
                      <a:pt x="1" y="131"/>
                      <a:pt x="21" y="230"/>
                    </a:cubicBezTo>
                    <a:cubicBezTo>
                      <a:pt x="60" y="310"/>
                      <a:pt x="2912" y="9280"/>
                      <a:pt x="4120" y="11874"/>
                    </a:cubicBezTo>
                    <a:cubicBezTo>
                      <a:pt x="4149" y="11932"/>
                      <a:pt x="4210" y="11969"/>
                      <a:pt x="4271" y="11969"/>
                    </a:cubicBezTo>
                    <a:cubicBezTo>
                      <a:pt x="4294" y="11969"/>
                      <a:pt x="4316" y="11964"/>
                      <a:pt x="4338" y="11953"/>
                    </a:cubicBezTo>
                    <a:lnTo>
                      <a:pt x="4357" y="11973"/>
                    </a:lnTo>
                    <a:cubicBezTo>
                      <a:pt x="4456" y="11914"/>
                      <a:pt x="4496" y="11815"/>
                      <a:pt x="4456" y="11716"/>
                    </a:cubicBezTo>
                    <a:cubicBezTo>
                      <a:pt x="3248" y="9161"/>
                      <a:pt x="397" y="211"/>
                      <a:pt x="377" y="131"/>
                    </a:cubicBezTo>
                    <a:cubicBezTo>
                      <a:pt x="346" y="54"/>
                      <a:pt x="278" y="0"/>
                      <a:pt x="2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2171550" y="4707725"/>
                <a:ext cx="101925" cy="36650"/>
              </a:xfrm>
              <a:custGeom>
                <a:rect b="b" l="l" r="r" t="t"/>
                <a:pathLst>
                  <a:path extrusionOk="0" h="1466" w="4077">
                    <a:moveTo>
                      <a:pt x="3829" y="1"/>
                    </a:moveTo>
                    <a:cubicBezTo>
                      <a:pt x="3808" y="1"/>
                      <a:pt x="3787" y="4"/>
                      <a:pt x="3764" y="13"/>
                    </a:cubicBezTo>
                    <a:lnTo>
                      <a:pt x="220" y="1102"/>
                    </a:lnTo>
                    <a:cubicBezTo>
                      <a:pt x="1" y="1175"/>
                      <a:pt x="84" y="1465"/>
                      <a:pt x="283" y="1465"/>
                    </a:cubicBezTo>
                    <a:cubicBezTo>
                      <a:pt x="301" y="1465"/>
                      <a:pt x="319" y="1463"/>
                      <a:pt x="338" y="1458"/>
                    </a:cubicBezTo>
                    <a:lnTo>
                      <a:pt x="3863" y="349"/>
                    </a:lnTo>
                    <a:cubicBezTo>
                      <a:pt x="4076" y="278"/>
                      <a:pt x="4003" y="1"/>
                      <a:pt x="38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2051275" y="4721400"/>
                <a:ext cx="112400" cy="137150"/>
              </a:xfrm>
              <a:custGeom>
                <a:rect b="b" l="l" r="r" t="t"/>
                <a:pathLst>
                  <a:path extrusionOk="0" h="5486" w="4496">
                    <a:moveTo>
                      <a:pt x="3644" y="0"/>
                    </a:moveTo>
                    <a:lnTo>
                      <a:pt x="1" y="1505"/>
                    </a:lnTo>
                    <a:lnTo>
                      <a:pt x="1327" y="5486"/>
                    </a:lnTo>
                    <a:lnTo>
                      <a:pt x="4496" y="4674"/>
                    </a:lnTo>
                    <a:lnTo>
                      <a:pt x="3644" y="0"/>
                    </a:ln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2008200" y="4852600"/>
                <a:ext cx="501525" cy="209425"/>
              </a:xfrm>
              <a:custGeom>
                <a:rect b="b" l="l" r="r" t="t"/>
                <a:pathLst>
                  <a:path extrusionOk="0" h="8377" w="20061">
                    <a:moveTo>
                      <a:pt x="19823" y="0"/>
                    </a:moveTo>
                    <a:lnTo>
                      <a:pt x="1" y="5921"/>
                    </a:lnTo>
                    <a:lnTo>
                      <a:pt x="575" y="8377"/>
                    </a:lnTo>
                    <a:lnTo>
                      <a:pt x="20061" y="2238"/>
                    </a:lnTo>
                    <a:lnTo>
                      <a:pt x="1982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2068600" y="4817700"/>
                <a:ext cx="315375" cy="168075"/>
              </a:xfrm>
              <a:custGeom>
                <a:rect b="b" l="l" r="r" t="t"/>
                <a:pathLst>
                  <a:path extrusionOk="0" h="6723" w="12615">
                    <a:moveTo>
                      <a:pt x="3660" y="0"/>
                    </a:moveTo>
                    <a:cubicBezTo>
                      <a:pt x="2964" y="0"/>
                      <a:pt x="2339" y="1237"/>
                      <a:pt x="1340" y="1237"/>
                    </a:cubicBezTo>
                    <a:cubicBezTo>
                      <a:pt x="1146" y="1237"/>
                      <a:pt x="939" y="1190"/>
                      <a:pt x="714" y="1079"/>
                    </a:cubicBezTo>
                    <a:cubicBezTo>
                      <a:pt x="714" y="1079"/>
                      <a:pt x="1" y="1178"/>
                      <a:pt x="238" y="1951"/>
                    </a:cubicBezTo>
                    <a:cubicBezTo>
                      <a:pt x="278" y="2069"/>
                      <a:pt x="318" y="2208"/>
                      <a:pt x="337" y="2347"/>
                    </a:cubicBezTo>
                    <a:cubicBezTo>
                      <a:pt x="357" y="2446"/>
                      <a:pt x="377" y="2545"/>
                      <a:pt x="397" y="2663"/>
                    </a:cubicBezTo>
                    <a:cubicBezTo>
                      <a:pt x="555" y="3654"/>
                      <a:pt x="753" y="5258"/>
                      <a:pt x="1130" y="6168"/>
                    </a:cubicBezTo>
                    <a:cubicBezTo>
                      <a:pt x="1209" y="6366"/>
                      <a:pt x="1328" y="6565"/>
                      <a:pt x="1486" y="6723"/>
                    </a:cubicBezTo>
                    <a:lnTo>
                      <a:pt x="12575" y="3059"/>
                    </a:lnTo>
                    <a:cubicBezTo>
                      <a:pt x="12615" y="2842"/>
                      <a:pt x="12575" y="2604"/>
                      <a:pt x="12476" y="2406"/>
                    </a:cubicBezTo>
                    <a:cubicBezTo>
                      <a:pt x="12219" y="1970"/>
                      <a:pt x="11526" y="1436"/>
                      <a:pt x="9645" y="1297"/>
                    </a:cubicBezTo>
                    <a:cubicBezTo>
                      <a:pt x="8199" y="1178"/>
                      <a:pt x="6536" y="1158"/>
                      <a:pt x="5387" y="663"/>
                    </a:cubicBezTo>
                    <a:cubicBezTo>
                      <a:pt x="4239" y="149"/>
                      <a:pt x="3842" y="30"/>
                      <a:pt x="3842" y="30"/>
                    </a:cubicBezTo>
                    <a:cubicBezTo>
                      <a:pt x="3781" y="10"/>
                      <a:pt x="3720" y="0"/>
                      <a:pt x="36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2096825" y="4877825"/>
                <a:ext cx="287150" cy="107950"/>
              </a:xfrm>
              <a:custGeom>
                <a:rect b="b" l="l" r="r" t="t"/>
                <a:pathLst>
                  <a:path extrusionOk="0" h="4318" w="11486">
                    <a:moveTo>
                      <a:pt x="11347" y="1"/>
                    </a:moveTo>
                    <a:lnTo>
                      <a:pt x="1" y="3763"/>
                    </a:lnTo>
                    <a:cubicBezTo>
                      <a:pt x="80" y="3961"/>
                      <a:pt x="199" y="4160"/>
                      <a:pt x="357" y="4318"/>
                    </a:cubicBezTo>
                    <a:lnTo>
                      <a:pt x="11446" y="654"/>
                    </a:lnTo>
                    <a:cubicBezTo>
                      <a:pt x="11486" y="437"/>
                      <a:pt x="11446" y="199"/>
                      <a:pt x="113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2077025" y="4875850"/>
                <a:ext cx="62400" cy="103500"/>
              </a:xfrm>
              <a:custGeom>
                <a:rect b="b" l="l" r="r" t="t"/>
                <a:pathLst>
                  <a:path extrusionOk="0" h="4140" w="2496">
                    <a:moveTo>
                      <a:pt x="0" y="1"/>
                    </a:moveTo>
                    <a:lnTo>
                      <a:pt x="0" y="1"/>
                    </a:lnTo>
                    <a:cubicBezTo>
                      <a:pt x="20" y="100"/>
                      <a:pt x="40" y="219"/>
                      <a:pt x="60" y="318"/>
                    </a:cubicBezTo>
                    <a:cubicBezTo>
                      <a:pt x="911" y="654"/>
                      <a:pt x="1604" y="1308"/>
                      <a:pt x="1961" y="2159"/>
                    </a:cubicBezTo>
                    <a:cubicBezTo>
                      <a:pt x="2218" y="2793"/>
                      <a:pt x="2218" y="3506"/>
                      <a:pt x="1961" y="4140"/>
                    </a:cubicBezTo>
                    <a:lnTo>
                      <a:pt x="2278" y="4040"/>
                    </a:lnTo>
                    <a:cubicBezTo>
                      <a:pt x="2496" y="3387"/>
                      <a:pt x="2476" y="2694"/>
                      <a:pt x="2218" y="2060"/>
                    </a:cubicBezTo>
                    <a:cubicBezTo>
                      <a:pt x="1822" y="1070"/>
                      <a:pt x="1010" y="318"/>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2196825" y="4832750"/>
                <a:ext cx="28100" cy="19500"/>
              </a:xfrm>
              <a:custGeom>
                <a:rect b="b" l="l" r="r" t="t"/>
                <a:pathLst>
                  <a:path extrusionOk="0" h="780" w="1124">
                    <a:moveTo>
                      <a:pt x="845" y="1"/>
                    </a:moveTo>
                    <a:cubicBezTo>
                      <a:pt x="816" y="1"/>
                      <a:pt x="785" y="7"/>
                      <a:pt x="753" y="22"/>
                    </a:cubicBezTo>
                    <a:lnTo>
                      <a:pt x="119" y="418"/>
                    </a:lnTo>
                    <a:cubicBezTo>
                      <a:pt x="40" y="477"/>
                      <a:pt x="1" y="596"/>
                      <a:pt x="60" y="695"/>
                    </a:cubicBezTo>
                    <a:cubicBezTo>
                      <a:pt x="93" y="744"/>
                      <a:pt x="165" y="779"/>
                      <a:pt x="234" y="779"/>
                    </a:cubicBezTo>
                    <a:cubicBezTo>
                      <a:pt x="249" y="779"/>
                      <a:pt x="264" y="778"/>
                      <a:pt x="278" y="774"/>
                    </a:cubicBezTo>
                    <a:lnTo>
                      <a:pt x="337" y="754"/>
                    </a:lnTo>
                    <a:lnTo>
                      <a:pt x="971" y="339"/>
                    </a:lnTo>
                    <a:cubicBezTo>
                      <a:pt x="1123" y="220"/>
                      <a:pt x="1015" y="1"/>
                      <a:pt x="8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2175125" y="4824525"/>
                <a:ext cx="28650" cy="19500"/>
              </a:xfrm>
              <a:custGeom>
                <a:rect b="b" l="l" r="r" t="t"/>
                <a:pathLst>
                  <a:path extrusionOk="0" h="780" w="1146">
                    <a:moveTo>
                      <a:pt x="925" y="1"/>
                    </a:moveTo>
                    <a:cubicBezTo>
                      <a:pt x="886" y="1"/>
                      <a:pt x="846" y="12"/>
                      <a:pt x="809" y="34"/>
                    </a:cubicBezTo>
                    <a:lnTo>
                      <a:pt x="176" y="430"/>
                    </a:lnTo>
                    <a:cubicBezTo>
                      <a:pt x="0" y="535"/>
                      <a:pt x="89" y="780"/>
                      <a:pt x="262" y="780"/>
                    </a:cubicBezTo>
                    <a:cubicBezTo>
                      <a:pt x="285" y="780"/>
                      <a:pt x="309" y="776"/>
                      <a:pt x="334" y="767"/>
                    </a:cubicBezTo>
                    <a:cubicBezTo>
                      <a:pt x="354" y="767"/>
                      <a:pt x="374" y="767"/>
                      <a:pt x="393" y="747"/>
                    </a:cubicBezTo>
                    <a:lnTo>
                      <a:pt x="1027" y="351"/>
                    </a:lnTo>
                    <a:cubicBezTo>
                      <a:pt x="1106" y="291"/>
                      <a:pt x="1146" y="173"/>
                      <a:pt x="1086" y="93"/>
                    </a:cubicBezTo>
                    <a:cubicBezTo>
                      <a:pt x="1049" y="31"/>
                      <a:pt x="989" y="1"/>
                      <a:pt x="9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2216075" y="4836900"/>
                <a:ext cx="28300" cy="19875"/>
              </a:xfrm>
              <a:custGeom>
                <a:rect b="b" l="l" r="r" t="t"/>
                <a:pathLst>
                  <a:path extrusionOk="0" h="795" w="1132">
                    <a:moveTo>
                      <a:pt x="915" y="1"/>
                    </a:moveTo>
                    <a:cubicBezTo>
                      <a:pt x="880" y="1"/>
                      <a:pt x="845" y="12"/>
                      <a:pt x="815" y="34"/>
                    </a:cubicBezTo>
                    <a:lnTo>
                      <a:pt x="181" y="430"/>
                    </a:lnTo>
                    <a:cubicBezTo>
                      <a:pt x="1" y="538"/>
                      <a:pt x="100" y="794"/>
                      <a:pt x="283" y="794"/>
                    </a:cubicBezTo>
                    <a:cubicBezTo>
                      <a:pt x="301" y="794"/>
                      <a:pt x="320" y="792"/>
                      <a:pt x="340" y="786"/>
                    </a:cubicBezTo>
                    <a:lnTo>
                      <a:pt x="379" y="767"/>
                    </a:lnTo>
                    <a:lnTo>
                      <a:pt x="1013" y="351"/>
                    </a:lnTo>
                    <a:cubicBezTo>
                      <a:pt x="1112" y="291"/>
                      <a:pt x="1132" y="173"/>
                      <a:pt x="1072" y="93"/>
                    </a:cubicBezTo>
                    <a:cubicBezTo>
                      <a:pt x="1035" y="32"/>
                      <a:pt x="975" y="1"/>
                      <a:pt x="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2236850" y="4840850"/>
                <a:ext cx="29450" cy="19400"/>
              </a:xfrm>
              <a:custGeom>
                <a:rect b="b" l="l" r="r" t="t"/>
                <a:pathLst>
                  <a:path extrusionOk="0" h="776" w="1178">
                    <a:moveTo>
                      <a:pt x="905" y="0"/>
                    </a:moveTo>
                    <a:cubicBezTo>
                      <a:pt x="870" y="0"/>
                      <a:pt x="833" y="10"/>
                      <a:pt x="796" y="34"/>
                    </a:cubicBezTo>
                    <a:lnTo>
                      <a:pt x="162" y="430"/>
                    </a:lnTo>
                    <a:cubicBezTo>
                      <a:pt x="1" y="538"/>
                      <a:pt x="99" y="775"/>
                      <a:pt x="281" y="775"/>
                    </a:cubicBezTo>
                    <a:cubicBezTo>
                      <a:pt x="300" y="775"/>
                      <a:pt x="320" y="773"/>
                      <a:pt x="340" y="767"/>
                    </a:cubicBezTo>
                    <a:cubicBezTo>
                      <a:pt x="340" y="767"/>
                      <a:pt x="360" y="767"/>
                      <a:pt x="380" y="747"/>
                    </a:cubicBezTo>
                    <a:lnTo>
                      <a:pt x="1014" y="351"/>
                    </a:lnTo>
                    <a:cubicBezTo>
                      <a:pt x="1177" y="237"/>
                      <a:pt x="1070" y="0"/>
                      <a:pt x="9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2258675" y="4843525"/>
                <a:ext cx="29925" cy="19700"/>
              </a:xfrm>
              <a:custGeom>
                <a:rect b="b" l="l" r="r" t="t"/>
                <a:pathLst>
                  <a:path extrusionOk="0" h="788" w="1197">
                    <a:moveTo>
                      <a:pt x="911" y="0"/>
                    </a:moveTo>
                    <a:cubicBezTo>
                      <a:pt x="880" y="0"/>
                      <a:pt x="847" y="8"/>
                      <a:pt x="814" y="26"/>
                    </a:cubicBezTo>
                    <a:lnTo>
                      <a:pt x="180" y="422"/>
                    </a:lnTo>
                    <a:cubicBezTo>
                      <a:pt x="1" y="548"/>
                      <a:pt x="98" y="787"/>
                      <a:pt x="279" y="787"/>
                    </a:cubicBezTo>
                    <a:cubicBezTo>
                      <a:pt x="298" y="787"/>
                      <a:pt x="318" y="785"/>
                      <a:pt x="339" y="779"/>
                    </a:cubicBezTo>
                    <a:lnTo>
                      <a:pt x="378" y="759"/>
                    </a:lnTo>
                    <a:lnTo>
                      <a:pt x="1012" y="363"/>
                    </a:lnTo>
                    <a:cubicBezTo>
                      <a:pt x="1196" y="246"/>
                      <a:pt x="1082" y="0"/>
                      <a:pt x="9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2281425" y="4844650"/>
                <a:ext cx="29125" cy="19550"/>
              </a:xfrm>
              <a:custGeom>
                <a:rect b="b" l="l" r="r" t="t"/>
                <a:pathLst>
                  <a:path extrusionOk="0" h="782" w="1165">
                    <a:moveTo>
                      <a:pt x="899" y="0"/>
                    </a:moveTo>
                    <a:cubicBezTo>
                      <a:pt x="872" y="0"/>
                      <a:pt x="844" y="7"/>
                      <a:pt x="815" y="21"/>
                    </a:cubicBezTo>
                    <a:lnTo>
                      <a:pt x="181" y="417"/>
                    </a:lnTo>
                    <a:cubicBezTo>
                      <a:pt x="1" y="525"/>
                      <a:pt x="100" y="781"/>
                      <a:pt x="283" y="781"/>
                    </a:cubicBezTo>
                    <a:cubicBezTo>
                      <a:pt x="301" y="781"/>
                      <a:pt x="320" y="779"/>
                      <a:pt x="339" y="774"/>
                    </a:cubicBezTo>
                    <a:cubicBezTo>
                      <a:pt x="359" y="754"/>
                      <a:pt x="379" y="754"/>
                      <a:pt x="379" y="754"/>
                    </a:cubicBezTo>
                    <a:lnTo>
                      <a:pt x="1013" y="338"/>
                    </a:lnTo>
                    <a:cubicBezTo>
                      <a:pt x="1165" y="220"/>
                      <a:pt x="1057" y="0"/>
                      <a:pt x="8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1388400" y="4310925"/>
                <a:ext cx="765375" cy="497125"/>
              </a:xfrm>
              <a:custGeom>
                <a:rect b="b" l="l" r="r" t="t"/>
                <a:pathLst>
                  <a:path extrusionOk="0" h="19885" w="30615">
                    <a:moveTo>
                      <a:pt x="25022" y="0"/>
                    </a:moveTo>
                    <a:cubicBezTo>
                      <a:pt x="20593" y="0"/>
                      <a:pt x="8911" y="1647"/>
                      <a:pt x="8911" y="1647"/>
                    </a:cubicBezTo>
                    <a:cubicBezTo>
                      <a:pt x="8911" y="1647"/>
                      <a:pt x="8321" y="1617"/>
                      <a:pt x="7442" y="1617"/>
                    </a:cubicBezTo>
                    <a:cubicBezTo>
                      <a:pt x="5349" y="1617"/>
                      <a:pt x="1620" y="1784"/>
                      <a:pt x="337" y="2914"/>
                    </a:cubicBezTo>
                    <a:cubicBezTo>
                      <a:pt x="337" y="2914"/>
                      <a:pt x="0" y="9805"/>
                      <a:pt x="5070" y="10498"/>
                    </a:cubicBezTo>
                    <a:cubicBezTo>
                      <a:pt x="5582" y="10566"/>
                      <a:pt x="6154" y="10598"/>
                      <a:pt x="6769" y="10598"/>
                    </a:cubicBezTo>
                    <a:cubicBezTo>
                      <a:pt x="12243" y="10598"/>
                      <a:pt x="21152" y="8094"/>
                      <a:pt x="22060" y="6439"/>
                    </a:cubicBezTo>
                    <a:cubicBezTo>
                      <a:pt x="22219" y="8320"/>
                      <a:pt x="22753" y="10162"/>
                      <a:pt x="23625" y="11845"/>
                    </a:cubicBezTo>
                    <a:cubicBezTo>
                      <a:pt x="25308" y="15033"/>
                      <a:pt x="27031" y="19885"/>
                      <a:pt x="27031" y="19885"/>
                    </a:cubicBezTo>
                    <a:lnTo>
                      <a:pt x="30615" y="18756"/>
                    </a:lnTo>
                    <a:cubicBezTo>
                      <a:pt x="30615" y="18756"/>
                      <a:pt x="28932" y="597"/>
                      <a:pt x="26298" y="82"/>
                    </a:cubicBezTo>
                    <a:cubicBezTo>
                      <a:pt x="26008" y="26"/>
                      <a:pt x="25570" y="0"/>
                      <a:pt x="250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1734450" y="4281150"/>
                <a:ext cx="414875" cy="381850"/>
              </a:xfrm>
              <a:custGeom>
                <a:rect b="b" l="l" r="r" t="t"/>
                <a:pathLst>
                  <a:path extrusionOk="0" h="15274" w="16595">
                    <a:moveTo>
                      <a:pt x="10349" y="0"/>
                    </a:moveTo>
                    <a:cubicBezTo>
                      <a:pt x="6606" y="0"/>
                      <a:pt x="492" y="891"/>
                      <a:pt x="159" y="937"/>
                    </a:cubicBezTo>
                    <a:cubicBezTo>
                      <a:pt x="60" y="957"/>
                      <a:pt x="0" y="1036"/>
                      <a:pt x="0" y="1135"/>
                    </a:cubicBezTo>
                    <a:cubicBezTo>
                      <a:pt x="18" y="1223"/>
                      <a:pt x="99" y="1296"/>
                      <a:pt x="187" y="1296"/>
                    </a:cubicBezTo>
                    <a:cubicBezTo>
                      <a:pt x="197" y="1296"/>
                      <a:pt x="208" y="1295"/>
                      <a:pt x="218" y="1293"/>
                    </a:cubicBezTo>
                    <a:cubicBezTo>
                      <a:pt x="295" y="1278"/>
                      <a:pt x="6702" y="351"/>
                      <a:pt x="10428" y="351"/>
                    </a:cubicBezTo>
                    <a:cubicBezTo>
                      <a:pt x="11491" y="351"/>
                      <a:pt x="12335" y="427"/>
                      <a:pt x="12753" y="620"/>
                    </a:cubicBezTo>
                    <a:cubicBezTo>
                      <a:pt x="13030" y="758"/>
                      <a:pt x="13802" y="1749"/>
                      <a:pt x="15030" y="8085"/>
                    </a:cubicBezTo>
                    <a:cubicBezTo>
                      <a:pt x="15723" y="11610"/>
                      <a:pt x="16218" y="15076"/>
                      <a:pt x="16218" y="15115"/>
                    </a:cubicBezTo>
                    <a:cubicBezTo>
                      <a:pt x="16218" y="15214"/>
                      <a:pt x="16317" y="15274"/>
                      <a:pt x="16416" y="15274"/>
                    </a:cubicBezTo>
                    <a:lnTo>
                      <a:pt x="16456" y="15274"/>
                    </a:lnTo>
                    <a:cubicBezTo>
                      <a:pt x="16535" y="15234"/>
                      <a:pt x="16595" y="15155"/>
                      <a:pt x="16575" y="15056"/>
                    </a:cubicBezTo>
                    <a:cubicBezTo>
                      <a:pt x="16555" y="15036"/>
                      <a:pt x="16080" y="11551"/>
                      <a:pt x="15387" y="8026"/>
                    </a:cubicBezTo>
                    <a:cubicBezTo>
                      <a:pt x="14991" y="5947"/>
                      <a:pt x="14595" y="4264"/>
                      <a:pt x="14238" y="3016"/>
                    </a:cubicBezTo>
                    <a:cubicBezTo>
                      <a:pt x="13604" y="838"/>
                      <a:pt x="13169" y="422"/>
                      <a:pt x="12892" y="303"/>
                    </a:cubicBezTo>
                    <a:cubicBezTo>
                      <a:pt x="12426" y="84"/>
                      <a:pt x="11500" y="0"/>
                      <a:pt x="103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2051875" y="4749300"/>
                <a:ext cx="97450" cy="35775"/>
              </a:xfrm>
              <a:custGeom>
                <a:rect b="b" l="l" r="r" t="t"/>
                <a:pathLst>
                  <a:path extrusionOk="0" h="1431" w="3898">
                    <a:moveTo>
                      <a:pt x="3703" y="1"/>
                    </a:moveTo>
                    <a:cubicBezTo>
                      <a:pt x="3682" y="1"/>
                      <a:pt x="3661" y="5"/>
                      <a:pt x="3640" y="13"/>
                    </a:cubicBezTo>
                    <a:lnTo>
                      <a:pt x="214" y="1082"/>
                    </a:lnTo>
                    <a:cubicBezTo>
                      <a:pt x="0" y="1136"/>
                      <a:pt x="75" y="1431"/>
                      <a:pt x="252" y="1431"/>
                    </a:cubicBezTo>
                    <a:cubicBezTo>
                      <a:pt x="271" y="1431"/>
                      <a:pt x="292" y="1427"/>
                      <a:pt x="313" y="1419"/>
                    </a:cubicBezTo>
                    <a:lnTo>
                      <a:pt x="3739" y="350"/>
                    </a:lnTo>
                    <a:cubicBezTo>
                      <a:pt x="3838" y="330"/>
                      <a:pt x="3898" y="231"/>
                      <a:pt x="3858" y="132"/>
                    </a:cubicBezTo>
                    <a:cubicBezTo>
                      <a:pt x="3842" y="54"/>
                      <a:pt x="3778" y="1"/>
                      <a:pt x="37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1413650" y="4383700"/>
                <a:ext cx="666875" cy="396275"/>
              </a:xfrm>
              <a:custGeom>
                <a:rect b="b" l="l" r="r" t="t"/>
                <a:pathLst>
                  <a:path extrusionOk="0" h="15851" w="26675">
                    <a:moveTo>
                      <a:pt x="188" y="0"/>
                    </a:moveTo>
                    <a:cubicBezTo>
                      <a:pt x="103" y="0"/>
                      <a:pt x="40" y="73"/>
                      <a:pt x="40" y="162"/>
                    </a:cubicBezTo>
                    <a:cubicBezTo>
                      <a:pt x="0" y="1092"/>
                      <a:pt x="79" y="2003"/>
                      <a:pt x="258" y="2914"/>
                    </a:cubicBezTo>
                    <a:cubicBezTo>
                      <a:pt x="654" y="4875"/>
                      <a:pt x="1505" y="6300"/>
                      <a:pt x="2733" y="7053"/>
                    </a:cubicBezTo>
                    <a:cubicBezTo>
                      <a:pt x="3256" y="7377"/>
                      <a:pt x="4072" y="7519"/>
                      <a:pt x="5082" y="7519"/>
                    </a:cubicBezTo>
                    <a:cubicBezTo>
                      <a:pt x="9692" y="7519"/>
                      <a:pt x="18331" y="4540"/>
                      <a:pt x="21466" y="2201"/>
                    </a:cubicBezTo>
                    <a:cubicBezTo>
                      <a:pt x="21644" y="4082"/>
                      <a:pt x="22159" y="5924"/>
                      <a:pt x="22931" y="7647"/>
                    </a:cubicBezTo>
                    <a:cubicBezTo>
                      <a:pt x="23842" y="9588"/>
                      <a:pt x="26278" y="15667"/>
                      <a:pt x="26298" y="15726"/>
                    </a:cubicBezTo>
                    <a:cubicBezTo>
                      <a:pt x="26331" y="15809"/>
                      <a:pt x="26405" y="15850"/>
                      <a:pt x="26475" y="15850"/>
                    </a:cubicBezTo>
                    <a:cubicBezTo>
                      <a:pt x="26489" y="15850"/>
                      <a:pt x="26502" y="15848"/>
                      <a:pt x="26516" y="15845"/>
                    </a:cubicBezTo>
                    <a:lnTo>
                      <a:pt x="26535" y="15825"/>
                    </a:lnTo>
                    <a:cubicBezTo>
                      <a:pt x="26634" y="15805"/>
                      <a:pt x="26674" y="15687"/>
                      <a:pt x="26634" y="15588"/>
                    </a:cubicBezTo>
                    <a:cubicBezTo>
                      <a:pt x="26615" y="15528"/>
                      <a:pt x="24179" y="9429"/>
                      <a:pt x="23268" y="7488"/>
                    </a:cubicBezTo>
                    <a:cubicBezTo>
                      <a:pt x="22456" y="5706"/>
                      <a:pt x="21961" y="3805"/>
                      <a:pt x="21783" y="1845"/>
                    </a:cubicBezTo>
                    <a:cubicBezTo>
                      <a:pt x="21783" y="1785"/>
                      <a:pt x="21743" y="1726"/>
                      <a:pt x="21684" y="1686"/>
                    </a:cubicBezTo>
                    <a:cubicBezTo>
                      <a:pt x="21662" y="1679"/>
                      <a:pt x="21638" y="1674"/>
                      <a:pt x="21613" y="1674"/>
                    </a:cubicBezTo>
                    <a:cubicBezTo>
                      <a:pt x="21569" y="1674"/>
                      <a:pt x="21523" y="1688"/>
                      <a:pt x="21486" y="1726"/>
                    </a:cubicBezTo>
                    <a:cubicBezTo>
                      <a:pt x="19842" y="3072"/>
                      <a:pt x="16000" y="4776"/>
                      <a:pt x="11941" y="5944"/>
                    </a:cubicBezTo>
                    <a:cubicBezTo>
                      <a:pt x="9130" y="6751"/>
                      <a:pt x="6744" y="7164"/>
                      <a:pt x="5060" y="7164"/>
                    </a:cubicBezTo>
                    <a:cubicBezTo>
                      <a:pt x="4098" y="7164"/>
                      <a:pt x="3365" y="7029"/>
                      <a:pt x="2911" y="6756"/>
                    </a:cubicBezTo>
                    <a:cubicBezTo>
                      <a:pt x="178" y="5053"/>
                      <a:pt x="396" y="241"/>
                      <a:pt x="396" y="181"/>
                    </a:cubicBezTo>
                    <a:cubicBezTo>
                      <a:pt x="396" y="82"/>
                      <a:pt x="317" y="3"/>
                      <a:pt x="218" y="3"/>
                    </a:cubicBezTo>
                    <a:cubicBezTo>
                      <a:pt x="208" y="1"/>
                      <a:pt x="197" y="0"/>
                      <a:pt x="1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1315625" y="3711975"/>
                <a:ext cx="472300" cy="719650"/>
              </a:xfrm>
              <a:custGeom>
                <a:rect b="b" l="l" r="r" t="t"/>
                <a:pathLst>
                  <a:path extrusionOk="0" h="28786" w="18892">
                    <a:moveTo>
                      <a:pt x="8297" y="0"/>
                    </a:moveTo>
                    <a:cubicBezTo>
                      <a:pt x="8297" y="0"/>
                      <a:pt x="3505" y="2040"/>
                      <a:pt x="2020" y="3426"/>
                    </a:cubicBezTo>
                    <a:cubicBezTo>
                      <a:pt x="0" y="5307"/>
                      <a:pt x="1367" y="12040"/>
                      <a:pt x="1426" y="15743"/>
                    </a:cubicBezTo>
                    <a:cubicBezTo>
                      <a:pt x="1485" y="19446"/>
                      <a:pt x="2614" y="26793"/>
                      <a:pt x="3367" y="28318"/>
                    </a:cubicBezTo>
                    <a:cubicBezTo>
                      <a:pt x="3489" y="28575"/>
                      <a:pt x="4148" y="28786"/>
                      <a:pt x="5008" y="28786"/>
                    </a:cubicBezTo>
                    <a:cubicBezTo>
                      <a:pt x="5406" y="28786"/>
                      <a:pt x="5847" y="28741"/>
                      <a:pt x="6297" y="28635"/>
                    </a:cubicBezTo>
                    <a:lnTo>
                      <a:pt x="6575" y="28536"/>
                    </a:lnTo>
                    <a:cubicBezTo>
                      <a:pt x="7208" y="28337"/>
                      <a:pt x="7822" y="28040"/>
                      <a:pt x="8357" y="27644"/>
                    </a:cubicBezTo>
                    <a:cubicBezTo>
                      <a:pt x="9268" y="26951"/>
                      <a:pt x="11050" y="25823"/>
                      <a:pt x="13149" y="25466"/>
                    </a:cubicBezTo>
                    <a:cubicBezTo>
                      <a:pt x="14139" y="25288"/>
                      <a:pt x="15387" y="24951"/>
                      <a:pt x="16060" y="24793"/>
                    </a:cubicBezTo>
                    <a:cubicBezTo>
                      <a:pt x="16238" y="24753"/>
                      <a:pt x="16397" y="24674"/>
                      <a:pt x="16555" y="24595"/>
                    </a:cubicBezTo>
                    <a:cubicBezTo>
                      <a:pt x="18615" y="23426"/>
                      <a:pt x="18892" y="22615"/>
                      <a:pt x="18595" y="21704"/>
                    </a:cubicBezTo>
                    <a:cubicBezTo>
                      <a:pt x="17030" y="16872"/>
                      <a:pt x="17129" y="16199"/>
                      <a:pt x="17347" y="13248"/>
                    </a:cubicBezTo>
                    <a:cubicBezTo>
                      <a:pt x="17367" y="12931"/>
                      <a:pt x="17387" y="12575"/>
                      <a:pt x="17407" y="12198"/>
                    </a:cubicBezTo>
                    <a:cubicBezTo>
                      <a:pt x="17426" y="12080"/>
                      <a:pt x="17426" y="11981"/>
                      <a:pt x="17426" y="11862"/>
                    </a:cubicBezTo>
                    <a:cubicBezTo>
                      <a:pt x="17446" y="11585"/>
                      <a:pt x="17466" y="11307"/>
                      <a:pt x="17486" y="11030"/>
                    </a:cubicBezTo>
                    <a:cubicBezTo>
                      <a:pt x="17506" y="10674"/>
                      <a:pt x="17545" y="10317"/>
                      <a:pt x="17565" y="9981"/>
                    </a:cubicBezTo>
                    <a:cubicBezTo>
                      <a:pt x="17605" y="9525"/>
                      <a:pt x="17644" y="9070"/>
                      <a:pt x="17684" y="8654"/>
                    </a:cubicBezTo>
                    <a:cubicBezTo>
                      <a:pt x="17723" y="8278"/>
                      <a:pt x="17763" y="7921"/>
                      <a:pt x="17803" y="7584"/>
                    </a:cubicBezTo>
                    <a:cubicBezTo>
                      <a:pt x="18001" y="5565"/>
                      <a:pt x="18199" y="4594"/>
                      <a:pt x="17842" y="3525"/>
                    </a:cubicBezTo>
                    <a:cubicBezTo>
                      <a:pt x="17347" y="2139"/>
                      <a:pt x="12139" y="376"/>
                      <a:pt x="12139" y="376"/>
                    </a:cubicBezTo>
                    <a:lnTo>
                      <a:pt x="8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1512150" y="3629775"/>
                <a:ext cx="110425" cy="121800"/>
              </a:xfrm>
              <a:custGeom>
                <a:rect b="b" l="l" r="r" t="t"/>
                <a:pathLst>
                  <a:path extrusionOk="0" h="4872" w="4417">
                    <a:moveTo>
                      <a:pt x="674" y="1"/>
                    </a:moveTo>
                    <a:lnTo>
                      <a:pt x="1" y="3704"/>
                    </a:lnTo>
                    <a:cubicBezTo>
                      <a:pt x="1" y="3704"/>
                      <a:pt x="1169" y="4872"/>
                      <a:pt x="2711" y="4872"/>
                    </a:cubicBezTo>
                    <a:cubicBezTo>
                      <a:pt x="3053" y="4872"/>
                      <a:pt x="3413" y="4814"/>
                      <a:pt x="3783" y="4674"/>
                    </a:cubicBezTo>
                    <a:cubicBezTo>
                      <a:pt x="3941" y="4615"/>
                      <a:pt x="4080" y="4555"/>
                      <a:pt x="4219" y="4476"/>
                    </a:cubicBezTo>
                    <a:lnTo>
                      <a:pt x="4417" y="3427"/>
                    </a:lnTo>
                    <a:lnTo>
                      <a:pt x="3961" y="3011"/>
                    </a:lnTo>
                    <a:lnTo>
                      <a:pt x="674" y="1"/>
                    </a:ln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1549775" y="3677300"/>
                <a:ext cx="72800" cy="69350"/>
              </a:xfrm>
              <a:custGeom>
                <a:rect b="b" l="l" r="r" t="t"/>
                <a:pathLst>
                  <a:path extrusionOk="0" h="2774" w="2912">
                    <a:moveTo>
                      <a:pt x="1" y="1"/>
                    </a:moveTo>
                    <a:lnTo>
                      <a:pt x="1" y="1"/>
                    </a:lnTo>
                    <a:cubicBezTo>
                      <a:pt x="1" y="1"/>
                      <a:pt x="833" y="1862"/>
                      <a:pt x="2278" y="2773"/>
                    </a:cubicBezTo>
                    <a:cubicBezTo>
                      <a:pt x="2436" y="2714"/>
                      <a:pt x="2575" y="2654"/>
                      <a:pt x="2714" y="2575"/>
                    </a:cubicBezTo>
                    <a:lnTo>
                      <a:pt x="2912" y="1526"/>
                    </a:lnTo>
                    <a:lnTo>
                      <a:pt x="2476" y="1110"/>
                    </a:lnTo>
                    <a:lnTo>
                      <a:pt x="1" y="1"/>
                    </a:ln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1469575" y="3536725"/>
                <a:ext cx="101525" cy="130975"/>
              </a:xfrm>
              <a:custGeom>
                <a:rect b="b" l="l" r="r" t="t"/>
                <a:pathLst>
                  <a:path extrusionOk="0" h="5239" w="4061">
                    <a:moveTo>
                      <a:pt x="1981" y="0"/>
                    </a:moveTo>
                    <a:cubicBezTo>
                      <a:pt x="1981" y="0"/>
                      <a:pt x="793" y="158"/>
                      <a:pt x="793" y="852"/>
                    </a:cubicBezTo>
                    <a:cubicBezTo>
                      <a:pt x="753" y="1208"/>
                      <a:pt x="1011" y="1525"/>
                      <a:pt x="1367" y="1564"/>
                    </a:cubicBezTo>
                    <a:cubicBezTo>
                      <a:pt x="1367" y="1564"/>
                      <a:pt x="1" y="2317"/>
                      <a:pt x="417" y="2911"/>
                    </a:cubicBezTo>
                    <a:cubicBezTo>
                      <a:pt x="559" y="3181"/>
                      <a:pt x="842" y="3336"/>
                      <a:pt x="1143" y="3336"/>
                    </a:cubicBezTo>
                    <a:cubicBezTo>
                      <a:pt x="1217" y="3336"/>
                      <a:pt x="1293" y="3327"/>
                      <a:pt x="1367" y="3307"/>
                    </a:cubicBezTo>
                    <a:lnTo>
                      <a:pt x="1367" y="3307"/>
                    </a:lnTo>
                    <a:cubicBezTo>
                      <a:pt x="1367" y="3307"/>
                      <a:pt x="496" y="4634"/>
                      <a:pt x="1268" y="5129"/>
                    </a:cubicBezTo>
                    <a:cubicBezTo>
                      <a:pt x="1393" y="5206"/>
                      <a:pt x="1534" y="5238"/>
                      <a:pt x="1682" y="5238"/>
                    </a:cubicBezTo>
                    <a:cubicBezTo>
                      <a:pt x="2448" y="5238"/>
                      <a:pt x="3407" y="4376"/>
                      <a:pt x="3407" y="4376"/>
                    </a:cubicBezTo>
                    <a:cubicBezTo>
                      <a:pt x="3407" y="4376"/>
                      <a:pt x="4060" y="198"/>
                      <a:pt x="1981"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1671575" y="3497100"/>
                <a:ext cx="53975" cy="61425"/>
              </a:xfrm>
              <a:custGeom>
                <a:rect b="b" l="l" r="r" t="t"/>
                <a:pathLst>
                  <a:path extrusionOk="0" h="2457" w="2159">
                    <a:moveTo>
                      <a:pt x="198" y="1"/>
                    </a:moveTo>
                    <a:lnTo>
                      <a:pt x="198" y="1"/>
                    </a:lnTo>
                    <a:cubicBezTo>
                      <a:pt x="0" y="694"/>
                      <a:pt x="1089" y="2456"/>
                      <a:pt x="1089" y="2456"/>
                    </a:cubicBezTo>
                    <a:cubicBezTo>
                      <a:pt x="2159" y="912"/>
                      <a:pt x="198" y="1"/>
                      <a:pt x="198"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1671075" y="3598100"/>
                <a:ext cx="34525" cy="55725"/>
              </a:xfrm>
              <a:custGeom>
                <a:rect b="b" l="l" r="r" t="t"/>
                <a:pathLst>
                  <a:path extrusionOk="0" h="2229" w="1381">
                    <a:moveTo>
                      <a:pt x="783" y="0"/>
                    </a:moveTo>
                    <a:cubicBezTo>
                      <a:pt x="527" y="0"/>
                      <a:pt x="258" y="218"/>
                      <a:pt x="258" y="218"/>
                    </a:cubicBezTo>
                    <a:lnTo>
                      <a:pt x="0" y="2159"/>
                    </a:lnTo>
                    <a:cubicBezTo>
                      <a:pt x="106" y="2207"/>
                      <a:pt x="206" y="2229"/>
                      <a:pt x="301" y="2229"/>
                    </a:cubicBezTo>
                    <a:cubicBezTo>
                      <a:pt x="990" y="2229"/>
                      <a:pt x="1380" y="1075"/>
                      <a:pt x="1189" y="397"/>
                    </a:cubicBezTo>
                    <a:cubicBezTo>
                      <a:pt x="1111" y="92"/>
                      <a:pt x="950" y="0"/>
                      <a:pt x="783" y="0"/>
                    </a:cubicBezTo>
                    <a:close/>
                  </a:path>
                </a:pathLst>
              </a:custGeom>
              <a:solidFill>
                <a:srgbClr val="AF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1692350" y="3591075"/>
                <a:ext cx="25275" cy="11500"/>
              </a:xfrm>
              <a:custGeom>
                <a:rect b="b" l="l" r="r" t="t"/>
                <a:pathLst>
                  <a:path extrusionOk="0" h="460" w="1011">
                    <a:moveTo>
                      <a:pt x="116" y="0"/>
                    </a:moveTo>
                    <a:cubicBezTo>
                      <a:pt x="65" y="0"/>
                      <a:pt x="18" y="54"/>
                      <a:pt x="1" y="123"/>
                    </a:cubicBezTo>
                    <a:cubicBezTo>
                      <a:pt x="1" y="183"/>
                      <a:pt x="60" y="242"/>
                      <a:pt x="120" y="242"/>
                    </a:cubicBezTo>
                    <a:cubicBezTo>
                      <a:pt x="357" y="262"/>
                      <a:pt x="595" y="321"/>
                      <a:pt x="793" y="440"/>
                    </a:cubicBezTo>
                    <a:cubicBezTo>
                      <a:pt x="813" y="460"/>
                      <a:pt x="833" y="460"/>
                      <a:pt x="872" y="460"/>
                    </a:cubicBezTo>
                    <a:cubicBezTo>
                      <a:pt x="912" y="460"/>
                      <a:pt x="951" y="440"/>
                      <a:pt x="971" y="420"/>
                    </a:cubicBezTo>
                    <a:cubicBezTo>
                      <a:pt x="1011" y="361"/>
                      <a:pt x="991" y="282"/>
                      <a:pt x="951" y="242"/>
                    </a:cubicBezTo>
                    <a:cubicBezTo>
                      <a:pt x="694" y="103"/>
                      <a:pt x="417" y="24"/>
                      <a:pt x="140" y="4"/>
                    </a:cubicBezTo>
                    <a:cubicBezTo>
                      <a:pt x="132" y="2"/>
                      <a:pt x="124" y="0"/>
                      <a:pt x="116" y="0"/>
                    </a:cubicBezTo>
                    <a:close/>
                  </a:path>
                </a:pathLst>
              </a:custGeom>
              <a:solidFill>
                <a:srgbClr val="EFE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a:off x="1526025" y="3484725"/>
                <a:ext cx="174775" cy="230050"/>
              </a:xfrm>
              <a:custGeom>
                <a:rect b="b" l="l" r="r" t="t"/>
                <a:pathLst>
                  <a:path extrusionOk="0" h="9202" w="6991">
                    <a:moveTo>
                      <a:pt x="3036" y="0"/>
                    </a:moveTo>
                    <a:cubicBezTo>
                      <a:pt x="3008" y="0"/>
                      <a:pt x="2979" y="0"/>
                      <a:pt x="2951" y="1"/>
                    </a:cubicBezTo>
                    <a:cubicBezTo>
                      <a:pt x="674" y="21"/>
                      <a:pt x="535" y="2377"/>
                      <a:pt x="535" y="2377"/>
                    </a:cubicBezTo>
                    <a:lnTo>
                      <a:pt x="376" y="3664"/>
                    </a:lnTo>
                    <a:lnTo>
                      <a:pt x="60" y="6080"/>
                    </a:lnTo>
                    <a:lnTo>
                      <a:pt x="0" y="6555"/>
                    </a:lnTo>
                    <a:cubicBezTo>
                      <a:pt x="60" y="6654"/>
                      <a:pt x="1268" y="8714"/>
                      <a:pt x="3545" y="9150"/>
                    </a:cubicBezTo>
                    <a:cubicBezTo>
                      <a:pt x="3743" y="9185"/>
                      <a:pt x="3928" y="9202"/>
                      <a:pt x="4099" y="9202"/>
                    </a:cubicBezTo>
                    <a:cubicBezTo>
                      <a:pt x="5907" y="9202"/>
                      <a:pt x="6238" y="7367"/>
                      <a:pt x="6238" y="7367"/>
                    </a:cubicBezTo>
                    <a:lnTo>
                      <a:pt x="6495" y="5625"/>
                    </a:lnTo>
                    <a:lnTo>
                      <a:pt x="6594" y="5050"/>
                    </a:lnTo>
                    <a:lnTo>
                      <a:pt x="6951" y="2734"/>
                    </a:lnTo>
                    <a:cubicBezTo>
                      <a:pt x="6991" y="2318"/>
                      <a:pt x="6892" y="1882"/>
                      <a:pt x="6654" y="1506"/>
                    </a:cubicBezTo>
                    <a:cubicBezTo>
                      <a:pt x="6070" y="552"/>
                      <a:pt x="4645" y="0"/>
                      <a:pt x="3036" y="0"/>
                    </a:cubicBez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1655400" y="3549075"/>
                <a:ext cx="45275" cy="25200"/>
              </a:xfrm>
              <a:custGeom>
                <a:rect b="b" l="l" r="r" t="t"/>
                <a:pathLst>
                  <a:path extrusionOk="0" h="1008" w="1811">
                    <a:moveTo>
                      <a:pt x="665" y="0"/>
                    </a:moveTo>
                    <a:cubicBezTo>
                      <a:pt x="13" y="0"/>
                      <a:pt x="1" y="461"/>
                      <a:pt x="330" y="674"/>
                    </a:cubicBezTo>
                    <a:cubicBezTo>
                      <a:pt x="588" y="813"/>
                      <a:pt x="885" y="912"/>
                      <a:pt x="1182" y="991"/>
                    </a:cubicBezTo>
                    <a:cubicBezTo>
                      <a:pt x="1230" y="1002"/>
                      <a:pt x="1276" y="1008"/>
                      <a:pt x="1318" y="1008"/>
                    </a:cubicBezTo>
                    <a:cubicBezTo>
                      <a:pt x="1721" y="1008"/>
                      <a:pt x="1810" y="528"/>
                      <a:pt x="1380" y="259"/>
                    </a:cubicBezTo>
                    <a:cubicBezTo>
                      <a:pt x="1182" y="100"/>
                      <a:pt x="944" y="21"/>
                      <a:pt x="707" y="1"/>
                    </a:cubicBezTo>
                    <a:cubicBezTo>
                      <a:pt x="693" y="1"/>
                      <a:pt x="679" y="0"/>
                      <a:pt x="665"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1577500" y="3593275"/>
                <a:ext cx="38150" cy="15800"/>
              </a:xfrm>
              <a:custGeom>
                <a:rect b="b" l="l" r="r" t="t"/>
                <a:pathLst>
                  <a:path extrusionOk="0" h="632" w="1526">
                    <a:moveTo>
                      <a:pt x="476" y="0"/>
                    </a:moveTo>
                    <a:cubicBezTo>
                      <a:pt x="232" y="0"/>
                      <a:pt x="48" y="63"/>
                      <a:pt x="21" y="174"/>
                    </a:cubicBezTo>
                    <a:cubicBezTo>
                      <a:pt x="1" y="332"/>
                      <a:pt x="298" y="530"/>
                      <a:pt x="714" y="609"/>
                    </a:cubicBezTo>
                    <a:cubicBezTo>
                      <a:pt x="815" y="625"/>
                      <a:pt x="913" y="632"/>
                      <a:pt x="1005" y="632"/>
                    </a:cubicBezTo>
                    <a:cubicBezTo>
                      <a:pt x="1271" y="632"/>
                      <a:pt x="1476" y="569"/>
                      <a:pt x="1506" y="451"/>
                    </a:cubicBezTo>
                    <a:cubicBezTo>
                      <a:pt x="1525" y="293"/>
                      <a:pt x="1228" y="95"/>
                      <a:pt x="813" y="35"/>
                    </a:cubicBezTo>
                    <a:cubicBezTo>
                      <a:pt x="694" y="11"/>
                      <a:pt x="580" y="0"/>
                      <a:pt x="476" y="0"/>
                    </a:cubicBezTo>
                    <a:close/>
                  </a:path>
                </a:pathLst>
              </a:custGeom>
              <a:solidFill>
                <a:srgbClr val="AF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1666125" y="3609625"/>
                <a:ext cx="24775" cy="15725"/>
              </a:xfrm>
              <a:custGeom>
                <a:rect b="b" l="l" r="r" t="t"/>
                <a:pathLst>
                  <a:path extrusionOk="0" h="629" w="991">
                    <a:moveTo>
                      <a:pt x="490" y="0"/>
                    </a:moveTo>
                    <a:cubicBezTo>
                      <a:pt x="237" y="0"/>
                      <a:pt x="54" y="67"/>
                      <a:pt x="40" y="193"/>
                    </a:cubicBezTo>
                    <a:cubicBezTo>
                      <a:pt x="0" y="351"/>
                      <a:pt x="317" y="530"/>
                      <a:pt x="713" y="609"/>
                    </a:cubicBezTo>
                    <a:cubicBezTo>
                      <a:pt x="773" y="629"/>
                      <a:pt x="832" y="629"/>
                      <a:pt x="891" y="629"/>
                    </a:cubicBezTo>
                    <a:lnTo>
                      <a:pt x="990" y="74"/>
                    </a:lnTo>
                    <a:cubicBezTo>
                      <a:pt x="931" y="54"/>
                      <a:pt x="891" y="35"/>
                      <a:pt x="832" y="35"/>
                    </a:cubicBezTo>
                    <a:cubicBezTo>
                      <a:pt x="711" y="11"/>
                      <a:pt x="594" y="0"/>
                      <a:pt x="490" y="0"/>
                    </a:cubicBezTo>
                    <a:close/>
                  </a:path>
                </a:pathLst>
              </a:custGeom>
              <a:solidFill>
                <a:srgbClr val="AF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1640875" y="3559000"/>
                <a:ext cx="80075" cy="68325"/>
              </a:xfrm>
              <a:custGeom>
                <a:rect b="b" l="l" r="r" t="t"/>
                <a:pathLst>
                  <a:path extrusionOk="0" h="2733" w="3203">
                    <a:moveTo>
                      <a:pt x="1842" y="198"/>
                    </a:moveTo>
                    <a:cubicBezTo>
                      <a:pt x="2476" y="218"/>
                      <a:pt x="2991" y="733"/>
                      <a:pt x="2991" y="1367"/>
                    </a:cubicBezTo>
                    <a:cubicBezTo>
                      <a:pt x="2991" y="2072"/>
                      <a:pt x="2418" y="2536"/>
                      <a:pt x="1820" y="2536"/>
                    </a:cubicBezTo>
                    <a:cubicBezTo>
                      <a:pt x="1529" y="2536"/>
                      <a:pt x="1231" y="2425"/>
                      <a:pt x="991" y="2178"/>
                    </a:cubicBezTo>
                    <a:cubicBezTo>
                      <a:pt x="258" y="1446"/>
                      <a:pt x="793" y="198"/>
                      <a:pt x="1822" y="198"/>
                    </a:cubicBezTo>
                    <a:close/>
                    <a:moveTo>
                      <a:pt x="1818" y="0"/>
                    </a:moveTo>
                    <a:cubicBezTo>
                      <a:pt x="1484" y="0"/>
                      <a:pt x="1145" y="123"/>
                      <a:pt x="872" y="396"/>
                    </a:cubicBezTo>
                    <a:cubicBezTo>
                      <a:pt x="0" y="1248"/>
                      <a:pt x="614" y="2733"/>
                      <a:pt x="1822" y="2733"/>
                    </a:cubicBezTo>
                    <a:cubicBezTo>
                      <a:pt x="2575" y="2733"/>
                      <a:pt x="3189" y="2119"/>
                      <a:pt x="3189" y="1367"/>
                    </a:cubicBezTo>
                    <a:cubicBezTo>
                      <a:pt x="3202" y="547"/>
                      <a:pt x="2522" y="0"/>
                      <a:pt x="18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1643850" y="3579650"/>
                <a:ext cx="19825" cy="34525"/>
              </a:xfrm>
              <a:custGeom>
                <a:rect b="b" l="l" r="r" t="t"/>
                <a:pathLst>
                  <a:path extrusionOk="0" h="1381" w="793">
                    <a:moveTo>
                      <a:pt x="197" y="1"/>
                    </a:moveTo>
                    <a:cubicBezTo>
                      <a:pt x="165" y="1"/>
                      <a:pt x="139" y="33"/>
                      <a:pt x="139" y="65"/>
                    </a:cubicBezTo>
                    <a:lnTo>
                      <a:pt x="60" y="541"/>
                    </a:lnTo>
                    <a:cubicBezTo>
                      <a:pt x="60" y="560"/>
                      <a:pt x="60" y="580"/>
                      <a:pt x="79" y="600"/>
                    </a:cubicBezTo>
                    <a:lnTo>
                      <a:pt x="575" y="1174"/>
                    </a:lnTo>
                    <a:cubicBezTo>
                      <a:pt x="459" y="1203"/>
                      <a:pt x="332" y="1222"/>
                      <a:pt x="210" y="1222"/>
                    </a:cubicBezTo>
                    <a:cubicBezTo>
                      <a:pt x="166" y="1222"/>
                      <a:pt x="122" y="1219"/>
                      <a:pt x="79" y="1214"/>
                    </a:cubicBezTo>
                    <a:cubicBezTo>
                      <a:pt x="40" y="1214"/>
                      <a:pt x="0" y="1253"/>
                      <a:pt x="0" y="1293"/>
                    </a:cubicBezTo>
                    <a:cubicBezTo>
                      <a:pt x="0" y="1333"/>
                      <a:pt x="40" y="1372"/>
                      <a:pt x="79" y="1372"/>
                    </a:cubicBezTo>
                    <a:cubicBezTo>
                      <a:pt x="120" y="1378"/>
                      <a:pt x="161" y="1380"/>
                      <a:pt x="201" y="1380"/>
                    </a:cubicBezTo>
                    <a:cubicBezTo>
                      <a:pt x="299" y="1380"/>
                      <a:pt x="397" y="1366"/>
                      <a:pt x="495" y="1352"/>
                    </a:cubicBezTo>
                    <a:cubicBezTo>
                      <a:pt x="575" y="1352"/>
                      <a:pt x="654" y="1333"/>
                      <a:pt x="733" y="1293"/>
                    </a:cubicBezTo>
                    <a:cubicBezTo>
                      <a:pt x="753" y="1273"/>
                      <a:pt x="773" y="1253"/>
                      <a:pt x="792" y="1234"/>
                    </a:cubicBezTo>
                    <a:cubicBezTo>
                      <a:pt x="792" y="1214"/>
                      <a:pt x="773" y="1194"/>
                      <a:pt x="773" y="1174"/>
                    </a:cubicBezTo>
                    <a:lnTo>
                      <a:pt x="218" y="541"/>
                    </a:lnTo>
                    <a:lnTo>
                      <a:pt x="297" y="85"/>
                    </a:lnTo>
                    <a:cubicBezTo>
                      <a:pt x="297" y="45"/>
                      <a:pt x="258" y="6"/>
                      <a:pt x="218" y="6"/>
                    </a:cubicBezTo>
                    <a:cubicBezTo>
                      <a:pt x="211" y="2"/>
                      <a:pt x="204" y="1"/>
                      <a:pt x="197"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1595425" y="3542075"/>
                <a:ext cx="46950" cy="23475"/>
              </a:xfrm>
              <a:custGeom>
                <a:rect b="b" l="l" r="r" t="t"/>
                <a:pathLst>
                  <a:path extrusionOk="0" h="939" w="1878">
                    <a:moveTo>
                      <a:pt x="1106" y="1"/>
                    </a:moveTo>
                    <a:cubicBezTo>
                      <a:pt x="878" y="1"/>
                      <a:pt x="667" y="76"/>
                      <a:pt x="472" y="182"/>
                    </a:cubicBezTo>
                    <a:cubicBezTo>
                      <a:pt x="1" y="408"/>
                      <a:pt x="68" y="939"/>
                      <a:pt x="535" y="939"/>
                    </a:cubicBezTo>
                    <a:cubicBezTo>
                      <a:pt x="559" y="939"/>
                      <a:pt x="584" y="937"/>
                      <a:pt x="610" y="935"/>
                    </a:cubicBezTo>
                    <a:cubicBezTo>
                      <a:pt x="908" y="895"/>
                      <a:pt x="1205" y="816"/>
                      <a:pt x="1482" y="717"/>
                    </a:cubicBezTo>
                    <a:cubicBezTo>
                      <a:pt x="1858" y="539"/>
                      <a:pt x="1878" y="63"/>
                      <a:pt x="1185" y="4"/>
                    </a:cubicBezTo>
                    <a:cubicBezTo>
                      <a:pt x="1158" y="2"/>
                      <a:pt x="1132" y="1"/>
                      <a:pt x="1106"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a:off x="1564150" y="3548600"/>
                <a:ext cx="79725" cy="68350"/>
              </a:xfrm>
              <a:custGeom>
                <a:rect b="b" l="l" r="r" t="t"/>
                <a:pathLst>
                  <a:path extrusionOk="0" h="2734" w="3189">
                    <a:moveTo>
                      <a:pt x="1822" y="198"/>
                    </a:moveTo>
                    <a:cubicBezTo>
                      <a:pt x="2475" y="198"/>
                      <a:pt x="2990" y="733"/>
                      <a:pt x="2990" y="1367"/>
                    </a:cubicBezTo>
                    <a:cubicBezTo>
                      <a:pt x="2990" y="2077"/>
                      <a:pt x="2410" y="2542"/>
                      <a:pt x="1808" y="2542"/>
                    </a:cubicBezTo>
                    <a:cubicBezTo>
                      <a:pt x="1520" y="2542"/>
                      <a:pt x="1227" y="2435"/>
                      <a:pt x="990" y="2198"/>
                    </a:cubicBezTo>
                    <a:cubicBezTo>
                      <a:pt x="257" y="1446"/>
                      <a:pt x="792" y="198"/>
                      <a:pt x="1822" y="198"/>
                    </a:cubicBezTo>
                    <a:close/>
                    <a:moveTo>
                      <a:pt x="1807" y="1"/>
                    </a:moveTo>
                    <a:cubicBezTo>
                      <a:pt x="1473" y="1"/>
                      <a:pt x="1131" y="123"/>
                      <a:pt x="852" y="396"/>
                    </a:cubicBezTo>
                    <a:cubicBezTo>
                      <a:pt x="0" y="1248"/>
                      <a:pt x="594" y="2733"/>
                      <a:pt x="1822" y="2733"/>
                    </a:cubicBezTo>
                    <a:cubicBezTo>
                      <a:pt x="2574" y="2733"/>
                      <a:pt x="3188" y="2119"/>
                      <a:pt x="3188" y="1367"/>
                    </a:cubicBezTo>
                    <a:cubicBezTo>
                      <a:pt x="3188" y="547"/>
                      <a:pt x="2513" y="1"/>
                      <a:pt x="1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a:off x="1640375" y="3583525"/>
                <a:ext cx="18350" cy="8650"/>
              </a:xfrm>
              <a:custGeom>
                <a:rect b="b" l="l" r="r" t="t"/>
                <a:pathLst>
                  <a:path extrusionOk="0" h="346" w="734">
                    <a:moveTo>
                      <a:pt x="296" y="0"/>
                    </a:moveTo>
                    <a:cubicBezTo>
                      <a:pt x="194" y="0"/>
                      <a:pt x="90" y="29"/>
                      <a:pt x="1" y="88"/>
                    </a:cubicBezTo>
                    <a:lnTo>
                      <a:pt x="100" y="267"/>
                    </a:lnTo>
                    <a:cubicBezTo>
                      <a:pt x="159" y="229"/>
                      <a:pt x="225" y="212"/>
                      <a:pt x="290" y="212"/>
                    </a:cubicBezTo>
                    <a:cubicBezTo>
                      <a:pt x="396" y="212"/>
                      <a:pt x="501" y="260"/>
                      <a:pt x="575" y="346"/>
                    </a:cubicBezTo>
                    <a:lnTo>
                      <a:pt x="733" y="227"/>
                    </a:lnTo>
                    <a:cubicBezTo>
                      <a:pt x="635" y="79"/>
                      <a:pt x="466" y="0"/>
                      <a:pt x="296" y="0"/>
                    </a:cubicBezTo>
                    <a:close/>
                  </a:path>
                </a:pathLst>
              </a:custGeom>
              <a:solidFill>
                <a:srgbClr val="EFE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a:off x="1553250" y="3559975"/>
                <a:ext cx="29225" cy="12900"/>
              </a:xfrm>
              <a:custGeom>
                <a:rect b="b" l="l" r="r" t="t"/>
                <a:pathLst>
                  <a:path extrusionOk="0" h="516" w="1169">
                    <a:moveTo>
                      <a:pt x="119" y="1"/>
                    </a:moveTo>
                    <a:cubicBezTo>
                      <a:pt x="60" y="1"/>
                      <a:pt x="20" y="40"/>
                      <a:pt x="0" y="100"/>
                    </a:cubicBezTo>
                    <a:cubicBezTo>
                      <a:pt x="0" y="139"/>
                      <a:pt x="40" y="199"/>
                      <a:pt x="99" y="199"/>
                    </a:cubicBezTo>
                    <a:cubicBezTo>
                      <a:pt x="812" y="318"/>
                      <a:pt x="971" y="476"/>
                      <a:pt x="971" y="476"/>
                    </a:cubicBezTo>
                    <a:cubicBezTo>
                      <a:pt x="991" y="516"/>
                      <a:pt x="1030" y="516"/>
                      <a:pt x="1050" y="516"/>
                    </a:cubicBezTo>
                    <a:cubicBezTo>
                      <a:pt x="1070" y="516"/>
                      <a:pt x="1090" y="516"/>
                      <a:pt x="1109" y="496"/>
                    </a:cubicBezTo>
                    <a:cubicBezTo>
                      <a:pt x="1149" y="476"/>
                      <a:pt x="1169" y="417"/>
                      <a:pt x="1129" y="357"/>
                    </a:cubicBezTo>
                    <a:cubicBezTo>
                      <a:pt x="1109" y="318"/>
                      <a:pt x="951" y="139"/>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a:off x="1613150" y="3627300"/>
                <a:ext cx="48050" cy="27700"/>
              </a:xfrm>
              <a:custGeom>
                <a:rect b="b" l="l" r="r" t="t"/>
                <a:pathLst>
                  <a:path extrusionOk="0" h="1108" w="1922">
                    <a:moveTo>
                      <a:pt x="40" y="1"/>
                    </a:moveTo>
                    <a:lnTo>
                      <a:pt x="40" y="1"/>
                    </a:lnTo>
                    <a:cubicBezTo>
                      <a:pt x="0" y="496"/>
                      <a:pt x="298" y="932"/>
                      <a:pt x="773" y="1070"/>
                    </a:cubicBezTo>
                    <a:cubicBezTo>
                      <a:pt x="869" y="1096"/>
                      <a:pt x="958" y="1107"/>
                      <a:pt x="1041" y="1107"/>
                    </a:cubicBezTo>
                    <a:cubicBezTo>
                      <a:pt x="1660" y="1107"/>
                      <a:pt x="1921" y="476"/>
                      <a:pt x="1921" y="476"/>
                    </a:cubicBezTo>
                    <a:cubicBezTo>
                      <a:pt x="1288" y="357"/>
                      <a:pt x="654" y="199"/>
                      <a:pt x="40" y="1"/>
                    </a:cubicBezTo>
                    <a:close/>
                  </a:path>
                </a:pathLst>
              </a:custGeom>
              <a:solidFill>
                <a:srgbClr val="EFE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1622025" y="3660325"/>
                <a:ext cx="20525" cy="8275"/>
              </a:xfrm>
              <a:custGeom>
                <a:rect b="b" l="l" r="r" t="t"/>
                <a:pathLst>
                  <a:path extrusionOk="0" h="331" w="821">
                    <a:moveTo>
                      <a:pt x="121" y="0"/>
                    </a:moveTo>
                    <a:cubicBezTo>
                      <a:pt x="56" y="0"/>
                      <a:pt x="1" y="84"/>
                      <a:pt x="61" y="145"/>
                    </a:cubicBezTo>
                    <a:lnTo>
                      <a:pt x="101" y="185"/>
                    </a:lnTo>
                    <a:cubicBezTo>
                      <a:pt x="226" y="282"/>
                      <a:pt x="380" y="330"/>
                      <a:pt x="529" y="330"/>
                    </a:cubicBezTo>
                    <a:cubicBezTo>
                      <a:pt x="592" y="330"/>
                      <a:pt x="655" y="322"/>
                      <a:pt x="715" y="304"/>
                    </a:cubicBezTo>
                    <a:cubicBezTo>
                      <a:pt x="821" y="268"/>
                      <a:pt x="785" y="139"/>
                      <a:pt x="706" y="139"/>
                    </a:cubicBezTo>
                    <a:cubicBezTo>
                      <a:pt x="696" y="139"/>
                      <a:pt x="686" y="141"/>
                      <a:pt x="675" y="145"/>
                    </a:cubicBezTo>
                    <a:cubicBezTo>
                      <a:pt x="631" y="155"/>
                      <a:pt x="585" y="160"/>
                      <a:pt x="539" y="160"/>
                    </a:cubicBezTo>
                    <a:cubicBezTo>
                      <a:pt x="403" y="160"/>
                      <a:pt x="269" y="116"/>
                      <a:pt x="180" y="26"/>
                    </a:cubicBezTo>
                    <a:cubicBezTo>
                      <a:pt x="162" y="8"/>
                      <a:pt x="141" y="0"/>
                      <a:pt x="121" y="0"/>
                    </a:cubicBezTo>
                    <a:close/>
                  </a:path>
                </a:pathLst>
              </a:custGeom>
              <a:solidFill>
                <a:srgbClr val="AF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1612650" y="3571825"/>
                <a:ext cx="11900" cy="17925"/>
              </a:xfrm>
              <a:custGeom>
                <a:rect b="b" l="l" r="r" t="t"/>
                <a:pathLst>
                  <a:path extrusionOk="0" h="717" w="476">
                    <a:moveTo>
                      <a:pt x="275" y="0"/>
                    </a:moveTo>
                    <a:cubicBezTo>
                      <a:pt x="164" y="0"/>
                      <a:pt x="59" y="133"/>
                      <a:pt x="40" y="319"/>
                    </a:cubicBezTo>
                    <a:cubicBezTo>
                      <a:pt x="1" y="517"/>
                      <a:pt x="60" y="695"/>
                      <a:pt x="179" y="715"/>
                    </a:cubicBezTo>
                    <a:cubicBezTo>
                      <a:pt x="185" y="716"/>
                      <a:pt x="192" y="717"/>
                      <a:pt x="198" y="717"/>
                    </a:cubicBezTo>
                    <a:cubicBezTo>
                      <a:pt x="293" y="717"/>
                      <a:pt x="399" y="583"/>
                      <a:pt x="436" y="398"/>
                    </a:cubicBezTo>
                    <a:cubicBezTo>
                      <a:pt x="476" y="200"/>
                      <a:pt x="417" y="22"/>
                      <a:pt x="298" y="2"/>
                    </a:cubicBezTo>
                    <a:cubicBezTo>
                      <a:pt x="290" y="1"/>
                      <a:pt x="283" y="0"/>
                      <a:pt x="275"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1658700" y="3579250"/>
                <a:ext cx="11900" cy="17550"/>
              </a:xfrm>
              <a:custGeom>
                <a:rect b="b" l="l" r="r" t="t"/>
                <a:pathLst>
                  <a:path extrusionOk="0" h="702" w="476">
                    <a:moveTo>
                      <a:pt x="275" y="0"/>
                    </a:moveTo>
                    <a:cubicBezTo>
                      <a:pt x="164" y="0"/>
                      <a:pt x="57" y="133"/>
                      <a:pt x="20" y="319"/>
                    </a:cubicBezTo>
                    <a:cubicBezTo>
                      <a:pt x="0" y="497"/>
                      <a:pt x="60" y="675"/>
                      <a:pt x="159" y="695"/>
                    </a:cubicBezTo>
                    <a:cubicBezTo>
                      <a:pt x="171" y="699"/>
                      <a:pt x="184" y="701"/>
                      <a:pt x="196" y="701"/>
                    </a:cubicBezTo>
                    <a:cubicBezTo>
                      <a:pt x="301" y="701"/>
                      <a:pt x="400" y="556"/>
                      <a:pt x="436" y="378"/>
                    </a:cubicBezTo>
                    <a:cubicBezTo>
                      <a:pt x="476" y="200"/>
                      <a:pt x="396" y="22"/>
                      <a:pt x="297" y="2"/>
                    </a:cubicBezTo>
                    <a:cubicBezTo>
                      <a:pt x="290" y="1"/>
                      <a:pt x="282" y="0"/>
                      <a:pt x="275"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1518600" y="3484725"/>
                <a:ext cx="173775" cy="115375"/>
              </a:xfrm>
              <a:custGeom>
                <a:rect b="b" l="l" r="r" t="t"/>
                <a:pathLst>
                  <a:path extrusionOk="0" h="4615" w="6951">
                    <a:moveTo>
                      <a:pt x="3333" y="0"/>
                    </a:moveTo>
                    <a:cubicBezTo>
                      <a:pt x="3305" y="0"/>
                      <a:pt x="3276" y="0"/>
                      <a:pt x="3248" y="1"/>
                    </a:cubicBezTo>
                    <a:cubicBezTo>
                      <a:pt x="971" y="21"/>
                      <a:pt x="277" y="991"/>
                      <a:pt x="277" y="991"/>
                    </a:cubicBezTo>
                    <a:cubicBezTo>
                      <a:pt x="0" y="1486"/>
                      <a:pt x="79" y="1961"/>
                      <a:pt x="40" y="2436"/>
                    </a:cubicBezTo>
                    <a:cubicBezTo>
                      <a:pt x="0" y="2773"/>
                      <a:pt x="60" y="3110"/>
                      <a:pt x="198" y="3407"/>
                    </a:cubicBezTo>
                    <a:cubicBezTo>
                      <a:pt x="673" y="3565"/>
                      <a:pt x="1010" y="3941"/>
                      <a:pt x="1109" y="4437"/>
                    </a:cubicBezTo>
                    <a:lnTo>
                      <a:pt x="1664" y="4615"/>
                    </a:lnTo>
                    <a:cubicBezTo>
                      <a:pt x="1802" y="4080"/>
                      <a:pt x="1881" y="3506"/>
                      <a:pt x="1862" y="2951"/>
                    </a:cubicBezTo>
                    <a:cubicBezTo>
                      <a:pt x="1802" y="2377"/>
                      <a:pt x="2357" y="2298"/>
                      <a:pt x="2555" y="1862"/>
                    </a:cubicBezTo>
                    <a:cubicBezTo>
                      <a:pt x="2614" y="1724"/>
                      <a:pt x="2654" y="1585"/>
                      <a:pt x="2634" y="1427"/>
                    </a:cubicBezTo>
                    <a:cubicBezTo>
                      <a:pt x="2921" y="1288"/>
                      <a:pt x="3233" y="1219"/>
                      <a:pt x="3547" y="1219"/>
                    </a:cubicBezTo>
                    <a:cubicBezTo>
                      <a:pt x="3862" y="1219"/>
                      <a:pt x="4179" y="1288"/>
                      <a:pt x="4476" y="1427"/>
                    </a:cubicBezTo>
                    <a:cubicBezTo>
                      <a:pt x="5042" y="1735"/>
                      <a:pt x="5594" y="1951"/>
                      <a:pt x="6063" y="1951"/>
                    </a:cubicBezTo>
                    <a:cubicBezTo>
                      <a:pt x="6348" y="1951"/>
                      <a:pt x="6603" y="1871"/>
                      <a:pt x="6812" y="1684"/>
                    </a:cubicBezTo>
                    <a:cubicBezTo>
                      <a:pt x="6872" y="1625"/>
                      <a:pt x="6911" y="1565"/>
                      <a:pt x="6951" y="1506"/>
                    </a:cubicBezTo>
                    <a:cubicBezTo>
                      <a:pt x="6367" y="552"/>
                      <a:pt x="4942" y="0"/>
                      <a:pt x="3333"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1517100" y="3440975"/>
                <a:ext cx="182225" cy="65575"/>
              </a:xfrm>
              <a:custGeom>
                <a:rect b="b" l="l" r="r" t="t"/>
                <a:pathLst>
                  <a:path extrusionOk="0" h="2623" w="7289">
                    <a:moveTo>
                      <a:pt x="3219" y="0"/>
                    </a:moveTo>
                    <a:cubicBezTo>
                      <a:pt x="3030" y="0"/>
                      <a:pt x="2837" y="19"/>
                      <a:pt x="2635" y="48"/>
                    </a:cubicBezTo>
                    <a:lnTo>
                      <a:pt x="2456" y="87"/>
                    </a:lnTo>
                    <a:cubicBezTo>
                      <a:pt x="2040" y="167"/>
                      <a:pt x="1644" y="325"/>
                      <a:pt x="1308" y="543"/>
                    </a:cubicBezTo>
                    <a:cubicBezTo>
                      <a:pt x="1209" y="602"/>
                      <a:pt x="1110" y="681"/>
                      <a:pt x="1011" y="741"/>
                    </a:cubicBezTo>
                    <a:cubicBezTo>
                      <a:pt x="436" y="1216"/>
                      <a:pt x="80" y="1889"/>
                      <a:pt x="1" y="2622"/>
                    </a:cubicBezTo>
                    <a:cubicBezTo>
                      <a:pt x="1" y="2622"/>
                      <a:pt x="2447" y="2140"/>
                      <a:pt x="4723" y="2140"/>
                    </a:cubicBezTo>
                    <a:cubicBezTo>
                      <a:pt x="5292" y="2140"/>
                      <a:pt x="5850" y="2171"/>
                      <a:pt x="6357" y="2246"/>
                    </a:cubicBezTo>
                    <a:lnTo>
                      <a:pt x="6555" y="2285"/>
                    </a:lnTo>
                    <a:cubicBezTo>
                      <a:pt x="6813" y="2325"/>
                      <a:pt x="7050" y="2384"/>
                      <a:pt x="7288" y="2464"/>
                    </a:cubicBezTo>
                    <a:cubicBezTo>
                      <a:pt x="7288" y="2464"/>
                      <a:pt x="7050" y="1077"/>
                      <a:pt x="5387" y="384"/>
                    </a:cubicBezTo>
                    <a:cubicBezTo>
                      <a:pt x="5189" y="305"/>
                      <a:pt x="4971" y="226"/>
                      <a:pt x="4773" y="167"/>
                    </a:cubicBezTo>
                    <a:cubicBezTo>
                      <a:pt x="4437" y="87"/>
                      <a:pt x="4100" y="28"/>
                      <a:pt x="3763" y="8"/>
                    </a:cubicBezTo>
                    <a:lnTo>
                      <a:pt x="3427" y="8"/>
                    </a:lnTo>
                    <a:cubicBezTo>
                      <a:pt x="3358" y="3"/>
                      <a:pt x="3289" y="0"/>
                      <a:pt x="3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1636425" y="3445125"/>
                <a:ext cx="45575" cy="56950"/>
              </a:xfrm>
              <a:custGeom>
                <a:rect b="b" l="l" r="r" t="t"/>
                <a:pathLst>
                  <a:path extrusionOk="0" h="2278" w="1823">
                    <a:moveTo>
                      <a:pt x="0" y="1"/>
                    </a:moveTo>
                    <a:lnTo>
                      <a:pt x="0" y="1"/>
                    </a:lnTo>
                    <a:cubicBezTo>
                      <a:pt x="792" y="456"/>
                      <a:pt x="1367" y="1209"/>
                      <a:pt x="1584" y="2080"/>
                    </a:cubicBezTo>
                    <a:cubicBezTo>
                      <a:pt x="1604" y="2139"/>
                      <a:pt x="1624" y="2199"/>
                      <a:pt x="1644" y="2278"/>
                    </a:cubicBezTo>
                    <a:lnTo>
                      <a:pt x="1822" y="2238"/>
                    </a:lnTo>
                    <a:cubicBezTo>
                      <a:pt x="1822" y="2199"/>
                      <a:pt x="1802" y="2159"/>
                      <a:pt x="1782" y="2119"/>
                    </a:cubicBezTo>
                    <a:cubicBezTo>
                      <a:pt x="1624" y="1367"/>
                      <a:pt x="1208" y="694"/>
                      <a:pt x="614" y="218"/>
                    </a:cubicBezTo>
                    <a:cubicBezTo>
                      <a:pt x="416" y="139"/>
                      <a:pt x="198" y="6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a:off x="1602750" y="3440675"/>
                <a:ext cx="31225" cy="41600"/>
              </a:xfrm>
              <a:custGeom>
                <a:rect b="b" l="l" r="r" t="t"/>
                <a:pathLst>
                  <a:path extrusionOk="0" h="1664" w="1249">
                    <a:moveTo>
                      <a:pt x="1" y="0"/>
                    </a:moveTo>
                    <a:cubicBezTo>
                      <a:pt x="813" y="555"/>
                      <a:pt x="1070" y="1644"/>
                      <a:pt x="1070" y="1664"/>
                    </a:cubicBezTo>
                    <a:lnTo>
                      <a:pt x="1248" y="1624"/>
                    </a:lnTo>
                    <a:cubicBezTo>
                      <a:pt x="1110" y="1010"/>
                      <a:pt x="793" y="456"/>
                      <a:pt x="337" y="20"/>
                    </a:cubicBezTo>
                    <a:lnTo>
                      <a:pt x="298" y="2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1578000" y="3442150"/>
                <a:ext cx="21325" cy="52025"/>
              </a:xfrm>
              <a:custGeom>
                <a:rect b="b" l="l" r="r" t="t"/>
                <a:pathLst>
                  <a:path extrusionOk="0" h="2081" w="853">
                    <a:moveTo>
                      <a:pt x="199" y="1"/>
                    </a:moveTo>
                    <a:lnTo>
                      <a:pt x="20" y="40"/>
                    </a:lnTo>
                    <a:cubicBezTo>
                      <a:pt x="1" y="496"/>
                      <a:pt x="40" y="1466"/>
                      <a:pt x="713" y="2080"/>
                    </a:cubicBezTo>
                    <a:lnTo>
                      <a:pt x="852" y="1941"/>
                    </a:lnTo>
                    <a:cubicBezTo>
                      <a:pt x="218" y="1367"/>
                      <a:pt x="179" y="417"/>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1535925" y="3454525"/>
                <a:ext cx="13875" cy="47550"/>
              </a:xfrm>
              <a:custGeom>
                <a:rect b="b" l="l" r="r" t="t"/>
                <a:pathLst>
                  <a:path extrusionOk="0" h="1902" w="555">
                    <a:moveTo>
                      <a:pt x="555" y="1"/>
                    </a:moveTo>
                    <a:cubicBezTo>
                      <a:pt x="456" y="60"/>
                      <a:pt x="357" y="120"/>
                      <a:pt x="258" y="199"/>
                    </a:cubicBezTo>
                    <a:cubicBezTo>
                      <a:pt x="20" y="734"/>
                      <a:pt x="0" y="1347"/>
                      <a:pt x="159" y="1902"/>
                    </a:cubicBezTo>
                    <a:lnTo>
                      <a:pt x="337" y="1842"/>
                    </a:lnTo>
                    <a:cubicBezTo>
                      <a:pt x="99" y="1229"/>
                      <a:pt x="337" y="496"/>
                      <a:pt x="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1512150" y="3477925"/>
                <a:ext cx="194100" cy="58825"/>
              </a:xfrm>
              <a:custGeom>
                <a:rect b="b" l="l" r="r" t="t"/>
                <a:pathLst>
                  <a:path extrusionOk="0" h="2353" w="7764">
                    <a:moveTo>
                      <a:pt x="4330" y="0"/>
                    </a:moveTo>
                    <a:cubicBezTo>
                      <a:pt x="2000" y="0"/>
                      <a:pt x="199" y="1104"/>
                      <a:pt x="199" y="1104"/>
                    </a:cubicBezTo>
                    <a:cubicBezTo>
                      <a:pt x="1" y="1501"/>
                      <a:pt x="40" y="1976"/>
                      <a:pt x="318" y="2352"/>
                    </a:cubicBezTo>
                    <a:cubicBezTo>
                      <a:pt x="1682" y="1628"/>
                      <a:pt x="3200" y="1257"/>
                      <a:pt x="4725" y="1257"/>
                    </a:cubicBezTo>
                    <a:cubicBezTo>
                      <a:pt x="5702" y="1257"/>
                      <a:pt x="6681" y="1409"/>
                      <a:pt x="7625" y="1718"/>
                    </a:cubicBezTo>
                    <a:cubicBezTo>
                      <a:pt x="7763" y="1421"/>
                      <a:pt x="7744" y="1065"/>
                      <a:pt x="7526" y="788"/>
                    </a:cubicBezTo>
                    <a:cubicBezTo>
                      <a:pt x="6430" y="204"/>
                      <a:pt x="5331" y="0"/>
                      <a:pt x="4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a:off x="1526025" y="3629775"/>
                <a:ext cx="21800" cy="18850"/>
              </a:xfrm>
              <a:custGeom>
                <a:rect b="b" l="l" r="r" t="t"/>
                <a:pathLst>
                  <a:path extrusionOk="0" h="754" w="872">
                    <a:moveTo>
                      <a:pt x="872" y="1"/>
                    </a:moveTo>
                    <a:lnTo>
                      <a:pt x="872" y="1"/>
                    </a:lnTo>
                    <a:cubicBezTo>
                      <a:pt x="634" y="159"/>
                      <a:pt x="357" y="258"/>
                      <a:pt x="60" y="278"/>
                    </a:cubicBezTo>
                    <a:lnTo>
                      <a:pt x="0" y="753"/>
                    </a:lnTo>
                    <a:cubicBezTo>
                      <a:pt x="456" y="635"/>
                      <a:pt x="852" y="21"/>
                      <a:pt x="872"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1492525" y="3569800"/>
                <a:ext cx="52325" cy="67150"/>
              </a:xfrm>
              <a:custGeom>
                <a:rect b="b" l="l" r="r" t="t"/>
                <a:pathLst>
                  <a:path extrusionOk="0" h="2686" w="2093">
                    <a:moveTo>
                      <a:pt x="1151" y="1"/>
                    </a:moveTo>
                    <a:cubicBezTo>
                      <a:pt x="983" y="1"/>
                      <a:pt x="800" y="73"/>
                      <a:pt x="608" y="261"/>
                    </a:cubicBezTo>
                    <a:cubicBezTo>
                      <a:pt x="0" y="869"/>
                      <a:pt x="457" y="2685"/>
                      <a:pt x="1424" y="2685"/>
                    </a:cubicBezTo>
                    <a:cubicBezTo>
                      <a:pt x="1529" y="2685"/>
                      <a:pt x="1640" y="2664"/>
                      <a:pt x="1756" y="2618"/>
                    </a:cubicBezTo>
                    <a:lnTo>
                      <a:pt x="2093" y="796"/>
                    </a:lnTo>
                    <a:cubicBezTo>
                      <a:pt x="2093" y="796"/>
                      <a:pt x="1707" y="1"/>
                      <a:pt x="1151" y="1"/>
                    </a:cubicBez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a:off x="1515350" y="3617325"/>
                <a:ext cx="12175" cy="10350"/>
              </a:xfrm>
              <a:custGeom>
                <a:rect b="b" l="l" r="r" t="t"/>
                <a:pathLst>
                  <a:path extrusionOk="0" h="414" w="487">
                    <a:moveTo>
                      <a:pt x="233" y="1"/>
                    </a:moveTo>
                    <a:cubicBezTo>
                      <a:pt x="130" y="1"/>
                      <a:pt x="49" y="76"/>
                      <a:pt x="31" y="182"/>
                    </a:cubicBezTo>
                    <a:cubicBezTo>
                      <a:pt x="1" y="304"/>
                      <a:pt x="110" y="413"/>
                      <a:pt x="234" y="413"/>
                    </a:cubicBezTo>
                    <a:cubicBezTo>
                      <a:pt x="272" y="413"/>
                      <a:pt x="311" y="403"/>
                      <a:pt x="348" y="380"/>
                    </a:cubicBezTo>
                    <a:cubicBezTo>
                      <a:pt x="487" y="281"/>
                      <a:pt x="447" y="43"/>
                      <a:pt x="269" y="4"/>
                    </a:cubicBezTo>
                    <a:cubicBezTo>
                      <a:pt x="257" y="2"/>
                      <a:pt x="245" y="1"/>
                      <a:pt x="233" y="1"/>
                    </a:cubicBezTo>
                    <a:close/>
                  </a:path>
                </a:pathLst>
              </a:custGeom>
              <a:solidFill>
                <a:srgbClr val="EFE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a:off x="1514525" y="3584400"/>
                <a:ext cx="24400" cy="41450"/>
              </a:xfrm>
              <a:custGeom>
                <a:rect b="b" l="l" r="r" t="t"/>
                <a:pathLst>
                  <a:path extrusionOk="0" h="1658" w="976">
                    <a:moveTo>
                      <a:pt x="138" y="1"/>
                    </a:moveTo>
                    <a:cubicBezTo>
                      <a:pt x="58" y="1"/>
                      <a:pt x="0" y="122"/>
                      <a:pt x="84" y="172"/>
                    </a:cubicBezTo>
                    <a:cubicBezTo>
                      <a:pt x="539" y="469"/>
                      <a:pt x="797" y="1004"/>
                      <a:pt x="757" y="1558"/>
                    </a:cubicBezTo>
                    <a:cubicBezTo>
                      <a:pt x="737" y="1598"/>
                      <a:pt x="777" y="1638"/>
                      <a:pt x="817" y="1657"/>
                    </a:cubicBezTo>
                    <a:cubicBezTo>
                      <a:pt x="876" y="1657"/>
                      <a:pt x="916" y="1618"/>
                      <a:pt x="916" y="1558"/>
                    </a:cubicBezTo>
                    <a:cubicBezTo>
                      <a:pt x="975" y="945"/>
                      <a:pt x="678" y="370"/>
                      <a:pt x="183" y="14"/>
                    </a:cubicBezTo>
                    <a:cubicBezTo>
                      <a:pt x="168" y="5"/>
                      <a:pt x="153" y="1"/>
                      <a:pt x="138"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a:off x="1514125" y="3600875"/>
                <a:ext cx="20525" cy="7650"/>
              </a:xfrm>
              <a:custGeom>
                <a:rect b="b" l="l" r="r" t="t"/>
                <a:pathLst>
                  <a:path extrusionOk="0" h="306" w="821">
                    <a:moveTo>
                      <a:pt x="527" y="1"/>
                    </a:moveTo>
                    <a:cubicBezTo>
                      <a:pt x="373" y="1"/>
                      <a:pt x="217" y="45"/>
                      <a:pt x="80" y="127"/>
                    </a:cubicBezTo>
                    <a:cubicBezTo>
                      <a:pt x="1" y="167"/>
                      <a:pt x="21" y="286"/>
                      <a:pt x="100" y="305"/>
                    </a:cubicBezTo>
                    <a:lnTo>
                      <a:pt x="100" y="286"/>
                    </a:lnTo>
                    <a:lnTo>
                      <a:pt x="159" y="286"/>
                    </a:lnTo>
                    <a:cubicBezTo>
                      <a:pt x="239" y="254"/>
                      <a:pt x="422" y="170"/>
                      <a:pt x="573" y="170"/>
                    </a:cubicBezTo>
                    <a:cubicBezTo>
                      <a:pt x="609" y="170"/>
                      <a:pt x="644" y="175"/>
                      <a:pt x="674" y="187"/>
                    </a:cubicBezTo>
                    <a:cubicBezTo>
                      <a:pt x="686" y="191"/>
                      <a:pt x="698" y="194"/>
                      <a:pt x="708" y="194"/>
                    </a:cubicBezTo>
                    <a:cubicBezTo>
                      <a:pt x="785" y="194"/>
                      <a:pt x="821" y="80"/>
                      <a:pt x="734" y="28"/>
                    </a:cubicBezTo>
                    <a:cubicBezTo>
                      <a:pt x="666" y="10"/>
                      <a:pt x="597" y="1"/>
                      <a:pt x="527"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1396925" y="3901575"/>
                <a:ext cx="363775" cy="63750"/>
              </a:xfrm>
              <a:custGeom>
                <a:rect b="b" l="l" r="r" t="t"/>
                <a:pathLst>
                  <a:path extrusionOk="0" h="2550" w="14551">
                    <a:moveTo>
                      <a:pt x="14551" y="0"/>
                    </a:moveTo>
                    <a:lnTo>
                      <a:pt x="14551" y="0"/>
                    </a:lnTo>
                    <a:cubicBezTo>
                      <a:pt x="13152" y="327"/>
                      <a:pt x="7558" y="1537"/>
                      <a:pt x="2180" y="1537"/>
                    </a:cubicBezTo>
                    <a:cubicBezTo>
                      <a:pt x="1693" y="1537"/>
                      <a:pt x="1208" y="1527"/>
                      <a:pt x="728" y="1505"/>
                    </a:cubicBezTo>
                    <a:cubicBezTo>
                      <a:pt x="704" y="1503"/>
                      <a:pt x="680" y="1501"/>
                      <a:pt x="657" y="1501"/>
                    </a:cubicBezTo>
                    <a:cubicBezTo>
                      <a:pt x="20" y="1501"/>
                      <a:pt x="1" y="2516"/>
                      <a:pt x="670" y="2516"/>
                    </a:cubicBezTo>
                    <a:cubicBezTo>
                      <a:pt x="676" y="2516"/>
                      <a:pt x="683" y="2516"/>
                      <a:pt x="689" y="2515"/>
                    </a:cubicBezTo>
                    <a:cubicBezTo>
                      <a:pt x="1199" y="2539"/>
                      <a:pt x="1714" y="2550"/>
                      <a:pt x="2231" y="2550"/>
                    </a:cubicBezTo>
                    <a:cubicBezTo>
                      <a:pt x="7335" y="2550"/>
                      <a:pt x="12598" y="1483"/>
                      <a:pt x="14432" y="1070"/>
                    </a:cubicBezTo>
                    <a:cubicBezTo>
                      <a:pt x="14471" y="694"/>
                      <a:pt x="14511" y="337"/>
                      <a:pt x="145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1401275" y="3961475"/>
                <a:ext cx="353475" cy="61725"/>
              </a:xfrm>
              <a:custGeom>
                <a:rect b="b" l="l" r="r" t="t"/>
                <a:pathLst>
                  <a:path extrusionOk="0" h="2469" w="14139">
                    <a:moveTo>
                      <a:pt x="14139" y="1"/>
                    </a:moveTo>
                    <a:cubicBezTo>
                      <a:pt x="12313" y="398"/>
                      <a:pt x="7102" y="1457"/>
                      <a:pt x="2094" y="1457"/>
                    </a:cubicBezTo>
                    <a:cubicBezTo>
                      <a:pt x="1618" y="1457"/>
                      <a:pt x="1143" y="1447"/>
                      <a:pt x="673" y="1426"/>
                    </a:cubicBezTo>
                    <a:cubicBezTo>
                      <a:pt x="40" y="1426"/>
                      <a:pt x="0" y="2377"/>
                      <a:pt x="634" y="2436"/>
                    </a:cubicBezTo>
                    <a:cubicBezTo>
                      <a:pt x="1125" y="2458"/>
                      <a:pt x="1622" y="2469"/>
                      <a:pt x="2121" y="2469"/>
                    </a:cubicBezTo>
                    <a:cubicBezTo>
                      <a:pt x="6964" y="2469"/>
                      <a:pt x="11977" y="1499"/>
                      <a:pt x="14060" y="1050"/>
                    </a:cubicBezTo>
                    <a:cubicBezTo>
                      <a:pt x="14080" y="694"/>
                      <a:pt x="14119" y="337"/>
                      <a:pt x="14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a:off x="1402250" y="4016925"/>
                <a:ext cx="348550" cy="60650"/>
              </a:xfrm>
              <a:custGeom>
                <a:rect b="b" l="l" r="r" t="t"/>
                <a:pathLst>
                  <a:path extrusionOk="0" h="2426" w="13942">
                    <a:moveTo>
                      <a:pt x="13942" y="0"/>
                    </a:moveTo>
                    <a:lnTo>
                      <a:pt x="13942" y="0"/>
                    </a:lnTo>
                    <a:cubicBezTo>
                      <a:pt x="11967" y="431"/>
                      <a:pt x="6981" y="1399"/>
                      <a:pt x="2171" y="1399"/>
                    </a:cubicBezTo>
                    <a:cubicBezTo>
                      <a:pt x="1676" y="1399"/>
                      <a:pt x="1182" y="1389"/>
                      <a:pt x="694" y="1367"/>
                    </a:cubicBezTo>
                    <a:cubicBezTo>
                      <a:pt x="40" y="1387"/>
                      <a:pt x="1" y="2337"/>
                      <a:pt x="654" y="2397"/>
                    </a:cubicBezTo>
                    <a:cubicBezTo>
                      <a:pt x="1126" y="2417"/>
                      <a:pt x="1602" y="2426"/>
                      <a:pt x="2080" y="2426"/>
                    </a:cubicBezTo>
                    <a:cubicBezTo>
                      <a:pt x="6797" y="2426"/>
                      <a:pt x="11670" y="1518"/>
                      <a:pt x="13882" y="1050"/>
                    </a:cubicBezTo>
                    <a:cubicBezTo>
                      <a:pt x="13902" y="733"/>
                      <a:pt x="13922" y="377"/>
                      <a:pt x="13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p:nvPr/>
            </p:nvSpPr>
            <p:spPr>
              <a:xfrm>
                <a:off x="1743350" y="3801175"/>
                <a:ext cx="27750" cy="193000"/>
              </a:xfrm>
              <a:custGeom>
                <a:rect b="b" l="l" r="r" t="t"/>
                <a:pathLst>
                  <a:path extrusionOk="0" h="7720" w="1110">
                    <a:moveTo>
                      <a:pt x="129" y="0"/>
                    </a:moveTo>
                    <a:cubicBezTo>
                      <a:pt x="113" y="0"/>
                      <a:pt x="96" y="5"/>
                      <a:pt x="80" y="16"/>
                    </a:cubicBezTo>
                    <a:cubicBezTo>
                      <a:pt x="20" y="36"/>
                      <a:pt x="1" y="96"/>
                      <a:pt x="20" y="155"/>
                    </a:cubicBezTo>
                    <a:cubicBezTo>
                      <a:pt x="872" y="2294"/>
                      <a:pt x="238" y="7522"/>
                      <a:pt x="238" y="7581"/>
                    </a:cubicBezTo>
                    <a:cubicBezTo>
                      <a:pt x="218" y="7640"/>
                      <a:pt x="278" y="7700"/>
                      <a:pt x="337" y="7720"/>
                    </a:cubicBezTo>
                    <a:cubicBezTo>
                      <a:pt x="357" y="7720"/>
                      <a:pt x="377" y="7700"/>
                      <a:pt x="416" y="7700"/>
                    </a:cubicBezTo>
                    <a:cubicBezTo>
                      <a:pt x="436" y="7680"/>
                      <a:pt x="476" y="7640"/>
                      <a:pt x="476" y="7601"/>
                    </a:cubicBezTo>
                    <a:cubicBezTo>
                      <a:pt x="496" y="7383"/>
                      <a:pt x="1109" y="2254"/>
                      <a:pt x="218" y="76"/>
                    </a:cubicBezTo>
                    <a:cubicBezTo>
                      <a:pt x="204" y="33"/>
                      <a:pt x="169" y="0"/>
                      <a:pt x="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a:off x="1355350" y="3887775"/>
                <a:ext cx="67225" cy="518925"/>
              </a:xfrm>
              <a:custGeom>
                <a:rect b="b" l="l" r="r" t="t"/>
                <a:pathLst>
                  <a:path extrusionOk="0" h="20757" w="2689">
                    <a:moveTo>
                      <a:pt x="163" y="1"/>
                    </a:moveTo>
                    <a:cubicBezTo>
                      <a:pt x="82" y="1"/>
                      <a:pt x="0" y="71"/>
                      <a:pt x="35" y="176"/>
                    </a:cubicBezTo>
                    <a:cubicBezTo>
                      <a:pt x="35" y="236"/>
                      <a:pt x="1382" y="6176"/>
                      <a:pt x="1203" y="10414"/>
                    </a:cubicBezTo>
                    <a:cubicBezTo>
                      <a:pt x="1045" y="14157"/>
                      <a:pt x="1441" y="17523"/>
                      <a:pt x="2411" y="20652"/>
                    </a:cubicBezTo>
                    <a:cubicBezTo>
                      <a:pt x="2428" y="20718"/>
                      <a:pt x="2485" y="20756"/>
                      <a:pt x="2538" y="20756"/>
                    </a:cubicBezTo>
                    <a:cubicBezTo>
                      <a:pt x="2549" y="20756"/>
                      <a:pt x="2560" y="20754"/>
                      <a:pt x="2570" y="20751"/>
                    </a:cubicBezTo>
                    <a:cubicBezTo>
                      <a:pt x="2649" y="20731"/>
                      <a:pt x="2689" y="20652"/>
                      <a:pt x="2669" y="20573"/>
                    </a:cubicBezTo>
                    <a:cubicBezTo>
                      <a:pt x="1718" y="17464"/>
                      <a:pt x="1322" y="14137"/>
                      <a:pt x="1481" y="10434"/>
                    </a:cubicBezTo>
                    <a:cubicBezTo>
                      <a:pt x="1659" y="6157"/>
                      <a:pt x="312" y="176"/>
                      <a:pt x="292" y="117"/>
                    </a:cubicBezTo>
                    <a:cubicBezTo>
                      <a:pt x="276" y="35"/>
                      <a:pt x="220" y="1"/>
                      <a:pt x="163" y="1"/>
                    </a:cubicBezTo>
                    <a:close/>
                  </a:path>
                </a:pathLst>
              </a:custGeom>
              <a:solidFill>
                <a:srgbClr val="1E3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1465125" y="4090775"/>
                <a:ext cx="242100" cy="141900"/>
              </a:xfrm>
              <a:custGeom>
                <a:rect b="b" l="l" r="r" t="t"/>
                <a:pathLst>
                  <a:path extrusionOk="0" h="5676" w="9684">
                    <a:moveTo>
                      <a:pt x="9517" y="1"/>
                    </a:moveTo>
                    <a:cubicBezTo>
                      <a:pt x="9473" y="1"/>
                      <a:pt x="9430" y="22"/>
                      <a:pt x="9407" y="56"/>
                    </a:cubicBezTo>
                    <a:cubicBezTo>
                      <a:pt x="8575" y="1106"/>
                      <a:pt x="7625" y="2076"/>
                      <a:pt x="6595" y="2928"/>
                    </a:cubicBezTo>
                    <a:cubicBezTo>
                      <a:pt x="5162" y="4088"/>
                      <a:pt x="3049" y="5398"/>
                      <a:pt x="803" y="5398"/>
                    </a:cubicBezTo>
                    <a:cubicBezTo>
                      <a:pt x="596" y="5398"/>
                      <a:pt x="388" y="5387"/>
                      <a:pt x="179" y="5363"/>
                    </a:cubicBezTo>
                    <a:cubicBezTo>
                      <a:pt x="168" y="5361"/>
                      <a:pt x="158" y="5360"/>
                      <a:pt x="148" y="5360"/>
                    </a:cubicBezTo>
                    <a:cubicBezTo>
                      <a:pt x="80" y="5360"/>
                      <a:pt x="20" y="5414"/>
                      <a:pt x="20" y="5482"/>
                    </a:cubicBezTo>
                    <a:cubicBezTo>
                      <a:pt x="1" y="5562"/>
                      <a:pt x="60" y="5641"/>
                      <a:pt x="139" y="5641"/>
                    </a:cubicBezTo>
                    <a:cubicBezTo>
                      <a:pt x="365" y="5664"/>
                      <a:pt x="588" y="5675"/>
                      <a:pt x="811" y="5675"/>
                    </a:cubicBezTo>
                    <a:cubicBezTo>
                      <a:pt x="1351" y="5675"/>
                      <a:pt x="1884" y="5609"/>
                      <a:pt x="2416" y="5482"/>
                    </a:cubicBezTo>
                    <a:cubicBezTo>
                      <a:pt x="3822" y="5126"/>
                      <a:pt x="5288" y="4354"/>
                      <a:pt x="6773" y="3146"/>
                    </a:cubicBezTo>
                    <a:cubicBezTo>
                      <a:pt x="7823" y="2274"/>
                      <a:pt x="8793" y="1304"/>
                      <a:pt x="9644" y="235"/>
                    </a:cubicBezTo>
                    <a:cubicBezTo>
                      <a:pt x="9684" y="175"/>
                      <a:pt x="9664" y="76"/>
                      <a:pt x="9605" y="37"/>
                    </a:cubicBezTo>
                    <a:cubicBezTo>
                      <a:pt x="9580" y="12"/>
                      <a:pt x="9548" y="1"/>
                      <a:pt x="95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a:off x="1516625" y="4200575"/>
                <a:ext cx="154975" cy="90650"/>
              </a:xfrm>
              <a:custGeom>
                <a:rect b="b" l="l" r="r" t="t"/>
                <a:pathLst>
                  <a:path extrusionOk="0" h="3626" w="6199">
                    <a:moveTo>
                      <a:pt x="6026" y="0"/>
                    </a:moveTo>
                    <a:cubicBezTo>
                      <a:pt x="5977" y="0"/>
                      <a:pt x="5927" y="22"/>
                      <a:pt x="5901" y="61"/>
                    </a:cubicBezTo>
                    <a:cubicBezTo>
                      <a:pt x="4495" y="1843"/>
                      <a:pt x="2436" y="3031"/>
                      <a:pt x="178" y="3328"/>
                    </a:cubicBezTo>
                    <a:cubicBezTo>
                      <a:pt x="0" y="3368"/>
                      <a:pt x="40" y="3625"/>
                      <a:pt x="218" y="3625"/>
                    </a:cubicBezTo>
                    <a:cubicBezTo>
                      <a:pt x="554" y="3566"/>
                      <a:pt x="891" y="3506"/>
                      <a:pt x="1228" y="3427"/>
                    </a:cubicBezTo>
                    <a:cubicBezTo>
                      <a:pt x="2475" y="3110"/>
                      <a:pt x="3624" y="2536"/>
                      <a:pt x="4634" y="1744"/>
                    </a:cubicBezTo>
                    <a:cubicBezTo>
                      <a:pt x="5188" y="1308"/>
                      <a:pt x="5703" y="813"/>
                      <a:pt x="6139" y="239"/>
                    </a:cubicBezTo>
                    <a:cubicBezTo>
                      <a:pt x="6198" y="160"/>
                      <a:pt x="6178" y="80"/>
                      <a:pt x="6099" y="21"/>
                    </a:cubicBezTo>
                    <a:cubicBezTo>
                      <a:pt x="6078" y="7"/>
                      <a:pt x="6052" y="0"/>
                      <a:pt x="6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1516475" y="3801025"/>
                <a:ext cx="129050" cy="43600"/>
              </a:xfrm>
              <a:custGeom>
                <a:rect b="b" l="l" r="r" t="t"/>
                <a:pathLst>
                  <a:path extrusionOk="0" h="1744" w="5162">
                    <a:moveTo>
                      <a:pt x="4953" y="0"/>
                    </a:moveTo>
                    <a:cubicBezTo>
                      <a:pt x="4912" y="0"/>
                      <a:pt x="4871" y="18"/>
                      <a:pt x="4838" y="62"/>
                    </a:cubicBezTo>
                    <a:cubicBezTo>
                      <a:pt x="4818" y="82"/>
                      <a:pt x="3907" y="1290"/>
                      <a:pt x="2580" y="1448"/>
                    </a:cubicBezTo>
                    <a:cubicBezTo>
                      <a:pt x="2494" y="1457"/>
                      <a:pt x="2408" y="1461"/>
                      <a:pt x="2323" y="1461"/>
                    </a:cubicBezTo>
                    <a:cubicBezTo>
                      <a:pt x="1641" y="1461"/>
                      <a:pt x="974" y="1182"/>
                      <a:pt x="323" y="636"/>
                    </a:cubicBezTo>
                    <a:cubicBezTo>
                      <a:pt x="289" y="607"/>
                      <a:pt x="253" y="594"/>
                      <a:pt x="219" y="594"/>
                    </a:cubicBezTo>
                    <a:cubicBezTo>
                      <a:pt x="96" y="594"/>
                      <a:pt x="0" y="761"/>
                      <a:pt x="125" y="854"/>
                    </a:cubicBezTo>
                    <a:cubicBezTo>
                      <a:pt x="835" y="1443"/>
                      <a:pt x="1560" y="1744"/>
                      <a:pt x="2287" y="1744"/>
                    </a:cubicBezTo>
                    <a:cubicBezTo>
                      <a:pt x="2392" y="1744"/>
                      <a:pt x="2496" y="1738"/>
                      <a:pt x="2600" y="1725"/>
                    </a:cubicBezTo>
                    <a:cubicBezTo>
                      <a:pt x="2719" y="1725"/>
                      <a:pt x="2858" y="1686"/>
                      <a:pt x="2976" y="1666"/>
                    </a:cubicBezTo>
                    <a:cubicBezTo>
                      <a:pt x="3808" y="1428"/>
                      <a:pt x="4541" y="913"/>
                      <a:pt x="5075" y="240"/>
                    </a:cubicBezTo>
                    <a:cubicBezTo>
                      <a:pt x="5162" y="125"/>
                      <a:pt x="5060" y="0"/>
                      <a:pt x="49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a:off x="1500775" y="3720175"/>
                <a:ext cx="152500" cy="94800"/>
              </a:xfrm>
              <a:custGeom>
                <a:rect b="b" l="l" r="r" t="t"/>
                <a:pathLst>
                  <a:path extrusionOk="0" h="3792" w="6100">
                    <a:moveTo>
                      <a:pt x="150" y="1"/>
                    </a:moveTo>
                    <a:cubicBezTo>
                      <a:pt x="123" y="1"/>
                      <a:pt x="97" y="11"/>
                      <a:pt x="80" y="29"/>
                    </a:cubicBezTo>
                    <a:cubicBezTo>
                      <a:pt x="20" y="68"/>
                      <a:pt x="0" y="147"/>
                      <a:pt x="40" y="187"/>
                    </a:cubicBezTo>
                    <a:cubicBezTo>
                      <a:pt x="139" y="326"/>
                      <a:pt x="2594" y="3771"/>
                      <a:pt x="4337" y="3791"/>
                    </a:cubicBezTo>
                    <a:lnTo>
                      <a:pt x="4476" y="3791"/>
                    </a:lnTo>
                    <a:cubicBezTo>
                      <a:pt x="4892" y="3771"/>
                      <a:pt x="5268" y="3534"/>
                      <a:pt x="5486" y="3177"/>
                    </a:cubicBezTo>
                    <a:cubicBezTo>
                      <a:pt x="6099" y="2167"/>
                      <a:pt x="5387" y="286"/>
                      <a:pt x="5347" y="207"/>
                    </a:cubicBezTo>
                    <a:cubicBezTo>
                      <a:pt x="5331" y="158"/>
                      <a:pt x="5274" y="122"/>
                      <a:pt x="5222" y="122"/>
                    </a:cubicBezTo>
                    <a:cubicBezTo>
                      <a:pt x="5210" y="122"/>
                      <a:pt x="5199" y="124"/>
                      <a:pt x="5189" y="128"/>
                    </a:cubicBezTo>
                    <a:cubicBezTo>
                      <a:pt x="5129" y="147"/>
                      <a:pt x="5090" y="227"/>
                      <a:pt x="5129" y="286"/>
                    </a:cubicBezTo>
                    <a:cubicBezTo>
                      <a:pt x="5129" y="306"/>
                      <a:pt x="5822" y="2147"/>
                      <a:pt x="5268" y="3058"/>
                    </a:cubicBezTo>
                    <a:cubicBezTo>
                      <a:pt x="5090" y="3355"/>
                      <a:pt x="4793" y="3534"/>
                      <a:pt x="4456" y="3553"/>
                    </a:cubicBezTo>
                    <a:cubicBezTo>
                      <a:pt x="4414" y="3559"/>
                      <a:pt x="4371" y="3561"/>
                      <a:pt x="4327" y="3561"/>
                    </a:cubicBezTo>
                    <a:cubicBezTo>
                      <a:pt x="2717" y="3561"/>
                      <a:pt x="257" y="87"/>
                      <a:pt x="238" y="48"/>
                    </a:cubicBezTo>
                    <a:cubicBezTo>
                      <a:pt x="216" y="16"/>
                      <a:pt x="182" y="1"/>
                      <a:pt x="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1255225" y="4267900"/>
                <a:ext cx="536675" cy="301650"/>
              </a:xfrm>
              <a:custGeom>
                <a:rect b="b" l="l" r="r" t="t"/>
                <a:pathLst>
                  <a:path extrusionOk="0" h="12066" w="21467">
                    <a:moveTo>
                      <a:pt x="691" y="0"/>
                    </a:moveTo>
                    <a:cubicBezTo>
                      <a:pt x="372" y="0"/>
                      <a:pt x="96" y="213"/>
                      <a:pt x="20" y="516"/>
                    </a:cubicBezTo>
                    <a:cubicBezTo>
                      <a:pt x="0" y="536"/>
                      <a:pt x="0" y="556"/>
                      <a:pt x="0" y="595"/>
                    </a:cubicBezTo>
                    <a:lnTo>
                      <a:pt x="0" y="11487"/>
                    </a:lnTo>
                    <a:cubicBezTo>
                      <a:pt x="56" y="11819"/>
                      <a:pt x="335" y="12065"/>
                      <a:pt x="661" y="12065"/>
                    </a:cubicBezTo>
                    <a:cubicBezTo>
                      <a:pt x="685" y="12065"/>
                      <a:pt x="709" y="12064"/>
                      <a:pt x="733" y="12061"/>
                    </a:cubicBezTo>
                    <a:lnTo>
                      <a:pt x="20733" y="12061"/>
                    </a:lnTo>
                    <a:cubicBezTo>
                      <a:pt x="20759" y="12064"/>
                      <a:pt x="20785" y="12065"/>
                      <a:pt x="20810" y="12065"/>
                    </a:cubicBezTo>
                    <a:cubicBezTo>
                      <a:pt x="21152" y="12065"/>
                      <a:pt x="21429" y="11819"/>
                      <a:pt x="21466" y="11487"/>
                    </a:cubicBezTo>
                    <a:lnTo>
                      <a:pt x="21466" y="595"/>
                    </a:lnTo>
                    <a:cubicBezTo>
                      <a:pt x="21466" y="457"/>
                      <a:pt x="21407" y="318"/>
                      <a:pt x="21308" y="219"/>
                    </a:cubicBezTo>
                    <a:cubicBezTo>
                      <a:pt x="21149" y="81"/>
                      <a:pt x="20951" y="1"/>
                      <a:pt x="20733" y="1"/>
                    </a:cubicBezTo>
                    <a:lnTo>
                      <a:pt x="733" y="1"/>
                    </a:lnTo>
                    <a:cubicBezTo>
                      <a:pt x="719" y="0"/>
                      <a:pt x="705" y="0"/>
                      <a:pt x="6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1217550" y="4263400"/>
                <a:ext cx="625375" cy="26875"/>
              </a:xfrm>
              <a:custGeom>
                <a:rect b="b" l="l" r="r" t="t"/>
                <a:pathLst>
                  <a:path extrusionOk="0" h="1075" w="25015">
                    <a:moveTo>
                      <a:pt x="700" y="1"/>
                    </a:moveTo>
                    <a:cubicBezTo>
                      <a:pt x="1" y="1"/>
                      <a:pt x="1" y="1075"/>
                      <a:pt x="700" y="1075"/>
                    </a:cubicBezTo>
                    <a:cubicBezTo>
                      <a:pt x="718" y="1075"/>
                      <a:pt x="736" y="1074"/>
                      <a:pt x="755" y="1072"/>
                    </a:cubicBezTo>
                    <a:lnTo>
                      <a:pt x="24280" y="1072"/>
                    </a:lnTo>
                    <a:cubicBezTo>
                      <a:pt x="24299" y="1074"/>
                      <a:pt x="24316" y="1075"/>
                      <a:pt x="24334" y="1075"/>
                    </a:cubicBezTo>
                    <a:cubicBezTo>
                      <a:pt x="25015" y="1075"/>
                      <a:pt x="25015" y="1"/>
                      <a:pt x="24334" y="1"/>
                    </a:cubicBezTo>
                    <a:cubicBezTo>
                      <a:pt x="24316" y="1"/>
                      <a:pt x="24299" y="2"/>
                      <a:pt x="24280" y="3"/>
                    </a:cubicBezTo>
                    <a:lnTo>
                      <a:pt x="755" y="3"/>
                    </a:lnTo>
                    <a:cubicBezTo>
                      <a:pt x="736" y="2"/>
                      <a:pt x="718" y="1"/>
                      <a:pt x="7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a:off x="1182750" y="4550050"/>
                <a:ext cx="892325" cy="682275"/>
              </a:xfrm>
              <a:custGeom>
                <a:rect b="b" l="l" r="r" t="t"/>
                <a:pathLst>
                  <a:path extrusionOk="0" h="27291" w="35693">
                    <a:moveTo>
                      <a:pt x="705" y="1"/>
                    </a:moveTo>
                    <a:cubicBezTo>
                      <a:pt x="1" y="1"/>
                      <a:pt x="7" y="1093"/>
                      <a:pt x="723" y="1093"/>
                    </a:cubicBezTo>
                    <a:cubicBezTo>
                      <a:pt x="736" y="1093"/>
                      <a:pt x="748" y="1093"/>
                      <a:pt x="761" y="1092"/>
                    </a:cubicBezTo>
                    <a:lnTo>
                      <a:pt x="28979" y="1092"/>
                    </a:lnTo>
                    <a:lnTo>
                      <a:pt x="34623" y="23568"/>
                    </a:lnTo>
                    <a:lnTo>
                      <a:pt x="34623" y="26716"/>
                    </a:lnTo>
                    <a:cubicBezTo>
                      <a:pt x="34603" y="27033"/>
                      <a:pt x="34861" y="27291"/>
                      <a:pt x="35158" y="27291"/>
                    </a:cubicBezTo>
                    <a:cubicBezTo>
                      <a:pt x="35455" y="27291"/>
                      <a:pt x="35692" y="27033"/>
                      <a:pt x="35692" y="26736"/>
                    </a:cubicBezTo>
                    <a:lnTo>
                      <a:pt x="35692" y="23528"/>
                    </a:lnTo>
                    <a:cubicBezTo>
                      <a:pt x="35692" y="23469"/>
                      <a:pt x="35692" y="23429"/>
                      <a:pt x="35692" y="23389"/>
                    </a:cubicBezTo>
                    <a:lnTo>
                      <a:pt x="29910" y="419"/>
                    </a:lnTo>
                    <a:cubicBezTo>
                      <a:pt x="29850" y="161"/>
                      <a:pt x="29633" y="3"/>
                      <a:pt x="29395" y="3"/>
                    </a:cubicBezTo>
                    <a:lnTo>
                      <a:pt x="761" y="3"/>
                    </a:lnTo>
                    <a:cubicBezTo>
                      <a:pt x="742" y="1"/>
                      <a:pt x="723" y="1"/>
                      <a:pt x="7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a:off x="1999800" y="5155850"/>
                <a:ext cx="124275" cy="115300"/>
              </a:xfrm>
              <a:custGeom>
                <a:rect b="b" l="l" r="r" t="t"/>
                <a:pathLst>
                  <a:path extrusionOk="0" h="4612" w="4971">
                    <a:moveTo>
                      <a:pt x="2481" y="0"/>
                    </a:moveTo>
                    <a:cubicBezTo>
                      <a:pt x="2361" y="0"/>
                      <a:pt x="2240" y="10"/>
                      <a:pt x="2119" y="29"/>
                    </a:cubicBezTo>
                    <a:cubicBezTo>
                      <a:pt x="852" y="227"/>
                      <a:pt x="0" y="1415"/>
                      <a:pt x="218" y="2682"/>
                    </a:cubicBezTo>
                    <a:cubicBezTo>
                      <a:pt x="397" y="3809"/>
                      <a:pt x="1382" y="4612"/>
                      <a:pt x="2490" y="4612"/>
                    </a:cubicBezTo>
                    <a:cubicBezTo>
                      <a:pt x="2610" y="4612"/>
                      <a:pt x="2730" y="4603"/>
                      <a:pt x="2852" y="4583"/>
                    </a:cubicBezTo>
                    <a:cubicBezTo>
                      <a:pt x="4119" y="4366"/>
                      <a:pt x="4971" y="3197"/>
                      <a:pt x="4753" y="1930"/>
                    </a:cubicBezTo>
                    <a:cubicBezTo>
                      <a:pt x="4574" y="804"/>
                      <a:pt x="3588" y="0"/>
                      <a:pt x="24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a:off x="2035450" y="5187250"/>
                <a:ext cx="61400" cy="52650"/>
              </a:xfrm>
              <a:custGeom>
                <a:rect b="b" l="l" r="r" t="t"/>
                <a:pathLst>
                  <a:path extrusionOk="0" h="2106" w="2456">
                    <a:moveTo>
                      <a:pt x="1050" y="1"/>
                    </a:moveTo>
                    <a:cubicBezTo>
                      <a:pt x="475" y="1"/>
                      <a:pt x="0" y="476"/>
                      <a:pt x="0" y="1050"/>
                    </a:cubicBezTo>
                    <a:cubicBezTo>
                      <a:pt x="0" y="1683"/>
                      <a:pt x="522" y="2105"/>
                      <a:pt x="1068" y="2105"/>
                    </a:cubicBezTo>
                    <a:cubicBezTo>
                      <a:pt x="1324" y="2105"/>
                      <a:pt x="1587" y="2012"/>
                      <a:pt x="1802" y="1803"/>
                    </a:cubicBezTo>
                    <a:cubicBezTo>
                      <a:pt x="2456" y="1129"/>
                      <a:pt x="1980" y="1"/>
                      <a:pt x="10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p:nvPr/>
            </p:nvSpPr>
            <p:spPr>
              <a:xfrm>
                <a:off x="1128975" y="4570275"/>
                <a:ext cx="648550" cy="647325"/>
              </a:xfrm>
              <a:custGeom>
                <a:rect b="b" l="l" r="r" t="t"/>
                <a:pathLst>
                  <a:path extrusionOk="0" h="25893" w="25942">
                    <a:moveTo>
                      <a:pt x="12974" y="1"/>
                    </a:moveTo>
                    <a:cubicBezTo>
                      <a:pt x="12917" y="1"/>
                      <a:pt x="12862" y="35"/>
                      <a:pt x="12852" y="105"/>
                    </a:cubicBezTo>
                    <a:lnTo>
                      <a:pt x="12852" y="12224"/>
                    </a:lnTo>
                    <a:lnTo>
                      <a:pt x="8238" y="936"/>
                    </a:lnTo>
                    <a:cubicBezTo>
                      <a:pt x="8222" y="887"/>
                      <a:pt x="8166" y="852"/>
                      <a:pt x="8113" y="852"/>
                    </a:cubicBezTo>
                    <a:cubicBezTo>
                      <a:pt x="8102" y="852"/>
                      <a:pt x="8091" y="854"/>
                      <a:pt x="8080" y="857"/>
                    </a:cubicBezTo>
                    <a:cubicBezTo>
                      <a:pt x="8021" y="897"/>
                      <a:pt x="7981" y="956"/>
                      <a:pt x="8001" y="1035"/>
                    </a:cubicBezTo>
                    <a:lnTo>
                      <a:pt x="12694" y="12481"/>
                    </a:lnTo>
                    <a:lnTo>
                      <a:pt x="3981" y="3788"/>
                    </a:lnTo>
                    <a:cubicBezTo>
                      <a:pt x="3961" y="3758"/>
                      <a:pt x="3931" y="3743"/>
                      <a:pt x="3899" y="3743"/>
                    </a:cubicBezTo>
                    <a:cubicBezTo>
                      <a:pt x="3867" y="3743"/>
                      <a:pt x="3832" y="3758"/>
                      <a:pt x="3803" y="3788"/>
                    </a:cubicBezTo>
                    <a:cubicBezTo>
                      <a:pt x="3763" y="3828"/>
                      <a:pt x="3763" y="3907"/>
                      <a:pt x="3803" y="3966"/>
                    </a:cubicBezTo>
                    <a:lnTo>
                      <a:pt x="12476" y="12620"/>
                    </a:lnTo>
                    <a:lnTo>
                      <a:pt x="1030" y="8243"/>
                    </a:lnTo>
                    <a:cubicBezTo>
                      <a:pt x="1012" y="8239"/>
                      <a:pt x="994" y="8236"/>
                      <a:pt x="978" y="8236"/>
                    </a:cubicBezTo>
                    <a:cubicBezTo>
                      <a:pt x="924" y="8236"/>
                      <a:pt x="882" y="8262"/>
                      <a:pt x="852" y="8323"/>
                    </a:cubicBezTo>
                    <a:cubicBezTo>
                      <a:pt x="832" y="8382"/>
                      <a:pt x="872" y="8442"/>
                      <a:pt x="931" y="8481"/>
                    </a:cubicBezTo>
                    <a:lnTo>
                      <a:pt x="12298" y="12818"/>
                    </a:lnTo>
                    <a:lnTo>
                      <a:pt x="139" y="12818"/>
                    </a:lnTo>
                    <a:cubicBezTo>
                      <a:pt x="60" y="12818"/>
                      <a:pt x="20" y="12877"/>
                      <a:pt x="1" y="12937"/>
                    </a:cubicBezTo>
                    <a:cubicBezTo>
                      <a:pt x="1" y="12996"/>
                      <a:pt x="60" y="13055"/>
                      <a:pt x="139" y="13055"/>
                    </a:cubicBezTo>
                    <a:lnTo>
                      <a:pt x="12140" y="13055"/>
                    </a:lnTo>
                    <a:lnTo>
                      <a:pt x="1030" y="17590"/>
                    </a:lnTo>
                    <a:cubicBezTo>
                      <a:pt x="898" y="17628"/>
                      <a:pt x="928" y="17829"/>
                      <a:pt x="1070" y="17829"/>
                    </a:cubicBezTo>
                    <a:cubicBezTo>
                      <a:pt x="1076" y="17829"/>
                      <a:pt x="1083" y="17829"/>
                      <a:pt x="1090" y="17828"/>
                    </a:cubicBezTo>
                    <a:cubicBezTo>
                      <a:pt x="1090" y="17838"/>
                      <a:pt x="1095" y="17843"/>
                      <a:pt x="1102" y="17843"/>
                    </a:cubicBezTo>
                    <a:cubicBezTo>
                      <a:pt x="1110" y="17843"/>
                      <a:pt x="1119" y="17838"/>
                      <a:pt x="1129" y="17828"/>
                    </a:cubicBezTo>
                    <a:lnTo>
                      <a:pt x="12595" y="13154"/>
                    </a:lnTo>
                    <a:lnTo>
                      <a:pt x="3803" y="21947"/>
                    </a:lnTo>
                    <a:cubicBezTo>
                      <a:pt x="3763" y="21986"/>
                      <a:pt x="3763" y="22066"/>
                      <a:pt x="3803" y="22125"/>
                    </a:cubicBezTo>
                    <a:cubicBezTo>
                      <a:pt x="3832" y="22145"/>
                      <a:pt x="3867" y="22155"/>
                      <a:pt x="3899" y="22155"/>
                    </a:cubicBezTo>
                    <a:cubicBezTo>
                      <a:pt x="3931" y="22155"/>
                      <a:pt x="3961" y="22145"/>
                      <a:pt x="3981" y="22125"/>
                    </a:cubicBezTo>
                    <a:lnTo>
                      <a:pt x="12654" y="13452"/>
                    </a:lnTo>
                    <a:lnTo>
                      <a:pt x="8258" y="24897"/>
                    </a:lnTo>
                    <a:cubicBezTo>
                      <a:pt x="8238" y="24977"/>
                      <a:pt x="8278" y="25036"/>
                      <a:pt x="8338" y="25076"/>
                    </a:cubicBezTo>
                    <a:lnTo>
                      <a:pt x="8377" y="25076"/>
                    </a:lnTo>
                    <a:cubicBezTo>
                      <a:pt x="8437" y="25076"/>
                      <a:pt x="8476" y="25036"/>
                      <a:pt x="8496" y="24996"/>
                    </a:cubicBezTo>
                    <a:lnTo>
                      <a:pt x="12852" y="13630"/>
                    </a:lnTo>
                    <a:lnTo>
                      <a:pt x="12852" y="25788"/>
                    </a:lnTo>
                    <a:cubicBezTo>
                      <a:pt x="12862" y="25858"/>
                      <a:pt x="12917" y="25892"/>
                      <a:pt x="12974" y="25892"/>
                    </a:cubicBezTo>
                    <a:cubicBezTo>
                      <a:pt x="13031" y="25892"/>
                      <a:pt x="13090" y="25858"/>
                      <a:pt x="13110" y="25788"/>
                    </a:cubicBezTo>
                    <a:lnTo>
                      <a:pt x="13110" y="13511"/>
                    </a:lnTo>
                    <a:lnTo>
                      <a:pt x="17704" y="24798"/>
                    </a:lnTo>
                    <a:cubicBezTo>
                      <a:pt x="17724" y="24838"/>
                      <a:pt x="17763" y="24878"/>
                      <a:pt x="17823" y="24878"/>
                    </a:cubicBezTo>
                    <a:lnTo>
                      <a:pt x="17862" y="24878"/>
                    </a:lnTo>
                    <a:cubicBezTo>
                      <a:pt x="17922" y="24838"/>
                      <a:pt x="17962" y="24779"/>
                      <a:pt x="17942" y="24719"/>
                    </a:cubicBezTo>
                    <a:lnTo>
                      <a:pt x="13367" y="13531"/>
                    </a:lnTo>
                    <a:lnTo>
                      <a:pt x="13367" y="13531"/>
                    </a:lnTo>
                    <a:lnTo>
                      <a:pt x="21962" y="22125"/>
                    </a:lnTo>
                    <a:cubicBezTo>
                      <a:pt x="21991" y="22145"/>
                      <a:pt x="22021" y="22155"/>
                      <a:pt x="22051" y="22155"/>
                    </a:cubicBezTo>
                    <a:cubicBezTo>
                      <a:pt x="22080" y="22155"/>
                      <a:pt x="22110" y="22145"/>
                      <a:pt x="22140" y="22125"/>
                    </a:cubicBezTo>
                    <a:cubicBezTo>
                      <a:pt x="22179" y="22066"/>
                      <a:pt x="22179" y="21986"/>
                      <a:pt x="22140" y="21947"/>
                    </a:cubicBezTo>
                    <a:lnTo>
                      <a:pt x="13486" y="13273"/>
                    </a:lnTo>
                    <a:lnTo>
                      <a:pt x="24932" y="17689"/>
                    </a:lnTo>
                    <a:lnTo>
                      <a:pt x="24972" y="17689"/>
                    </a:lnTo>
                    <a:cubicBezTo>
                      <a:pt x="24983" y="17692"/>
                      <a:pt x="24994" y="17693"/>
                      <a:pt x="25004" y="17693"/>
                    </a:cubicBezTo>
                    <a:cubicBezTo>
                      <a:pt x="25135" y="17693"/>
                      <a:pt x="25158" y="17470"/>
                      <a:pt x="25011" y="17452"/>
                    </a:cubicBezTo>
                    <a:lnTo>
                      <a:pt x="13645" y="13095"/>
                    </a:lnTo>
                    <a:lnTo>
                      <a:pt x="25823" y="13095"/>
                    </a:lnTo>
                    <a:cubicBezTo>
                      <a:pt x="25883" y="13095"/>
                      <a:pt x="25942" y="13036"/>
                      <a:pt x="25942" y="12976"/>
                    </a:cubicBezTo>
                    <a:cubicBezTo>
                      <a:pt x="25942" y="12897"/>
                      <a:pt x="25883" y="12838"/>
                      <a:pt x="25823" y="12838"/>
                    </a:cubicBezTo>
                    <a:lnTo>
                      <a:pt x="13407" y="12838"/>
                    </a:lnTo>
                    <a:lnTo>
                      <a:pt x="24912" y="8144"/>
                    </a:lnTo>
                    <a:cubicBezTo>
                      <a:pt x="25038" y="8072"/>
                      <a:pt x="24984" y="7902"/>
                      <a:pt x="24854" y="7902"/>
                    </a:cubicBezTo>
                    <a:cubicBezTo>
                      <a:pt x="24841" y="7902"/>
                      <a:pt x="24827" y="7903"/>
                      <a:pt x="24813" y="7907"/>
                    </a:cubicBezTo>
                    <a:lnTo>
                      <a:pt x="13645" y="12461"/>
                    </a:lnTo>
                    <a:lnTo>
                      <a:pt x="22140" y="3946"/>
                    </a:lnTo>
                    <a:cubicBezTo>
                      <a:pt x="22199" y="3907"/>
                      <a:pt x="22199" y="3828"/>
                      <a:pt x="22140" y="3788"/>
                    </a:cubicBezTo>
                    <a:cubicBezTo>
                      <a:pt x="22120" y="3758"/>
                      <a:pt x="22090" y="3743"/>
                      <a:pt x="22058" y="3743"/>
                    </a:cubicBezTo>
                    <a:cubicBezTo>
                      <a:pt x="22026" y="3743"/>
                      <a:pt x="21991" y="3758"/>
                      <a:pt x="21962" y="3788"/>
                    </a:cubicBezTo>
                    <a:lnTo>
                      <a:pt x="13308" y="12442"/>
                    </a:lnTo>
                    <a:lnTo>
                      <a:pt x="17684" y="996"/>
                    </a:lnTo>
                    <a:cubicBezTo>
                      <a:pt x="17721" y="898"/>
                      <a:pt x="17644" y="830"/>
                      <a:pt x="17566" y="830"/>
                    </a:cubicBezTo>
                    <a:cubicBezTo>
                      <a:pt x="17518" y="830"/>
                      <a:pt x="17469" y="856"/>
                      <a:pt x="17447" y="917"/>
                    </a:cubicBezTo>
                    <a:lnTo>
                      <a:pt x="13110" y="12263"/>
                    </a:lnTo>
                    <a:lnTo>
                      <a:pt x="13110" y="105"/>
                    </a:lnTo>
                    <a:cubicBezTo>
                      <a:pt x="13090" y="35"/>
                      <a:pt x="13031" y="1"/>
                      <a:pt x="129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a:off x="1062650" y="4538100"/>
                <a:ext cx="773300" cy="712550"/>
              </a:xfrm>
              <a:custGeom>
                <a:rect b="b" l="l" r="r" t="t"/>
                <a:pathLst>
                  <a:path extrusionOk="0" h="28502" w="30932">
                    <a:moveTo>
                      <a:pt x="15624" y="1788"/>
                    </a:moveTo>
                    <a:cubicBezTo>
                      <a:pt x="20654" y="1788"/>
                      <a:pt x="25209" y="4817"/>
                      <a:pt x="27130" y="9471"/>
                    </a:cubicBezTo>
                    <a:cubicBezTo>
                      <a:pt x="29050" y="14125"/>
                      <a:pt x="28001" y="19491"/>
                      <a:pt x="24436" y="23036"/>
                    </a:cubicBezTo>
                    <a:cubicBezTo>
                      <a:pt x="22049" y="25423"/>
                      <a:pt x="18853" y="26691"/>
                      <a:pt x="15611" y="26691"/>
                    </a:cubicBezTo>
                    <a:cubicBezTo>
                      <a:pt x="14012" y="26691"/>
                      <a:pt x="12402" y="26383"/>
                      <a:pt x="10872" y="25749"/>
                    </a:cubicBezTo>
                    <a:cubicBezTo>
                      <a:pt x="6218" y="23808"/>
                      <a:pt x="3169" y="19273"/>
                      <a:pt x="3169" y="14243"/>
                    </a:cubicBezTo>
                    <a:cubicBezTo>
                      <a:pt x="3188" y="7372"/>
                      <a:pt x="8753" y="1788"/>
                      <a:pt x="15624" y="1788"/>
                    </a:cubicBezTo>
                    <a:close/>
                    <a:moveTo>
                      <a:pt x="15628" y="1"/>
                    </a:moveTo>
                    <a:cubicBezTo>
                      <a:pt x="10988" y="1"/>
                      <a:pt x="6494" y="2276"/>
                      <a:pt x="3782" y="6322"/>
                    </a:cubicBezTo>
                    <a:cubicBezTo>
                      <a:pt x="0" y="11966"/>
                      <a:pt x="753" y="19511"/>
                      <a:pt x="5545" y="24323"/>
                    </a:cubicBezTo>
                    <a:cubicBezTo>
                      <a:pt x="8218" y="26996"/>
                      <a:pt x="11842" y="28501"/>
                      <a:pt x="15624" y="28501"/>
                    </a:cubicBezTo>
                    <a:cubicBezTo>
                      <a:pt x="22417" y="28501"/>
                      <a:pt x="28278" y="23709"/>
                      <a:pt x="29605" y="17036"/>
                    </a:cubicBezTo>
                    <a:cubicBezTo>
                      <a:pt x="30932" y="10362"/>
                      <a:pt x="27367" y="3689"/>
                      <a:pt x="21090" y="1095"/>
                    </a:cubicBezTo>
                    <a:cubicBezTo>
                      <a:pt x="19313" y="355"/>
                      <a:pt x="17459" y="1"/>
                      <a:pt x="156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a:off x="1402750" y="4837350"/>
                <a:ext cx="112400" cy="100450"/>
              </a:xfrm>
              <a:custGeom>
                <a:rect b="b" l="l" r="r" t="t"/>
                <a:pathLst>
                  <a:path extrusionOk="0" h="4018" w="4496">
                    <a:moveTo>
                      <a:pt x="2245" y="0"/>
                    </a:moveTo>
                    <a:cubicBezTo>
                      <a:pt x="1782" y="0"/>
                      <a:pt x="1314" y="161"/>
                      <a:pt x="931" y="491"/>
                    </a:cubicBezTo>
                    <a:cubicBezTo>
                      <a:pt x="99" y="1204"/>
                      <a:pt x="0" y="2471"/>
                      <a:pt x="713" y="3323"/>
                    </a:cubicBezTo>
                    <a:cubicBezTo>
                      <a:pt x="1106" y="3781"/>
                      <a:pt x="1668" y="4017"/>
                      <a:pt x="2235" y="4017"/>
                    </a:cubicBezTo>
                    <a:cubicBezTo>
                      <a:pt x="2697" y="4017"/>
                      <a:pt x="3163" y="3861"/>
                      <a:pt x="3545" y="3541"/>
                    </a:cubicBezTo>
                    <a:cubicBezTo>
                      <a:pt x="4397" y="2808"/>
                      <a:pt x="4496" y="1541"/>
                      <a:pt x="3763" y="709"/>
                    </a:cubicBezTo>
                    <a:cubicBezTo>
                      <a:pt x="3371" y="241"/>
                      <a:pt x="2811" y="0"/>
                      <a:pt x="2245" y="0"/>
                    </a:cubicBezTo>
                    <a:close/>
                  </a:path>
                </a:pathLst>
              </a:custGeom>
              <a:solidFill>
                <a:srgbClr val="6E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1425525" y="4866450"/>
                <a:ext cx="55475" cy="55475"/>
              </a:xfrm>
              <a:custGeom>
                <a:rect b="b" l="l" r="r" t="t"/>
                <a:pathLst>
                  <a:path extrusionOk="0" h="2219" w="2219">
                    <a:moveTo>
                      <a:pt x="1109" y="1"/>
                    </a:moveTo>
                    <a:cubicBezTo>
                      <a:pt x="495" y="1"/>
                      <a:pt x="0" y="496"/>
                      <a:pt x="0" y="1109"/>
                    </a:cubicBezTo>
                    <a:cubicBezTo>
                      <a:pt x="0" y="1723"/>
                      <a:pt x="495" y="2218"/>
                      <a:pt x="1109" y="2218"/>
                    </a:cubicBezTo>
                    <a:cubicBezTo>
                      <a:pt x="1723" y="2218"/>
                      <a:pt x="2218" y="1723"/>
                      <a:pt x="2218" y="1109"/>
                    </a:cubicBezTo>
                    <a:cubicBezTo>
                      <a:pt x="2218" y="496"/>
                      <a:pt x="1723" y="1"/>
                      <a:pt x="1109"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1759675" y="4548850"/>
                <a:ext cx="205500" cy="612200"/>
              </a:xfrm>
              <a:custGeom>
                <a:rect b="b" l="l" r="r" t="t"/>
                <a:pathLst>
                  <a:path extrusionOk="0" h="24488" w="8220">
                    <a:moveTo>
                      <a:pt x="661" y="1"/>
                    </a:moveTo>
                    <a:cubicBezTo>
                      <a:pt x="332" y="1"/>
                      <a:pt x="0" y="274"/>
                      <a:pt x="140" y="704"/>
                    </a:cubicBezTo>
                    <a:lnTo>
                      <a:pt x="6080" y="24091"/>
                    </a:lnTo>
                    <a:cubicBezTo>
                      <a:pt x="6146" y="24337"/>
                      <a:pt x="6360" y="24488"/>
                      <a:pt x="6601" y="24488"/>
                    </a:cubicBezTo>
                    <a:cubicBezTo>
                      <a:pt x="6651" y="24488"/>
                      <a:pt x="6702" y="24481"/>
                      <a:pt x="6754" y="24467"/>
                    </a:cubicBezTo>
                    <a:lnTo>
                      <a:pt x="8219" y="24051"/>
                    </a:lnTo>
                    <a:lnTo>
                      <a:pt x="7902" y="23022"/>
                    </a:lnTo>
                    <a:lnTo>
                      <a:pt x="6991" y="23279"/>
                    </a:lnTo>
                    <a:lnTo>
                      <a:pt x="1189" y="447"/>
                    </a:lnTo>
                    <a:cubicBezTo>
                      <a:pt x="1124" y="136"/>
                      <a:pt x="893" y="1"/>
                      <a:pt x="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1052250" y="3840675"/>
                <a:ext cx="415875" cy="1070225"/>
              </a:xfrm>
              <a:custGeom>
                <a:rect b="b" l="l" r="r" t="t"/>
                <a:pathLst>
                  <a:path extrusionOk="0" h="42809" w="16635">
                    <a:moveTo>
                      <a:pt x="733" y="1"/>
                    </a:moveTo>
                    <a:cubicBezTo>
                      <a:pt x="0" y="1"/>
                      <a:pt x="0" y="1070"/>
                      <a:pt x="733" y="1070"/>
                    </a:cubicBezTo>
                    <a:lnTo>
                      <a:pt x="7208" y="1070"/>
                    </a:lnTo>
                    <a:lnTo>
                      <a:pt x="15506" y="42358"/>
                    </a:lnTo>
                    <a:cubicBezTo>
                      <a:pt x="15565" y="42616"/>
                      <a:pt x="15783" y="42794"/>
                      <a:pt x="16040" y="42794"/>
                    </a:cubicBezTo>
                    <a:cubicBezTo>
                      <a:pt x="16060" y="42804"/>
                      <a:pt x="16080" y="42809"/>
                      <a:pt x="16100" y="42809"/>
                    </a:cubicBezTo>
                    <a:cubicBezTo>
                      <a:pt x="16119" y="42809"/>
                      <a:pt x="16139" y="42804"/>
                      <a:pt x="16159" y="42794"/>
                    </a:cubicBezTo>
                    <a:cubicBezTo>
                      <a:pt x="16436" y="42735"/>
                      <a:pt x="16634" y="42457"/>
                      <a:pt x="16575" y="42160"/>
                    </a:cubicBezTo>
                    <a:lnTo>
                      <a:pt x="8179" y="436"/>
                    </a:lnTo>
                    <a:cubicBezTo>
                      <a:pt x="8119" y="179"/>
                      <a:pt x="7901" y="1"/>
                      <a:pt x="7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a:off x="1003725" y="3826325"/>
                <a:ext cx="151525" cy="54975"/>
              </a:xfrm>
              <a:custGeom>
                <a:rect b="b" l="l" r="r" t="t"/>
                <a:pathLst>
                  <a:path extrusionOk="0" h="2199" w="6061">
                    <a:moveTo>
                      <a:pt x="298" y="0"/>
                    </a:moveTo>
                    <a:cubicBezTo>
                      <a:pt x="119" y="0"/>
                      <a:pt x="1" y="139"/>
                      <a:pt x="1" y="298"/>
                    </a:cubicBezTo>
                    <a:lnTo>
                      <a:pt x="1" y="1902"/>
                    </a:lnTo>
                    <a:cubicBezTo>
                      <a:pt x="1" y="2080"/>
                      <a:pt x="119" y="2199"/>
                      <a:pt x="298" y="2199"/>
                    </a:cubicBezTo>
                    <a:lnTo>
                      <a:pt x="5783" y="2199"/>
                    </a:lnTo>
                    <a:cubicBezTo>
                      <a:pt x="5941" y="2199"/>
                      <a:pt x="6060" y="2080"/>
                      <a:pt x="6060" y="1902"/>
                    </a:cubicBezTo>
                    <a:lnTo>
                      <a:pt x="6060" y="298"/>
                    </a:lnTo>
                    <a:cubicBezTo>
                      <a:pt x="6060" y="139"/>
                      <a:pt x="5941" y="0"/>
                      <a:pt x="5783" y="0"/>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a:off x="1254225" y="3811625"/>
                <a:ext cx="369350" cy="444000"/>
              </a:xfrm>
              <a:custGeom>
                <a:rect b="b" l="l" r="r" t="t"/>
                <a:pathLst>
                  <a:path extrusionOk="0" h="17760" w="14774">
                    <a:moveTo>
                      <a:pt x="5912" y="0"/>
                    </a:moveTo>
                    <a:cubicBezTo>
                      <a:pt x="4883" y="0"/>
                      <a:pt x="3917" y="635"/>
                      <a:pt x="3545" y="1658"/>
                    </a:cubicBezTo>
                    <a:lnTo>
                      <a:pt x="3268" y="2391"/>
                    </a:lnTo>
                    <a:lnTo>
                      <a:pt x="3030" y="3123"/>
                    </a:lnTo>
                    <a:cubicBezTo>
                      <a:pt x="2852" y="3618"/>
                      <a:pt x="2674" y="4094"/>
                      <a:pt x="2516" y="4589"/>
                    </a:cubicBezTo>
                    <a:cubicBezTo>
                      <a:pt x="2179" y="5559"/>
                      <a:pt x="1842" y="6549"/>
                      <a:pt x="1525" y="7539"/>
                    </a:cubicBezTo>
                    <a:cubicBezTo>
                      <a:pt x="1228" y="8529"/>
                      <a:pt x="912" y="9539"/>
                      <a:pt x="654" y="10569"/>
                    </a:cubicBezTo>
                    <a:cubicBezTo>
                      <a:pt x="516" y="11084"/>
                      <a:pt x="377" y="11618"/>
                      <a:pt x="258" y="12173"/>
                    </a:cubicBezTo>
                    <a:cubicBezTo>
                      <a:pt x="199" y="12450"/>
                      <a:pt x="159" y="12747"/>
                      <a:pt x="100" y="13044"/>
                    </a:cubicBezTo>
                    <a:cubicBezTo>
                      <a:pt x="40" y="13381"/>
                      <a:pt x="20" y="13737"/>
                      <a:pt x="1" y="14074"/>
                    </a:cubicBezTo>
                    <a:lnTo>
                      <a:pt x="1" y="14391"/>
                    </a:lnTo>
                    <a:cubicBezTo>
                      <a:pt x="1" y="14510"/>
                      <a:pt x="1" y="14628"/>
                      <a:pt x="20" y="14787"/>
                    </a:cubicBezTo>
                    <a:cubicBezTo>
                      <a:pt x="40" y="14965"/>
                      <a:pt x="80" y="15163"/>
                      <a:pt x="120" y="15322"/>
                    </a:cubicBezTo>
                    <a:cubicBezTo>
                      <a:pt x="139" y="15381"/>
                      <a:pt x="139" y="15440"/>
                      <a:pt x="179" y="15520"/>
                    </a:cubicBezTo>
                    <a:cubicBezTo>
                      <a:pt x="199" y="15579"/>
                      <a:pt x="219" y="15638"/>
                      <a:pt x="258" y="15718"/>
                    </a:cubicBezTo>
                    <a:lnTo>
                      <a:pt x="298" y="15836"/>
                    </a:lnTo>
                    <a:lnTo>
                      <a:pt x="337" y="15896"/>
                    </a:lnTo>
                    <a:lnTo>
                      <a:pt x="357" y="15955"/>
                    </a:lnTo>
                    <a:lnTo>
                      <a:pt x="436" y="16094"/>
                    </a:lnTo>
                    <a:cubicBezTo>
                      <a:pt x="456" y="16133"/>
                      <a:pt x="496" y="16193"/>
                      <a:pt x="535" y="16232"/>
                    </a:cubicBezTo>
                    <a:cubicBezTo>
                      <a:pt x="615" y="16331"/>
                      <a:pt x="694" y="16430"/>
                      <a:pt x="773" y="16529"/>
                    </a:cubicBezTo>
                    <a:cubicBezTo>
                      <a:pt x="832" y="16589"/>
                      <a:pt x="892" y="16629"/>
                      <a:pt x="951" y="16688"/>
                    </a:cubicBezTo>
                    <a:lnTo>
                      <a:pt x="1030" y="16747"/>
                    </a:lnTo>
                    <a:lnTo>
                      <a:pt x="1050" y="16767"/>
                    </a:lnTo>
                    <a:lnTo>
                      <a:pt x="1209" y="16886"/>
                    </a:lnTo>
                    <a:cubicBezTo>
                      <a:pt x="1308" y="16965"/>
                      <a:pt x="1426" y="17044"/>
                      <a:pt x="1525" y="17104"/>
                    </a:cubicBezTo>
                    <a:cubicBezTo>
                      <a:pt x="1743" y="17223"/>
                      <a:pt x="1981" y="17341"/>
                      <a:pt x="2219" y="17440"/>
                    </a:cubicBezTo>
                    <a:cubicBezTo>
                      <a:pt x="2634" y="17599"/>
                      <a:pt x="3090" y="17698"/>
                      <a:pt x="3565" y="17737"/>
                    </a:cubicBezTo>
                    <a:cubicBezTo>
                      <a:pt x="3716" y="17753"/>
                      <a:pt x="3868" y="17759"/>
                      <a:pt x="4019" y="17759"/>
                    </a:cubicBezTo>
                    <a:cubicBezTo>
                      <a:pt x="4264" y="17759"/>
                      <a:pt x="4509" y="17742"/>
                      <a:pt x="4753" y="17718"/>
                    </a:cubicBezTo>
                    <a:cubicBezTo>
                      <a:pt x="5407" y="17638"/>
                      <a:pt x="6080" y="17480"/>
                      <a:pt x="6714" y="17262"/>
                    </a:cubicBezTo>
                    <a:cubicBezTo>
                      <a:pt x="7268" y="17064"/>
                      <a:pt x="7823" y="16827"/>
                      <a:pt x="8357" y="16569"/>
                    </a:cubicBezTo>
                    <a:cubicBezTo>
                      <a:pt x="9367" y="16054"/>
                      <a:pt x="10318" y="15480"/>
                      <a:pt x="11248" y="14846"/>
                    </a:cubicBezTo>
                    <a:cubicBezTo>
                      <a:pt x="11684" y="14549"/>
                      <a:pt x="12120" y="14232"/>
                      <a:pt x="12555" y="13916"/>
                    </a:cubicBezTo>
                    <a:cubicBezTo>
                      <a:pt x="12773" y="13737"/>
                      <a:pt x="12991" y="13579"/>
                      <a:pt x="13209" y="13421"/>
                    </a:cubicBezTo>
                    <a:lnTo>
                      <a:pt x="13526" y="13163"/>
                    </a:lnTo>
                    <a:lnTo>
                      <a:pt x="13684" y="13024"/>
                    </a:lnTo>
                    <a:lnTo>
                      <a:pt x="13862" y="12886"/>
                    </a:lnTo>
                    <a:lnTo>
                      <a:pt x="13823" y="12866"/>
                    </a:lnTo>
                    <a:cubicBezTo>
                      <a:pt x="14655" y="12133"/>
                      <a:pt x="14773" y="10886"/>
                      <a:pt x="14060" y="10014"/>
                    </a:cubicBezTo>
                    <a:cubicBezTo>
                      <a:pt x="13655" y="9516"/>
                      <a:pt x="13060" y="9255"/>
                      <a:pt x="12457" y="9255"/>
                    </a:cubicBezTo>
                    <a:cubicBezTo>
                      <a:pt x="12030" y="9255"/>
                      <a:pt x="11599" y="9387"/>
                      <a:pt x="11229" y="9658"/>
                    </a:cubicBezTo>
                    <a:lnTo>
                      <a:pt x="11169" y="9698"/>
                    </a:lnTo>
                    <a:lnTo>
                      <a:pt x="10932" y="9896"/>
                    </a:lnTo>
                    <a:lnTo>
                      <a:pt x="10635" y="10113"/>
                    </a:lnTo>
                    <a:cubicBezTo>
                      <a:pt x="10456" y="10252"/>
                      <a:pt x="10258" y="10391"/>
                      <a:pt x="10060" y="10529"/>
                    </a:cubicBezTo>
                    <a:cubicBezTo>
                      <a:pt x="9684" y="10807"/>
                      <a:pt x="9288" y="11064"/>
                      <a:pt x="8892" y="11321"/>
                    </a:cubicBezTo>
                    <a:cubicBezTo>
                      <a:pt x="8120" y="11817"/>
                      <a:pt x="7308" y="12252"/>
                      <a:pt x="6476" y="12628"/>
                    </a:cubicBezTo>
                    <a:cubicBezTo>
                      <a:pt x="6100" y="12807"/>
                      <a:pt x="5704" y="12945"/>
                      <a:pt x="5308" y="13084"/>
                    </a:cubicBezTo>
                    <a:cubicBezTo>
                      <a:pt x="5130" y="13143"/>
                      <a:pt x="4951" y="13183"/>
                      <a:pt x="4773" y="13222"/>
                    </a:cubicBezTo>
                    <a:lnTo>
                      <a:pt x="4773" y="13203"/>
                    </a:lnTo>
                    <a:cubicBezTo>
                      <a:pt x="4872" y="12767"/>
                      <a:pt x="5011" y="12312"/>
                      <a:pt x="5149" y="11856"/>
                    </a:cubicBezTo>
                    <a:cubicBezTo>
                      <a:pt x="5427" y="10925"/>
                      <a:pt x="5743" y="9995"/>
                      <a:pt x="6080" y="9064"/>
                    </a:cubicBezTo>
                    <a:cubicBezTo>
                      <a:pt x="6397" y="8133"/>
                      <a:pt x="6753" y="7203"/>
                      <a:pt x="7110" y="6272"/>
                    </a:cubicBezTo>
                    <a:cubicBezTo>
                      <a:pt x="7288" y="5816"/>
                      <a:pt x="7486" y="5361"/>
                      <a:pt x="7664" y="4886"/>
                    </a:cubicBezTo>
                    <a:lnTo>
                      <a:pt x="7941" y="4193"/>
                    </a:lnTo>
                    <a:lnTo>
                      <a:pt x="8219" y="3519"/>
                    </a:lnTo>
                    <a:lnTo>
                      <a:pt x="8239" y="3480"/>
                    </a:lnTo>
                    <a:cubicBezTo>
                      <a:pt x="8258" y="3440"/>
                      <a:pt x="8278" y="3420"/>
                      <a:pt x="8278" y="3381"/>
                    </a:cubicBezTo>
                    <a:cubicBezTo>
                      <a:pt x="8753" y="2074"/>
                      <a:pt x="8080" y="628"/>
                      <a:pt x="6773" y="153"/>
                    </a:cubicBezTo>
                    <a:cubicBezTo>
                      <a:pt x="6489" y="49"/>
                      <a:pt x="6198" y="0"/>
                      <a:pt x="5912" y="0"/>
                    </a:cubicBez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1327000" y="4141275"/>
                <a:ext cx="47550" cy="28150"/>
              </a:xfrm>
              <a:custGeom>
                <a:rect b="b" l="l" r="r" t="t"/>
                <a:pathLst>
                  <a:path extrusionOk="0" h="1126" w="1902">
                    <a:moveTo>
                      <a:pt x="1776" y="1"/>
                    </a:moveTo>
                    <a:cubicBezTo>
                      <a:pt x="1758" y="1"/>
                      <a:pt x="1740" y="6"/>
                      <a:pt x="1723" y="17"/>
                    </a:cubicBezTo>
                    <a:cubicBezTo>
                      <a:pt x="1149" y="254"/>
                      <a:pt x="575" y="551"/>
                      <a:pt x="60" y="928"/>
                    </a:cubicBezTo>
                    <a:cubicBezTo>
                      <a:pt x="20" y="967"/>
                      <a:pt x="1" y="1027"/>
                      <a:pt x="40" y="1086"/>
                    </a:cubicBezTo>
                    <a:cubicBezTo>
                      <a:pt x="60" y="1126"/>
                      <a:pt x="100" y="1126"/>
                      <a:pt x="139" y="1126"/>
                    </a:cubicBezTo>
                    <a:cubicBezTo>
                      <a:pt x="159" y="1126"/>
                      <a:pt x="179" y="1126"/>
                      <a:pt x="199" y="1106"/>
                    </a:cubicBezTo>
                    <a:cubicBezTo>
                      <a:pt x="714" y="749"/>
                      <a:pt x="1248" y="452"/>
                      <a:pt x="1822" y="215"/>
                    </a:cubicBezTo>
                    <a:cubicBezTo>
                      <a:pt x="1882" y="195"/>
                      <a:pt x="1902" y="135"/>
                      <a:pt x="1882" y="76"/>
                    </a:cubicBezTo>
                    <a:cubicBezTo>
                      <a:pt x="1868" y="33"/>
                      <a:pt x="1822" y="1"/>
                      <a:pt x="1776" y="1"/>
                    </a:cubicBezTo>
                    <a:close/>
                  </a:path>
                </a:pathLst>
              </a:custGeom>
              <a:solidFill>
                <a:srgbClr val="AF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1331600" y="4138300"/>
                <a:ext cx="40475" cy="9225"/>
              </a:xfrm>
              <a:custGeom>
                <a:rect b="b" l="l" r="r" t="t"/>
                <a:pathLst>
                  <a:path extrusionOk="0" h="369" w="1619">
                    <a:moveTo>
                      <a:pt x="758" y="0"/>
                    </a:moveTo>
                    <a:cubicBezTo>
                      <a:pt x="429" y="0"/>
                      <a:pt x="156" y="56"/>
                      <a:pt x="133" y="56"/>
                    </a:cubicBezTo>
                    <a:cubicBezTo>
                      <a:pt x="1" y="75"/>
                      <a:pt x="31" y="276"/>
                      <a:pt x="173" y="276"/>
                    </a:cubicBezTo>
                    <a:cubicBezTo>
                      <a:pt x="179" y="276"/>
                      <a:pt x="186" y="275"/>
                      <a:pt x="193" y="274"/>
                    </a:cubicBezTo>
                    <a:cubicBezTo>
                      <a:pt x="193" y="274"/>
                      <a:pt x="445" y="223"/>
                      <a:pt x="746" y="223"/>
                    </a:cubicBezTo>
                    <a:cubicBezTo>
                      <a:pt x="972" y="223"/>
                      <a:pt x="1225" y="252"/>
                      <a:pt x="1421" y="354"/>
                    </a:cubicBezTo>
                    <a:cubicBezTo>
                      <a:pt x="1431" y="363"/>
                      <a:pt x="1440" y="368"/>
                      <a:pt x="1450" y="368"/>
                    </a:cubicBezTo>
                    <a:cubicBezTo>
                      <a:pt x="1460" y="368"/>
                      <a:pt x="1470" y="363"/>
                      <a:pt x="1480" y="354"/>
                    </a:cubicBezTo>
                    <a:cubicBezTo>
                      <a:pt x="1491" y="359"/>
                      <a:pt x="1501" y="361"/>
                      <a:pt x="1512" y="361"/>
                    </a:cubicBezTo>
                    <a:cubicBezTo>
                      <a:pt x="1541" y="361"/>
                      <a:pt x="1570" y="343"/>
                      <a:pt x="1599" y="314"/>
                    </a:cubicBezTo>
                    <a:cubicBezTo>
                      <a:pt x="1619" y="254"/>
                      <a:pt x="1599" y="175"/>
                      <a:pt x="1539" y="155"/>
                    </a:cubicBezTo>
                    <a:cubicBezTo>
                      <a:pt x="1306" y="34"/>
                      <a:pt x="1015" y="0"/>
                      <a:pt x="758" y="0"/>
                    </a:cubicBezTo>
                    <a:close/>
                  </a:path>
                </a:pathLst>
              </a:custGeom>
              <a:solidFill>
                <a:srgbClr val="AF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1530975" y="3915100"/>
                <a:ext cx="151025" cy="207500"/>
              </a:xfrm>
              <a:custGeom>
                <a:rect b="b" l="l" r="r" t="t"/>
                <a:pathLst>
                  <a:path extrusionOk="0" h="8300" w="6041">
                    <a:moveTo>
                      <a:pt x="4550" y="0"/>
                    </a:moveTo>
                    <a:cubicBezTo>
                      <a:pt x="4049" y="0"/>
                      <a:pt x="3258" y="1340"/>
                      <a:pt x="2258" y="2410"/>
                    </a:cubicBezTo>
                    <a:cubicBezTo>
                      <a:pt x="1525" y="3242"/>
                      <a:pt x="931" y="4153"/>
                      <a:pt x="436" y="5143"/>
                    </a:cubicBezTo>
                    <a:cubicBezTo>
                      <a:pt x="0" y="5955"/>
                      <a:pt x="119" y="6965"/>
                      <a:pt x="733" y="7658"/>
                    </a:cubicBezTo>
                    <a:cubicBezTo>
                      <a:pt x="1159" y="8132"/>
                      <a:pt x="1680" y="8299"/>
                      <a:pt x="2173" y="8299"/>
                    </a:cubicBezTo>
                    <a:cubicBezTo>
                      <a:pt x="2688" y="8299"/>
                      <a:pt x="3172" y="8117"/>
                      <a:pt x="3486" y="7915"/>
                    </a:cubicBezTo>
                    <a:cubicBezTo>
                      <a:pt x="4317" y="7400"/>
                      <a:pt x="4317" y="6786"/>
                      <a:pt x="4693" y="5776"/>
                    </a:cubicBezTo>
                    <a:cubicBezTo>
                      <a:pt x="5090" y="4707"/>
                      <a:pt x="5545" y="4608"/>
                      <a:pt x="5585" y="4153"/>
                    </a:cubicBezTo>
                    <a:cubicBezTo>
                      <a:pt x="5629" y="3823"/>
                      <a:pt x="5459" y="3749"/>
                      <a:pt x="5299" y="3749"/>
                    </a:cubicBezTo>
                    <a:cubicBezTo>
                      <a:pt x="5171" y="3749"/>
                      <a:pt x="5050" y="3796"/>
                      <a:pt x="5050" y="3796"/>
                    </a:cubicBezTo>
                    <a:cubicBezTo>
                      <a:pt x="5406" y="3301"/>
                      <a:pt x="5109" y="2984"/>
                      <a:pt x="4951" y="2885"/>
                    </a:cubicBezTo>
                    <a:cubicBezTo>
                      <a:pt x="4915" y="2865"/>
                      <a:pt x="4872" y="2857"/>
                      <a:pt x="4827" y="2857"/>
                    </a:cubicBezTo>
                    <a:cubicBezTo>
                      <a:pt x="4600" y="2857"/>
                      <a:pt x="4297" y="3064"/>
                      <a:pt x="4297" y="3064"/>
                    </a:cubicBezTo>
                    <a:cubicBezTo>
                      <a:pt x="4931" y="2271"/>
                      <a:pt x="6040" y="1083"/>
                      <a:pt x="5783" y="707"/>
                    </a:cubicBezTo>
                    <a:cubicBezTo>
                      <a:pt x="5726" y="618"/>
                      <a:pt x="5649" y="579"/>
                      <a:pt x="5557" y="579"/>
                    </a:cubicBezTo>
                    <a:cubicBezTo>
                      <a:pt x="4919" y="579"/>
                      <a:pt x="3585" y="2489"/>
                      <a:pt x="3585" y="2489"/>
                    </a:cubicBezTo>
                    <a:cubicBezTo>
                      <a:pt x="3941" y="1717"/>
                      <a:pt x="5090" y="469"/>
                      <a:pt x="4753" y="93"/>
                    </a:cubicBezTo>
                    <a:cubicBezTo>
                      <a:pt x="4692" y="29"/>
                      <a:pt x="4624" y="0"/>
                      <a:pt x="4550" y="0"/>
                    </a:cubicBez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1536425" y="3982075"/>
                <a:ext cx="65375" cy="82900"/>
              </a:xfrm>
              <a:custGeom>
                <a:rect b="b" l="l" r="r" t="t"/>
                <a:pathLst>
                  <a:path extrusionOk="0" h="3316" w="2615">
                    <a:moveTo>
                      <a:pt x="2069" y="0"/>
                    </a:moveTo>
                    <a:cubicBezTo>
                      <a:pt x="1754" y="0"/>
                      <a:pt x="1436" y="84"/>
                      <a:pt x="1149" y="246"/>
                    </a:cubicBezTo>
                    <a:cubicBezTo>
                      <a:pt x="357" y="682"/>
                      <a:pt x="0" y="3315"/>
                      <a:pt x="0" y="3315"/>
                    </a:cubicBezTo>
                    <a:lnTo>
                      <a:pt x="2614" y="87"/>
                    </a:lnTo>
                    <a:cubicBezTo>
                      <a:pt x="2438" y="29"/>
                      <a:pt x="2254" y="0"/>
                      <a:pt x="2069" y="0"/>
                    </a:cubicBezTo>
                    <a:close/>
                  </a:path>
                </a:pathLst>
              </a:custGeom>
              <a:solidFill>
                <a:srgbClr val="E38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1516125" y="4053550"/>
                <a:ext cx="84175" cy="97075"/>
              </a:xfrm>
              <a:custGeom>
                <a:rect b="b" l="l" r="r" t="t"/>
                <a:pathLst>
                  <a:path extrusionOk="0" h="3883" w="3367">
                    <a:moveTo>
                      <a:pt x="753" y="1"/>
                    </a:moveTo>
                    <a:cubicBezTo>
                      <a:pt x="416" y="100"/>
                      <a:pt x="139" y="337"/>
                      <a:pt x="0" y="654"/>
                    </a:cubicBezTo>
                    <a:cubicBezTo>
                      <a:pt x="0" y="654"/>
                      <a:pt x="990" y="2793"/>
                      <a:pt x="2535" y="3882"/>
                    </a:cubicBezTo>
                    <a:cubicBezTo>
                      <a:pt x="2891" y="3783"/>
                      <a:pt x="3188" y="3585"/>
                      <a:pt x="3367" y="3288"/>
                    </a:cubicBezTo>
                    <a:cubicBezTo>
                      <a:pt x="2238" y="2417"/>
                      <a:pt x="1347" y="1288"/>
                      <a:pt x="753"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a:off x="1498800" y="4054600"/>
                <a:ext cx="67350" cy="55875"/>
              </a:xfrm>
              <a:custGeom>
                <a:rect b="b" l="l" r="r" t="t"/>
                <a:pathLst>
                  <a:path extrusionOk="0" h="2235" w="2694">
                    <a:moveTo>
                      <a:pt x="1656" y="1"/>
                    </a:moveTo>
                    <a:cubicBezTo>
                      <a:pt x="1353" y="1"/>
                      <a:pt x="1019" y="120"/>
                      <a:pt x="733" y="355"/>
                    </a:cubicBezTo>
                    <a:cubicBezTo>
                      <a:pt x="178" y="791"/>
                      <a:pt x="0" y="1503"/>
                      <a:pt x="337" y="1919"/>
                    </a:cubicBezTo>
                    <a:cubicBezTo>
                      <a:pt x="499" y="2130"/>
                      <a:pt x="755" y="2234"/>
                      <a:pt x="1038" y="2234"/>
                    </a:cubicBezTo>
                    <a:cubicBezTo>
                      <a:pt x="1340" y="2234"/>
                      <a:pt x="1674" y="2115"/>
                      <a:pt x="1961" y="1880"/>
                    </a:cubicBezTo>
                    <a:cubicBezTo>
                      <a:pt x="2515" y="1444"/>
                      <a:pt x="2693" y="731"/>
                      <a:pt x="2357" y="315"/>
                    </a:cubicBezTo>
                    <a:cubicBezTo>
                      <a:pt x="2194" y="105"/>
                      <a:pt x="1939" y="1"/>
                      <a:pt x="1656" y="1"/>
                    </a:cubicBezTo>
                    <a:close/>
                  </a:path>
                </a:pathLst>
              </a:custGeom>
              <a:solidFill>
                <a:srgbClr val="1F2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1508200" y="4062650"/>
                <a:ext cx="48525" cy="39775"/>
              </a:xfrm>
              <a:custGeom>
                <a:rect b="b" l="l" r="r" t="t"/>
                <a:pathLst>
                  <a:path extrusionOk="0" h="1591" w="1941">
                    <a:moveTo>
                      <a:pt x="1202" y="0"/>
                    </a:moveTo>
                    <a:cubicBezTo>
                      <a:pt x="983" y="0"/>
                      <a:pt x="743" y="85"/>
                      <a:pt x="535" y="251"/>
                    </a:cubicBezTo>
                    <a:cubicBezTo>
                      <a:pt x="139" y="568"/>
                      <a:pt x="0" y="1063"/>
                      <a:pt x="238" y="1379"/>
                    </a:cubicBezTo>
                    <a:cubicBezTo>
                      <a:pt x="360" y="1521"/>
                      <a:pt x="541" y="1590"/>
                      <a:pt x="740" y="1590"/>
                    </a:cubicBezTo>
                    <a:cubicBezTo>
                      <a:pt x="958" y="1590"/>
                      <a:pt x="1199" y="1506"/>
                      <a:pt x="1406" y="1340"/>
                    </a:cubicBezTo>
                    <a:cubicBezTo>
                      <a:pt x="1822" y="1023"/>
                      <a:pt x="1941" y="528"/>
                      <a:pt x="1703" y="211"/>
                    </a:cubicBezTo>
                    <a:cubicBezTo>
                      <a:pt x="1581" y="70"/>
                      <a:pt x="1400" y="0"/>
                      <a:pt x="1202" y="0"/>
                    </a:cubicBezTo>
                    <a:close/>
                  </a:path>
                </a:pathLst>
              </a:custGeom>
              <a:solidFill>
                <a:srgbClr val="EFEB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1277500" y="3789600"/>
                <a:ext cx="196075" cy="247150"/>
              </a:xfrm>
              <a:custGeom>
                <a:rect b="b" l="l" r="r" t="t"/>
                <a:pathLst>
                  <a:path extrusionOk="0" h="9886" w="7843">
                    <a:moveTo>
                      <a:pt x="4902" y="0"/>
                    </a:moveTo>
                    <a:cubicBezTo>
                      <a:pt x="4286" y="0"/>
                      <a:pt x="3668" y="194"/>
                      <a:pt x="3149" y="578"/>
                    </a:cubicBezTo>
                    <a:cubicBezTo>
                      <a:pt x="3109" y="618"/>
                      <a:pt x="3050" y="658"/>
                      <a:pt x="3010" y="697"/>
                    </a:cubicBezTo>
                    <a:lnTo>
                      <a:pt x="2971" y="737"/>
                    </a:lnTo>
                    <a:cubicBezTo>
                      <a:pt x="2634" y="1014"/>
                      <a:pt x="2337" y="1351"/>
                      <a:pt x="2099" y="1727"/>
                    </a:cubicBezTo>
                    <a:lnTo>
                      <a:pt x="2000" y="1885"/>
                    </a:lnTo>
                    <a:cubicBezTo>
                      <a:pt x="1763" y="2341"/>
                      <a:pt x="1565" y="2816"/>
                      <a:pt x="1406" y="3331"/>
                    </a:cubicBezTo>
                    <a:cubicBezTo>
                      <a:pt x="1010" y="4618"/>
                      <a:pt x="733" y="5569"/>
                      <a:pt x="515" y="6281"/>
                    </a:cubicBezTo>
                    <a:lnTo>
                      <a:pt x="476" y="6460"/>
                    </a:lnTo>
                    <a:cubicBezTo>
                      <a:pt x="258" y="7133"/>
                      <a:pt x="99" y="7826"/>
                      <a:pt x="0" y="8539"/>
                    </a:cubicBezTo>
                    <a:lnTo>
                      <a:pt x="1347" y="8836"/>
                    </a:lnTo>
                    <a:lnTo>
                      <a:pt x="1505" y="8876"/>
                    </a:lnTo>
                    <a:lnTo>
                      <a:pt x="4397" y="9509"/>
                    </a:lnTo>
                    <a:lnTo>
                      <a:pt x="4515" y="9529"/>
                    </a:lnTo>
                    <a:lnTo>
                      <a:pt x="6139" y="9886"/>
                    </a:lnTo>
                    <a:cubicBezTo>
                      <a:pt x="6139" y="9886"/>
                      <a:pt x="6357" y="9371"/>
                      <a:pt x="6634" y="8598"/>
                    </a:cubicBezTo>
                    <a:lnTo>
                      <a:pt x="6694" y="8400"/>
                    </a:lnTo>
                    <a:cubicBezTo>
                      <a:pt x="7169" y="7034"/>
                      <a:pt x="7525" y="5628"/>
                      <a:pt x="7763" y="4202"/>
                    </a:cubicBezTo>
                    <a:lnTo>
                      <a:pt x="7763" y="4103"/>
                    </a:lnTo>
                    <a:cubicBezTo>
                      <a:pt x="7842" y="3509"/>
                      <a:pt x="7842" y="2895"/>
                      <a:pt x="7743" y="2301"/>
                    </a:cubicBezTo>
                    <a:cubicBezTo>
                      <a:pt x="7644" y="1806"/>
                      <a:pt x="7407" y="1331"/>
                      <a:pt x="7050" y="955"/>
                    </a:cubicBezTo>
                    <a:cubicBezTo>
                      <a:pt x="6991" y="875"/>
                      <a:pt x="6911" y="796"/>
                      <a:pt x="6852" y="737"/>
                    </a:cubicBezTo>
                    <a:cubicBezTo>
                      <a:pt x="6733" y="638"/>
                      <a:pt x="6614" y="559"/>
                      <a:pt x="6496" y="479"/>
                    </a:cubicBezTo>
                    <a:cubicBezTo>
                      <a:pt x="6016" y="159"/>
                      <a:pt x="5459" y="0"/>
                      <a:pt x="4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633425" y="3333225"/>
                <a:ext cx="416875" cy="514900"/>
              </a:xfrm>
              <a:custGeom>
                <a:rect b="b" l="l" r="r" t="t"/>
                <a:pathLst>
                  <a:path extrusionOk="0" h="20596" w="16675">
                    <a:moveTo>
                      <a:pt x="4793" y="14635"/>
                    </a:moveTo>
                    <a:cubicBezTo>
                      <a:pt x="4832" y="14655"/>
                      <a:pt x="4852" y="14655"/>
                      <a:pt x="4892" y="14675"/>
                    </a:cubicBezTo>
                    <a:cubicBezTo>
                      <a:pt x="4931" y="14691"/>
                      <a:pt x="4970" y="14710"/>
                      <a:pt x="5010" y="14732"/>
                    </a:cubicBezTo>
                    <a:lnTo>
                      <a:pt x="5010" y="14732"/>
                    </a:lnTo>
                    <a:lnTo>
                      <a:pt x="4911" y="14695"/>
                    </a:lnTo>
                    <a:lnTo>
                      <a:pt x="4832" y="14655"/>
                    </a:lnTo>
                    <a:lnTo>
                      <a:pt x="4793" y="14635"/>
                    </a:lnTo>
                    <a:close/>
                    <a:moveTo>
                      <a:pt x="3255" y="1"/>
                    </a:moveTo>
                    <a:cubicBezTo>
                      <a:pt x="1925" y="1"/>
                      <a:pt x="779" y="982"/>
                      <a:pt x="614" y="2318"/>
                    </a:cubicBezTo>
                    <a:lnTo>
                      <a:pt x="575" y="2536"/>
                    </a:lnTo>
                    <a:lnTo>
                      <a:pt x="555" y="2754"/>
                    </a:lnTo>
                    <a:lnTo>
                      <a:pt x="495" y="3170"/>
                    </a:lnTo>
                    <a:cubicBezTo>
                      <a:pt x="456" y="3447"/>
                      <a:pt x="436" y="3724"/>
                      <a:pt x="396" y="4001"/>
                    </a:cubicBezTo>
                    <a:cubicBezTo>
                      <a:pt x="337" y="4556"/>
                      <a:pt x="278" y="5090"/>
                      <a:pt x="238" y="5645"/>
                    </a:cubicBezTo>
                    <a:cubicBezTo>
                      <a:pt x="179" y="6199"/>
                      <a:pt x="139" y="6754"/>
                      <a:pt x="99" y="7308"/>
                    </a:cubicBezTo>
                    <a:cubicBezTo>
                      <a:pt x="80" y="7586"/>
                      <a:pt x="80" y="7883"/>
                      <a:pt x="60" y="8160"/>
                    </a:cubicBezTo>
                    <a:cubicBezTo>
                      <a:pt x="40" y="8437"/>
                      <a:pt x="40" y="8714"/>
                      <a:pt x="20" y="8992"/>
                    </a:cubicBezTo>
                    <a:cubicBezTo>
                      <a:pt x="0" y="9546"/>
                      <a:pt x="0" y="10120"/>
                      <a:pt x="0" y="10695"/>
                    </a:cubicBezTo>
                    <a:cubicBezTo>
                      <a:pt x="0" y="11269"/>
                      <a:pt x="0" y="11843"/>
                      <a:pt x="40" y="12417"/>
                    </a:cubicBezTo>
                    <a:cubicBezTo>
                      <a:pt x="60" y="13011"/>
                      <a:pt x="99" y="13606"/>
                      <a:pt x="179" y="14219"/>
                    </a:cubicBezTo>
                    <a:cubicBezTo>
                      <a:pt x="218" y="14536"/>
                      <a:pt x="278" y="14853"/>
                      <a:pt x="337" y="15190"/>
                    </a:cubicBezTo>
                    <a:cubicBezTo>
                      <a:pt x="396" y="15546"/>
                      <a:pt x="495" y="15883"/>
                      <a:pt x="594" y="16239"/>
                    </a:cubicBezTo>
                    <a:cubicBezTo>
                      <a:pt x="654" y="16417"/>
                      <a:pt x="713" y="16615"/>
                      <a:pt x="792" y="16814"/>
                    </a:cubicBezTo>
                    <a:cubicBezTo>
                      <a:pt x="891" y="17051"/>
                      <a:pt x="990" y="17269"/>
                      <a:pt x="1109" y="17487"/>
                    </a:cubicBezTo>
                    <a:cubicBezTo>
                      <a:pt x="1268" y="17764"/>
                      <a:pt x="1446" y="18021"/>
                      <a:pt x="1664" y="18279"/>
                    </a:cubicBezTo>
                    <a:cubicBezTo>
                      <a:pt x="1802" y="18418"/>
                      <a:pt x="1961" y="18576"/>
                      <a:pt x="2139" y="18695"/>
                    </a:cubicBezTo>
                    <a:cubicBezTo>
                      <a:pt x="2337" y="18853"/>
                      <a:pt x="2535" y="18992"/>
                      <a:pt x="2773" y="19091"/>
                    </a:cubicBezTo>
                    <a:cubicBezTo>
                      <a:pt x="2832" y="19130"/>
                      <a:pt x="2892" y="19150"/>
                      <a:pt x="2951" y="19170"/>
                    </a:cubicBezTo>
                    <a:lnTo>
                      <a:pt x="3010" y="19190"/>
                    </a:lnTo>
                    <a:lnTo>
                      <a:pt x="3129" y="19229"/>
                    </a:lnTo>
                    <a:lnTo>
                      <a:pt x="3347" y="19309"/>
                    </a:lnTo>
                    <a:cubicBezTo>
                      <a:pt x="3486" y="19368"/>
                      <a:pt x="3644" y="19408"/>
                      <a:pt x="3783" y="19467"/>
                    </a:cubicBezTo>
                    <a:lnTo>
                      <a:pt x="4000" y="19526"/>
                    </a:lnTo>
                    <a:lnTo>
                      <a:pt x="4218" y="19586"/>
                    </a:lnTo>
                    <a:cubicBezTo>
                      <a:pt x="4377" y="19625"/>
                      <a:pt x="4515" y="19685"/>
                      <a:pt x="4654" y="19724"/>
                    </a:cubicBezTo>
                    <a:lnTo>
                      <a:pt x="5090" y="19824"/>
                    </a:lnTo>
                    <a:lnTo>
                      <a:pt x="5545" y="19923"/>
                    </a:lnTo>
                    <a:cubicBezTo>
                      <a:pt x="5822" y="20002"/>
                      <a:pt x="6119" y="20061"/>
                      <a:pt x="6397" y="20101"/>
                    </a:cubicBezTo>
                    <a:cubicBezTo>
                      <a:pt x="6991" y="20220"/>
                      <a:pt x="7565" y="20299"/>
                      <a:pt x="8139" y="20358"/>
                    </a:cubicBezTo>
                    <a:cubicBezTo>
                      <a:pt x="8713" y="20437"/>
                      <a:pt x="9288" y="20477"/>
                      <a:pt x="9862" y="20517"/>
                    </a:cubicBezTo>
                    <a:cubicBezTo>
                      <a:pt x="10436" y="20556"/>
                      <a:pt x="10991" y="20576"/>
                      <a:pt x="11565" y="20596"/>
                    </a:cubicBezTo>
                    <a:cubicBezTo>
                      <a:pt x="12119" y="20596"/>
                      <a:pt x="12694" y="20596"/>
                      <a:pt x="13268" y="20576"/>
                    </a:cubicBezTo>
                    <a:cubicBezTo>
                      <a:pt x="13545" y="20576"/>
                      <a:pt x="13823" y="20556"/>
                      <a:pt x="14120" y="20536"/>
                    </a:cubicBezTo>
                    <a:lnTo>
                      <a:pt x="14535" y="20497"/>
                    </a:lnTo>
                    <a:lnTo>
                      <a:pt x="14753" y="20477"/>
                    </a:lnTo>
                    <a:lnTo>
                      <a:pt x="15011" y="20457"/>
                    </a:lnTo>
                    <a:cubicBezTo>
                      <a:pt x="15941" y="20358"/>
                      <a:pt x="16674" y="19566"/>
                      <a:pt x="16674" y="18635"/>
                    </a:cubicBezTo>
                    <a:cubicBezTo>
                      <a:pt x="16674" y="17685"/>
                      <a:pt x="15941" y="16893"/>
                      <a:pt x="15011" y="16794"/>
                    </a:cubicBezTo>
                    <a:lnTo>
                      <a:pt x="14912" y="16794"/>
                    </a:lnTo>
                    <a:lnTo>
                      <a:pt x="14179" y="16734"/>
                    </a:lnTo>
                    <a:cubicBezTo>
                      <a:pt x="13922" y="16695"/>
                      <a:pt x="13664" y="16675"/>
                      <a:pt x="13407" y="16635"/>
                    </a:cubicBezTo>
                    <a:cubicBezTo>
                      <a:pt x="12892" y="16596"/>
                      <a:pt x="12397" y="16516"/>
                      <a:pt x="11882" y="16457"/>
                    </a:cubicBezTo>
                    <a:cubicBezTo>
                      <a:pt x="11367" y="16378"/>
                      <a:pt x="10872" y="16299"/>
                      <a:pt x="10377" y="16200"/>
                    </a:cubicBezTo>
                    <a:cubicBezTo>
                      <a:pt x="9862" y="16101"/>
                      <a:pt x="9387" y="16021"/>
                      <a:pt x="8892" y="15903"/>
                    </a:cubicBezTo>
                    <a:cubicBezTo>
                      <a:pt x="7921" y="15705"/>
                      <a:pt x="6971" y="15447"/>
                      <a:pt x="6060" y="15130"/>
                    </a:cubicBezTo>
                    <a:cubicBezTo>
                      <a:pt x="5941" y="15091"/>
                      <a:pt x="5822" y="15051"/>
                      <a:pt x="5723" y="15011"/>
                    </a:cubicBezTo>
                    <a:lnTo>
                      <a:pt x="5545" y="14952"/>
                    </a:lnTo>
                    <a:lnTo>
                      <a:pt x="5415" y="14903"/>
                    </a:lnTo>
                    <a:lnTo>
                      <a:pt x="5415" y="14903"/>
                    </a:lnTo>
                    <a:cubicBezTo>
                      <a:pt x="5413" y="14893"/>
                      <a:pt x="5410" y="14883"/>
                      <a:pt x="5406" y="14873"/>
                    </a:cubicBezTo>
                    <a:cubicBezTo>
                      <a:pt x="5367" y="14695"/>
                      <a:pt x="5327" y="14516"/>
                      <a:pt x="5307" y="14338"/>
                    </a:cubicBezTo>
                    <a:cubicBezTo>
                      <a:pt x="5288" y="14140"/>
                      <a:pt x="5268" y="13922"/>
                      <a:pt x="5248" y="13705"/>
                    </a:cubicBezTo>
                    <a:cubicBezTo>
                      <a:pt x="5228" y="13249"/>
                      <a:pt x="5208" y="12774"/>
                      <a:pt x="5208" y="12279"/>
                    </a:cubicBezTo>
                    <a:cubicBezTo>
                      <a:pt x="5208" y="11784"/>
                      <a:pt x="5208" y="11289"/>
                      <a:pt x="5228" y="10774"/>
                    </a:cubicBezTo>
                    <a:cubicBezTo>
                      <a:pt x="5248" y="10259"/>
                      <a:pt x="5268" y="9764"/>
                      <a:pt x="5307" y="9249"/>
                    </a:cubicBezTo>
                    <a:cubicBezTo>
                      <a:pt x="5327" y="8734"/>
                      <a:pt x="5367" y="8219"/>
                      <a:pt x="5406" y="7685"/>
                    </a:cubicBezTo>
                    <a:cubicBezTo>
                      <a:pt x="5446" y="7170"/>
                      <a:pt x="5505" y="6655"/>
                      <a:pt x="5545" y="6140"/>
                    </a:cubicBezTo>
                    <a:cubicBezTo>
                      <a:pt x="5604" y="5625"/>
                      <a:pt x="5664" y="5090"/>
                      <a:pt x="5703" y="4576"/>
                    </a:cubicBezTo>
                    <a:lnTo>
                      <a:pt x="5882" y="3031"/>
                    </a:lnTo>
                    <a:lnTo>
                      <a:pt x="5882" y="2991"/>
                    </a:lnTo>
                    <a:cubicBezTo>
                      <a:pt x="6060" y="1546"/>
                      <a:pt x="5030" y="219"/>
                      <a:pt x="3585" y="21"/>
                    </a:cubicBezTo>
                    <a:cubicBezTo>
                      <a:pt x="3474" y="8"/>
                      <a:pt x="3364" y="1"/>
                      <a:pt x="3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662125" y="3773250"/>
                <a:ext cx="72325" cy="50125"/>
              </a:xfrm>
              <a:custGeom>
                <a:rect b="b" l="l" r="r" t="t"/>
                <a:pathLst>
                  <a:path extrusionOk="0" h="2005" w="2893">
                    <a:moveTo>
                      <a:pt x="444" y="1"/>
                    </a:moveTo>
                    <a:cubicBezTo>
                      <a:pt x="304" y="1"/>
                      <a:pt x="157" y="8"/>
                      <a:pt x="1" y="24"/>
                    </a:cubicBezTo>
                    <a:cubicBezTo>
                      <a:pt x="536" y="1153"/>
                      <a:pt x="1645" y="1906"/>
                      <a:pt x="2892" y="2005"/>
                    </a:cubicBezTo>
                    <a:cubicBezTo>
                      <a:pt x="2892" y="2005"/>
                      <a:pt x="2716"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750250" y="3463450"/>
                <a:ext cx="255975" cy="293100"/>
              </a:xfrm>
              <a:custGeom>
                <a:rect b="b" l="l" r="r" t="t"/>
                <a:pathLst>
                  <a:path extrusionOk="0" h="11724" w="10239">
                    <a:moveTo>
                      <a:pt x="595" y="0"/>
                    </a:moveTo>
                    <a:cubicBezTo>
                      <a:pt x="516" y="0"/>
                      <a:pt x="456" y="40"/>
                      <a:pt x="436" y="119"/>
                    </a:cubicBezTo>
                    <a:cubicBezTo>
                      <a:pt x="1" y="3149"/>
                      <a:pt x="278" y="9802"/>
                      <a:pt x="278" y="9862"/>
                    </a:cubicBezTo>
                    <a:cubicBezTo>
                      <a:pt x="278" y="9902"/>
                      <a:pt x="318" y="9961"/>
                      <a:pt x="377" y="9981"/>
                    </a:cubicBezTo>
                    <a:cubicBezTo>
                      <a:pt x="1743" y="10476"/>
                      <a:pt x="9268" y="11624"/>
                      <a:pt x="10021" y="11704"/>
                    </a:cubicBezTo>
                    <a:lnTo>
                      <a:pt x="10041" y="11723"/>
                    </a:lnTo>
                    <a:cubicBezTo>
                      <a:pt x="10232" y="11723"/>
                      <a:pt x="10238" y="11445"/>
                      <a:pt x="10059" y="11445"/>
                    </a:cubicBezTo>
                    <a:cubicBezTo>
                      <a:pt x="10053" y="11445"/>
                      <a:pt x="10047" y="11445"/>
                      <a:pt x="10041" y="11446"/>
                    </a:cubicBezTo>
                    <a:cubicBezTo>
                      <a:pt x="9308" y="11347"/>
                      <a:pt x="2080" y="10238"/>
                      <a:pt x="535" y="9743"/>
                    </a:cubicBezTo>
                    <a:cubicBezTo>
                      <a:pt x="516" y="8911"/>
                      <a:pt x="298" y="2971"/>
                      <a:pt x="714" y="159"/>
                    </a:cubicBezTo>
                    <a:cubicBezTo>
                      <a:pt x="733" y="79"/>
                      <a:pt x="674" y="20"/>
                      <a:pt x="5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a:off x="758175" y="3481025"/>
                <a:ext cx="30225" cy="29975"/>
              </a:xfrm>
              <a:custGeom>
                <a:rect b="b" l="l" r="r" t="t"/>
                <a:pathLst>
                  <a:path extrusionOk="0" h="1199" w="1209">
                    <a:moveTo>
                      <a:pt x="1063" y="0"/>
                    </a:moveTo>
                    <a:cubicBezTo>
                      <a:pt x="1025" y="0"/>
                      <a:pt x="991" y="10"/>
                      <a:pt x="971" y="30"/>
                    </a:cubicBezTo>
                    <a:lnTo>
                      <a:pt x="60" y="961"/>
                    </a:lnTo>
                    <a:cubicBezTo>
                      <a:pt x="1" y="1020"/>
                      <a:pt x="1" y="1099"/>
                      <a:pt x="60" y="1159"/>
                    </a:cubicBezTo>
                    <a:cubicBezTo>
                      <a:pt x="80" y="1178"/>
                      <a:pt x="119" y="1198"/>
                      <a:pt x="179" y="1198"/>
                    </a:cubicBezTo>
                    <a:cubicBezTo>
                      <a:pt x="199" y="1198"/>
                      <a:pt x="238" y="1178"/>
                      <a:pt x="258" y="1159"/>
                    </a:cubicBezTo>
                    <a:lnTo>
                      <a:pt x="1169" y="248"/>
                    </a:lnTo>
                    <a:cubicBezTo>
                      <a:pt x="1209" y="188"/>
                      <a:pt x="1209" y="89"/>
                      <a:pt x="1169" y="30"/>
                    </a:cubicBezTo>
                    <a:cubicBezTo>
                      <a:pt x="1139" y="10"/>
                      <a:pt x="1100" y="0"/>
                      <a:pt x="1063" y="0"/>
                    </a:cubicBezTo>
                    <a:close/>
                  </a:path>
                </a:pathLst>
              </a:custGeom>
              <a:solidFill>
                <a:srgbClr val="9E4F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991350" y="3764925"/>
                <a:ext cx="198550" cy="135250"/>
              </a:xfrm>
              <a:custGeom>
                <a:rect b="b" l="l" r="r" t="t"/>
                <a:pathLst>
                  <a:path extrusionOk="0" h="5410" w="7942">
                    <a:moveTo>
                      <a:pt x="1882" y="1"/>
                    </a:moveTo>
                    <a:cubicBezTo>
                      <a:pt x="575" y="199"/>
                      <a:pt x="1" y="2417"/>
                      <a:pt x="1" y="2417"/>
                    </a:cubicBezTo>
                    <a:lnTo>
                      <a:pt x="1862" y="4120"/>
                    </a:lnTo>
                    <a:cubicBezTo>
                      <a:pt x="1862" y="4120"/>
                      <a:pt x="3110" y="5387"/>
                      <a:pt x="3506" y="5407"/>
                    </a:cubicBezTo>
                    <a:cubicBezTo>
                      <a:pt x="3523" y="5409"/>
                      <a:pt x="3539" y="5410"/>
                      <a:pt x="3555" y="5410"/>
                    </a:cubicBezTo>
                    <a:cubicBezTo>
                      <a:pt x="3908" y="5410"/>
                      <a:pt x="3981" y="5011"/>
                      <a:pt x="3981" y="5011"/>
                    </a:cubicBezTo>
                    <a:cubicBezTo>
                      <a:pt x="4159" y="5093"/>
                      <a:pt x="4365" y="5137"/>
                      <a:pt x="4566" y="5137"/>
                    </a:cubicBezTo>
                    <a:cubicBezTo>
                      <a:pt x="4657" y="5137"/>
                      <a:pt x="4747" y="5128"/>
                      <a:pt x="4832" y="5110"/>
                    </a:cubicBezTo>
                    <a:cubicBezTo>
                      <a:pt x="5070" y="5051"/>
                      <a:pt x="5228" y="4833"/>
                      <a:pt x="5209" y="4575"/>
                    </a:cubicBezTo>
                    <a:lnTo>
                      <a:pt x="5209" y="4575"/>
                    </a:lnTo>
                    <a:cubicBezTo>
                      <a:pt x="5209" y="4575"/>
                      <a:pt x="5661" y="4836"/>
                      <a:pt x="5995" y="4836"/>
                    </a:cubicBezTo>
                    <a:cubicBezTo>
                      <a:pt x="6017" y="4836"/>
                      <a:pt x="6039" y="4835"/>
                      <a:pt x="6060" y="4833"/>
                    </a:cubicBezTo>
                    <a:cubicBezTo>
                      <a:pt x="6258" y="4793"/>
                      <a:pt x="6417" y="4635"/>
                      <a:pt x="6436" y="4417"/>
                    </a:cubicBezTo>
                    <a:cubicBezTo>
                      <a:pt x="6581" y="4593"/>
                      <a:pt x="6786" y="4682"/>
                      <a:pt x="6987" y="4682"/>
                    </a:cubicBezTo>
                    <a:cubicBezTo>
                      <a:pt x="7172" y="4682"/>
                      <a:pt x="7354" y="4608"/>
                      <a:pt x="7486" y="4457"/>
                    </a:cubicBezTo>
                    <a:cubicBezTo>
                      <a:pt x="7941" y="4001"/>
                      <a:pt x="5644" y="2476"/>
                      <a:pt x="5644" y="2476"/>
                    </a:cubicBezTo>
                    <a:lnTo>
                      <a:pt x="6377" y="2456"/>
                    </a:lnTo>
                    <a:cubicBezTo>
                      <a:pt x="6377" y="2456"/>
                      <a:pt x="5941" y="773"/>
                      <a:pt x="4714" y="674"/>
                    </a:cubicBezTo>
                    <a:cubicBezTo>
                      <a:pt x="3763" y="555"/>
                      <a:pt x="2793" y="318"/>
                      <a:pt x="1882" y="1"/>
                    </a:cubicBezTo>
                    <a:close/>
                  </a:path>
                </a:pathLst>
              </a:custGeom>
              <a:solidFill>
                <a:srgbClr val="9B48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629450" y="3674825"/>
                <a:ext cx="341625" cy="167375"/>
              </a:xfrm>
              <a:custGeom>
                <a:rect b="b" l="l" r="r" t="t"/>
                <a:pathLst>
                  <a:path extrusionOk="0" h="6695" w="13665">
                    <a:moveTo>
                      <a:pt x="140" y="1"/>
                    </a:moveTo>
                    <a:cubicBezTo>
                      <a:pt x="60" y="21"/>
                      <a:pt x="1" y="80"/>
                      <a:pt x="1" y="159"/>
                    </a:cubicBezTo>
                    <a:cubicBezTo>
                      <a:pt x="21" y="318"/>
                      <a:pt x="397" y="4159"/>
                      <a:pt x="2516" y="5506"/>
                    </a:cubicBezTo>
                    <a:cubicBezTo>
                      <a:pt x="4288" y="6645"/>
                      <a:pt x="11656" y="6695"/>
                      <a:pt x="13210" y="6695"/>
                    </a:cubicBezTo>
                    <a:cubicBezTo>
                      <a:pt x="13358" y="6695"/>
                      <a:pt x="13454" y="6694"/>
                      <a:pt x="13486" y="6694"/>
                    </a:cubicBezTo>
                    <a:cubicBezTo>
                      <a:pt x="13665" y="6694"/>
                      <a:pt x="13665" y="6397"/>
                      <a:pt x="13486" y="6397"/>
                    </a:cubicBezTo>
                    <a:cubicBezTo>
                      <a:pt x="13477" y="6397"/>
                      <a:pt x="13350" y="6398"/>
                      <a:pt x="13129" y="6398"/>
                    </a:cubicBezTo>
                    <a:cubicBezTo>
                      <a:pt x="11444" y="6398"/>
                      <a:pt x="4320" y="6336"/>
                      <a:pt x="2674" y="5268"/>
                    </a:cubicBezTo>
                    <a:cubicBezTo>
                      <a:pt x="654" y="4001"/>
                      <a:pt x="278" y="159"/>
                      <a:pt x="278" y="140"/>
                    </a:cubicBezTo>
                    <a:cubicBezTo>
                      <a:pt x="278" y="60"/>
                      <a:pt x="199" y="1"/>
                      <a:pt x="1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733550" y="3322075"/>
                <a:ext cx="71675" cy="60700"/>
              </a:xfrm>
              <a:custGeom>
                <a:rect b="b" l="l" r="r" t="t"/>
                <a:pathLst>
                  <a:path extrusionOk="0" h="2428" w="2867">
                    <a:moveTo>
                      <a:pt x="217" y="0"/>
                    </a:moveTo>
                    <a:cubicBezTo>
                      <a:pt x="122" y="0"/>
                      <a:pt x="1" y="95"/>
                      <a:pt x="55" y="190"/>
                    </a:cubicBezTo>
                    <a:cubicBezTo>
                      <a:pt x="1005" y="2249"/>
                      <a:pt x="2609" y="2408"/>
                      <a:pt x="2689" y="2427"/>
                    </a:cubicBezTo>
                    <a:lnTo>
                      <a:pt x="2708" y="2408"/>
                    </a:lnTo>
                    <a:cubicBezTo>
                      <a:pt x="2867" y="2388"/>
                      <a:pt x="2867" y="2150"/>
                      <a:pt x="2708" y="2130"/>
                    </a:cubicBezTo>
                    <a:cubicBezTo>
                      <a:pt x="2649" y="2130"/>
                      <a:pt x="1184" y="1992"/>
                      <a:pt x="312" y="71"/>
                    </a:cubicBezTo>
                    <a:cubicBezTo>
                      <a:pt x="300" y="21"/>
                      <a:pt x="261" y="0"/>
                      <a:pt x="2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sp>
        <p:nvSpPr>
          <p:cNvPr id="2317" name="Google Shape;2317;p45"/>
          <p:cNvSpPr txBox="1"/>
          <p:nvPr>
            <p:ph type="title"/>
          </p:nvPr>
        </p:nvSpPr>
        <p:spPr>
          <a:xfrm>
            <a:off x="2971655" y="988850"/>
            <a:ext cx="3267600" cy="7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2318" name="Google Shape;2318;p45"/>
          <p:cNvSpPr txBox="1"/>
          <p:nvPr>
            <p:ph idx="1" type="subTitle"/>
          </p:nvPr>
        </p:nvSpPr>
        <p:spPr>
          <a:xfrm>
            <a:off x="3016801" y="1649675"/>
            <a:ext cx="3177300" cy="109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2319" name="Google Shape;2319;p45"/>
          <p:cNvGrpSpPr/>
          <p:nvPr/>
        </p:nvGrpSpPr>
        <p:grpSpPr>
          <a:xfrm>
            <a:off x="-10" y="2375052"/>
            <a:ext cx="2649410" cy="2698898"/>
            <a:chOff x="-216435" y="2300027"/>
            <a:chExt cx="2649410" cy="2698898"/>
          </a:xfrm>
        </p:grpSpPr>
        <p:grpSp>
          <p:nvGrpSpPr>
            <p:cNvPr id="2320" name="Google Shape;2320;p45"/>
            <p:cNvGrpSpPr/>
            <p:nvPr/>
          </p:nvGrpSpPr>
          <p:grpSpPr>
            <a:xfrm flipH="1" rot="-2288783">
              <a:off x="419709" y="2207837"/>
              <a:ext cx="469863" cy="2222251"/>
              <a:chOff x="4099350" y="1093450"/>
              <a:chExt cx="268525" cy="1320475"/>
            </a:xfrm>
          </p:grpSpPr>
          <p:sp>
            <p:nvSpPr>
              <p:cNvPr id="2321" name="Google Shape;2321;p45"/>
              <p:cNvSpPr/>
              <p:nvPr/>
            </p:nvSpPr>
            <p:spPr>
              <a:xfrm>
                <a:off x="4099350" y="1180575"/>
                <a:ext cx="189250" cy="1233350"/>
              </a:xfrm>
              <a:custGeom>
                <a:rect b="b" l="l" r="r" t="t"/>
                <a:pathLst>
                  <a:path extrusionOk="0" h="49334" w="7570">
                    <a:moveTo>
                      <a:pt x="7014" y="1"/>
                    </a:moveTo>
                    <a:cubicBezTo>
                      <a:pt x="6790" y="1"/>
                      <a:pt x="6571" y="139"/>
                      <a:pt x="6535" y="442"/>
                    </a:cubicBezTo>
                    <a:lnTo>
                      <a:pt x="40" y="48760"/>
                    </a:lnTo>
                    <a:cubicBezTo>
                      <a:pt x="1" y="49037"/>
                      <a:pt x="199" y="49294"/>
                      <a:pt x="476" y="49334"/>
                    </a:cubicBezTo>
                    <a:lnTo>
                      <a:pt x="535" y="49334"/>
                    </a:lnTo>
                    <a:cubicBezTo>
                      <a:pt x="793" y="49334"/>
                      <a:pt x="1010" y="49156"/>
                      <a:pt x="1030" y="48898"/>
                    </a:cubicBezTo>
                    <a:lnTo>
                      <a:pt x="7526" y="580"/>
                    </a:lnTo>
                    <a:cubicBezTo>
                      <a:pt x="7569" y="209"/>
                      <a:pt x="7288" y="1"/>
                      <a:pt x="70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5"/>
              <p:cNvSpPr/>
              <p:nvPr/>
            </p:nvSpPr>
            <p:spPr>
              <a:xfrm>
                <a:off x="4186300" y="1093450"/>
                <a:ext cx="181575" cy="117625"/>
              </a:xfrm>
              <a:custGeom>
                <a:rect b="b" l="l" r="r" t="t"/>
                <a:pathLst>
                  <a:path extrusionOk="0" h="4705" w="7263">
                    <a:moveTo>
                      <a:pt x="1714" y="1"/>
                    </a:moveTo>
                    <a:cubicBezTo>
                      <a:pt x="674" y="1"/>
                      <a:pt x="1" y="1506"/>
                      <a:pt x="1097" y="2204"/>
                    </a:cubicBezTo>
                    <a:lnTo>
                      <a:pt x="4919" y="4521"/>
                    </a:lnTo>
                    <a:cubicBezTo>
                      <a:pt x="5136" y="4648"/>
                      <a:pt x="5349" y="4704"/>
                      <a:pt x="5549" y="4704"/>
                    </a:cubicBezTo>
                    <a:cubicBezTo>
                      <a:pt x="6590" y="4704"/>
                      <a:pt x="7263" y="3198"/>
                      <a:pt x="6166" y="2501"/>
                    </a:cubicBezTo>
                    <a:lnTo>
                      <a:pt x="2344" y="184"/>
                    </a:lnTo>
                    <a:cubicBezTo>
                      <a:pt x="2127" y="56"/>
                      <a:pt x="1914" y="1"/>
                      <a:pt x="1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3" name="Google Shape;2323;p45"/>
            <p:cNvSpPr/>
            <p:nvPr/>
          </p:nvSpPr>
          <p:spPr>
            <a:xfrm>
              <a:off x="26075" y="4829725"/>
              <a:ext cx="2406900" cy="169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5"/>
            <p:cNvSpPr/>
            <p:nvPr/>
          </p:nvSpPr>
          <p:spPr>
            <a:xfrm>
              <a:off x="1621939" y="4181294"/>
              <a:ext cx="415032" cy="733993"/>
            </a:xfrm>
            <a:custGeom>
              <a:rect b="b" l="l" r="r" t="t"/>
              <a:pathLst>
                <a:path extrusionOk="0" h="22607" w="12783">
                  <a:moveTo>
                    <a:pt x="6090" y="0"/>
                  </a:moveTo>
                  <a:cubicBezTo>
                    <a:pt x="5232" y="0"/>
                    <a:pt x="4064" y="913"/>
                    <a:pt x="2524" y="1761"/>
                  </a:cubicBezTo>
                  <a:cubicBezTo>
                    <a:pt x="1886" y="2122"/>
                    <a:pt x="1360" y="2649"/>
                    <a:pt x="1027" y="3314"/>
                  </a:cubicBezTo>
                  <a:cubicBezTo>
                    <a:pt x="1" y="5172"/>
                    <a:pt x="944" y="7417"/>
                    <a:pt x="1470" y="9275"/>
                  </a:cubicBezTo>
                  <a:cubicBezTo>
                    <a:pt x="2274" y="11881"/>
                    <a:pt x="3300" y="14432"/>
                    <a:pt x="4576" y="16872"/>
                  </a:cubicBezTo>
                  <a:cubicBezTo>
                    <a:pt x="5574" y="18813"/>
                    <a:pt x="6711" y="20615"/>
                    <a:pt x="7792" y="21668"/>
                  </a:cubicBezTo>
                  <a:cubicBezTo>
                    <a:pt x="8425" y="22258"/>
                    <a:pt x="9092" y="22606"/>
                    <a:pt x="10024" y="22606"/>
                  </a:cubicBezTo>
                  <a:cubicBezTo>
                    <a:pt x="10276" y="22606"/>
                    <a:pt x="10547" y="22581"/>
                    <a:pt x="10842" y="22528"/>
                  </a:cubicBezTo>
                  <a:cubicBezTo>
                    <a:pt x="12089" y="22278"/>
                    <a:pt x="12782" y="21280"/>
                    <a:pt x="12755" y="20698"/>
                  </a:cubicBezTo>
                  <a:cubicBezTo>
                    <a:pt x="12644" y="18341"/>
                    <a:pt x="9372" y="19395"/>
                    <a:pt x="8014" y="14321"/>
                  </a:cubicBezTo>
                  <a:cubicBezTo>
                    <a:pt x="7487" y="12269"/>
                    <a:pt x="7847" y="10107"/>
                    <a:pt x="7958" y="8055"/>
                  </a:cubicBezTo>
                  <a:cubicBezTo>
                    <a:pt x="7986" y="7556"/>
                    <a:pt x="8014" y="7085"/>
                    <a:pt x="7986" y="6613"/>
                  </a:cubicBezTo>
                  <a:cubicBezTo>
                    <a:pt x="7783" y="1511"/>
                    <a:pt x="7194" y="0"/>
                    <a:pt x="6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5"/>
            <p:cNvSpPr/>
            <p:nvPr/>
          </p:nvSpPr>
          <p:spPr>
            <a:xfrm>
              <a:off x="818285" y="4075551"/>
              <a:ext cx="371623" cy="869447"/>
            </a:xfrm>
            <a:custGeom>
              <a:rect b="b" l="l" r="r" t="t"/>
              <a:pathLst>
                <a:path extrusionOk="0" h="26779" w="11446">
                  <a:moveTo>
                    <a:pt x="6299" y="0"/>
                  </a:moveTo>
                  <a:cubicBezTo>
                    <a:pt x="3352" y="0"/>
                    <a:pt x="1" y="2640"/>
                    <a:pt x="605" y="5989"/>
                  </a:cubicBezTo>
                  <a:cubicBezTo>
                    <a:pt x="938" y="7708"/>
                    <a:pt x="1991" y="9177"/>
                    <a:pt x="2795" y="10674"/>
                  </a:cubicBezTo>
                  <a:cubicBezTo>
                    <a:pt x="3017" y="11063"/>
                    <a:pt x="3183" y="11451"/>
                    <a:pt x="3350" y="11839"/>
                  </a:cubicBezTo>
                  <a:cubicBezTo>
                    <a:pt x="5069" y="16330"/>
                    <a:pt x="2435" y="19962"/>
                    <a:pt x="4126" y="24177"/>
                  </a:cubicBezTo>
                  <a:cubicBezTo>
                    <a:pt x="4320" y="24842"/>
                    <a:pt x="4653" y="25452"/>
                    <a:pt x="5097" y="25979"/>
                  </a:cubicBezTo>
                  <a:cubicBezTo>
                    <a:pt x="5597" y="26569"/>
                    <a:pt x="6248" y="26778"/>
                    <a:pt x="6937" y="26778"/>
                  </a:cubicBezTo>
                  <a:cubicBezTo>
                    <a:pt x="7316" y="26778"/>
                    <a:pt x="7707" y="26715"/>
                    <a:pt x="8091" y="26617"/>
                  </a:cubicBezTo>
                  <a:cubicBezTo>
                    <a:pt x="9089" y="26367"/>
                    <a:pt x="9782" y="25702"/>
                    <a:pt x="9560" y="24620"/>
                  </a:cubicBezTo>
                  <a:cubicBezTo>
                    <a:pt x="9200" y="22707"/>
                    <a:pt x="6178" y="23678"/>
                    <a:pt x="7786" y="17828"/>
                  </a:cubicBezTo>
                  <a:cubicBezTo>
                    <a:pt x="8507" y="15221"/>
                    <a:pt x="11446" y="10896"/>
                    <a:pt x="11446" y="6044"/>
                  </a:cubicBezTo>
                  <a:cubicBezTo>
                    <a:pt x="11418" y="3050"/>
                    <a:pt x="10004" y="693"/>
                    <a:pt x="7176" y="83"/>
                  </a:cubicBezTo>
                  <a:cubicBezTo>
                    <a:pt x="6891" y="27"/>
                    <a:pt x="6597" y="0"/>
                    <a:pt x="6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5"/>
            <p:cNvSpPr/>
            <p:nvPr/>
          </p:nvSpPr>
          <p:spPr>
            <a:xfrm>
              <a:off x="1140357" y="4103439"/>
              <a:ext cx="51364" cy="169253"/>
            </a:xfrm>
            <a:custGeom>
              <a:rect b="b" l="l" r="r" t="t"/>
              <a:pathLst>
                <a:path extrusionOk="0" h="5213" w="1582">
                  <a:moveTo>
                    <a:pt x="1" y="0"/>
                  </a:moveTo>
                  <a:cubicBezTo>
                    <a:pt x="195" y="416"/>
                    <a:pt x="389" y="832"/>
                    <a:pt x="555" y="1248"/>
                  </a:cubicBezTo>
                  <a:cubicBezTo>
                    <a:pt x="722" y="1664"/>
                    <a:pt x="860" y="2108"/>
                    <a:pt x="999" y="2551"/>
                  </a:cubicBezTo>
                  <a:cubicBezTo>
                    <a:pt x="1110" y="2995"/>
                    <a:pt x="1248" y="3438"/>
                    <a:pt x="1332" y="3882"/>
                  </a:cubicBezTo>
                  <a:cubicBezTo>
                    <a:pt x="1443" y="4326"/>
                    <a:pt x="1526" y="4769"/>
                    <a:pt x="1581" y="5213"/>
                  </a:cubicBezTo>
                  <a:cubicBezTo>
                    <a:pt x="1581" y="4298"/>
                    <a:pt x="1443" y="3383"/>
                    <a:pt x="1165" y="2496"/>
                  </a:cubicBezTo>
                  <a:cubicBezTo>
                    <a:pt x="1027" y="2052"/>
                    <a:pt x="860" y="1609"/>
                    <a:pt x="694" y="1193"/>
                  </a:cubicBezTo>
                  <a:cubicBezTo>
                    <a:pt x="500" y="777"/>
                    <a:pt x="278" y="361"/>
                    <a:pt x="1" y="0"/>
                  </a:cubicBezTo>
                  <a:close/>
                </a:path>
              </a:pathLst>
            </a:custGeom>
            <a:solidFill>
              <a:srgbClr val="945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5"/>
            <p:cNvSpPr/>
            <p:nvPr/>
          </p:nvSpPr>
          <p:spPr>
            <a:xfrm flipH="1">
              <a:off x="1026902" y="4896242"/>
              <a:ext cx="26646" cy="36161"/>
            </a:xfrm>
            <a:custGeom>
              <a:rect b="b" l="l" r="r" t="t"/>
              <a:pathLst>
                <a:path extrusionOk="0" h="1581" w="1165">
                  <a:moveTo>
                    <a:pt x="0" y="0"/>
                  </a:moveTo>
                  <a:lnTo>
                    <a:pt x="0" y="0"/>
                  </a:lnTo>
                  <a:cubicBezTo>
                    <a:pt x="250" y="194"/>
                    <a:pt x="499" y="444"/>
                    <a:pt x="693" y="693"/>
                  </a:cubicBezTo>
                  <a:cubicBezTo>
                    <a:pt x="804" y="832"/>
                    <a:pt x="887" y="970"/>
                    <a:pt x="943" y="1109"/>
                  </a:cubicBezTo>
                  <a:cubicBezTo>
                    <a:pt x="998" y="1275"/>
                    <a:pt x="1054" y="1414"/>
                    <a:pt x="1109" y="1580"/>
                  </a:cubicBezTo>
                  <a:cubicBezTo>
                    <a:pt x="1165" y="1248"/>
                    <a:pt x="1054" y="887"/>
                    <a:pt x="860" y="582"/>
                  </a:cubicBezTo>
                  <a:cubicBezTo>
                    <a:pt x="638" y="305"/>
                    <a:pt x="333" y="111"/>
                    <a:pt x="0" y="0"/>
                  </a:cubicBezTo>
                  <a:close/>
                </a:path>
              </a:pathLst>
            </a:custGeom>
            <a:solidFill>
              <a:srgbClr val="945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5"/>
            <p:cNvSpPr/>
            <p:nvPr/>
          </p:nvSpPr>
          <p:spPr>
            <a:xfrm>
              <a:off x="820818" y="4179963"/>
              <a:ext cx="47727" cy="171071"/>
            </a:xfrm>
            <a:custGeom>
              <a:rect b="b" l="l" r="r" t="t"/>
              <a:pathLst>
                <a:path extrusionOk="0" h="5269" w="1470">
                  <a:moveTo>
                    <a:pt x="139" y="0"/>
                  </a:moveTo>
                  <a:lnTo>
                    <a:pt x="139" y="0"/>
                  </a:lnTo>
                  <a:cubicBezTo>
                    <a:pt x="28" y="444"/>
                    <a:pt x="0" y="915"/>
                    <a:pt x="28" y="1386"/>
                  </a:cubicBezTo>
                  <a:cubicBezTo>
                    <a:pt x="56" y="1858"/>
                    <a:pt x="111" y="2301"/>
                    <a:pt x="222" y="2773"/>
                  </a:cubicBezTo>
                  <a:cubicBezTo>
                    <a:pt x="361" y="3216"/>
                    <a:pt x="527" y="3660"/>
                    <a:pt x="721" y="4076"/>
                  </a:cubicBezTo>
                  <a:cubicBezTo>
                    <a:pt x="832" y="4270"/>
                    <a:pt x="943" y="4492"/>
                    <a:pt x="1082" y="4686"/>
                  </a:cubicBezTo>
                  <a:cubicBezTo>
                    <a:pt x="1192" y="4880"/>
                    <a:pt x="1331" y="5074"/>
                    <a:pt x="1470" y="5268"/>
                  </a:cubicBezTo>
                  <a:cubicBezTo>
                    <a:pt x="1248" y="4852"/>
                    <a:pt x="1026" y="4436"/>
                    <a:pt x="860" y="4020"/>
                  </a:cubicBezTo>
                  <a:cubicBezTo>
                    <a:pt x="693" y="3604"/>
                    <a:pt x="527" y="3161"/>
                    <a:pt x="416" y="2717"/>
                  </a:cubicBezTo>
                  <a:cubicBezTo>
                    <a:pt x="305" y="2274"/>
                    <a:pt x="222" y="1830"/>
                    <a:pt x="167" y="1386"/>
                  </a:cubicBezTo>
                  <a:cubicBezTo>
                    <a:pt x="111" y="915"/>
                    <a:pt x="111" y="472"/>
                    <a:pt x="139" y="0"/>
                  </a:cubicBezTo>
                  <a:close/>
                </a:path>
              </a:pathLst>
            </a:custGeom>
            <a:solidFill>
              <a:srgbClr val="945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5"/>
            <p:cNvSpPr/>
            <p:nvPr/>
          </p:nvSpPr>
          <p:spPr>
            <a:xfrm>
              <a:off x="224011" y="3732672"/>
              <a:ext cx="2011037" cy="802045"/>
            </a:xfrm>
            <a:custGeom>
              <a:rect b="b" l="l" r="r" t="t"/>
              <a:pathLst>
                <a:path extrusionOk="0" h="24703" w="61940">
                  <a:moveTo>
                    <a:pt x="52046" y="1"/>
                  </a:moveTo>
                  <a:cubicBezTo>
                    <a:pt x="47954" y="1"/>
                    <a:pt x="45769" y="3459"/>
                    <a:pt x="41616" y="5681"/>
                  </a:cubicBezTo>
                  <a:cubicBezTo>
                    <a:pt x="41422" y="5764"/>
                    <a:pt x="41256" y="5875"/>
                    <a:pt x="41062" y="5959"/>
                  </a:cubicBezTo>
                  <a:cubicBezTo>
                    <a:pt x="40479" y="6236"/>
                    <a:pt x="39897" y="6485"/>
                    <a:pt x="39315" y="6679"/>
                  </a:cubicBezTo>
                  <a:cubicBezTo>
                    <a:pt x="37689" y="7213"/>
                    <a:pt x="35993" y="7490"/>
                    <a:pt x="34270" y="7490"/>
                  </a:cubicBezTo>
                  <a:cubicBezTo>
                    <a:pt x="34113" y="7490"/>
                    <a:pt x="33955" y="7488"/>
                    <a:pt x="33798" y="7483"/>
                  </a:cubicBezTo>
                  <a:lnTo>
                    <a:pt x="33104" y="7483"/>
                  </a:lnTo>
                  <a:cubicBezTo>
                    <a:pt x="27204" y="7375"/>
                    <a:pt x="24957" y="6012"/>
                    <a:pt x="20740" y="6012"/>
                  </a:cubicBezTo>
                  <a:cubicBezTo>
                    <a:pt x="20657" y="6012"/>
                    <a:pt x="20574" y="6013"/>
                    <a:pt x="20489" y="6014"/>
                  </a:cubicBezTo>
                  <a:cubicBezTo>
                    <a:pt x="20416" y="6013"/>
                    <a:pt x="20344" y="6012"/>
                    <a:pt x="20271" y="6012"/>
                  </a:cubicBezTo>
                  <a:cubicBezTo>
                    <a:pt x="18599" y="6012"/>
                    <a:pt x="16955" y="6317"/>
                    <a:pt x="15388" y="6901"/>
                  </a:cubicBezTo>
                  <a:cubicBezTo>
                    <a:pt x="6072" y="10616"/>
                    <a:pt x="11035" y="18546"/>
                    <a:pt x="2218" y="21124"/>
                  </a:cubicBezTo>
                  <a:cubicBezTo>
                    <a:pt x="1137" y="21429"/>
                    <a:pt x="777" y="21485"/>
                    <a:pt x="444" y="21707"/>
                  </a:cubicBezTo>
                  <a:cubicBezTo>
                    <a:pt x="0" y="21956"/>
                    <a:pt x="222" y="22566"/>
                    <a:pt x="832" y="23093"/>
                  </a:cubicBezTo>
                  <a:cubicBezTo>
                    <a:pt x="1491" y="23655"/>
                    <a:pt x="2326" y="23960"/>
                    <a:pt x="3185" y="23960"/>
                  </a:cubicBezTo>
                  <a:cubicBezTo>
                    <a:pt x="3555" y="23960"/>
                    <a:pt x="3930" y="23903"/>
                    <a:pt x="4298" y="23786"/>
                  </a:cubicBezTo>
                  <a:cubicBezTo>
                    <a:pt x="5573" y="23370"/>
                    <a:pt x="5989" y="22649"/>
                    <a:pt x="6488" y="22317"/>
                  </a:cubicBezTo>
                  <a:cubicBezTo>
                    <a:pt x="6534" y="22284"/>
                    <a:pt x="6573" y="22270"/>
                    <a:pt x="6610" y="22270"/>
                  </a:cubicBezTo>
                  <a:cubicBezTo>
                    <a:pt x="6791" y="22270"/>
                    <a:pt x="6918" y="22631"/>
                    <a:pt x="7680" y="22954"/>
                  </a:cubicBezTo>
                  <a:cubicBezTo>
                    <a:pt x="7947" y="23076"/>
                    <a:pt x="8226" y="23133"/>
                    <a:pt x="8501" y="23133"/>
                  </a:cubicBezTo>
                  <a:cubicBezTo>
                    <a:pt x="9165" y="23133"/>
                    <a:pt x="9803" y="22795"/>
                    <a:pt x="10175" y="22206"/>
                  </a:cubicBezTo>
                  <a:cubicBezTo>
                    <a:pt x="11201" y="20487"/>
                    <a:pt x="10397" y="18296"/>
                    <a:pt x="11700" y="16439"/>
                  </a:cubicBezTo>
                  <a:cubicBezTo>
                    <a:pt x="11756" y="16356"/>
                    <a:pt x="11811" y="16245"/>
                    <a:pt x="11894" y="16162"/>
                  </a:cubicBezTo>
                  <a:cubicBezTo>
                    <a:pt x="12449" y="15441"/>
                    <a:pt x="13142" y="14858"/>
                    <a:pt x="13974" y="14470"/>
                  </a:cubicBezTo>
                  <a:cubicBezTo>
                    <a:pt x="14270" y="14322"/>
                    <a:pt x="14590" y="14249"/>
                    <a:pt x="14910" y="14249"/>
                  </a:cubicBezTo>
                  <a:cubicBezTo>
                    <a:pt x="15071" y="14249"/>
                    <a:pt x="15231" y="14267"/>
                    <a:pt x="15388" y="14304"/>
                  </a:cubicBezTo>
                  <a:cubicBezTo>
                    <a:pt x="17301" y="14720"/>
                    <a:pt x="18659" y="16577"/>
                    <a:pt x="21321" y="18601"/>
                  </a:cubicBezTo>
                  <a:cubicBezTo>
                    <a:pt x="22458" y="19433"/>
                    <a:pt x="23706" y="20182"/>
                    <a:pt x="24981" y="20819"/>
                  </a:cubicBezTo>
                  <a:cubicBezTo>
                    <a:pt x="28530" y="22538"/>
                    <a:pt x="32134" y="23675"/>
                    <a:pt x="35960" y="23842"/>
                  </a:cubicBezTo>
                  <a:lnTo>
                    <a:pt x="37291" y="23842"/>
                  </a:lnTo>
                  <a:cubicBezTo>
                    <a:pt x="37707" y="23842"/>
                    <a:pt x="38151" y="23814"/>
                    <a:pt x="38594" y="23786"/>
                  </a:cubicBezTo>
                  <a:lnTo>
                    <a:pt x="38844" y="23786"/>
                  </a:lnTo>
                  <a:cubicBezTo>
                    <a:pt x="38879" y="23783"/>
                    <a:pt x="38916" y="23782"/>
                    <a:pt x="38955" y="23782"/>
                  </a:cubicBezTo>
                  <a:cubicBezTo>
                    <a:pt x="39923" y="23782"/>
                    <a:pt x="41785" y="24702"/>
                    <a:pt x="43357" y="24702"/>
                  </a:cubicBezTo>
                  <a:cubicBezTo>
                    <a:pt x="44011" y="24702"/>
                    <a:pt x="44614" y="24543"/>
                    <a:pt x="45082" y="24091"/>
                  </a:cubicBezTo>
                  <a:cubicBezTo>
                    <a:pt x="46052" y="23176"/>
                    <a:pt x="46940" y="22150"/>
                    <a:pt x="47744" y="21069"/>
                  </a:cubicBezTo>
                  <a:cubicBezTo>
                    <a:pt x="48991" y="19322"/>
                    <a:pt x="49185" y="18491"/>
                    <a:pt x="49241" y="18158"/>
                  </a:cubicBezTo>
                  <a:cubicBezTo>
                    <a:pt x="49324" y="17659"/>
                    <a:pt x="49379" y="17160"/>
                    <a:pt x="49379" y="16688"/>
                  </a:cubicBezTo>
                  <a:cubicBezTo>
                    <a:pt x="49546" y="15884"/>
                    <a:pt x="49878" y="15163"/>
                    <a:pt x="50405" y="14553"/>
                  </a:cubicBezTo>
                  <a:cubicBezTo>
                    <a:pt x="50710" y="14138"/>
                    <a:pt x="51265" y="13528"/>
                    <a:pt x="51875" y="12779"/>
                  </a:cubicBezTo>
                  <a:cubicBezTo>
                    <a:pt x="52786" y="11640"/>
                    <a:pt x="52955" y="11290"/>
                    <a:pt x="53167" y="11290"/>
                  </a:cubicBezTo>
                  <a:cubicBezTo>
                    <a:pt x="53238" y="11290"/>
                    <a:pt x="53315" y="11330"/>
                    <a:pt x="53427" y="11393"/>
                  </a:cubicBezTo>
                  <a:cubicBezTo>
                    <a:pt x="54193" y="11797"/>
                    <a:pt x="55040" y="12005"/>
                    <a:pt x="55882" y="12005"/>
                  </a:cubicBezTo>
                  <a:cubicBezTo>
                    <a:pt x="56137" y="12005"/>
                    <a:pt x="56392" y="11986"/>
                    <a:pt x="56643" y="11947"/>
                  </a:cubicBezTo>
                  <a:cubicBezTo>
                    <a:pt x="57226" y="11892"/>
                    <a:pt x="57697" y="11337"/>
                    <a:pt x="57253" y="10838"/>
                  </a:cubicBezTo>
                  <a:cubicBezTo>
                    <a:pt x="56754" y="10284"/>
                    <a:pt x="55950" y="10256"/>
                    <a:pt x="54897" y="9424"/>
                  </a:cubicBezTo>
                  <a:cubicBezTo>
                    <a:pt x="54758" y="9341"/>
                    <a:pt x="54148" y="8814"/>
                    <a:pt x="54287" y="8703"/>
                  </a:cubicBezTo>
                  <a:cubicBezTo>
                    <a:pt x="54301" y="8690"/>
                    <a:pt x="54315" y="8683"/>
                    <a:pt x="54332" y="8683"/>
                  </a:cubicBezTo>
                  <a:cubicBezTo>
                    <a:pt x="54349" y="8683"/>
                    <a:pt x="54370" y="8690"/>
                    <a:pt x="54398" y="8703"/>
                  </a:cubicBezTo>
                  <a:cubicBezTo>
                    <a:pt x="55033" y="9021"/>
                    <a:pt x="56832" y="9567"/>
                    <a:pt x="58176" y="9567"/>
                  </a:cubicBezTo>
                  <a:cubicBezTo>
                    <a:pt x="58239" y="9567"/>
                    <a:pt x="58301" y="9565"/>
                    <a:pt x="58362" y="9563"/>
                  </a:cubicBezTo>
                  <a:cubicBezTo>
                    <a:pt x="59194" y="9535"/>
                    <a:pt x="59998" y="9202"/>
                    <a:pt x="60608" y="8648"/>
                  </a:cubicBezTo>
                  <a:cubicBezTo>
                    <a:pt x="61246" y="8093"/>
                    <a:pt x="61939" y="7289"/>
                    <a:pt x="61301" y="6707"/>
                  </a:cubicBezTo>
                  <a:cubicBezTo>
                    <a:pt x="60885" y="6291"/>
                    <a:pt x="60719" y="6180"/>
                    <a:pt x="59139" y="5265"/>
                  </a:cubicBezTo>
                  <a:cubicBezTo>
                    <a:pt x="57642" y="4378"/>
                    <a:pt x="58030" y="3796"/>
                    <a:pt x="56782" y="2216"/>
                  </a:cubicBezTo>
                  <a:cubicBezTo>
                    <a:pt x="55756" y="913"/>
                    <a:pt x="54259" y="136"/>
                    <a:pt x="52651" y="25"/>
                  </a:cubicBezTo>
                  <a:cubicBezTo>
                    <a:pt x="52445" y="9"/>
                    <a:pt x="52243" y="1"/>
                    <a:pt x="520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5"/>
            <p:cNvSpPr/>
            <p:nvPr/>
          </p:nvSpPr>
          <p:spPr>
            <a:xfrm>
              <a:off x="2161149" y="3924321"/>
              <a:ext cx="67532" cy="89123"/>
            </a:xfrm>
            <a:custGeom>
              <a:rect b="b" l="l" r="r" t="t"/>
              <a:pathLst>
                <a:path extrusionOk="0" h="2745" w="2080">
                  <a:moveTo>
                    <a:pt x="555" y="0"/>
                  </a:moveTo>
                  <a:cubicBezTo>
                    <a:pt x="333" y="194"/>
                    <a:pt x="167" y="471"/>
                    <a:pt x="111" y="776"/>
                  </a:cubicBezTo>
                  <a:cubicBezTo>
                    <a:pt x="1" y="1525"/>
                    <a:pt x="333" y="2301"/>
                    <a:pt x="943" y="2745"/>
                  </a:cubicBezTo>
                  <a:cubicBezTo>
                    <a:pt x="1137" y="2551"/>
                    <a:pt x="1331" y="2385"/>
                    <a:pt x="1498" y="2190"/>
                  </a:cubicBezTo>
                  <a:cubicBezTo>
                    <a:pt x="1886" y="1747"/>
                    <a:pt x="2080" y="1220"/>
                    <a:pt x="1664" y="804"/>
                  </a:cubicBezTo>
                  <a:cubicBezTo>
                    <a:pt x="1331" y="499"/>
                    <a:pt x="943" y="222"/>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5"/>
            <p:cNvSpPr/>
            <p:nvPr/>
          </p:nvSpPr>
          <p:spPr>
            <a:xfrm>
              <a:off x="2006314" y="3868317"/>
              <a:ext cx="37045" cy="33084"/>
            </a:xfrm>
            <a:custGeom>
              <a:rect b="b" l="l" r="r" t="t"/>
              <a:pathLst>
                <a:path extrusionOk="0" h="1019" w="1141">
                  <a:moveTo>
                    <a:pt x="522" y="1"/>
                  </a:moveTo>
                  <a:cubicBezTo>
                    <a:pt x="428" y="1"/>
                    <a:pt x="334" y="29"/>
                    <a:pt x="250" y="89"/>
                  </a:cubicBezTo>
                  <a:cubicBezTo>
                    <a:pt x="1" y="339"/>
                    <a:pt x="28" y="727"/>
                    <a:pt x="333" y="949"/>
                  </a:cubicBezTo>
                  <a:cubicBezTo>
                    <a:pt x="408" y="997"/>
                    <a:pt x="481" y="1018"/>
                    <a:pt x="549" y="1018"/>
                  </a:cubicBezTo>
                  <a:cubicBezTo>
                    <a:pt x="910" y="1018"/>
                    <a:pt x="1140" y="425"/>
                    <a:pt x="860" y="145"/>
                  </a:cubicBezTo>
                  <a:cubicBezTo>
                    <a:pt x="766" y="50"/>
                    <a:pt x="645" y="1"/>
                    <a:pt x="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5"/>
            <p:cNvSpPr/>
            <p:nvPr/>
          </p:nvSpPr>
          <p:spPr>
            <a:xfrm>
              <a:off x="1767780" y="3798286"/>
              <a:ext cx="183669" cy="229350"/>
            </a:xfrm>
            <a:custGeom>
              <a:rect b="b" l="l" r="r" t="t"/>
              <a:pathLst>
                <a:path extrusionOk="0" h="7064" w="5657">
                  <a:moveTo>
                    <a:pt x="2052" y="1"/>
                  </a:moveTo>
                  <a:cubicBezTo>
                    <a:pt x="1387" y="306"/>
                    <a:pt x="805" y="777"/>
                    <a:pt x="361" y="1359"/>
                  </a:cubicBezTo>
                  <a:cubicBezTo>
                    <a:pt x="139" y="1636"/>
                    <a:pt x="28" y="1997"/>
                    <a:pt x="0" y="2385"/>
                  </a:cubicBezTo>
                  <a:cubicBezTo>
                    <a:pt x="0" y="2745"/>
                    <a:pt x="195" y="3106"/>
                    <a:pt x="527" y="3328"/>
                  </a:cubicBezTo>
                  <a:cubicBezTo>
                    <a:pt x="832" y="3522"/>
                    <a:pt x="1193" y="3633"/>
                    <a:pt x="1359" y="3938"/>
                  </a:cubicBezTo>
                  <a:cubicBezTo>
                    <a:pt x="1525" y="4215"/>
                    <a:pt x="1609" y="4548"/>
                    <a:pt x="1581" y="4908"/>
                  </a:cubicBezTo>
                  <a:cubicBezTo>
                    <a:pt x="1553" y="5268"/>
                    <a:pt x="1581" y="5629"/>
                    <a:pt x="1692" y="5989"/>
                  </a:cubicBezTo>
                  <a:cubicBezTo>
                    <a:pt x="1830" y="6350"/>
                    <a:pt x="2108" y="6627"/>
                    <a:pt x="2440" y="6821"/>
                  </a:cubicBezTo>
                  <a:cubicBezTo>
                    <a:pt x="2654" y="6977"/>
                    <a:pt x="2909" y="7064"/>
                    <a:pt x="3176" y="7064"/>
                  </a:cubicBezTo>
                  <a:cubicBezTo>
                    <a:pt x="3290" y="7064"/>
                    <a:pt x="3406" y="7048"/>
                    <a:pt x="3522" y="7015"/>
                  </a:cubicBezTo>
                  <a:cubicBezTo>
                    <a:pt x="3882" y="6904"/>
                    <a:pt x="4187" y="6627"/>
                    <a:pt x="4326" y="6267"/>
                  </a:cubicBezTo>
                  <a:cubicBezTo>
                    <a:pt x="4437" y="5906"/>
                    <a:pt x="4464" y="5518"/>
                    <a:pt x="4381" y="5157"/>
                  </a:cubicBezTo>
                  <a:cubicBezTo>
                    <a:pt x="4353" y="4991"/>
                    <a:pt x="4326" y="4825"/>
                    <a:pt x="4270" y="4631"/>
                  </a:cubicBezTo>
                  <a:cubicBezTo>
                    <a:pt x="4243" y="4464"/>
                    <a:pt x="4215" y="4298"/>
                    <a:pt x="4215" y="4132"/>
                  </a:cubicBezTo>
                  <a:cubicBezTo>
                    <a:pt x="4215" y="3965"/>
                    <a:pt x="4298" y="3827"/>
                    <a:pt x="4437" y="3716"/>
                  </a:cubicBezTo>
                  <a:cubicBezTo>
                    <a:pt x="4575" y="3605"/>
                    <a:pt x="4714" y="3522"/>
                    <a:pt x="4880" y="3438"/>
                  </a:cubicBezTo>
                  <a:cubicBezTo>
                    <a:pt x="5213" y="3272"/>
                    <a:pt x="5462" y="2967"/>
                    <a:pt x="5573" y="2607"/>
                  </a:cubicBezTo>
                  <a:cubicBezTo>
                    <a:pt x="5657" y="2246"/>
                    <a:pt x="5629" y="1858"/>
                    <a:pt x="5462" y="1525"/>
                  </a:cubicBezTo>
                  <a:cubicBezTo>
                    <a:pt x="5324" y="1193"/>
                    <a:pt x="5157" y="888"/>
                    <a:pt x="4908" y="610"/>
                  </a:cubicBezTo>
                  <a:lnTo>
                    <a:pt x="4908" y="610"/>
                  </a:lnTo>
                  <a:cubicBezTo>
                    <a:pt x="5130" y="888"/>
                    <a:pt x="5296" y="1220"/>
                    <a:pt x="5435" y="1553"/>
                  </a:cubicBezTo>
                  <a:cubicBezTo>
                    <a:pt x="5573" y="1886"/>
                    <a:pt x="5573" y="2246"/>
                    <a:pt x="5490" y="2579"/>
                  </a:cubicBezTo>
                  <a:cubicBezTo>
                    <a:pt x="5379" y="2912"/>
                    <a:pt x="5130" y="3189"/>
                    <a:pt x="4825" y="3355"/>
                  </a:cubicBezTo>
                  <a:cubicBezTo>
                    <a:pt x="4658" y="3411"/>
                    <a:pt x="4492" y="3522"/>
                    <a:pt x="4353" y="3633"/>
                  </a:cubicBezTo>
                  <a:cubicBezTo>
                    <a:pt x="4187" y="3743"/>
                    <a:pt x="4104" y="3938"/>
                    <a:pt x="4076" y="4132"/>
                  </a:cubicBezTo>
                  <a:cubicBezTo>
                    <a:pt x="4076" y="4326"/>
                    <a:pt x="4104" y="4492"/>
                    <a:pt x="4132" y="4686"/>
                  </a:cubicBezTo>
                  <a:cubicBezTo>
                    <a:pt x="4187" y="4853"/>
                    <a:pt x="4215" y="5019"/>
                    <a:pt x="4243" y="5213"/>
                  </a:cubicBezTo>
                  <a:cubicBezTo>
                    <a:pt x="4326" y="5546"/>
                    <a:pt x="4298" y="5878"/>
                    <a:pt x="4187" y="6211"/>
                  </a:cubicBezTo>
                  <a:cubicBezTo>
                    <a:pt x="4076" y="6544"/>
                    <a:pt x="3799" y="6766"/>
                    <a:pt x="3494" y="6876"/>
                  </a:cubicBezTo>
                  <a:cubicBezTo>
                    <a:pt x="3413" y="6890"/>
                    <a:pt x="3331" y="6897"/>
                    <a:pt x="3248" y="6897"/>
                  </a:cubicBezTo>
                  <a:cubicBezTo>
                    <a:pt x="2991" y="6897"/>
                    <a:pt x="2733" y="6829"/>
                    <a:pt x="2524" y="6682"/>
                  </a:cubicBezTo>
                  <a:cubicBezTo>
                    <a:pt x="2246" y="6516"/>
                    <a:pt x="1997" y="6267"/>
                    <a:pt x="1858" y="5934"/>
                  </a:cubicBezTo>
                  <a:cubicBezTo>
                    <a:pt x="1775" y="5601"/>
                    <a:pt x="1719" y="5241"/>
                    <a:pt x="1775" y="4908"/>
                  </a:cubicBezTo>
                  <a:cubicBezTo>
                    <a:pt x="1803" y="4520"/>
                    <a:pt x="1692" y="4159"/>
                    <a:pt x="1498" y="3827"/>
                  </a:cubicBezTo>
                  <a:cubicBezTo>
                    <a:pt x="1387" y="3660"/>
                    <a:pt x="1248" y="3549"/>
                    <a:pt x="1082" y="3466"/>
                  </a:cubicBezTo>
                  <a:cubicBezTo>
                    <a:pt x="915" y="3355"/>
                    <a:pt x="749" y="3300"/>
                    <a:pt x="610" y="3217"/>
                  </a:cubicBezTo>
                  <a:cubicBezTo>
                    <a:pt x="305" y="3023"/>
                    <a:pt x="139" y="2718"/>
                    <a:pt x="139" y="2357"/>
                  </a:cubicBezTo>
                  <a:cubicBezTo>
                    <a:pt x="139" y="2024"/>
                    <a:pt x="250" y="1664"/>
                    <a:pt x="472" y="1387"/>
                  </a:cubicBezTo>
                  <a:cubicBezTo>
                    <a:pt x="888" y="805"/>
                    <a:pt x="1414" y="333"/>
                    <a:pt x="2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5"/>
            <p:cNvSpPr/>
            <p:nvPr/>
          </p:nvSpPr>
          <p:spPr>
            <a:xfrm>
              <a:off x="710982" y="3980781"/>
              <a:ext cx="270097" cy="56071"/>
            </a:xfrm>
            <a:custGeom>
              <a:rect b="b" l="l" r="r" t="t"/>
              <a:pathLst>
                <a:path extrusionOk="0" h="1727" w="8319">
                  <a:moveTo>
                    <a:pt x="5106" y="1"/>
                  </a:moveTo>
                  <a:cubicBezTo>
                    <a:pt x="4742" y="1"/>
                    <a:pt x="4381" y="22"/>
                    <a:pt x="4021" y="63"/>
                  </a:cubicBezTo>
                  <a:cubicBezTo>
                    <a:pt x="3272" y="146"/>
                    <a:pt x="2579" y="313"/>
                    <a:pt x="1886" y="590"/>
                  </a:cubicBezTo>
                  <a:cubicBezTo>
                    <a:pt x="1193" y="867"/>
                    <a:pt x="555" y="1255"/>
                    <a:pt x="1" y="1727"/>
                  </a:cubicBezTo>
                  <a:cubicBezTo>
                    <a:pt x="583" y="1311"/>
                    <a:pt x="1248" y="978"/>
                    <a:pt x="1914" y="729"/>
                  </a:cubicBezTo>
                  <a:cubicBezTo>
                    <a:pt x="2607" y="479"/>
                    <a:pt x="3300" y="313"/>
                    <a:pt x="4021" y="257"/>
                  </a:cubicBezTo>
                  <a:cubicBezTo>
                    <a:pt x="4486" y="204"/>
                    <a:pt x="4952" y="173"/>
                    <a:pt x="5410" y="173"/>
                  </a:cubicBezTo>
                  <a:cubicBezTo>
                    <a:pt x="5661" y="173"/>
                    <a:pt x="5910" y="182"/>
                    <a:pt x="6156" y="202"/>
                  </a:cubicBezTo>
                  <a:cubicBezTo>
                    <a:pt x="6877" y="257"/>
                    <a:pt x="7598" y="341"/>
                    <a:pt x="8318" y="451"/>
                  </a:cubicBezTo>
                  <a:cubicBezTo>
                    <a:pt x="7625" y="285"/>
                    <a:pt x="6904" y="146"/>
                    <a:pt x="6211" y="63"/>
                  </a:cubicBezTo>
                  <a:cubicBezTo>
                    <a:pt x="5837" y="22"/>
                    <a:pt x="5470" y="1"/>
                    <a:pt x="5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5"/>
            <p:cNvSpPr/>
            <p:nvPr/>
          </p:nvSpPr>
          <p:spPr>
            <a:xfrm>
              <a:off x="1475221" y="4211877"/>
              <a:ext cx="343246" cy="729188"/>
            </a:xfrm>
            <a:custGeom>
              <a:rect b="b" l="l" r="r" t="t"/>
              <a:pathLst>
                <a:path extrusionOk="0" h="22459" w="10572">
                  <a:moveTo>
                    <a:pt x="4668" y="0"/>
                  </a:moveTo>
                  <a:cubicBezTo>
                    <a:pt x="4385" y="0"/>
                    <a:pt x="4095" y="23"/>
                    <a:pt x="3799" y="71"/>
                  </a:cubicBezTo>
                  <a:cubicBezTo>
                    <a:pt x="3051" y="182"/>
                    <a:pt x="2357" y="487"/>
                    <a:pt x="1775" y="986"/>
                  </a:cubicBezTo>
                  <a:cubicBezTo>
                    <a:pt x="1" y="2511"/>
                    <a:pt x="361" y="6059"/>
                    <a:pt x="195" y="7584"/>
                  </a:cubicBezTo>
                  <a:cubicBezTo>
                    <a:pt x="139" y="8222"/>
                    <a:pt x="167" y="10690"/>
                    <a:pt x="223" y="11494"/>
                  </a:cubicBezTo>
                  <a:cubicBezTo>
                    <a:pt x="333" y="12991"/>
                    <a:pt x="472" y="14460"/>
                    <a:pt x="694" y="15902"/>
                  </a:cubicBezTo>
                  <a:cubicBezTo>
                    <a:pt x="943" y="17482"/>
                    <a:pt x="1248" y="19118"/>
                    <a:pt x="1941" y="20588"/>
                  </a:cubicBezTo>
                  <a:cubicBezTo>
                    <a:pt x="2413" y="21586"/>
                    <a:pt x="3134" y="22196"/>
                    <a:pt x="4492" y="22418"/>
                  </a:cubicBezTo>
                  <a:cubicBezTo>
                    <a:pt x="4655" y="22446"/>
                    <a:pt x="4813" y="22459"/>
                    <a:pt x="4965" y="22459"/>
                  </a:cubicBezTo>
                  <a:cubicBezTo>
                    <a:pt x="6008" y="22459"/>
                    <a:pt x="6787" y="21851"/>
                    <a:pt x="6932" y="21392"/>
                  </a:cubicBezTo>
                  <a:cubicBezTo>
                    <a:pt x="7653" y="19118"/>
                    <a:pt x="4187" y="18980"/>
                    <a:pt x="4659" y="13767"/>
                  </a:cubicBezTo>
                  <a:cubicBezTo>
                    <a:pt x="4908" y="11133"/>
                    <a:pt x="6183" y="9886"/>
                    <a:pt x="7570" y="7889"/>
                  </a:cubicBezTo>
                  <a:cubicBezTo>
                    <a:pt x="10572" y="3553"/>
                    <a:pt x="8183" y="0"/>
                    <a:pt x="4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5"/>
            <p:cNvSpPr/>
            <p:nvPr/>
          </p:nvSpPr>
          <p:spPr>
            <a:xfrm>
              <a:off x="1476130" y="4278077"/>
              <a:ext cx="27922" cy="228669"/>
            </a:xfrm>
            <a:custGeom>
              <a:rect b="b" l="l" r="r" t="t"/>
              <a:pathLst>
                <a:path extrusionOk="0" h="7043" w="860">
                  <a:moveTo>
                    <a:pt x="860" y="0"/>
                  </a:moveTo>
                  <a:cubicBezTo>
                    <a:pt x="499" y="1137"/>
                    <a:pt x="278" y="2301"/>
                    <a:pt x="139" y="3466"/>
                  </a:cubicBezTo>
                  <a:cubicBezTo>
                    <a:pt x="56" y="4076"/>
                    <a:pt x="28" y="4658"/>
                    <a:pt x="28" y="5268"/>
                  </a:cubicBezTo>
                  <a:cubicBezTo>
                    <a:pt x="0" y="5850"/>
                    <a:pt x="56" y="6433"/>
                    <a:pt x="139" y="7043"/>
                  </a:cubicBezTo>
                  <a:cubicBezTo>
                    <a:pt x="111" y="6433"/>
                    <a:pt x="111" y="5850"/>
                    <a:pt x="139" y="5268"/>
                  </a:cubicBezTo>
                  <a:cubicBezTo>
                    <a:pt x="167" y="4658"/>
                    <a:pt x="222" y="4076"/>
                    <a:pt x="305" y="3494"/>
                  </a:cubicBezTo>
                  <a:cubicBezTo>
                    <a:pt x="416" y="2329"/>
                    <a:pt x="666" y="1165"/>
                    <a:pt x="8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5"/>
            <p:cNvSpPr/>
            <p:nvPr/>
          </p:nvSpPr>
          <p:spPr>
            <a:xfrm>
              <a:off x="1687652" y="4275382"/>
              <a:ext cx="143182" cy="241266"/>
            </a:xfrm>
            <a:custGeom>
              <a:rect b="b" l="l" r="r" t="t"/>
              <a:pathLst>
                <a:path extrusionOk="0" h="7431" w="4410">
                  <a:moveTo>
                    <a:pt x="4298" y="0"/>
                  </a:moveTo>
                  <a:lnTo>
                    <a:pt x="4298" y="0"/>
                  </a:lnTo>
                  <a:cubicBezTo>
                    <a:pt x="4326" y="721"/>
                    <a:pt x="4187" y="1470"/>
                    <a:pt x="3882" y="2135"/>
                  </a:cubicBezTo>
                  <a:cubicBezTo>
                    <a:pt x="3578" y="2800"/>
                    <a:pt x="3217" y="3438"/>
                    <a:pt x="2801" y="4020"/>
                  </a:cubicBezTo>
                  <a:cubicBezTo>
                    <a:pt x="2385" y="4630"/>
                    <a:pt x="1914" y="5212"/>
                    <a:pt x="1443" y="5767"/>
                  </a:cubicBezTo>
                  <a:cubicBezTo>
                    <a:pt x="971" y="6322"/>
                    <a:pt x="500" y="6876"/>
                    <a:pt x="1" y="7431"/>
                  </a:cubicBezTo>
                  <a:cubicBezTo>
                    <a:pt x="528" y="6931"/>
                    <a:pt x="1054" y="6405"/>
                    <a:pt x="1554" y="5850"/>
                  </a:cubicBezTo>
                  <a:cubicBezTo>
                    <a:pt x="2053" y="5296"/>
                    <a:pt x="2524" y="4741"/>
                    <a:pt x="2940" y="4131"/>
                  </a:cubicBezTo>
                  <a:cubicBezTo>
                    <a:pt x="3356" y="3521"/>
                    <a:pt x="3716" y="2856"/>
                    <a:pt x="3993" y="2163"/>
                  </a:cubicBezTo>
                  <a:cubicBezTo>
                    <a:pt x="4298" y="1497"/>
                    <a:pt x="4409" y="721"/>
                    <a:pt x="4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5"/>
            <p:cNvSpPr/>
            <p:nvPr/>
          </p:nvSpPr>
          <p:spPr>
            <a:xfrm flipH="1">
              <a:off x="631185" y="4889883"/>
              <a:ext cx="24130" cy="43160"/>
            </a:xfrm>
            <a:custGeom>
              <a:rect b="b" l="l" r="r" t="t"/>
              <a:pathLst>
                <a:path extrusionOk="0" h="1887" w="1055">
                  <a:moveTo>
                    <a:pt x="1" y="1"/>
                  </a:moveTo>
                  <a:lnTo>
                    <a:pt x="1" y="1"/>
                  </a:lnTo>
                  <a:cubicBezTo>
                    <a:pt x="167" y="306"/>
                    <a:pt x="361" y="611"/>
                    <a:pt x="527" y="916"/>
                  </a:cubicBezTo>
                  <a:cubicBezTo>
                    <a:pt x="638" y="1054"/>
                    <a:pt x="722" y="1221"/>
                    <a:pt x="805" y="1387"/>
                  </a:cubicBezTo>
                  <a:lnTo>
                    <a:pt x="1054" y="1886"/>
                  </a:lnTo>
                  <a:cubicBezTo>
                    <a:pt x="999" y="1498"/>
                    <a:pt x="888" y="1165"/>
                    <a:pt x="694" y="833"/>
                  </a:cubicBezTo>
                  <a:cubicBezTo>
                    <a:pt x="500" y="528"/>
                    <a:pt x="278" y="223"/>
                    <a:pt x="1" y="1"/>
                  </a:cubicBezTo>
                  <a:close/>
                </a:path>
              </a:pathLst>
            </a:custGeom>
            <a:solidFill>
              <a:srgbClr val="945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5"/>
            <p:cNvSpPr/>
            <p:nvPr/>
          </p:nvSpPr>
          <p:spPr>
            <a:xfrm>
              <a:off x="486863" y="4084414"/>
              <a:ext cx="462694" cy="842174"/>
            </a:xfrm>
            <a:custGeom>
              <a:rect b="b" l="l" r="r" t="t"/>
              <a:pathLst>
                <a:path extrusionOk="0" h="25939" w="14251">
                  <a:moveTo>
                    <a:pt x="8512" y="1"/>
                  </a:moveTo>
                  <a:cubicBezTo>
                    <a:pt x="6102" y="1"/>
                    <a:pt x="3529" y="1388"/>
                    <a:pt x="3078" y="3997"/>
                  </a:cubicBezTo>
                  <a:cubicBezTo>
                    <a:pt x="2773" y="5716"/>
                    <a:pt x="3272" y="7462"/>
                    <a:pt x="3521" y="9154"/>
                  </a:cubicBezTo>
                  <a:cubicBezTo>
                    <a:pt x="3577" y="9597"/>
                    <a:pt x="3632" y="10013"/>
                    <a:pt x="3632" y="10457"/>
                  </a:cubicBezTo>
                  <a:cubicBezTo>
                    <a:pt x="3688" y="15226"/>
                    <a:pt x="0" y="17749"/>
                    <a:pt x="111" y="22296"/>
                  </a:cubicBezTo>
                  <a:cubicBezTo>
                    <a:pt x="83" y="22989"/>
                    <a:pt x="166" y="23654"/>
                    <a:pt x="388" y="24320"/>
                  </a:cubicBezTo>
                  <a:cubicBezTo>
                    <a:pt x="804" y="25429"/>
                    <a:pt x="1885" y="25817"/>
                    <a:pt x="2994" y="25928"/>
                  </a:cubicBezTo>
                  <a:cubicBezTo>
                    <a:pt x="3083" y="25935"/>
                    <a:pt x="3171" y="25939"/>
                    <a:pt x="3257" y="25939"/>
                  </a:cubicBezTo>
                  <a:cubicBezTo>
                    <a:pt x="4168" y="25939"/>
                    <a:pt x="4922" y="25529"/>
                    <a:pt x="5074" y="24541"/>
                  </a:cubicBezTo>
                  <a:cubicBezTo>
                    <a:pt x="5407" y="22628"/>
                    <a:pt x="2218" y="22490"/>
                    <a:pt x="5739" y="17555"/>
                  </a:cubicBezTo>
                  <a:cubicBezTo>
                    <a:pt x="7320" y="15364"/>
                    <a:pt x="11562" y="12314"/>
                    <a:pt x="13225" y="7767"/>
                  </a:cubicBezTo>
                  <a:cubicBezTo>
                    <a:pt x="14251" y="4939"/>
                    <a:pt x="13724" y="2250"/>
                    <a:pt x="11257" y="725"/>
                  </a:cubicBezTo>
                  <a:cubicBezTo>
                    <a:pt x="10478" y="238"/>
                    <a:pt x="9509" y="1"/>
                    <a:pt x="8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5"/>
            <p:cNvSpPr/>
            <p:nvPr/>
          </p:nvSpPr>
          <p:spPr>
            <a:xfrm>
              <a:off x="917115" y="4161035"/>
              <a:ext cx="18961" cy="177370"/>
            </a:xfrm>
            <a:custGeom>
              <a:rect b="b" l="l" r="r" t="t"/>
              <a:pathLst>
                <a:path extrusionOk="0" h="5463" w="584">
                  <a:moveTo>
                    <a:pt x="334" y="1"/>
                  </a:moveTo>
                  <a:cubicBezTo>
                    <a:pt x="389" y="472"/>
                    <a:pt x="417" y="916"/>
                    <a:pt x="417" y="1387"/>
                  </a:cubicBezTo>
                  <a:cubicBezTo>
                    <a:pt x="444" y="1831"/>
                    <a:pt x="417" y="2274"/>
                    <a:pt x="361" y="2746"/>
                  </a:cubicBezTo>
                  <a:cubicBezTo>
                    <a:pt x="361" y="3189"/>
                    <a:pt x="306" y="3661"/>
                    <a:pt x="250" y="4104"/>
                  </a:cubicBezTo>
                  <a:cubicBezTo>
                    <a:pt x="195" y="4548"/>
                    <a:pt x="112" y="5019"/>
                    <a:pt x="1" y="5463"/>
                  </a:cubicBezTo>
                  <a:cubicBezTo>
                    <a:pt x="334" y="4576"/>
                    <a:pt x="500" y="3661"/>
                    <a:pt x="555" y="2746"/>
                  </a:cubicBezTo>
                  <a:cubicBezTo>
                    <a:pt x="583" y="2274"/>
                    <a:pt x="583" y="1831"/>
                    <a:pt x="555" y="1359"/>
                  </a:cubicBezTo>
                  <a:cubicBezTo>
                    <a:pt x="528" y="916"/>
                    <a:pt x="444" y="445"/>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5"/>
            <p:cNvSpPr/>
            <p:nvPr/>
          </p:nvSpPr>
          <p:spPr>
            <a:xfrm>
              <a:off x="576861" y="4125030"/>
              <a:ext cx="29740" cy="174675"/>
            </a:xfrm>
            <a:custGeom>
              <a:rect b="b" l="l" r="r" t="t"/>
              <a:pathLst>
                <a:path extrusionOk="0" h="5380" w="916">
                  <a:moveTo>
                    <a:pt x="916" y="1"/>
                  </a:moveTo>
                  <a:cubicBezTo>
                    <a:pt x="638" y="389"/>
                    <a:pt x="472" y="805"/>
                    <a:pt x="333" y="1249"/>
                  </a:cubicBezTo>
                  <a:cubicBezTo>
                    <a:pt x="195" y="1692"/>
                    <a:pt x="112" y="2164"/>
                    <a:pt x="56" y="2635"/>
                  </a:cubicBezTo>
                  <a:cubicBezTo>
                    <a:pt x="1" y="3078"/>
                    <a:pt x="1" y="3550"/>
                    <a:pt x="56" y="4021"/>
                  </a:cubicBezTo>
                  <a:cubicBezTo>
                    <a:pt x="84" y="4243"/>
                    <a:pt x="112" y="4465"/>
                    <a:pt x="167" y="4714"/>
                  </a:cubicBezTo>
                  <a:cubicBezTo>
                    <a:pt x="195" y="4936"/>
                    <a:pt x="278" y="5158"/>
                    <a:pt x="333" y="5380"/>
                  </a:cubicBezTo>
                  <a:cubicBezTo>
                    <a:pt x="250" y="4908"/>
                    <a:pt x="222" y="4465"/>
                    <a:pt x="195" y="3993"/>
                  </a:cubicBezTo>
                  <a:cubicBezTo>
                    <a:pt x="167" y="3522"/>
                    <a:pt x="167" y="3078"/>
                    <a:pt x="222" y="2635"/>
                  </a:cubicBezTo>
                  <a:cubicBezTo>
                    <a:pt x="250" y="2164"/>
                    <a:pt x="333" y="1720"/>
                    <a:pt x="444" y="1276"/>
                  </a:cubicBezTo>
                  <a:cubicBezTo>
                    <a:pt x="555" y="833"/>
                    <a:pt x="721" y="417"/>
                    <a:pt x="9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5"/>
            <p:cNvSpPr/>
            <p:nvPr/>
          </p:nvSpPr>
          <p:spPr>
            <a:xfrm>
              <a:off x="1299704" y="3919809"/>
              <a:ext cx="560844" cy="588733"/>
            </a:xfrm>
            <a:custGeom>
              <a:rect b="b" l="l" r="r" t="t"/>
              <a:pathLst>
                <a:path extrusionOk="0" h="18133" w="17274">
                  <a:moveTo>
                    <a:pt x="8512" y="0"/>
                  </a:moveTo>
                  <a:cubicBezTo>
                    <a:pt x="8318" y="84"/>
                    <a:pt x="8152" y="195"/>
                    <a:pt x="7957" y="278"/>
                  </a:cubicBezTo>
                  <a:cubicBezTo>
                    <a:pt x="7375" y="555"/>
                    <a:pt x="6793" y="777"/>
                    <a:pt x="6211" y="971"/>
                  </a:cubicBezTo>
                  <a:cubicBezTo>
                    <a:pt x="6377" y="1442"/>
                    <a:pt x="7347" y="2607"/>
                    <a:pt x="8401" y="6627"/>
                  </a:cubicBezTo>
                  <a:cubicBezTo>
                    <a:pt x="8451" y="6801"/>
                    <a:pt x="8456" y="6908"/>
                    <a:pt x="8155" y="6908"/>
                  </a:cubicBezTo>
                  <a:cubicBezTo>
                    <a:pt x="8121" y="6908"/>
                    <a:pt x="8083" y="6907"/>
                    <a:pt x="8041" y="6904"/>
                  </a:cubicBezTo>
                  <a:cubicBezTo>
                    <a:pt x="7892" y="6897"/>
                    <a:pt x="7743" y="6894"/>
                    <a:pt x="7594" y="6894"/>
                  </a:cubicBezTo>
                  <a:cubicBezTo>
                    <a:pt x="6551" y="6894"/>
                    <a:pt x="5514" y="7064"/>
                    <a:pt x="4519" y="7403"/>
                  </a:cubicBezTo>
                  <a:cubicBezTo>
                    <a:pt x="4501" y="7410"/>
                    <a:pt x="4484" y="7413"/>
                    <a:pt x="4467" y="7413"/>
                  </a:cubicBezTo>
                  <a:cubicBezTo>
                    <a:pt x="4211" y="7413"/>
                    <a:pt x="4183" y="6645"/>
                    <a:pt x="4131" y="6488"/>
                  </a:cubicBezTo>
                  <a:cubicBezTo>
                    <a:pt x="3965" y="5795"/>
                    <a:pt x="3272" y="2551"/>
                    <a:pt x="2579" y="1719"/>
                  </a:cubicBezTo>
                  <a:cubicBezTo>
                    <a:pt x="2163" y="1775"/>
                    <a:pt x="1359" y="1775"/>
                    <a:pt x="721" y="1775"/>
                  </a:cubicBezTo>
                  <a:lnTo>
                    <a:pt x="0" y="1775"/>
                  </a:lnTo>
                  <a:cubicBezTo>
                    <a:pt x="167" y="2246"/>
                    <a:pt x="499" y="2329"/>
                    <a:pt x="1470" y="6156"/>
                  </a:cubicBezTo>
                  <a:cubicBezTo>
                    <a:pt x="2301" y="9594"/>
                    <a:pt x="2745" y="13115"/>
                    <a:pt x="2828" y="16636"/>
                  </a:cubicBezTo>
                  <a:lnTo>
                    <a:pt x="2800" y="16636"/>
                  </a:lnTo>
                  <a:cubicBezTo>
                    <a:pt x="2800" y="17052"/>
                    <a:pt x="2828" y="17967"/>
                    <a:pt x="2828" y="18133"/>
                  </a:cubicBezTo>
                  <a:lnTo>
                    <a:pt x="4131" y="18133"/>
                  </a:lnTo>
                  <a:cubicBezTo>
                    <a:pt x="4575" y="18133"/>
                    <a:pt x="5019" y="18133"/>
                    <a:pt x="5434" y="18078"/>
                  </a:cubicBezTo>
                  <a:cubicBezTo>
                    <a:pt x="5434" y="17440"/>
                    <a:pt x="5434" y="16747"/>
                    <a:pt x="5379" y="16081"/>
                  </a:cubicBezTo>
                  <a:cubicBezTo>
                    <a:pt x="4963" y="11617"/>
                    <a:pt x="5296" y="14390"/>
                    <a:pt x="4741" y="10120"/>
                  </a:cubicBezTo>
                  <a:cubicBezTo>
                    <a:pt x="4714" y="9926"/>
                    <a:pt x="4769" y="9843"/>
                    <a:pt x="4991" y="9788"/>
                  </a:cubicBezTo>
                  <a:cubicBezTo>
                    <a:pt x="6155" y="9594"/>
                    <a:pt x="7334" y="9496"/>
                    <a:pt x="8515" y="9496"/>
                  </a:cubicBezTo>
                  <a:cubicBezTo>
                    <a:pt x="9697" y="9496"/>
                    <a:pt x="10882" y="9594"/>
                    <a:pt x="12061" y="9788"/>
                  </a:cubicBezTo>
                  <a:cubicBezTo>
                    <a:pt x="13503" y="10037"/>
                    <a:pt x="14889" y="10425"/>
                    <a:pt x="16275" y="10952"/>
                  </a:cubicBezTo>
                  <a:cubicBezTo>
                    <a:pt x="16497" y="10203"/>
                    <a:pt x="16830" y="9483"/>
                    <a:pt x="17273" y="8817"/>
                  </a:cubicBezTo>
                  <a:cubicBezTo>
                    <a:pt x="15887" y="8069"/>
                    <a:pt x="12865" y="7403"/>
                    <a:pt x="11007" y="7154"/>
                  </a:cubicBezTo>
                  <a:cubicBezTo>
                    <a:pt x="10730" y="7098"/>
                    <a:pt x="10841" y="6960"/>
                    <a:pt x="10675" y="5934"/>
                  </a:cubicBezTo>
                  <a:cubicBezTo>
                    <a:pt x="10286" y="3300"/>
                    <a:pt x="9011" y="583"/>
                    <a:pt x="8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5"/>
            <p:cNvSpPr/>
            <p:nvPr/>
          </p:nvSpPr>
          <p:spPr>
            <a:xfrm>
              <a:off x="1349217" y="4005325"/>
              <a:ext cx="85552" cy="471720"/>
            </a:xfrm>
            <a:custGeom>
              <a:rect b="b" l="l" r="r" t="t"/>
              <a:pathLst>
                <a:path extrusionOk="0" h="14529" w="2635">
                  <a:moveTo>
                    <a:pt x="0" y="0"/>
                  </a:moveTo>
                  <a:cubicBezTo>
                    <a:pt x="416" y="1165"/>
                    <a:pt x="776" y="2357"/>
                    <a:pt x="1054" y="3549"/>
                  </a:cubicBezTo>
                  <a:cubicBezTo>
                    <a:pt x="1359" y="4741"/>
                    <a:pt x="1636" y="5961"/>
                    <a:pt x="1858" y="7181"/>
                  </a:cubicBezTo>
                  <a:cubicBezTo>
                    <a:pt x="2080" y="8374"/>
                    <a:pt x="2218" y="9593"/>
                    <a:pt x="2357" y="10841"/>
                  </a:cubicBezTo>
                  <a:cubicBezTo>
                    <a:pt x="2495" y="12061"/>
                    <a:pt x="2551" y="13281"/>
                    <a:pt x="2606" y="14529"/>
                  </a:cubicBezTo>
                  <a:cubicBezTo>
                    <a:pt x="2606" y="13891"/>
                    <a:pt x="2634" y="13281"/>
                    <a:pt x="2606" y="12671"/>
                  </a:cubicBezTo>
                  <a:cubicBezTo>
                    <a:pt x="2579" y="12061"/>
                    <a:pt x="2551" y="11423"/>
                    <a:pt x="2495" y="10813"/>
                  </a:cubicBezTo>
                  <a:cubicBezTo>
                    <a:pt x="2412" y="9566"/>
                    <a:pt x="2246" y="8346"/>
                    <a:pt x="2024" y="7126"/>
                  </a:cubicBezTo>
                  <a:cubicBezTo>
                    <a:pt x="1802" y="5906"/>
                    <a:pt x="1553" y="4714"/>
                    <a:pt x="1192" y="3522"/>
                  </a:cubicBezTo>
                  <a:cubicBezTo>
                    <a:pt x="887" y="2329"/>
                    <a:pt x="471" y="116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5"/>
            <p:cNvSpPr/>
            <p:nvPr/>
          </p:nvSpPr>
          <p:spPr>
            <a:xfrm>
              <a:off x="1449117" y="4185709"/>
              <a:ext cx="388928" cy="42890"/>
            </a:xfrm>
            <a:custGeom>
              <a:rect b="b" l="l" r="r" t="t"/>
              <a:pathLst>
                <a:path extrusionOk="0" h="1321" w="11979">
                  <a:moveTo>
                    <a:pt x="4129" y="1"/>
                  </a:moveTo>
                  <a:cubicBezTo>
                    <a:pt x="3757" y="1"/>
                    <a:pt x="3388" y="7"/>
                    <a:pt x="3023" y="17"/>
                  </a:cubicBezTo>
                  <a:cubicBezTo>
                    <a:pt x="1997" y="73"/>
                    <a:pt x="999" y="211"/>
                    <a:pt x="1" y="405"/>
                  </a:cubicBezTo>
                  <a:cubicBezTo>
                    <a:pt x="999" y="267"/>
                    <a:pt x="2025" y="184"/>
                    <a:pt x="3023" y="156"/>
                  </a:cubicBezTo>
                  <a:cubicBezTo>
                    <a:pt x="3272" y="149"/>
                    <a:pt x="3524" y="145"/>
                    <a:pt x="3776" y="145"/>
                  </a:cubicBezTo>
                  <a:cubicBezTo>
                    <a:pt x="4532" y="145"/>
                    <a:pt x="5296" y="177"/>
                    <a:pt x="6045" y="239"/>
                  </a:cubicBezTo>
                  <a:cubicBezTo>
                    <a:pt x="6544" y="267"/>
                    <a:pt x="7043" y="322"/>
                    <a:pt x="7542" y="378"/>
                  </a:cubicBezTo>
                  <a:cubicBezTo>
                    <a:pt x="8041" y="461"/>
                    <a:pt x="8540" y="516"/>
                    <a:pt x="9039" y="627"/>
                  </a:cubicBezTo>
                  <a:cubicBezTo>
                    <a:pt x="10037" y="794"/>
                    <a:pt x="11008" y="1015"/>
                    <a:pt x="11978" y="1320"/>
                  </a:cubicBezTo>
                  <a:cubicBezTo>
                    <a:pt x="11035" y="960"/>
                    <a:pt x="10065" y="683"/>
                    <a:pt x="9067" y="489"/>
                  </a:cubicBezTo>
                  <a:cubicBezTo>
                    <a:pt x="8069" y="267"/>
                    <a:pt x="7071" y="128"/>
                    <a:pt x="6073" y="73"/>
                  </a:cubicBezTo>
                  <a:cubicBezTo>
                    <a:pt x="5422" y="20"/>
                    <a:pt x="4772" y="1"/>
                    <a:pt x="4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5"/>
            <p:cNvSpPr/>
            <p:nvPr/>
          </p:nvSpPr>
          <p:spPr>
            <a:xfrm>
              <a:off x="1542752" y="3946821"/>
              <a:ext cx="66623" cy="189058"/>
            </a:xfrm>
            <a:custGeom>
              <a:rect b="b" l="l" r="r" t="t"/>
              <a:pathLst>
                <a:path extrusionOk="0" h="5823" w="2052">
                  <a:moveTo>
                    <a:pt x="0" y="0"/>
                  </a:moveTo>
                  <a:lnTo>
                    <a:pt x="0" y="0"/>
                  </a:lnTo>
                  <a:cubicBezTo>
                    <a:pt x="250" y="444"/>
                    <a:pt x="499" y="915"/>
                    <a:pt x="693" y="1387"/>
                  </a:cubicBezTo>
                  <a:cubicBezTo>
                    <a:pt x="887" y="1858"/>
                    <a:pt x="1081" y="2357"/>
                    <a:pt x="1248" y="2828"/>
                  </a:cubicBezTo>
                  <a:cubicBezTo>
                    <a:pt x="1580" y="3826"/>
                    <a:pt x="1830" y="4824"/>
                    <a:pt x="2052" y="5823"/>
                  </a:cubicBezTo>
                  <a:cubicBezTo>
                    <a:pt x="2052" y="5573"/>
                    <a:pt x="2024" y="5324"/>
                    <a:pt x="1969" y="5046"/>
                  </a:cubicBezTo>
                  <a:cubicBezTo>
                    <a:pt x="1913" y="4797"/>
                    <a:pt x="1885" y="4547"/>
                    <a:pt x="1830" y="4298"/>
                  </a:cubicBezTo>
                  <a:cubicBezTo>
                    <a:pt x="1719" y="3771"/>
                    <a:pt x="1580" y="3272"/>
                    <a:pt x="1414" y="2773"/>
                  </a:cubicBezTo>
                  <a:cubicBezTo>
                    <a:pt x="1248" y="2274"/>
                    <a:pt x="1054" y="1802"/>
                    <a:pt x="832" y="1331"/>
                  </a:cubicBezTo>
                  <a:cubicBezTo>
                    <a:pt x="582" y="860"/>
                    <a:pt x="333" y="41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5" name="Google Shape;2345;p45"/>
          <p:cNvSpPr/>
          <p:nvPr/>
        </p:nvSpPr>
        <p:spPr>
          <a:xfrm>
            <a:off x="2817975" y="3020825"/>
            <a:ext cx="3793800" cy="7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6" name="Google Shape;2346;p45"/>
          <p:cNvGrpSpPr/>
          <p:nvPr/>
        </p:nvGrpSpPr>
        <p:grpSpPr>
          <a:xfrm flipH="1">
            <a:off x="3881696" y="2261658"/>
            <a:ext cx="1380604" cy="1703875"/>
            <a:chOff x="211700" y="1233075"/>
            <a:chExt cx="2752950" cy="3637650"/>
          </a:xfrm>
        </p:grpSpPr>
        <p:sp>
          <p:nvSpPr>
            <p:cNvPr id="2347" name="Google Shape;2347;p45"/>
            <p:cNvSpPr/>
            <p:nvPr/>
          </p:nvSpPr>
          <p:spPr>
            <a:xfrm>
              <a:off x="900375" y="4547325"/>
              <a:ext cx="483750" cy="285150"/>
            </a:xfrm>
            <a:custGeom>
              <a:rect b="b" l="l" r="r" t="t"/>
              <a:pathLst>
                <a:path extrusionOk="0" h="11406" w="19350">
                  <a:moveTo>
                    <a:pt x="1" y="0"/>
                  </a:moveTo>
                  <a:lnTo>
                    <a:pt x="365" y="4154"/>
                  </a:lnTo>
                  <a:lnTo>
                    <a:pt x="657" y="7543"/>
                  </a:lnTo>
                  <a:lnTo>
                    <a:pt x="912" y="11405"/>
                  </a:lnTo>
                  <a:lnTo>
                    <a:pt x="19350" y="11405"/>
                  </a:lnTo>
                  <a:lnTo>
                    <a:pt x="18657" y="9365"/>
                  </a:lnTo>
                  <a:cubicBezTo>
                    <a:pt x="18439" y="8709"/>
                    <a:pt x="18111" y="8089"/>
                    <a:pt x="17710" y="7543"/>
                  </a:cubicBezTo>
                  <a:cubicBezTo>
                    <a:pt x="16835" y="6340"/>
                    <a:pt x="15596" y="5466"/>
                    <a:pt x="14212" y="4956"/>
                  </a:cubicBezTo>
                  <a:lnTo>
                    <a:pt x="13592" y="4737"/>
                  </a:lnTo>
                  <a:cubicBezTo>
                    <a:pt x="13046" y="4555"/>
                    <a:pt x="12499" y="4300"/>
                    <a:pt x="11989" y="3972"/>
                  </a:cubicBezTo>
                  <a:cubicBezTo>
                    <a:pt x="11953" y="3972"/>
                    <a:pt x="11880" y="3935"/>
                    <a:pt x="11843" y="3899"/>
                  </a:cubicBezTo>
                  <a:cubicBezTo>
                    <a:pt x="11370" y="3607"/>
                    <a:pt x="10932" y="3279"/>
                    <a:pt x="10531" y="2915"/>
                  </a:cubicBezTo>
                  <a:cubicBezTo>
                    <a:pt x="9657" y="2113"/>
                    <a:pt x="8965" y="1093"/>
                    <a:pt x="84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5"/>
            <p:cNvSpPr/>
            <p:nvPr/>
          </p:nvSpPr>
          <p:spPr>
            <a:xfrm>
              <a:off x="910400" y="4646600"/>
              <a:ext cx="474625" cy="185875"/>
            </a:xfrm>
            <a:custGeom>
              <a:rect b="b" l="l" r="r" t="t"/>
              <a:pathLst>
                <a:path extrusionOk="0" h="7435" w="18985">
                  <a:moveTo>
                    <a:pt x="11588" y="1"/>
                  </a:moveTo>
                  <a:lnTo>
                    <a:pt x="10094" y="5539"/>
                  </a:lnTo>
                  <a:lnTo>
                    <a:pt x="4482" y="5539"/>
                  </a:lnTo>
                  <a:cubicBezTo>
                    <a:pt x="3572" y="2588"/>
                    <a:pt x="1677" y="402"/>
                    <a:pt x="1" y="183"/>
                  </a:cubicBezTo>
                  <a:lnTo>
                    <a:pt x="1" y="183"/>
                  </a:lnTo>
                  <a:lnTo>
                    <a:pt x="256" y="3572"/>
                  </a:lnTo>
                  <a:lnTo>
                    <a:pt x="547" y="7434"/>
                  </a:lnTo>
                  <a:lnTo>
                    <a:pt x="18985" y="7434"/>
                  </a:lnTo>
                  <a:lnTo>
                    <a:pt x="18293" y="5394"/>
                  </a:lnTo>
                  <a:cubicBezTo>
                    <a:pt x="18038" y="4774"/>
                    <a:pt x="17710" y="4155"/>
                    <a:pt x="17309" y="3572"/>
                  </a:cubicBezTo>
                  <a:cubicBezTo>
                    <a:pt x="16434" y="2406"/>
                    <a:pt x="15232" y="1495"/>
                    <a:pt x="13847" y="1021"/>
                  </a:cubicBezTo>
                  <a:lnTo>
                    <a:pt x="13191" y="766"/>
                  </a:lnTo>
                  <a:cubicBezTo>
                    <a:pt x="12645" y="584"/>
                    <a:pt x="12098" y="329"/>
                    <a:pt x="11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5"/>
            <p:cNvSpPr/>
            <p:nvPr/>
          </p:nvSpPr>
          <p:spPr>
            <a:xfrm>
              <a:off x="578800" y="3007800"/>
              <a:ext cx="532950" cy="1539550"/>
            </a:xfrm>
            <a:custGeom>
              <a:rect b="b" l="l" r="r" t="t"/>
              <a:pathLst>
                <a:path extrusionOk="0" h="61582" w="21318">
                  <a:moveTo>
                    <a:pt x="15997" y="0"/>
                  </a:moveTo>
                  <a:lnTo>
                    <a:pt x="1" y="1458"/>
                  </a:lnTo>
                  <a:lnTo>
                    <a:pt x="9183" y="26746"/>
                  </a:lnTo>
                  <a:cubicBezTo>
                    <a:pt x="6633" y="41103"/>
                    <a:pt x="11807" y="51706"/>
                    <a:pt x="12864" y="61581"/>
                  </a:cubicBezTo>
                  <a:lnTo>
                    <a:pt x="21317" y="61581"/>
                  </a:lnTo>
                  <a:lnTo>
                    <a:pt x="19313" y="24888"/>
                  </a:lnTo>
                  <a:lnTo>
                    <a:pt x="159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5"/>
            <p:cNvSpPr/>
            <p:nvPr/>
          </p:nvSpPr>
          <p:spPr>
            <a:xfrm>
              <a:off x="288225" y="2964975"/>
              <a:ext cx="490100" cy="1606950"/>
            </a:xfrm>
            <a:custGeom>
              <a:rect b="b" l="l" r="r" t="t"/>
              <a:pathLst>
                <a:path extrusionOk="0" h="64278" w="19604">
                  <a:moveTo>
                    <a:pt x="19604" y="1"/>
                  </a:moveTo>
                  <a:lnTo>
                    <a:pt x="4446" y="6232"/>
                  </a:lnTo>
                  <a:lnTo>
                    <a:pt x="7579" y="27184"/>
                  </a:lnTo>
                  <a:cubicBezTo>
                    <a:pt x="0" y="43508"/>
                    <a:pt x="2952" y="52763"/>
                    <a:pt x="364" y="64278"/>
                  </a:cubicBezTo>
                  <a:lnTo>
                    <a:pt x="10385" y="64278"/>
                  </a:lnTo>
                  <a:cubicBezTo>
                    <a:pt x="8563" y="60525"/>
                    <a:pt x="18693" y="28058"/>
                    <a:pt x="18693" y="28058"/>
                  </a:cubicBezTo>
                  <a:lnTo>
                    <a:pt x="19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5"/>
            <p:cNvSpPr/>
            <p:nvPr/>
          </p:nvSpPr>
          <p:spPr>
            <a:xfrm>
              <a:off x="461300" y="1507450"/>
              <a:ext cx="217750" cy="458225"/>
            </a:xfrm>
            <a:custGeom>
              <a:rect b="b" l="l" r="r" t="t"/>
              <a:pathLst>
                <a:path extrusionOk="0" h="18329" w="8710">
                  <a:moveTo>
                    <a:pt x="8709" y="0"/>
                  </a:moveTo>
                  <a:cubicBezTo>
                    <a:pt x="1130" y="2077"/>
                    <a:pt x="1276" y="7288"/>
                    <a:pt x="1531" y="11989"/>
                  </a:cubicBezTo>
                  <a:cubicBezTo>
                    <a:pt x="1749" y="16726"/>
                    <a:pt x="0" y="18329"/>
                    <a:pt x="0" y="18329"/>
                  </a:cubicBezTo>
                  <a:lnTo>
                    <a:pt x="8709" y="18074"/>
                  </a:lnTo>
                  <a:lnTo>
                    <a:pt x="8709" y="0"/>
                  </a:lnTo>
                  <a:close/>
                </a:path>
              </a:pathLst>
            </a:custGeom>
            <a:solidFill>
              <a:srgbClr val="824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5"/>
            <p:cNvSpPr/>
            <p:nvPr/>
          </p:nvSpPr>
          <p:spPr>
            <a:xfrm>
              <a:off x="811100" y="2014125"/>
              <a:ext cx="499250" cy="658475"/>
            </a:xfrm>
            <a:custGeom>
              <a:rect b="b" l="l" r="r" t="t"/>
              <a:pathLst>
                <a:path extrusionOk="0" h="26339" w="19970">
                  <a:moveTo>
                    <a:pt x="4305" y="0"/>
                  </a:moveTo>
                  <a:cubicBezTo>
                    <a:pt x="3086" y="0"/>
                    <a:pt x="1872" y="544"/>
                    <a:pt x="1057" y="1596"/>
                  </a:cubicBezTo>
                  <a:cubicBezTo>
                    <a:pt x="183" y="2762"/>
                    <a:pt x="1" y="4329"/>
                    <a:pt x="584" y="5641"/>
                  </a:cubicBezTo>
                  <a:lnTo>
                    <a:pt x="5576" y="18540"/>
                  </a:lnTo>
                  <a:cubicBezTo>
                    <a:pt x="7361" y="23168"/>
                    <a:pt x="11770" y="26229"/>
                    <a:pt x="16690" y="26302"/>
                  </a:cubicBezTo>
                  <a:lnTo>
                    <a:pt x="19969" y="26338"/>
                  </a:lnTo>
                  <a:cubicBezTo>
                    <a:pt x="15560" y="15990"/>
                    <a:pt x="10131" y="4074"/>
                    <a:pt x="7143" y="1159"/>
                  </a:cubicBezTo>
                  <a:cubicBezTo>
                    <a:pt x="6347" y="380"/>
                    <a:pt x="5324" y="0"/>
                    <a:pt x="4305" y="0"/>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5"/>
            <p:cNvSpPr/>
            <p:nvPr/>
          </p:nvSpPr>
          <p:spPr>
            <a:xfrm>
              <a:off x="380225" y="2013700"/>
              <a:ext cx="611275" cy="783700"/>
            </a:xfrm>
            <a:custGeom>
              <a:rect b="b" l="l" r="r" t="t"/>
              <a:pathLst>
                <a:path extrusionOk="0" h="31348" w="24451">
                  <a:moveTo>
                    <a:pt x="21623" y="1"/>
                  </a:moveTo>
                  <a:cubicBezTo>
                    <a:pt x="21558" y="1"/>
                    <a:pt x="21492" y="4"/>
                    <a:pt x="21426" y="10"/>
                  </a:cubicBezTo>
                  <a:lnTo>
                    <a:pt x="7361" y="1395"/>
                  </a:lnTo>
                  <a:lnTo>
                    <a:pt x="5648" y="1577"/>
                  </a:lnTo>
                  <a:cubicBezTo>
                    <a:pt x="2223" y="1941"/>
                    <a:pt x="0" y="5330"/>
                    <a:pt x="984" y="8610"/>
                  </a:cubicBezTo>
                  <a:cubicBezTo>
                    <a:pt x="1130" y="9047"/>
                    <a:pt x="1312" y="9484"/>
                    <a:pt x="1567" y="9885"/>
                  </a:cubicBezTo>
                  <a:cubicBezTo>
                    <a:pt x="5393" y="16225"/>
                    <a:pt x="8746" y="21946"/>
                    <a:pt x="8746" y="21946"/>
                  </a:cubicBezTo>
                  <a:lnTo>
                    <a:pt x="7288" y="24642"/>
                  </a:lnTo>
                  <a:lnTo>
                    <a:pt x="3717" y="31201"/>
                  </a:lnTo>
                  <a:lnTo>
                    <a:pt x="11588" y="31274"/>
                  </a:lnTo>
                  <a:lnTo>
                    <a:pt x="24086" y="31347"/>
                  </a:lnTo>
                  <a:cubicBezTo>
                    <a:pt x="24159" y="29962"/>
                    <a:pt x="24268" y="28505"/>
                    <a:pt x="24305" y="27120"/>
                  </a:cubicBezTo>
                  <a:cubicBezTo>
                    <a:pt x="24414" y="24278"/>
                    <a:pt x="24451" y="21509"/>
                    <a:pt x="24451" y="18922"/>
                  </a:cubicBezTo>
                  <a:cubicBezTo>
                    <a:pt x="24451" y="18885"/>
                    <a:pt x="24451" y="18849"/>
                    <a:pt x="24451" y="18812"/>
                  </a:cubicBezTo>
                  <a:cubicBezTo>
                    <a:pt x="24451" y="17245"/>
                    <a:pt x="24414" y="15679"/>
                    <a:pt x="24378" y="14221"/>
                  </a:cubicBezTo>
                  <a:cubicBezTo>
                    <a:pt x="24305" y="11270"/>
                    <a:pt x="24195" y="8610"/>
                    <a:pt x="24050" y="6387"/>
                  </a:cubicBezTo>
                  <a:cubicBezTo>
                    <a:pt x="23940" y="4565"/>
                    <a:pt x="23831" y="3071"/>
                    <a:pt x="23758" y="1978"/>
                  </a:cubicBezTo>
                  <a:cubicBezTo>
                    <a:pt x="23655" y="843"/>
                    <a:pt x="22709" y="1"/>
                    <a:pt x="21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5"/>
            <p:cNvSpPr/>
            <p:nvPr/>
          </p:nvSpPr>
          <p:spPr>
            <a:xfrm>
              <a:off x="937725" y="2131450"/>
              <a:ext cx="216850" cy="363500"/>
            </a:xfrm>
            <a:custGeom>
              <a:rect b="b" l="l" r="r" t="t"/>
              <a:pathLst>
                <a:path extrusionOk="0" h="14540" w="8674">
                  <a:moveTo>
                    <a:pt x="1" y="1"/>
                  </a:moveTo>
                  <a:lnTo>
                    <a:pt x="1276" y="14540"/>
                  </a:lnTo>
                  <a:cubicBezTo>
                    <a:pt x="6523" y="12062"/>
                    <a:pt x="8673" y="7580"/>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5"/>
            <p:cNvSpPr/>
            <p:nvPr/>
          </p:nvSpPr>
          <p:spPr>
            <a:xfrm>
              <a:off x="211700" y="2629750"/>
              <a:ext cx="854500" cy="982025"/>
            </a:xfrm>
            <a:custGeom>
              <a:rect b="b" l="l" r="r" t="t"/>
              <a:pathLst>
                <a:path extrusionOk="0" h="39281" w="34180">
                  <a:moveTo>
                    <a:pt x="14029" y="0"/>
                  </a:moveTo>
                  <a:cubicBezTo>
                    <a:pt x="0" y="16033"/>
                    <a:pt x="8454" y="39281"/>
                    <a:pt x="8454" y="39281"/>
                  </a:cubicBezTo>
                  <a:lnTo>
                    <a:pt x="14284" y="39172"/>
                  </a:lnTo>
                  <a:lnTo>
                    <a:pt x="34180" y="38844"/>
                  </a:lnTo>
                  <a:lnTo>
                    <a:pt x="31009" y="2442"/>
                  </a:lnTo>
                  <a:lnTo>
                    <a:pt x="31009" y="2150"/>
                  </a:lnTo>
                  <a:lnTo>
                    <a:pt x="19058" y="656"/>
                  </a:lnTo>
                  <a:lnTo>
                    <a:pt x="140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5"/>
            <p:cNvSpPr/>
            <p:nvPr/>
          </p:nvSpPr>
          <p:spPr>
            <a:xfrm>
              <a:off x="312800" y="2078000"/>
              <a:ext cx="292450" cy="568175"/>
            </a:xfrm>
            <a:custGeom>
              <a:rect b="b" l="l" r="r" t="t"/>
              <a:pathLst>
                <a:path extrusionOk="0" h="22727" w="11698">
                  <a:moveTo>
                    <a:pt x="7578" y="0"/>
                  </a:moveTo>
                  <a:cubicBezTo>
                    <a:pt x="6116" y="0"/>
                    <a:pt x="4691" y="799"/>
                    <a:pt x="3973" y="2212"/>
                  </a:cubicBezTo>
                  <a:cubicBezTo>
                    <a:pt x="2078" y="5928"/>
                    <a:pt x="839" y="10884"/>
                    <a:pt x="1" y="22070"/>
                  </a:cubicBezTo>
                  <a:lnTo>
                    <a:pt x="9147" y="22726"/>
                  </a:lnTo>
                  <a:lnTo>
                    <a:pt x="11588" y="4325"/>
                  </a:lnTo>
                  <a:cubicBezTo>
                    <a:pt x="11698" y="2867"/>
                    <a:pt x="11005" y="1483"/>
                    <a:pt x="9803" y="681"/>
                  </a:cubicBezTo>
                  <a:cubicBezTo>
                    <a:pt x="9115" y="219"/>
                    <a:pt x="8342" y="0"/>
                    <a:pt x="7578" y="0"/>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5"/>
            <p:cNvSpPr/>
            <p:nvPr/>
          </p:nvSpPr>
          <p:spPr>
            <a:xfrm>
              <a:off x="564225" y="2016675"/>
              <a:ext cx="324350" cy="180400"/>
            </a:xfrm>
            <a:custGeom>
              <a:rect b="b" l="l" r="r" t="t"/>
              <a:pathLst>
                <a:path extrusionOk="0" h="7216" w="12974">
                  <a:moveTo>
                    <a:pt x="12827" y="0"/>
                  </a:moveTo>
                  <a:lnTo>
                    <a:pt x="1" y="1276"/>
                  </a:lnTo>
                  <a:cubicBezTo>
                    <a:pt x="6123" y="6997"/>
                    <a:pt x="11260" y="7215"/>
                    <a:pt x="11260" y="7215"/>
                  </a:cubicBezTo>
                  <a:cubicBezTo>
                    <a:pt x="11260" y="7215"/>
                    <a:pt x="12973" y="3754"/>
                    <a:pt x="12827" y="0"/>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5"/>
            <p:cNvSpPr/>
            <p:nvPr/>
          </p:nvSpPr>
          <p:spPr>
            <a:xfrm>
              <a:off x="312800" y="2551400"/>
              <a:ext cx="511075" cy="498325"/>
            </a:xfrm>
            <a:custGeom>
              <a:rect b="b" l="l" r="r" t="t"/>
              <a:pathLst>
                <a:path extrusionOk="0" h="19933" w="20443">
                  <a:moveTo>
                    <a:pt x="8892" y="1"/>
                  </a:moveTo>
                  <a:lnTo>
                    <a:pt x="1" y="3134"/>
                  </a:lnTo>
                  <a:cubicBezTo>
                    <a:pt x="4118" y="12608"/>
                    <a:pt x="19823" y="19932"/>
                    <a:pt x="19823" y="19932"/>
                  </a:cubicBezTo>
                  <a:lnTo>
                    <a:pt x="20443" y="14685"/>
                  </a:lnTo>
                  <a:lnTo>
                    <a:pt x="8892" y="1"/>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5"/>
            <p:cNvSpPr/>
            <p:nvPr/>
          </p:nvSpPr>
          <p:spPr>
            <a:xfrm>
              <a:off x="701800" y="3131675"/>
              <a:ext cx="125725" cy="135325"/>
            </a:xfrm>
            <a:custGeom>
              <a:rect b="b" l="l" r="r" t="t"/>
              <a:pathLst>
                <a:path extrusionOk="0" h="5413" w="5029">
                  <a:moveTo>
                    <a:pt x="2114" y="1"/>
                  </a:moveTo>
                  <a:lnTo>
                    <a:pt x="292" y="3608"/>
                  </a:lnTo>
                  <a:cubicBezTo>
                    <a:pt x="0" y="4155"/>
                    <a:pt x="182" y="4847"/>
                    <a:pt x="692" y="5212"/>
                  </a:cubicBezTo>
                  <a:cubicBezTo>
                    <a:pt x="901" y="5346"/>
                    <a:pt x="1140" y="5413"/>
                    <a:pt x="1380" y="5413"/>
                  </a:cubicBezTo>
                  <a:cubicBezTo>
                    <a:pt x="1726" y="5413"/>
                    <a:pt x="2074" y="5273"/>
                    <a:pt x="2332" y="4993"/>
                  </a:cubicBezTo>
                  <a:lnTo>
                    <a:pt x="5029" y="1969"/>
                  </a:lnTo>
                  <a:lnTo>
                    <a:pt x="2114" y="1"/>
                  </a:lnTo>
                  <a:close/>
                </a:path>
              </a:pathLst>
            </a:custGeom>
            <a:solidFill>
              <a:srgbClr val="AA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5"/>
            <p:cNvSpPr/>
            <p:nvPr/>
          </p:nvSpPr>
          <p:spPr>
            <a:xfrm>
              <a:off x="448550" y="2879575"/>
              <a:ext cx="286975" cy="147375"/>
            </a:xfrm>
            <a:custGeom>
              <a:rect b="b" l="l" r="r" t="t"/>
              <a:pathLst>
                <a:path extrusionOk="0" h="5895" w="11479">
                  <a:moveTo>
                    <a:pt x="4594" y="487"/>
                  </a:moveTo>
                  <a:cubicBezTo>
                    <a:pt x="4664" y="487"/>
                    <a:pt x="4735" y="491"/>
                    <a:pt x="4810" y="502"/>
                  </a:cubicBezTo>
                  <a:cubicBezTo>
                    <a:pt x="5867" y="502"/>
                    <a:pt x="6924" y="720"/>
                    <a:pt x="7907" y="1158"/>
                  </a:cubicBezTo>
                  <a:cubicBezTo>
                    <a:pt x="8782" y="1558"/>
                    <a:pt x="10021" y="2069"/>
                    <a:pt x="10713" y="2797"/>
                  </a:cubicBezTo>
                  <a:cubicBezTo>
                    <a:pt x="10932" y="3016"/>
                    <a:pt x="10932" y="3162"/>
                    <a:pt x="10895" y="3271"/>
                  </a:cubicBezTo>
                  <a:cubicBezTo>
                    <a:pt x="10750" y="3890"/>
                    <a:pt x="9110" y="4619"/>
                    <a:pt x="7616" y="5020"/>
                  </a:cubicBezTo>
                  <a:cubicBezTo>
                    <a:pt x="6702" y="5259"/>
                    <a:pt x="5766" y="5378"/>
                    <a:pt x="4832" y="5378"/>
                  </a:cubicBezTo>
                  <a:cubicBezTo>
                    <a:pt x="4053" y="5378"/>
                    <a:pt x="3276" y="5295"/>
                    <a:pt x="2515" y="5129"/>
                  </a:cubicBezTo>
                  <a:cubicBezTo>
                    <a:pt x="1895" y="4984"/>
                    <a:pt x="765" y="4619"/>
                    <a:pt x="583" y="3745"/>
                  </a:cubicBezTo>
                  <a:cubicBezTo>
                    <a:pt x="510" y="3271"/>
                    <a:pt x="620" y="2761"/>
                    <a:pt x="911" y="2396"/>
                  </a:cubicBezTo>
                  <a:cubicBezTo>
                    <a:pt x="1640" y="1340"/>
                    <a:pt x="2806" y="647"/>
                    <a:pt x="4118" y="538"/>
                  </a:cubicBezTo>
                  <a:cubicBezTo>
                    <a:pt x="4272" y="512"/>
                    <a:pt x="4427" y="487"/>
                    <a:pt x="4594" y="487"/>
                  </a:cubicBezTo>
                  <a:close/>
                  <a:moveTo>
                    <a:pt x="4730" y="1"/>
                  </a:moveTo>
                  <a:cubicBezTo>
                    <a:pt x="4502" y="1"/>
                    <a:pt x="4274" y="10"/>
                    <a:pt x="4045" y="28"/>
                  </a:cubicBezTo>
                  <a:cubicBezTo>
                    <a:pt x="2624" y="174"/>
                    <a:pt x="1312" y="939"/>
                    <a:pt x="510" y="2105"/>
                  </a:cubicBezTo>
                  <a:cubicBezTo>
                    <a:pt x="146" y="2615"/>
                    <a:pt x="0" y="3235"/>
                    <a:pt x="110" y="3854"/>
                  </a:cubicBezTo>
                  <a:cubicBezTo>
                    <a:pt x="292" y="4729"/>
                    <a:pt x="1093" y="5348"/>
                    <a:pt x="2405" y="5639"/>
                  </a:cubicBezTo>
                  <a:cubicBezTo>
                    <a:pt x="3207" y="5822"/>
                    <a:pt x="4008" y="5895"/>
                    <a:pt x="4810" y="5895"/>
                  </a:cubicBezTo>
                  <a:cubicBezTo>
                    <a:pt x="5794" y="5895"/>
                    <a:pt x="6778" y="5749"/>
                    <a:pt x="7762" y="5494"/>
                  </a:cubicBezTo>
                  <a:cubicBezTo>
                    <a:pt x="8745" y="5239"/>
                    <a:pt x="11114" y="4473"/>
                    <a:pt x="11405" y="3417"/>
                  </a:cubicBezTo>
                  <a:cubicBezTo>
                    <a:pt x="11478" y="3052"/>
                    <a:pt x="11333" y="2688"/>
                    <a:pt x="11078" y="2433"/>
                  </a:cubicBezTo>
                  <a:cubicBezTo>
                    <a:pt x="10312" y="1668"/>
                    <a:pt x="9001" y="1121"/>
                    <a:pt x="8090" y="720"/>
                  </a:cubicBezTo>
                  <a:cubicBezTo>
                    <a:pt x="7025" y="234"/>
                    <a:pt x="5884" y="1"/>
                    <a:pt x="4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5"/>
            <p:cNvSpPr/>
            <p:nvPr/>
          </p:nvSpPr>
          <p:spPr>
            <a:xfrm>
              <a:off x="685400" y="2939000"/>
              <a:ext cx="163075" cy="362050"/>
            </a:xfrm>
            <a:custGeom>
              <a:rect b="b" l="l" r="r" t="t"/>
              <a:pathLst>
                <a:path extrusionOk="0" h="14482" w="6523">
                  <a:moveTo>
                    <a:pt x="2552" y="0"/>
                  </a:moveTo>
                  <a:cubicBezTo>
                    <a:pt x="2479" y="0"/>
                    <a:pt x="2406" y="6"/>
                    <a:pt x="2332" y="19"/>
                  </a:cubicBezTo>
                  <a:lnTo>
                    <a:pt x="1021" y="347"/>
                  </a:lnTo>
                  <a:cubicBezTo>
                    <a:pt x="401" y="457"/>
                    <a:pt x="0" y="1076"/>
                    <a:pt x="146" y="1696"/>
                  </a:cubicBezTo>
                  <a:lnTo>
                    <a:pt x="2842" y="13611"/>
                  </a:lnTo>
                  <a:cubicBezTo>
                    <a:pt x="2967" y="14138"/>
                    <a:pt x="3408" y="14481"/>
                    <a:pt x="3919" y="14481"/>
                  </a:cubicBezTo>
                  <a:cubicBezTo>
                    <a:pt x="4008" y="14481"/>
                    <a:pt x="4099" y="14471"/>
                    <a:pt x="4191" y="14449"/>
                  </a:cubicBezTo>
                  <a:lnTo>
                    <a:pt x="5539" y="14158"/>
                  </a:lnTo>
                  <a:cubicBezTo>
                    <a:pt x="6158" y="14012"/>
                    <a:pt x="6523" y="13392"/>
                    <a:pt x="6413" y="12773"/>
                  </a:cubicBezTo>
                  <a:lnTo>
                    <a:pt x="3717" y="894"/>
                  </a:lnTo>
                  <a:cubicBezTo>
                    <a:pt x="3589" y="348"/>
                    <a:pt x="3092" y="0"/>
                    <a:pt x="2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5"/>
            <p:cNvSpPr/>
            <p:nvPr/>
          </p:nvSpPr>
          <p:spPr>
            <a:xfrm>
              <a:off x="721825" y="2993500"/>
              <a:ext cx="457325" cy="1877225"/>
            </a:xfrm>
            <a:custGeom>
              <a:rect b="b" l="l" r="r" t="t"/>
              <a:pathLst>
                <a:path extrusionOk="0" h="75089" w="18293">
                  <a:moveTo>
                    <a:pt x="858" y="0"/>
                  </a:moveTo>
                  <a:cubicBezTo>
                    <a:pt x="792" y="0"/>
                    <a:pt x="725" y="9"/>
                    <a:pt x="657" y="26"/>
                  </a:cubicBezTo>
                  <a:cubicBezTo>
                    <a:pt x="256" y="99"/>
                    <a:pt x="1" y="499"/>
                    <a:pt x="74" y="937"/>
                  </a:cubicBezTo>
                  <a:lnTo>
                    <a:pt x="16726" y="74506"/>
                  </a:lnTo>
                  <a:cubicBezTo>
                    <a:pt x="16799" y="74834"/>
                    <a:pt x="17090" y="75089"/>
                    <a:pt x="17455" y="75089"/>
                  </a:cubicBezTo>
                  <a:cubicBezTo>
                    <a:pt x="17528" y="75089"/>
                    <a:pt x="17564" y="75089"/>
                    <a:pt x="17637" y="75052"/>
                  </a:cubicBezTo>
                  <a:cubicBezTo>
                    <a:pt x="18038" y="74979"/>
                    <a:pt x="18293" y="74578"/>
                    <a:pt x="18220" y="74141"/>
                  </a:cubicBezTo>
                  <a:lnTo>
                    <a:pt x="1568" y="609"/>
                  </a:lnTo>
                  <a:cubicBezTo>
                    <a:pt x="1506" y="240"/>
                    <a:pt x="1211" y="0"/>
                    <a:pt x="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5"/>
            <p:cNvSpPr/>
            <p:nvPr/>
          </p:nvSpPr>
          <p:spPr>
            <a:xfrm>
              <a:off x="720000" y="2918525"/>
              <a:ext cx="215025" cy="266925"/>
            </a:xfrm>
            <a:custGeom>
              <a:rect b="b" l="l" r="r" t="t"/>
              <a:pathLst>
                <a:path extrusionOk="0" h="10677" w="8601">
                  <a:moveTo>
                    <a:pt x="4118" y="0"/>
                  </a:moveTo>
                  <a:cubicBezTo>
                    <a:pt x="1714" y="146"/>
                    <a:pt x="1" y="2442"/>
                    <a:pt x="547" y="4810"/>
                  </a:cubicBezTo>
                  <a:lnTo>
                    <a:pt x="1932" y="10677"/>
                  </a:lnTo>
                  <a:lnTo>
                    <a:pt x="8600" y="10495"/>
                  </a:lnTo>
                  <a:lnTo>
                    <a:pt x="4155" y="0"/>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5"/>
            <p:cNvSpPr/>
            <p:nvPr/>
          </p:nvSpPr>
          <p:spPr>
            <a:xfrm>
              <a:off x="689050" y="3069750"/>
              <a:ext cx="237775" cy="163075"/>
            </a:xfrm>
            <a:custGeom>
              <a:rect b="b" l="l" r="r" t="t"/>
              <a:pathLst>
                <a:path extrusionOk="0" h="6523" w="9511">
                  <a:moveTo>
                    <a:pt x="7033" y="0"/>
                  </a:moveTo>
                  <a:lnTo>
                    <a:pt x="3899" y="3535"/>
                  </a:lnTo>
                  <a:lnTo>
                    <a:pt x="984" y="3097"/>
                  </a:lnTo>
                  <a:cubicBezTo>
                    <a:pt x="939" y="3090"/>
                    <a:pt x="894" y="3086"/>
                    <a:pt x="850" y="3086"/>
                  </a:cubicBezTo>
                  <a:cubicBezTo>
                    <a:pt x="467" y="3086"/>
                    <a:pt x="138" y="3361"/>
                    <a:pt x="73" y="3753"/>
                  </a:cubicBezTo>
                  <a:cubicBezTo>
                    <a:pt x="0" y="4118"/>
                    <a:pt x="182" y="4446"/>
                    <a:pt x="510" y="4628"/>
                  </a:cubicBezTo>
                  <a:lnTo>
                    <a:pt x="4409" y="6523"/>
                  </a:lnTo>
                  <a:lnTo>
                    <a:pt x="9510" y="4701"/>
                  </a:lnTo>
                  <a:lnTo>
                    <a:pt x="7033" y="0"/>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5"/>
            <p:cNvSpPr/>
            <p:nvPr/>
          </p:nvSpPr>
          <p:spPr>
            <a:xfrm>
              <a:off x="678100" y="3013250"/>
              <a:ext cx="216850" cy="169475"/>
            </a:xfrm>
            <a:custGeom>
              <a:rect b="b" l="l" r="r" t="t"/>
              <a:pathLst>
                <a:path extrusionOk="0" h="6779" w="8674">
                  <a:moveTo>
                    <a:pt x="6487" y="1"/>
                  </a:moveTo>
                  <a:lnTo>
                    <a:pt x="3754" y="3863"/>
                  </a:lnTo>
                  <a:lnTo>
                    <a:pt x="839" y="3718"/>
                  </a:lnTo>
                  <a:cubicBezTo>
                    <a:pt x="402" y="3718"/>
                    <a:pt x="1" y="4082"/>
                    <a:pt x="1" y="4519"/>
                  </a:cubicBezTo>
                  <a:cubicBezTo>
                    <a:pt x="1" y="4884"/>
                    <a:pt x="219" y="5212"/>
                    <a:pt x="547" y="5321"/>
                  </a:cubicBezTo>
                  <a:lnTo>
                    <a:pt x="4665" y="6778"/>
                  </a:lnTo>
                  <a:lnTo>
                    <a:pt x="8673" y="4155"/>
                  </a:lnTo>
                  <a:lnTo>
                    <a:pt x="6487" y="1"/>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5"/>
            <p:cNvSpPr/>
            <p:nvPr/>
          </p:nvSpPr>
          <p:spPr>
            <a:xfrm>
              <a:off x="708175" y="3010125"/>
              <a:ext cx="73800" cy="79150"/>
            </a:xfrm>
            <a:custGeom>
              <a:rect b="b" l="l" r="r" t="t"/>
              <a:pathLst>
                <a:path extrusionOk="0" h="3166" w="2952">
                  <a:moveTo>
                    <a:pt x="1880" y="1"/>
                  </a:moveTo>
                  <a:cubicBezTo>
                    <a:pt x="1664" y="1"/>
                    <a:pt x="1447" y="106"/>
                    <a:pt x="1312" y="308"/>
                  </a:cubicBezTo>
                  <a:lnTo>
                    <a:pt x="219" y="1875"/>
                  </a:lnTo>
                  <a:cubicBezTo>
                    <a:pt x="0" y="2166"/>
                    <a:pt x="73" y="2604"/>
                    <a:pt x="365" y="2822"/>
                  </a:cubicBezTo>
                  <a:lnTo>
                    <a:pt x="656" y="3041"/>
                  </a:lnTo>
                  <a:cubicBezTo>
                    <a:pt x="782" y="3125"/>
                    <a:pt x="924" y="3166"/>
                    <a:pt x="1064" y="3166"/>
                  </a:cubicBezTo>
                  <a:cubicBezTo>
                    <a:pt x="1288" y="3166"/>
                    <a:pt x="1505" y="3061"/>
                    <a:pt x="1640" y="2859"/>
                  </a:cubicBezTo>
                  <a:lnTo>
                    <a:pt x="2733" y="1292"/>
                  </a:lnTo>
                  <a:cubicBezTo>
                    <a:pt x="2952" y="964"/>
                    <a:pt x="2879" y="563"/>
                    <a:pt x="2551" y="345"/>
                  </a:cubicBezTo>
                  <a:lnTo>
                    <a:pt x="2259" y="126"/>
                  </a:lnTo>
                  <a:cubicBezTo>
                    <a:pt x="2147" y="42"/>
                    <a:pt x="2014" y="1"/>
                    <a:pt x="1880" y="1"/>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5"/>
            <p:cNvSpPr/>
            <p:nvPr/>
          </p:nvSpPr>
          <p:spPr>
            <a:xfrm>
              <a:off x="839350" y="3179975"/>
              <a:ext cx="95675" cy="120575"/>
            </a:xfrm>
            <a:custGeom>
              <a:rect b="b" l="l" r="r" t="t"/>
              <a:pathLst>
                <a:path extrusionOk="0" h="4823" w="3827">
                  <a:moveTo>
                    <a:pt x="1021" y="0"/>
                  </a:moveTo>
                  <a:lnTo>
                    <a:pt x="183" y="3571"/>
                  </a:lnTo>
                  <a:cubicBezTo>
                    <a:pt x="0" y="4008"/>
                    <a:pt x="183" y="4555"/>
                    <a:pt x="656" y="4737"/>
                  </a:cubicBezTo>
                  <a:cubicBezTo>
                    <a:pt x="773" y="4796"/>
                    <a:pt x="896" y="4823"/>
                    <a:pt x="1016" y="4823"/>
                  </a:cubicBezTo>
                  <a:cubicBezTo>
                    <a:pt x="1346" y="4823"/>
                    <a:pt x="1662" y="4620"/>
                    <a:pt x="1822" y="4300"/>
                  </a:cubicBezTo>
                  <a:lnTo>
                    <a:pt x="3826" y="37"/>
                  </a:lnTo>
                  <a:lnTo>
                    <a:pt x="1021" y="0"/>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5"/>
            <p:cNvSpPr/>
            <p:nvPr/>
          </p:nvSpPr>
          <p:spPr>
            <a:xfrm>
              <a:off x="768300" y="3239450"/>
              <a:ext cx="121175" cy="62000"/>
            </a:xfrm>
            <a:custGeom>
              <a:rect b="b" l="l" r="r" t="t"/>
              <a:pathLst>
                <a:path extrusionOk="0" h="2480" w="4847">
                  <a:moveTo>
                    <a:pt x="833" y="1"/>
                  </a:moveTo>
                  <a:cubicBezTo>
                    <a:pt x="511" y="1"/>
                    <a:pt x="244" y="230"/>
                    <a:pt x="182" y="536"/>
                  </a:cubicBezTo>
                  <a:lnTo>
                    <a:pt x="73" y="901"/>
                  </a:lnTo>
                  <a:cubicBezTo>
                    <a:pt x="0" y="1265"/>
                    <a:pt x="255" y="1666"/>
                    <a:pt x="620" y="1739"/>
                  </a:cubicBezTo>
                  <a:lnTo>
                    <a:pt x="3826" y="2467"/>
                  </a:lnTo>
                  <a:cubicBezTo>
                    <a:pt x="3873" y="2476"/>
                    <a:pt x="3918" y="2480"/>
                    <a:pt x="3963" y="2480"/>
                  </a:cubicBezTo>
                  <a:cubicBezTo>
                    <a:pt x="4307" y="2480"/>
                    <a:pt x="4600" y="2243"/>
                    <a:pt x="4664" y="1921"/>
                  </a:cubicBezTo>
                  <a:lnTo>
                    <a:pt x="4737" y="1556"/>
                  </a:lnTo>
                  <a:cubicBezTo>
                    <a:pt x="4846" y="1192"/>
                    <a:pt x="4591" y="828"/>
                    <a:pt x="4227" y="718"/>
                  </a:cubicBezTo>
                  <a:lnTo>
                    <a:pt x="1020" y="26"/>
                  </a:lnTo>
                  <a:cubicBezTo>
                    <a:pt x="957" y="9"/>
                    <a:pt x="894" y="1"/>
                    <a:pt x="833" y="1"/>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5"/>
            <p:cNvSpPr/>
            <p:nvPr/>
          </p:nvSpPr>
          <p:spPr>
            <a:xfrm>
              <a:off x="668075" y="3041275"/>
              <a:ext cx="119375" cy="68375"/>
            </a:xfrm>
            <a:custGeom>
              <a:rect b="b" l="l" r="r" t="t"/>
              <a:pathLst>
                <a:path extrusionOk="0" h="2735" w="4775">
                  <a:moveTo>
                    <a:pt x="859" y="0"/>
                  </a:moveTo>
                  <a:cubicBezTo>
                    <a:pt x="572" y="0"/>
                    <a:pt x="306" y="197"/>
                    <a:pt x="220" y="483"/>
                  </a:cubicBezTo>
                  <a:lnTo>
                    <a:pt x="110" y="848"/>
                  </a:lnTo>
                  <a:cubicBezTo>
                    <a:pt x="1" y="1212"/>
                    <a:pt x="220" y="1613"/>
                    <a:pt x="584" y="1722"/>
                  </a:cubicBezTo>
                  <a:lnTo>
                    <a:pt x="3681" y="2706"/>
                  </a:lnTo>
                  <a:cubicBezTo>
                    <a:pt x="3745" y="2725"/>
                    <a:pt x="3810" y="2734"/>
                    <a:pt x="3874" y="2734"/>
                  </a:cubicBezTo>
                  <a:cubicBezTo>
                    <a:pt x="4177" y="2734"/>
                    <a:pt x="4466" y="2533"/>
                    <a:pt x="4556" y="2232"/>
                  </a:cubicBezTo>
                  <a:lnTo>
                    <a:pt x="4665" y="1904"/>
                  </a:lnTo>
                  <a:cubicBezTo>
                    <a:pt x="4774" y="1540"/>
                    <a:pt x="4592" y="1139"/>
                    <a:pt x="4228" y="993"/>
                  </a:cubicBezTo>
                  <a:lnTo>
                    <a:pt x="1094" y="46"/>
                  </a:lnTo>
                  <a:cubicBezTo>
                    <a:pt x="1016" y="15"/>
                    <a:pt x="937" y="0"/>
                    <a:pt x="859" y="0"/>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5"/>
            <p:cNvSpPr/>
            <p:nvPr/>
          </p:nvSpPr>
          <p:spPr>
            <a:xfrm>
              <a:off x="615250" y="1789850"/>
              <a:ext cx="238700" cy="350750"/>
            </a:xfrm>
            <a:custGeom>
              <a:rect b="b" l="l" r="r" t="t"/>
              <a:pathLst>
                <a:path extrusionOk="0" h="14030" w="9548">
                  <a:moveTo>
                    <a:pt x="8418" y="0"/>
                  </a:moveTo>
                  <a:lnTo>
                    <a:pt x="1" y="656"/>
                  </a:lnTo>
                  <a:lnTo>
                    <a:pt x="256" y="14029"/>
                  </a:lnTo>
                  <a:lnTo>
                    <a:pt x="9547" y="13592"/>
                  </a:lnTo>
                  <a:lnTo>
                    <a:pt x="8418" y="0"/>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5"/>
            <p:cNvSpPr/>
            <p:nvPr/>
          </p:nvSpPr>
          <p:spPr>
            <a:xfrm>
              <a:off x="668075" y="1789850"/>
              <a:ext cx="174950" cy="210875"/>
            </a:xfrm>
            <a:custGeom>
              <a:rect b="b" l="l" r="r" t="t"/>
              <a:pathLst>
                <a:path extrusionOk="0" h="8435" w="6998">
                  <a:moveTo>
                    <a:pt x="6305" y="0"/>
                  </a:moveTo>
                  <a:lnTo>
                    <a:pt x="1" y="547"/>
                  </a:lnTo>
                  <a:lnTo>
                    <a:pt x="292" y="4154"/>
                  </a:lnTo>
                  <a:cubicBezTo>
                    <a:pt x="500" y="6605"/>
                    <a:pt x="2571" y="8435"/>
                    <a:pt x="4988" y="8435"/>
                  </a:cubicBezTo>
                  <a:cubicBezTo>
                    <a:pt x="5122" y="8435"/>
                    <a:pt x="5258" y="8429"/>
                    <a:pt x="5394" y="8418"/>
                  </a:cubicBezTo>
                  <a:lnTo>
                    <a:pt x="6997" y="8272"/>
                  </a:lnTo>
                  <a:lnTo>
                    <a:pt x="6305" y="0"/>
                  </a:lnTo>
                  <a:close/>
                </a:path>
              </a:pathLst>
            </a:custGeom>
            <a:solidFill>
              <a:srgbClr val="AA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5"/>
            <p:cNvSpPr/>
            <p:nvPr/>
          </p:nvSpPr>
          <p:spPr>
            <a:xfrm>
              <a:off x="836625" y="1822650"/>
              <a:ext cx="246875" cy="308825"/>
            </a:xfrm>
            <a:custGeom>
              <a:rect b="b" l="l" r="r" t="t"/>
              <a:pathLst>
                <a:path extrusionOk="0" h="12353" w="9875">
                  <a:moveTo>
                    <a:pt x="5029" y="0"/>
                  </a:moveTo>
                  <a:lnTo>
                    <a:pt x="0" y="3863"/>
                  </a:lnTo>
                  <a:lnTo>
                    <a:pt x="328" y="7907"/>
                  </a:lnTo>
                  <a:cubicBezTo>
                    <a:pt x="1676" y="10859"/>
                    <a:pt x="6377" y="9219"/>
                    <a:pt x="9110" y="12353"/>
                  </a:cubicBezTo>
                  <a:cubicBezTo>
                    <a:pt x="9875" y="6523"/>
                    <a:pt x="3972" y="5466"/>
                    <a:pt x="5029" y="0"/>
                  </a:cubicBezTo>
                  <a:close/>
                </a:path>
              </a:pathLst>
            </a:custGeom>
            <a:solidFill>
              <a:srgbClr val="824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5"/>
            <p:cNvSpPr/>
            <p:nvPr/>
          </p:nvSpPr>
          <p:spPr>
            <a:xfrm>
              <a:off x="624350" y="1515375"/>
              <a:ext cx="377175" cy="420250"/>
            </a:xfrm>
            <a:custGeom>
              <a:rect b="b" l="l" r="r" t="t"/>
              <a:pathLst>
                <a:path extrusionOk="0" h="16810" w="15087">
                  <a:moveTo>
                    <a:pt x="8374" y="1"/>
                  </a:moveTo>
                  <a:cubicBezTo>
                    <a:pt x="7707" y="1"/>
                    <a:pt x="7003" y="58"/>
                    <a:pt x="6268" y="157"/>
                  </a:cubicBezTo>
                  <a:cubicBezTo>
                    <a:pt x="4774" y="339"/>
                    <a:pt x="3390" y="1032"/>
                    <a:pt x="2333" y="2088"/>
                  </a:cubicBezTo>
                  <a:cubicBezTo>
                    <a:pt x="1495" y="2854"/>
                    <a:pt x="875" y="3801"/>
                    <a:pt x="511" y="4858"/>
                  </a:cubicBezTo>
                  <a:cubicBezTo>
                    <a:pt x="256" y="5514"/>
                    <a:pt x="110" y="6169"/>
                    <a:pt x="37" y="6862"/>
                  </a:cubicBezTo>
                  <a:cubicBezTo>
                    <a:pt x="1" y="7190"/>
                    <a:pt x="1" y="7554"/>
                    <a:pt x="37" y="7882"/>
                  </a:cubicBezTo>
                  <a:lnTo>
                    <a:pt x="1058" y="16809"/>
                  </a:lnTo>
                  <a:lnTo>
                    <a:pt x="9511" y="16372"/>
                  </a:lnTo>
                  <a:cubicBezTo>
                    <a:pt x="12681" y="16154"/>
                    <a:pt x="15086" y="13384"/>
                    <a:pt x="14868" y="10178"/>
                  </a:cubicBezTo>
                  <a:lnTo>
                    <a:pt x="14613" y="6825"/>
                  </a:lnTo>
                  <a:cubicBezTo>
                    <a:pt x="14576" y="6497"/>
                    <a:pt x="14503" y="6133"/>
                    <a:pt x="14467" y="5805"/>
                  </a:cubicBezTo>
                  <a:cubicBezTo>
                    <a:pt x="14103" y="3109"/>
                    <a:pt x="13119" y="1578"/>
                    <a:pt x="11734" y="740"/>
                  </a:cubicBezTo>
                  <a:cubicBezTo>
                    <a:pt x="10798" y="212"/>
                    <a:pt x="9658" y="1"/>
                    <a:pt x="8374" y="1"/>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5"/>
            <p:cNvSpPr/>
            <p:nvPr/>
          </p:nvSpPr>
          <p:spPr>
            <a:xfrm>
              <a:off x="522325" y="1535700"/>
              <a:ext cx="212275" cy="238675"/>
            </a:xfrm>
            <a:custGeom>
              <a:rect b="b" l="l" r="r" t="t"/>
              <a:pathLst>
                <a:path extrusionOk="0" h="9547" w="8491">
                  <a:moveTo>
                    <a:pt x="6122" y="0"/>
                  </a:moveTo>
                  <a:cubicBezTo>
                    <a:pt x="6122" y="0"/>
                    <a:pt x="1" y="219"/>
                    <a:pt x="3171" y="9365"/>
                  </a:cubicBezTo>
                  <a:lnTo>
                    <a:pt x="5722" y="9547"/>
                  </a:lnTo>
                  <a:cubicBezTo>
                    <a:pt x="8491" y="7725"/>
                    <a:pt x="7507" y="3644"/>
                    <a:pt x="7507" y="3644"/>
                  </a:cubicBezTo>
                  <a:cubicBezTo>
                    <a:pt x="7216" y="2369"/>
                    <a:pt x="6742" y="1166"/>
                    <a:pt x="6122" y="0"/>
                  </a:cubicBezTo>
                  <a:close/>
                </a:path>
              </a:pathLst>
            </a:custGeom>
            <a:solidFill>
              <a:srgbClr val="824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5"/>
            <p:cNvSpPr/>
            <p:nvPr/>
          </p:nvSpPr>
          <p:spPr>
            <a:xfrm>
              <a:off x="731850" y="1674475"/>
              <a:ext cx="143050" cy="132525"/>
            </a:xfrm>
            <a:custGeom>
              <a:rect b="b" l="l" r="r" t="t"/>
              <a:pathLst>
                <a:path extrusionOk="0" h="5301" w="5722">
                  <a:moveTo>
                    <a:pt x="2795" y="0"/>
                  </a:moveTo>
                  <a:cubicBezTo>
                    <a:pt x="2446" y="0"/>
                    <a:pt x="2090" y="78"/>
                    <a:pt x="1750" y="243"/>
                  </a:cubicBezTo>
                  <a:cubicBezTo>
                    <a:pt x="474" y="935"/>
                    <a:pt x="1" y="2502"/>
                    <a:pt x="620" y="3777"/>
                  </a:cubicBezTo>
                  <a:cubicBezTo>
                    <a:pt x="1018" y="4732"/>
                    <a:pt x="1937" y="5301"/>
                    <a:pt x="2899" y="5301"/>
                  </a:cubicBezTo>
                  <a:cubicBezTo>
                    <a:pt x="3259" y="5301"/>
                    <a:pt x="3625" y="5221"/>
                    <a:pt x="3972" y="5053"/>
                  </a:cubicBezTo>
                  <a:cubicBezTo>
                    <a:pt x="5211" y="4360"/>
                    <a:pt x="5721" y="2830"/>
                    <a:pt x="5066" y="1518"/>
                  </a:cubicBezTo>
                  <a:cubicBezTo>
                    <a:pt x="4665" y="583"/>
                    <a:pt x="3755" y="0"/>
                    <a:pt x="27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5"/>
            <p:cNvSpPr/>
            <p:nvPr/>
          </p:nvSpPr>
          <p:spPr>
            <a:xfrm>
              <a:off x="755550" y="1684550"/>
              <a:ext cx="77450" cy="109875"/>
            </a:xfrm>
            <a:custGeom>
              <a:rect b="b" l="l" r="r" t="t"/>
              <a:pathLst>
                <a:path extrusionOk="0" h="4395" w="3098">
                  <a:moveTo>
                    <a:pt x="1813" y="1"/>
                  </a:moveTo>
                  <a:cubicBezTo>
                    <a:pt x="1706" y="1"/>
                    <a:pt x="1599" y="8"/>
                    <a:pt x="1494" y="22"/>
                  </a:cubicBezTo>
                  <a:lnTo>
                    <a:pt x="0" y="3228"/>
                  </a:lnTo>
                  <a:cubicBezTo>
                    <a:pt x="255" y="3739"/>
                    <a:pt x="692" y="4176"/>
                    <a:pt x="1239" y="4395"/>
                  </a:cubicBezTo>
                  <a:lnTo>
                    <a:pt x="3097" y="423"/>
                  </a:lnTo>
                  <a:cubicBezTo>
                    <a:pt x="2715" y="129"/>
                    <a:pt x="2261" y="1"/>
                    <a:pt x="1813" y="1"/>
                  </a:cubicBezTo>
                  <a:close/>
                </a:path>
              </a:pathLst>
            </a:custGeom>
            <a:solidFill>
              <a:srgbClr val="40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5"/>
            <p:cNvSpPr/>
            <p:nvPr/>
          </p:nvSpPr>
          <p:spPr>
            <a:xfrm>
              <a:off x="798350" y="1703300"/>
              <a:ext cx="55600" cy="94200"/>
            </a:xfrm>
            <a:custGeom>
              <a:rect b="b" l="l" r="r" t="t"/>
              <a:pathLst>
                <a:path extrusionOk="0" h="3768" w="2224">
                  <a:moveTo>
                    <a:pt x="1750" y="1"/>
                  </a:moveTo>
                  <a:lnTo>
                    <a:pt x="1" y="3754"/>
                  </a:lnTo>
                  <a:cubicBezTo>
                    <a:pt x="73" y="3763"/>
                    <a:pt x="149" y="3768"/>
                    <a:pt x="225" y="3768"/>
                  </a:cubicBezTo>
                  <a:cubicBezTo>
                    <a:pt x="454" y="3768"/>
                    <a:pt x="693" y="3727"/>
                    <a:pt x="912" y="3645"/>
                  </a:cubicBezTo>
                  <a:lnTo>
                    <a:pt x="2223" y="875"/>
                  </a:lnTo>
                  <a:cubicBezTo>
                    <a:pt x="2187" y="766"/>
                    <a:pt x="2114" y="657"/>
                    <a:pt x="2078" y="547"/>
                  </a:cubicBezTo>
                  <a:cubicBezTo>
                    <a:pt x="2005" y="365"/>
                    <a:pt x="1859" y="183"/>
                    <a:pt x="1750" y="1"/>
                  </a:cubicBezTo>
                  <a:close/>
                </a:path>
              </a:pathLst>
            </a:custGeom>
            <a:solidFill>
              <a:srgbClr val="40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5"/>
            <p:cNvSpPr/>
            <p:nvPr/>
          </p:nvSpPr>
          <p:spPr>
            <a:xfrm>
              <a:off x="618900" y="1478450"/>
              <a:ext cx="350750" cy="295925"/>
            </a:xfrm>
            <a:custGeom>
              <a:rect b="b" l="l" r="r" t="t"/>
              <a:pathLst>
                <a:path extrusionOk="0" h="11837" w="14030">
                  <a:moveTo>
                    <a:pt x="7417" y="0"/>
                  </a:moveTo>
                  <a:cubicBezTo>
                    <a:pt x="4522" y="0"/>
                    <a:pt x="1460" y="1121"/>
                    <a:pt x="0" y="3165"/>
                  </a:cubicBezTo>
                  <a:lnTo>
                    <a:pt x="1859" y="11837"/>
                  </a:lnTo>
                  <a:cubicBezTo>
                    <a:pt x="5903" y="8630"/>
                    <a:pt x="4883" y="2035"/>
                    <a:pt x="4883" y="2035"/>
                  </a:cubicBezTo>
                  <a:lnTo>
                    <a:pt x="4883" y="2035"/>
                  </a:lnTo>
                  <a:cubicBezTo>
                    <a:pt x="4883" y="2035"/>
                    <a:pt x="6332" y="4801"/>
                    <a:pt x="11155" y="4801"/>
                  </a:cubicBezTo>
                  <a:cubicBezTo>
                    <a:pt x="12005" y="4801"/>
                    <a:pt x="12959" y="4715"/>
                    <a:pt x="14029" y="4513"/>
                  </a:cubicBezTo>
                  <a:cubicBezTo>
                    <a:pt x="13702" y="1411"/>
                    <a:pt x="10664" y="0"/>
                    <a:pt x="7417" y="0"/>
                  </a:cubicBezTo>
                  <a:close/>
                </a:path>
              </a:pathLst>
            </a:custGeom>
            <a:solidFill>
              <a:srgbClr val="824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5"/>
            <p:cNvSpPr/>
            <p:nvPr/>
          </p:nvSpPr>
          <p:spPr>
            <a:xfrm>
              <a:off x="641675" y="1722425"/>
              <a:ext cx="112975" cy="56525"/>
            </a:xfrm>
            <a:custGeom>
              <a:rect b="b" l="l" r="r" t="t"/>
              <a:pathLst>
                <a:path extrusionOk="0" h="2261" w="4519">
                  <a:moveTo>
                    <a:pt x="4373" y="1"/>
                  </a:moveTo>
                  <a:lnTo>
                    <a:pt x="3316" y="329"/>
                  </a:lnTo>
                  <a:lnTo>
                    <a:pt x="0" y="1786"/>
                  </a:lnTo>
                  <a:lnTo>
                    <a:pt x="182" y="2260"/>
                  </a:lnTo>
                  <a:lnTo>
                    <a:pt x="3462" y="803"/>
                  </a:lnTo>
                  <a:lnTo>
                    <a:pt x="4519" y="475"/>
                  </a:lnTo>
                  <a:lnTo>
                    <a:pt x="43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5"/>
            <p:cNvSpPr/>
            <p:nvPr/>
          </p:nvSpPr>
          <p:spPr>
            <a:xfrm>
              <a:off x="349250" y="1816275"/>
              <a:ext cx="400850" cy="415400"/>
            </a:xfrm>
            <a:custGeom>
              <a:rect b="b" l="l" r="r" t="t"/>
              <a:pathLst>
                <a:path extrusionOk="0" h="16616" w="16034">
                  <a:moveTo>
                    <a:pt x="13446" y="7288"/>
                  </a:moveTo>
                  <a:lnTo>
                    <a:pt x="13446" y="7288"/>
                  </a:lnTo>
                  <a:cubicBezTo>
                    <a:pt x="13884" y="8053"/>
                    <a:pt x="14175" y="8927"/>
                    <a:pt x="14284" y="9802"/>
                  </a:cubicBezTo>
                  <a:cubicBezTo>
                    <a:pt x="14394" y="10713"/>
                    <a:pt x="14175" y="11624"/>
                    <a:pt x="13701" y="12389"/>
                  </a:cubicBezTo>
                  <a:cubicBezTo>
                    <a:pt x="13228" y="13154"/>
                    <a:pt x="12390" y="13628"/>
                    <a:pt x="11479" y="13664"/>
                  </a:cubicBezTo>
                  <a:cubicBezTo>
                    <a:pt x="13228" y="12061"/>
                    <a:pt x="13993" y="9620"/>
                    <a:pt x="13446" y="7288"/>
                  </a:cubicBezTo>
                  <a:close/>
                  <a:moveTo>
                    <a:pt x="9511" y="0"/>
                  </a:moveTo>
                  <a:cubicBezTo>
                    <a:pt x="9511" y="0"/>
                    <a:pt x="8928" y="2405"/>
                    <a:pt x="4482" y="6049"/>
                  </a:cubicBezTo>
                  <a:cubicBezTo>
                    <a:pt x="0" y="9656"/>
                    <a:pt x="1422" y="15996"/>
                    <a:pt x="1422" y="15996"/>
                  </a:cubicBezTo>
                  <a:cubicBezTo>
                    <a:pt x="3644" y="14029"/>
                    <a:pt x="14758" y="16616"/>
                    <a:pt x="15414" y="12134"/>
                  </a:cubicBezTo>
                  <a:cubicBezTo>
                    <a:pt x="16033" y="7616"/>
                    <a:pt x="11078" y="3972"/>
                    <a:pt x="10932" y="838"/>
                  </a:cubicBezTo>
                  <a:lnTo>
                    <a:pt x="9511" y="0"/>
                  </a:lnTo>
                  <a:close/>
                </a:path>
              </a:pathLst>
            </a:custGeom>
            <a:solidFill>
              <a:srgbClr val="824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5"/>
            <p:cNvSpPr/>
            <p:nvPr/>
          </p:nvSpPr>
          <p:spPr>
            <a:xfrm>
              <a:off x="536000" y="1726250"/>
              <a:ext cx="159450" cy="152100"/>
            </a:xfrm>
            <a:custGeom>
              <a:rect b="b" l="l" r="r" t="t"/>
              <a:pathLst>
                <a:path extrusionOk="0" h="6084" w="6378">
                  <a:moveTo>
                    <a:pt x="2807" y="0"/>
                  </a:moveTo>
                  <a:cubicBezTo>
                    <a:pt x="2345" y="0"/>
                    <a:pt x="1920" y="154"/>
                    <a:pt x="1531" y="394"/>
                  </a:cubicBezTo>
                  <a:cubicBezTo>
                    <a:pt x="0" y="1342"/>
                    <a:pt x="183" y="4403"/>
                    <a:pt x="2077" y="5642"/>
                  </a:cubicBezTo>
                  <a:cubicBezTo>
                    <a:pt x="2520" y="5946"/>
                    <a:pt x="3007" y="6084"/>
                    <a:pt x="3488" y="6084"/>
                  </a:cubicBezTo>
                  <a:cubicBezTo>
                    <a:pt x="4793" y="6084"/>
                    <a:pt x="6055" y="5074"/>
                    <a:pt x="6268" y="3637"/>
                  </a:cubicBezTo>
                  <a:lnTo>
                    <a:pt x="6377" y="2909"/>
                  </a:lnTo>
                  <a:cubicBezTo>
                    <a:pt x="5003" y="734"/>
                    <a:pt x="3817" y="0"/>
                    <a:pt x="2807" y="0"/>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5"/>
            <p:cNvSpPr/>
            <p:nvPr/>
          </p:nvSpPr>
          <p:spPr>
            <a:xfrm>
              <a:off x="603400" y="1793500"/>
              <a:ext cx="46500" cy="42825"/>
            </a:xfrm>
            <a:custGeom>
              <a:rect b="b" l="l" r="r" t="t"/>
              <a:pathLst>
                <a:path extrusionOk="0" h="1713" w="1860">
                  <a:moveTo>
                    <a:pt x="402" y="0"/>
                  </a:moveTo>
                  <a:lnTo>
                    <a:pt x="1" y="474"/>
                  </a:lnTo>
                  <a:lnTo>
                    <a:pt x="1458" y="1713"/>
                  </a:lnTo>
                  <a:lnTo>
                    <a:pt x="1859" y="1275"/>
                  </a:lnTo>
                  <a:lnTo>
                    <a:pt x="402" y="0"/>
                  </a:lnTo>
                  <a:close/>
                </a:path>
              </a:pathLst>
            </a:custGeom>
            <a:solidFill>
              <a:srgbClr val="AA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5"/>
            <p:cNvSpPr/>
            <p:nvPr/>
          </p:nvSpPr>
          <p:spPr>
            <a:xfrm>
              <a:off x="740650" y="1617450"/>
              <a:ext cx="78225" cy="33925"/>
            </a:xfrm>
            <a:custGeom>
              <a:rect b="b" l="l" r="r" t="t"/>
              <a:pathLst>
                <a:path extrusionOk="0" h="1357" w="3129">
                  <a:moveTo>
                    <a:pt x="1846" y="0"/>
                  </a:moveTo>
                  <a:cubicBezTo>
                    <a:pt x="1541" y="0"/>
                    <a:pt x="1184" y="79"/>
                    <a:pt x="851" y="265"/>
                  </a:cubicBezTo>
                  <a:cubicBezTo>
                    <a:pt x="0" y="759"/>
                    <a:pt x="18" y="1356"/>
                    <a:pt x="748" y="1356"/>
                  </a:cubicBezTo>
                  <a:cubicBezTo>
                    <a:pt x="987" y="1356"/>
                    <a:pt x="1303" y="1292"/>
                    <a:pt x="1689" y="1139"/>
                  </a:cubicBezTo>
                  <a:cubicBezTo>
                    <a:pt x="3128" y="579"/>
                    <a:pt x="2677" y="0"/>
                    <a:pt x="18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5"/>
            <p:cNvSpPr/>
            <p:nvPr/>
          </p:nvSpPr>
          <p:spPr>
            <a:xfrm>
              <a:off x="889175" y="1599525"/>
              <a:ext cx="92975" cy="28225"/>
            </a:xfrm>
            <a:custGeom>
              <a:rect b="b" l="l" r="r" t="t"/>
              <a:pathLst>
                <a:path extrusionOk="0" h="1129" w="3719">
                  <a:moveTo>
                    <a:pt x="1657" y="0"/>
                  </a:moveTo>
                  <a:cubicBezTo>
                    <a:pt x="1537" y="0"/>
                    <a:pt x="1412" y="11"/>
                    <a:pt x="1287" y="34"/>
                  </a:cubicBezTo>
                  <a:cubicBezTo>
                    <a:pt x="1" y="249"/>
                    <a:pt x="116" y="1128"/>
                    <a:pt x="1700" y="1128"/>
                  </a:cubicBezTo>
                  <a:cubicBezTo>
                    <a:pt x="1732" y="1128"/>
                    <a:pt x="1764" y="1128"/>
                    <a:pt x="1797" y="1127"/>
                  </a:cubicBezTo>
                  <a:cubicBezTo>
                    <a:pt x="3719" y="1061"/>
                    <a:pt x="2869" y="0"/>
                    <a:pt x="1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5"/>
            <p:cNvSpPr/>
            <p:nvPr/>
          </p:nvSpPr>
          <p:spPr>
            <a:xfrm>
              <a:off x="811100" y="1819900"/>
              <a:ext cx="67450" cy="36475"/>
            </a:xfrm>
            <a:custGeom>
              <a:rect b="b" l="l" r="r" t="t"/>
              <a:pathLst>
                <a:path extrusionOk="0" h="1459" w="2698">
                  <a:moveTo>
                    <a:pt x="511" y="1"/>
                  </a:moveTo>
                  <a:lnTo>
                    <a:pt x="1" y="37"/>
                  </a:lnTo>
                  <a:cubicBezTo>
                    <a:pt x="74" y="657"/>
                    <a:pt x="474" y="1167"/>
                    <a:pt x="1057" y="1385"/>
                  </a:cubicBezTo>
                  <a:cubicBezTo>
                    <a:pt x="1203" y="1458"/>
                    <a:pt x="1385" y="1458"/>
                    <a:pt x="1568" y="1458"/>
                  </a:cubicBezTo>
                  <a:cubicBezTo>
                    <a:pt x="1968" y="1458"/>
                    <a:pt x="2369" y="1313"/>
                    <a:pt x="2697" y="1021"/>
                  </a:cubicBezTo>
                  <a:lnTo>
                    <a:pt x="2333" y="657"/>
                  </a:lnTo>
                  <a:cubicBezTo>
                    <a:pt x="2114" y="863"/>
                    <a:pt x="1851" y="956"/>
                    <a:pt x="1593" y="956"/>
                  </a:cubicBezTo>
                  <a:cubicBezTo>
                    <a:pt x="1078" y="956"/>
                    <a:pt x="584" y="584"/>
                    <a:pt x="511" y="1"/>
                  </a:cubicBezTo>
                  <a:close/>
                </a:path>
              </a:pathLst>
            </a:custGeom>
            <a:solidFill>
              <a:srgbClr val="824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5"/>
            <p:cNvSpPr/>
            <p:nvPr/>
          </p:nvSpPr>
          <p:spPr>
            <a:xfrm>
              <a:off x="887625" y="1651400"/>
              <a:ext cx="140325" cy="132875"/>
            </a:xfrm>
            <a:custGeom>
              <a:rect b="b" l="l" r="r" t="t"/>
              <a:pathLst>
                <a:path extrusionOk="0" h="5315" w="5613">
                  <a:moveTo>
                    <a:pt x="2756" y="1"/>
                  </a:moveTo>
                  <a:cubicBezTo>
                    <a:pt x="2482" y="1"/>
                    <a:pt x="2204" y="47"/>
                    <a:pt x="1932" y="145"/>
                  </a:cubicBezTo>
                  <a:cubicBezTo>
                    <a:pt x="620" y="728"/>
                    <a:pt x="1" y="2222"/>
                    <a:pt x="474" y="3534"/>
                  </a:cubicBezTo>
                  <a:cubicBezTo>
                    <a:pt x="794" y="4610"/>
                    <a:pt x="1787" y="5315"/>
                    <a:pt x="2860" y="5315"/>
                  </a:cubicBezTo>
                  <a:cubicBezTo>
                    <a:pt x="3132" y="5315"/>
                    <a:pt x="3409" y="5270"/>
                    <a:pt x="3681" y="5174"/>
                  </a:cubicBezTo>
                  <a:cubicBezTo>
                    <a:pt x="4993" y="4591"/>
                    <a:pt x="5612" y="3097"/>
                    <a:pt x="5138" y="1749"/>
                  </a:cubicBezTo>
                  <a:cubicBezTo>
                    <a:pt x="4792" y="680"/>
                    <a:pt x="3804" y="1"/>
                    <a:pt x="27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5"/>
            <p:cNvSpPr/>
            <p:nvPr/>
          </p:nvSpPr>
          <p:spPr>
            <a:xfrm>
              <a:off x="1000575" y="1689650"/>
              <a:ext cx="24625" cy="15500"/>
            </a:xfrm>
            <a:custGeom>
              <a:rect b="b" l="l" r="r" t="t"/>
              <a:pathLst>
                <a:path extrusionOk="0" h="620" w="985">
                  <a:moveTo>
                    <a:pt x="912" y="0"/>
                  </a:moveTo>
                  <a:lnTo>
                    <a:pt x="1" y="109"/>
                  </a:lnTo>
                  <a:lnTo>
                    <a:pt x="74" y="620"/>
                  </a:lnTo>
                  <a:lnTo>
                    <a:pt x="985" y="474"/>
                  </a:lnTo>
                  <a:lnTo>
                    <a:pt x="9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5"/>
            <p:cNvSpPr/>
            <p:nvPr/>
          </p:nvSpPr>
          <p:spPr>
            <a:xfrm>
              <a:off x="908575" y="1661275"/>
              <a:ext cx="82925" cy="107650"/>
            </a:xfrm>
            <a:custGeom>
              <a:rect b="b" l="l" r="r" t="t"/>
              <a:pathLst>
                <a:path extrusionOk="0" h="4306" w="3317">
                  <a:moveTo>
                    <a:pt x="1923" y="1"/>
                  </a:moveTo>
                  <a:cubicBezTo>
                    <a:pt x="1877" y="1"/>
                    <a:pt x="1832" y="2"/>
                    <a:pt x="1786" y="6"/>
                  </a:cubicBezTo>
                  <a:lnTo>
                    <a:pt x="1" y="3030"/>
                  </a:lnTo>
                  <a:cubicBezTo>
                    <a:pt x="146" y="3576"/>
                    <a:pt x="547" y="4050"/>
                    <a:pt x="1057" y="4305"/>
                  </a:cubicBezTo>
                  <a:lnTo>
                    <a:pt x="3317" y="552"/>
                  </a:lnTo>
                  <a:cubicBezTo>
                    <a:pt x="2916" y="185"/>
                    <a:pt x="2423" y="1"/>
                    <a:pt x="1923" y="1"/>
                  </a:cubicBezTo>
                  <a:close/>
                </a:path>
              </a:pathLst>
            </a:custGeom>
            <a:solidFill>
              <a:srgbClr val="40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5"/>
            <p:cNvSpPr/>
            <p:nvPr/>
          </p:nvSpPr>
          <p:spPr>
            <a:xfrm>
              <a:off x="946850" y="1684175"/>
              <a:ext cx="62875" cy="89750"/>
            </a:xfrm>
            <a:custGeom>
              <a:rect b="b" l="l" r="r" t="t"/>
              <a:pathLst>
                <a:path extrusionOk="0" h="3590" w="2515">
                  <a:moveTo>
                    <a:pt x="2150" y="0"/>
                  </a:moveTo>
                  <a:lnTo>
                    <a:pt x="0" y="3535"/>
                  </a:lnTo>
                  <a:cubicBezTo>
                    <a:pt x="164" y="3571"/>
                    <a:pt x="319" y="3590"/>
                    <a:pt x="469" y="3590"/>
                  </a:cubicBezTo>
                  <a:cubicBezTo>
                    <a:pt x="620" y="3590"/>
                    <a:pt x="765" y="3571"/>
                    <a:pt x="911" y="3535"/>
                  </a:cubicBezTo>
                  <a:lnTo>
                    <a:pt x="2514" y="911"/>
                  </a:lnTo>
                  <a:cubicBezTo>
                    <a:pt x="2478" y="802"/>
                    <a:pt x="2478" y="693"/>
                    <a:pt x="2441" y="584"/>
                  </a:cubicBezTo>
                  <a:cubicBezTo>
                    <a:pt x="2369" y="365"/>
                    <a:pt x="2259" y="183"/>
                    <a:pt x="2150" y="0"/>
                  </a:cubicBezTo>
                  <a:close/>
                </a:path>
              </a:pathLst>
            </a:custGeom>
            <a:solidFill>
              <a:srgbClr val="40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5"/>
            <p:cNvSpPr/>
            <p:nvPr/>
          </p:nvSpPr>
          <p:spPr>
            <a:xfrm>
              <a:off x="872150" y="1682350"/>
              <a:ext cx="80175" cy="132125"/>
            </a:xfrm>
            <a:custGeom>
              <a:rect b="b" l="l" r="r" t="t"/>
              <a:pathLst>
                <a:path extrusionOk="0" h="5285" w="3207">
                  <a:moveTo>
                    <a:pt x="510" y="1"/>
                  </a:moveTo>
                  <a:lnTo>
                    <a:pt x="0" y="292"/>
                  </a:lnTo>
                  <a:lnTo>
                    <a:pt x="620" y="4665"/>
                  </a:lnTo>
                  <a:lnTo>
                    <a:pt x="510" y="5284"/>
                  </a:lnTo>
                  <a:lnTo>
                    <a:pt x="911" y="5284"/>
                  </a:lnTo>
                  <a:cubicBezTo>
                    <a:pt x="2514" y="5211"/>
                    <a:pt x="3207" y="3280"/>
                    <a:pt x="2077" y="2150"/>
                  </a:cubicBezTo>
                  <a:cubicBezTo>
                    <a:pt x="1458" y="1531"/>
                    <a:pt x="911" y="802"/>
                    <a:pt x="510" y="1"/>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5"/>
            <p:cNvSpPr/>
            <p:nvPr/>
          </p:nvSpPr>
          <p:spPr>
            <a:xfrm>
              <a:off x="872150" y="1682350"/>
              <a:ext cx="80175" cy="132125"/>
            </a:xfrm>
            <a:custGeom>
              <a:rect b="b" l="l" r="r" t="t"/>
              <a:pathLst>
                <a:path extrusionOk="0" h="5285" w="3207">
                  <a:moveTo>
                    <a:pt x="510" y="1"/>
                  </a:moveTo>
                  <a:lnTo>
                    <a:pt x="0" y="292"/>
                  </a:lnTo>
                  <a:cubicBezTo>
                    <a:pt x="401" y="1130"/>
                    <a:pt x="984" y="1932"/>
                    <a:pt x="1676" y="2588"/>
                  </a:cubicBezTo>
                  <a:cubicBezTo>
                    <a:pt x="2041" y="2952"/>
                    <a:pt x="2150" y="3535"/>
                    <a:pt x="1895" y="4009"/>
                  </a:cubicBezTo>
                  <a:cubicBezTo>
                    <a:pt x="1676" y="4415"/>
                    <a:pt x="1269" y="4688"/>
                    <a:pt x="836" y="4688"/>
                  </a:cubicBezTo>
                  <a:cubicBezTo>
                    <a:pt x="764" y="4688"/>
                    <a:pt x="692" y="4680"/>
                    <a:pt x="620" y="4665"/>
                  </a:cubicBezTo>
                  <a:lnTo>
                    <a:pt x="510" y="5284"/>
                  </a:lnTo>
                  <a:lnTo>
                    <a:pt x="911" y="5284"/>
                  </a:lnTo>
                  <a:cubicBezTo>
                    <a:pt x="2514" y="5211"/>
                    <a:pt x="3207" y="3280"/>
                    <a:pt x="2077" y="2150"/>
                  </a:cubicBezTo>
                  <a:cubicBezTo>
                    <a:pt x="1458" y="1531"/>
                    <a:pt x="911" y="802"/>
                    <a:pt x="510" y="1"/>
                  </a:cubicBezTo>
                  <a:close/>
                </a:path>
              </a:pathLst>
            </a:custGeom>
            <a:solidFill>
              <a:srgbClr val="AA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5"/>
            <p:cNvSpPr/>
            <p:nvPr/>
          </p:nvSpPr>
          <p:spPr>
            <a:xfrm>
              <a:off x="238125" y="4571000"/>
              <a:ext cx="480100" cy="261475"/>
            </a:xfrm>
            <a:custGeom>
              <a:rect b="b" l="l" r="r" t="t"/>
              <a:pathLst>
                <a:path extrusionOk="0" h="10459" w="19204">
                  <a:moveTo>
                    <a:pt x="2368" y="0"/>
                  </a:moveTo>
                  <a:lnTo>
                    <a:pt x="1530" y="3826"/>
                  </a:lnTo>
                  <a:lnTo>
                    <a:pt x="838" y="6924"/>
                  </a:lnTo>
                  <a:lnTo>
                    <a:pt x="0" y="10458"/>
                  </a:lnTo>
                  <a:lnTo>
                    <a:pt x="19203" y="10458"/>
                  </a:lnTo>
                  <a:lnTo>
                    <a:pt x="19130" y="8636"/>
                  </a:lnTo>
                  <a:cubicBezTo>
                    <a:pt x="19094" y="8053"/>
                    <a:pt x="18984" y="7470"/>
                    <a:pt x="18766" y="6960"/>
                  </a:cubicBezTo>
                  <a:cubicBezTo>
                    <a:pt x="18292" y="5831"/>
                    <a:pt x="17418" y="4992"/>
                    <a:pt x="16288" y="4555"/>
                  </a:cubicBezTo>
                  <a:lnTo>
                    <a:pt x="15778" y="4373"/>
                  </a:lnTo>
                  <a:cubicBezTo>
                    <a:pt x="15341" y="4191"/>
                    <a:pt x="14903" y="3972"/>
                    <a:pt x="14539" y="3681"/>
                  </a:cubicBezTo>
                  <a:cubicBezTo>
                    <a:pt x="14502" y="3644"/>
                    <a:pt x="14466" y="3644"/>
                    <a:pt x="14430" y="3608"/>
                  </a:cubicBezTo>
                  <a:cubicBezTo>
                    <a:pt x="14065" y="3353"/>
                    <a:pt x="13774" y="3025"/>
                    <a:pt x="13519" y="2697"/>
                  </a:cubicBezTo>
                  <a:cubicBezTo>
                    <a:pt x="12899" y="1932"/>
                    <a:pt x="12535" y="984"/>
                    <a:pt x="12425" y="37"/>
                  </a:cubicBezTo>
                  <a:lnTo>
                    <a:pt x="23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5"/>
            <p:cNvSpPr/>
            <p:nvPr/>
          </p:nvSpPr>
          <p:spPr>
            <a:xfrm>
              <a:off x="238125" y="4663000"/>
              <a:ext cx="493750" cy="169475"/>
            </a:xfrm>
            <a:custGeom>
              <a:rect b="b" l="l" r="r" t="t"/>
              <a:pathLst>
                <a:path extrusionOk="0" h="6779" w="19750">
                  <a:moveTo>
                    <a:pt x="14502" y="1"/>
                  </a:moveTo>
                  <a:lnTo>
                    <a:pt x="11587" y="5029"/>
                  </a:lnTo>
                  <a:lnTo>
                    <a:pt x="4992" y="5029"/>
                  </a:lnTo>
                  <a:cubicBezTo>
                    <a:pt x="4555" y="1240"/>
                    <a:pt x="3024" y="365"/>
                    <a:pt x="1530" y="146"/>
                  </a:cubicBezTo>
                  <a:lnTo>
                    <a:pt x="838" y="3244"/>
                  </a:lnTo>
                  <a:lnTo>
                    <a:pt x="0" y="6778"/>
                  </a:lnTo>
                  <a:lnTo>
                    <a:pt x="19750" y="6778"/>
                  </a:lnTo>
                  <a:lnTo>
                    <a:pt x="19677" y="4956"/>
                  </a:lnTo>
                  <a:cubicBezTo>
                    <a:pt x="19640" y="4373"/>
                    <a:pt x="19495" y="3790"/>
                    <a:pt x="19276" y="3280"/>
                  </a:cubicBezTo>
                  <a:cubicBezTo>
                    <a:pt x="18839" y="2187"/>
                    <a:pt x="17454" y="1349"/>
                    <a:pt x="16288" y="875"/>
                  </a:cubicBezTo>
                  <a:lnTo>
                    <a:pt x="15778" y="693"/>
                  </a:lnTo>
                  <a:cubicBezTo>
                    <a:pt x="15304" y="511"/>
                    <a:pt x="14903" y="292"/>
                    <a:pt x="145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5"/>
            <p:cNvSpPr/>
            <p:nvPr/>
          </p:nvSpPr>
          <p:spPr>
            <a:xfrm>
              <a:off x="2084625" y="2000275"/>
              <a:ext cx="433650" cy="295575"/>
            </a:xfrm>
            <a:custGeom>
              <a:rect b="b" l="l" r="r" t="t"/>
              <a:pathLst>
                <a:path extrusionOk="0" h="11823" w="17346">
                  <a:moveTo>
                    <a:pt x="6523" y="1"/>
                  </a:moveTo>
                  <a:lnTo>
                    <a:pt x="1" y="10349"/>
                  </a:lnTo>
                  <a:cubicBezTo>
                    <a:pt x="3620" y="11612"/>
                    <a:pt x="10122" y="11823"/>
                    <a:pt x="14055" y="11823"/>
                  </a:cubicBezTo>
                  <a:cubicBezTo>
                    <a:pt x="16021" y="11823"/>
                    <a:pt x="17345" y="11770"/>
                    <a:pt x="17345" y="11770"/>
                  </a:cubicBezTo>
                  <a:lnTo>
                    <a:pt x="17345" y="3899"/>
                  </a:lnTo>
                  <a:lnTo>
                    <a:pt x="6523" y="1"/>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5"/>
            <p:cNvSpPr/>
            <p:nvPr/>
          </p:nvSpPr>
          <p:spPr>
            <a:xfrm>
              <a:off x="1519825" y="1618575"/>
              <a:ext cx="306125" cy="291550"/>
            </a:xfrm>
            <a:custGeom>
              <a:rect b="b" l="l" r="r" t="t"/>
              <a:pathLst>
                <a:path extrusionOk="0" h="11662" w="12245">
                  <a:moveTo>
                    <a:pt x="8272" y="1"/>
                  </a:moveTo>
                  <a:lnTo>
                    <a:pt x="1" y="365"/>
                  </a:lnTo>
                  <a:lnTo>
                    <a:pt x="3973" y="11661"/>
                  </a:lnTo>
                  <a:lnTo>
                    <a:pt x="12244" y="11297"/>
                  </a:lnTo>
                  <a:lnTo>
                    <a:pt x="11115" y="8090"/>
                  </a:lnTo>
                  <a:lnTo>
                    <a:pt x="8600" y="948"/>
                  </a:lnTo>
                  <a:lnTo>
                    <a:pt x="8272" y="1"/>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5"/>
            <p:cNvSpPr/>
            <p:nvPr/>
          </p:nvSpPr>
          <p:spPr>
            <a:xfrm>
              <a:off x="1566300" y="1642275"/>
              <a:ext cx="231400" cy="180525"/>
            </a:xfrm>
            <a:custGeom>
              <a:rect b="b" l="l" r="r" t="t"/>
              <a:pathLst>
                <a:path extrusionOk="0" h="7221" w="9256">
                  <a:moveTo>
                    <a:pt x="6741" y="0"/>
                  </a:moveTo>
                  <a:lnTo>
                    <a:pt x="0" y="292"/>
                  </a:lnTo>
                  <a:lnTo>
                    <a:pt x="1239" y="3753"/>
                  </a:lnTo>
                  <a:cubicBezTo>
                    <a:pt x="1908" y="5725"/>
                    <a:pt x="4448" y="7221"/>
                    <a:pt x="6953" y="7221"/>
                  </a:cubicBezTo>
                  <a:cubicBezTo>
                    <a:pt x="7040" y="7221"/>
                    <a:pt x="7128" y="7219"/>
                    <a:pt x="7215" y="7215"/>
                  </a:cubicBezTo>
                  <a:lnTo>
                    <a:pt x="9256" y="7142"/>
                  </a:lnTo>
                  <a:lnTo>
                    <a:pt x="6741" y="0"/>
                  </a:lnTo>
                  <a:close/>
                </a:path>
              </a:pathLst>
            </a:custGeom>
            <a:solidFill>
              <a:srgbClr val="643D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5"/>
            <p:cNvSpPr/>
            <p:nvPr/>
          </p:nvSpPr>
          <p:spPr>
            <a:xfrm>
              <a:off x="1408700" y="1246925"/>
              <a:ext cx="415425" cy="507425"/>
            </a:xfrm>
            <a:custGeom>
              <a:rect b="b" l="l" r="r" t="t"/>
              <a:pathLst>
                <a:path extrusionOk="0" h="20297" w="16617">
                  <a:moveTo>
                    <a:pt x="13045" y="0"/>
                  </a:moveTo>
                  <a:cubicBezTo>
                    <a:pt x="9329" y="1130"/>
                    <a:pt x="3681" y="4045"/>
                    <a:pt x="3280" y="4555"/>
                  </a:cubicBezTo>
                  <a:cubicBezTo>
                    <a:pt x="2843" y="5065"/>
                    <a:pt x="1567" y="9073"/>
                    <a:pt x="911" y="10640"/>
                  </a:cubicBezTo>
                  <a:cubicBezTo>
                    <a:pt x="0" y="12863"/>
                    <a:pt x="146" y="13701"/>
                    <a:pt x="3863" y="16798"/>
                  </a:cubicBezTo>
                  <a:cubicBezTo>
                    <a:pt x="3498" y="18401"/>
                    <a:pt x="4555" y="20041"/>
                    <a:pt x="6231" y="20296"/>
                  </a:cubicBezTo>
                  <a:lnTo>
                    <a:pt x="4446" y="11806"/>
                  </a:lnTo>
                  <a:lnTo>
                    <a:pt x="16325" y="6195"/>
                  </a:lnTo>
                  <a:cubicBezTo>
                    <a:pt x="16325" y="6195"/>
                    <a:pt x="16616" y="3717"/>
                    <a:pt x="15997" y="2660"/>
                  </a:cubicBezTo>
                  <a:cubicBezTo>
                    <a:pt x="15560" y="1858"/>
                    <a:pt x="13045" y="0"/>
                    <a:pt x="13045"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5"/>
            <p:cNvSpPr/>
            <p:nvPr/>
          </p:nvSpPr>
          <p:spPr>
            <a:xfrm>
              <a:off x="1530775" y="1351575"/>
              <a:ext cx="388075" cy="432825"/>
            </a:xfrm>
            <a:custGeom>
              <a:rect b="b" l="l" r="r" t="t"/>
              <a:pathLst>
                <a:path extrusionOk="0" h="17313" w="15523">
                  <a:moveTo>
                    <a:pt x="6949" y="0"/>
                  </a:moveTo>
                  <a:cubicBezTo>
                    <a:pt x="6186" y="0"/>
                    <a:pt x="5571" y="97"/>
                    <a:pt x="5247" y="223"/>
                  </a:cubicBezTo>
                  <a:cubicBezTo>
                    <a:pt x="3863" y="770"/>
                    <a:pt x="2587" y="1462"/>
                    <a:pt x="1676" y="2592"/>
                  </a:cubicBezTo>
                  <a:cubicBezTo>
                    <a:pt x="547" y="3976"/>
                    <a:pt x="0" y="5725"/>
                    <a:pt x="109" y="7474"/>
                  </a:cubicBezTo>
                  <a:cubicBezTo>
                    <a:pt x="109" y="7839"/>
                    <a:pt x="146" y="8167"/>
                    <a:pt x="219" y="8495"/>
                  </a:cubicBezTo>
                  <a:lnTo>
                    <a:pt x="2004" y="17313"/>
                  </a:lnTo>
                  <a:lnTo>
                    <a:pt x="10494" y="15564"/>
                  </a:lnTo>
                  <a:cubicBezTo>
                    <a:pt x="13519" y="14944"/>
                    <a:pt x="15523" y="11956"/>
                    <a:pt x="14903" y="8895"/>
                  </a:cubicBezTo>
                  <a:lnTo>
                    <a:pt x="14248" y="5652"/>
                  </a:lnTo>
                  <a:cubicBezTo>
                    <a:pt x="14175" y="5325"/>
                    <a:pt x="14029" y="4997"/>
                    <a:pt x="13956" y="4669"/>
                  </a:cubicBezTo>
                  <a:cubicBezTo>
                    <a:pt x="12995" y="907"/>
                    <a:pt x="9282" y="0"/>
                    <a:pt x="6949" y="0"/>
                  </a:cubicBez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5"/>
            <p:cNvSpPr/>
            <p:nvPr/>
          </p:nvSpPr>
          <p:spPr>
            <a:xfrm>
              <a:off x="1817725" y="1506300"/>
              <a:ext cx="37375" cy="47875"/>
            </a:xfrm>
            <a:custGeom>
              <a:rect b="b" l="l" r="r" t="t"/>
              <a:pathLst>
                <a:path extrusionOk="0" h="1915" w="1495">
                  <a:moveTo>
                    <a:pt x="633" y="1"/>
                  </a:moveTo>
                  <a:cubicBezTo>
                    <a:pt x="604" y="1"/>
                    <a:pt x="575" y="4"/>
                    <a:pt x="547" y="10"/>
                  </a:cubicBezTo>
                  <a:cubicBezTo>
                    <a:pt x="182" y="83"/>
                    <a:pt x="0" y="557"/>
                    <a:pt x="110" y="1103"/>
                  </a:cubicBezTo>
                  <a:cubicBezTo>
                    <a:pt x="209" y="1570"/>
                    <a:pt x="492" y="1914"/>
                    <a:pt x="846" y="1914"/>
                  </a:cubicBezTo>
                  <a:cubicBezTo>
                    <a:pt x="879" y="1914"/>
                    <a:pt x="913" y="1911"/>
                    <a:pt x="948" y="1905"/>
                  </a:cubicBezTo>
                  <a:cubicBezTo>
                    <a:pt x="1312" y="1832"/>
                    <a:pt x="1494" y="1358"/>
                    <a:pt x="1385" y="812"/>
                  </a:cubicBezTo>
                  <a:cubicBezTo>
                    <a:pt x="1285" y="345"/>
                    <a:pt x="941" y="1"/>
                    <a:pt x="63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5"/>
            <p:cNvSpPr/>
            <p:nvPr/>
          </p:nvSpPr>
          <p:spPr>
            <a:xfrm>
              <a:off x="1440850" y="1428150"/>
              <a:ext cx="206550" cy="204125"/>
            </a:xfrm>
            <a:custGeom>
              <a:rect b="b" l="l" r="r" t="t"/>
              <a:pathLst>
                <a:path extrusionOk="0" h="8165" w="8262">
                  <a:moveTo>
                    <a:pt x="3650" y="1"/>
                  </a:moveTo>
                  <a:cubicBezTo>
                    <a:pt x="3181" y="1"/>
                    <a:pt x="1" y="283"/>
                    <a:pt x="2504" y="8165"/>
                  </a:cubicBezTo>
                  <a:lnTo>
                    <a:pt x="4982" y="7982"/>
                  </a:lnTo>
                  <a:cubicBezTo>
                    <a:pt x="8261" y="6634"/>
                    <a:pt x="3706" y="2"/>
                    <a:pt x="3706" y="2"/>
                  </a:cubicBezTo>
                  <a:cubicBezTo>
                    <a:pt x="3706" y="2"/>
                    <a:pt x="3686" y="1"/>
                    <a:pt x="365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5"/>
            <p:cNvSpPr/>
            <p:nvPr/>
          </p:nvSpPr>
          <p:spPr>
            <a:xfrm>
              <a:off x="1438750" y="1568725"/>
              <a:ext cx="160350" cy="147575"/>
            </a:xfrm>
            <a:custGeom>
              <a:rect b="b" l="l" r="r" t="t"/>
              <a:pathLst>
                <a:path extrusionOk="0" h="5903" w="6414">
                  <a:moveTo>
                    <a:pt x="2841" y="1"/>
                  </a:moveTo>
                  <a:cubicBezTo>
                    <a:pt x="2278" y="1"/>
                    <a:pt x="1798" y="230"/>
                    <a:pt x="1385" y="574"/>
                  </a:cubicBezTo>
                  <a:cubicBezTo>
                    <a:pt x="1" y="1667"/>
                    <a:pt x="547" y="4618"/>
                    <a:pt x="2552" y="5639"/>
                  </a:cubicBezTo>
                  <a:cubicBezTo>
                    <a:pt x="2913" y="5820"/>
                    <a:pt x="3289" y="5902"/>
                    <a:pt x="3658" y="5902"/>
                  </a:cubicBezTo>
                  <a:cubicBezTo>
                    <a:pt x="5072" y="5902"/>
                    <a:pt x="6385" y="4685"/>
                    <a:pt x="6414" y="3125"/>
                  </a:cubicBezTo>
                  <a:lnTo>
                    <a:pt x="6378" y="2396"/>
                  </a:lnTo>
                  <a:cubicBezTo>
                    <a:pt x="4925" y="626"/>
                    <a:pt x="3770" y="1"/>
                    <a:pt x="2841" y="1"/>
                  </a:cubicBez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5"/>
            <p:cNvSpPr/>
            <p:nvPr/>
          </p:nvSpPr>
          <p:spPr>
            <a:xfrm>
              <a:off x="1771250" y="1494700"/>
              <a:ext cx="87475" cy="128475"/>
            </a:xfrm>
            <a:custGeom>
              <a:rect b="b" l="l" r="r" t="t"/>
              <a:pathLst>
                <a:path extrusionOk="0" h="5139" w="3499">
                  <a:moveTo>
                    <a:pt x="475" y="0"/>
                  </a:moveTo>
                  <a:lnTo>
                    <a:pt x="1" y="328"/>
                  </a:lnTo>
                  <a:cubicBezTo>
                    <a:pt x="511" y="1130"/>
                    <a:pt x="1167" y="1822"/>
                    <a:pt x="1932" y="2369"/>
                  </a:cubicBezTo>
                  <a:cubicBezTo>
                    <a:pt x="2369" y="2697"/>
                    <a:pt x="2515" y="3243"/>
                    <a:pt x="2333" y="3717"/>
                  </a:cubicBezTo>
                  <a:cubicBezTo>
                    <a:pt x="2151" y="4227"/>
                    <a:pt x="1677" y="4555"/>
                    <a:pt x="1167" y="4555"/>
                  </a:cubicBezTo>
                  <a:lnTo>
                    <a:pt x="1167" y="5138"/>
                  </a:lnTo>
                  <a:cubicBezTo>
                    <a:pt x="1313" y="5138"/>
                    <a:pt x="1422" y="5138"/>
                    <a:pt x="1568" y="5102"/>
                  </a:cubicBezTo>
                  <a:cubicBezTo>
                    <a:pt x="3062" y="4737"/>
                    <a:pt x="3499" y="2879"/>
                    <a:pt x="2296" y="1895"/>
                  </a:cubicBezTo>
                  <a:cubicBezTo>
                    <a:pt x="1604" y="1385"/>
                    <a:pt x="985" y="729"/>
                    <a:pt x="475" y="0"/>
                  </a:cubicBezTo>
                  <a:close/>
                </a:path>
              </a:pathLst>
            </a:custGeom>
            <a:solidFill>
              <a:srgbClr val="643D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5"/>
            <p:cNvSpPr/>
            <p:nvPr/>
          </p:nvSpPr>
          <p:spPr>
            <a:xfrm>
              <a:off x="1508900" y="1633150"/>
              <a:ext cx="48300" cy="38300"/>
            </a:xfrm>
            <a:custGeom>
              <a:rect b="b" l="l" r="r" t="t"/>
              <a:pathLst>
                <a:path extrusionOk="0" h="1532" w="1932">
                  <a:moveTo>
                    <a:pt x="329" y="1"/>
                  </a:moveTo>
                  <a:lnTo>
                    <a:pt x="1" y="511"/>
                  </a:lnTo>
                  <a:lnTo>
                    <a:pt x="1604" y="1531"/>
                  </a:lnTo>
                  <a:lnTo>
                    <a:pt x="1932" y="1058"/>
                  </a:lnTo>
                  <a:lnTo>
                    <a:pt x="329" y="1"/>
                  </a:lnTo>
                  <a:close/>
                </a:path>
              </a:pathLst>
            </a:custGeom>
            <a:solidFill>
              <a:srgbClr val="643D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5"/>
            <p:cNvSpPr/>
            <p:nvPr/>
          </p:nvSpPr>
          <p:spPr>
            <a:xfrm>
              <a:off x="1788250" y="1423150"/>
              <a:ext cx="88900" cy="27350"/>
            </a:xfrm>
            <a:custGeom>
              <a:rect b="b" l="l" r="r" t="t"/>
              <a:pathLst>
                <a:path extrusionOk="0" h="1094" w="3556">
                  <a:moveTo>
                    <a:pt x="1652" y="0"/>
                  </a:moveTo>
                  <a:cubicBezTo>
                    <a:pt x="1499" y="0"/>
                    <a:pt x="1340" y="18"/>
                    <a:pt x="1179" y="57"/>
                  </a:cubicBezTo>
                  <a:cubicBezTo>
                    <a:pt x="1" y="326"/>
                    <a:pt x="67" y="1093"/>
                    <a:pt x="1377" y="1093"/>
                  </a:cubicBezTo>
                  <a:cubicBezTo>
                    <a:pt x="1485" y="1093"/>
                    <a:pt x="1601" y="1088"/>
                    <a:pt x="1726" y="1077"/>
                  </a:cubicBezTo>
                  <a:cubicBezTo>
                    <a:pt x="3555" y="948"/>
                    <a:pt x="2784" y="0"/>
                    <a:pt x="1652"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5"/>
            <p:cNvSpPr/>
            <p:nvPr/>
          </p:nvSpPr>
          <p:spPr>
            <a:xfrm>
              <a:off x="1639975" y="1450925"/>
              <a:ext cx="71400" cy="37000"/>
            </a:xfrm>
            <a:custGeom>
              <a:rect b="b" l="l" r="r" t="t"/>
              <a:pathLst>
                <a:path extrusionOk="0" h="1480" w="2856">
                  <a:moveTo>
                    <a:pt x="1866" y="1"/>
                  </a:moveTo>
                  <a:cubicBezTo>
                    <a:pt x="1528" y="1"/>
                    <a:pt x="1100" y="122"/>
                    <a:pt x="733" y="403"/>
                  </a:cubicBezTo>
                  <a:cubicBezTo>
                    <a:pt x="1" y="959"/>
                    <a:pt x="21" y="1480"/>
                    <a:pt x="589" y="1480"/>
                  </a:cubicBezTo>
                  <a:cubicBezTo>
                    <a:pt x="840" y="1480"/>
                    <a:pt x="1197" y="1378"/>
                    <a:pt x="1644" y="1132"/>
                  </a:cubicBezTo>
                  <a:cubicBezTo>
                    <a:pt x="2856" y="478"/>
                    <a:pt x="2537" y="1"/>
                    <a:pt x="1866"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5"/>
            <p:cNvSpPr/>
            <p:nvPr/>
          </p:nvSpPr>
          <p:spPr>
            <a:xfrm>
              <a:off x="1513450" y="1401775"/>
              <a:ext cx="101150" cy="135750"/>
            </a:xfrm>
            <a:custGeom>
              <a:rect b="b" l="l" r="r" t="t"/>
              <a:pathLst>
                <a:path extrusionOk="0" h="5430" w="4046">
                  <a:moveTo>
                    <a:pt x="3171" y="1"/>
                  </a:moveTo>
                  <a:lnTo>
                    <a:pt x="1" y="1531"/>
                  </a:lnTo>
                  <a:lnTo>
                    <a:pt x="1677" y="5430"/>
                  </a:lnTo>
                  <a:cubicBezTo>
                    <a:pt x="3098" y="5248"/>
                    <a:pt x="4045" y="3936"/>
                    <a:pt x="4045" y="3936"/>
                  </a:cubicBezTo>
                  <a:lnTo>
                    <a:pt x="3171"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5"/>
            <p:cNvSpPr/>
            <p:nvPr/>
          </p:nvSpPr>
          <p:spPr>
            <a:xfrm>
              <a:off x="1695650" y="1540000"/>
              <a:ext cx="37375" cy="47875"/>
            </a:xfrm>
            <a:custGeom>
              <a:rect b="b" l="l" r="r" t="t"/>
              <a:pathLst>
                <a:path extrusionOk="0" h="1915" w="1495">
                  <a:moveTo>
                    <a:pt x="632" y="1"/>
                  </a:moveTo>
                  <a:cubicBezTo>
                    <a:pt x="603" y="1"/>
                    <a:pt x="575" y="4"/>
                    <a:pt x="547" y="10"/>
                  </a:cubicBezTo>
                  <a:cubicBezTo>
                    <a:pt x="183" y="83"/>
                    <a:pt x="0" y="557"/>
                    <a:pt x="110" y="1103"/>
                  </a:cubicBezTo>
                  <a:cubicBezTo>
                    <a:pt x="210" y="1570"/>
                    <a:pt x="523" y="1914"/>
                    <a:pt x="854" y="1914"/>
                  </a:cubicBezTo>
                  <a:cubicBezTo>
                    <a:pt x="885" y="1914"/>
                    <a:pt x="917" y="1911"/>
                    <a:pt x="948" y="1905"/>
                  </a:cubicBezTo>
                  <a:cubicBezTo>
                    <a:pt x="1276" y="1832"/>
                    <a:pt x="1494" y="1358"/>
                    <a:pt x="1385" y="848"/>
                  </a:cubicBezTo>
                  <a:cubicBezTo>
                    <a:pt x="1252" y="348"/>
                    <a:pt x="936" y="1"/>
                    <a:pt x="63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5"/>
            <p:cNvSpPr/>
            <p:nvPr/>
          </p:nvSpPr>
          <p:spPr>
            <a:xfrm>
              <a:off x="1738475" y="1630250"/>
              <a:ext cx="80175" cy="44375"/>
            </a:xfrm>
            <a:custGeom>
              <a:rect b="b" l="l" r="r" t="t"/>
              <a:pathLst>
                <a:path extrusionOk="0" h="1775" w="3207">
                  <a:moveTo>
                    <a:pt x="2429" y="1"/>
                  </a:moveTo>
                  <a:cubicBezTo>
                    <a:pt x="1737" y="1"/>
                    <a:pt x="1069" y="108"/>
                    <a:pt x="401" y="299"/>
                  </a:cubicBezTo>
                  <a:cubicBezTo>
                    <a:pt x="109" y="372"/>
                    <a:pt x="0" y="736"/>
                    <a:pt x="219" y="955"/>
                  </a:cubicBezTo>
                  <a:cubicBezTo>
                    <a:pt x="543" y="1320"/>
                    <a:pt x="1070" y="1775"/>
                    <a:pt x="1649" y="1775"/>
                  </a:cubicBezTo>
                  <a:cubicBezTo>
                    <a:pt x="2112" y="1775"/>
                    <a:pt x="2608" y="1485"/>
                    <a:pt x="3061" y="627"/>
                  </a:cubicBezTo>
                  <a:cubicBezTo>
                    <a:pt x="3207" y="336"/>
                    <a:pt x="3024" y="44"/>
                    <a:pt x="2733" y="8"/>
                  </a:cubicBezTo>
                  <a:cubicBezTo>
                    <a:pt x="2631" y="3"/>
                    <a:pt x="2530" y="1"/>
                    <a:pt x="2429" y="1"/>
                  </a:cubicBez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5"/>
            <p:cNvSpPr/>
            <p:nvPr/>
          </p:nvSpPr>
          <p:spPr>
            <a:xfrm>
              <a:off x="1519825" y="1467375"/>
              <a:ext cx="89300" cy="164000"/>
            </a:xfrm>
            <a:custGeom>
              <a:rect b="b" l="l" r="r" t="t"/>
              <a:pathLst>
                <a:path extrusionOk="0" h="6560" w="3572">
                  <a:moveTo>
                    <a:pt x="2260" y="0"/>
                  </a:moveTo>
                  <a:lnTo>
                    <a:pt x="1" y="2041"/>
                  </a:lnTo>
                  <a:lnTo>
                    <a:pt x="2041" y="6559"/>
                  </a:lnTo>
                  <a:lnTo>
                    <a:pt x="3572" y="6012"/>
                  </a:lnTo>
                  <a:lnTo>
                    <a:pt x="226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5"/>
            <p:cNvSpPr/>
            <p:nvPr/>
          </p:nvSpPr>
          <p:spPr>
            <a:xfrm>
              <a:off x="1535575" y="1347275"/>
              <a:ext cx="171950" cy="91875"/>
            </a:xfrm>
            <a:custGeom>
              <a:rect b="b" l="l" r="r" t="t"/>
              <a:pathLst>
                <a:path extrusionOk="0" h="3675" w="6878">
                  <a:moveTo>
                    <a:pt x="4450" y="0"/>
                  </a:moveTo>
                  <a:cubicBezTo>
                    <a:pt x="1871" y="0"/>
                    <a:pt x="0" y="2098"/>
                    <a:pt x="282" y="3675"/>
                  </a:cubicBezTo>
                  <a:lnTo>
                    <a:pt x="6877" y="614"/>
                  </a:lnTo>
                  <a:cubicBezTo>
                    <a:pt x="6031" y="183"/>
                    <a:pt x="5210" y="0"/>
                    <a:pt x="4450"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5"/>
            <p:cNvSpPr/>
            <p:nvPr/>
          </p:nvSpPr>
          <p:spPr>
            <a:xfrm>
              <a:off x="1643725" y="1320100"/>
              <a:ext cx="158525" cy="68125"/>
            </a:xfrm>
            <a:custGeom>
              <a:rect b="b" l="l" r="r" t="t"/>
              <a:pathLst>
                <a:path extrusionOk="0" h="2725" w="6341">
                  <a:moveTo>
                    <a:pt x="4111" y="1"/>
                  </a:moveTo>
                  <a:cubicBezTo>
                    <a:pt x="2043" y="1"/>
                    <a:pt x="0" y="1774"/>
                    <a:pt x="0" y="1774"/>
                  </a:cubicBezTo>
                  <a:cubicBezTo>
                    <a:pt x="1067" y="2471"/>
                    <a:pt x="2024" y="2724"/>
                    <a:pt x="2852" y="2724"/>
                  </a:cubicBezTo>
                  <a:cubicBezTo>
                    <a:pt x="5052" y="2724"/>
                    <a:pt x="6341" y="936"/>
                    <a:pt x="6341" y="936"/>
                  </a:cubicBezTo>
                  <a:cubicBezTo>
                    <a:pt x="5665" y="250"/>
                    <a:pt x="4886" y="1"/>
                    <a:pt x="4111"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5"/>
            <p:cNvSpPr/>
            <p:nvPr/>
          </p:nvSpPr>
          <p:spPr>
            <a:xfrm>
              <a:off x="1737550" y="1844975"/>
              <a:ext cx="527475" cy="483275"/>
            </a:xfrm>
            <a:custGeom>
              <a:rect b="b" l="l" r="r" t="t"/>
              <a:pathLst>
                <a:path extrusionOk="0" h="19331" w="21099">
                  <a:moveTo>
                    <a:pt x="6556" y="1"/>
                  </a:moveTo>
                  <a:cubicBezTo>
                    <a:pt x="4440" y="1"/>
                    <a:pt x="2462" y="1391"/>
                    <a:pt x="1823" y="3589"/>
                  </a:cubicBezTo>
                  <a:lnTo>
                    <a:pt x="1" y="10075"/>
                  </a:lnTo>
                  <a:cubicBezTo>
                    <a:pt x="1" y="10075"/>
                    <a:pt x="6487" y="16597"/>
                    <a:pt x="17564" y="19330"/>
                  </a:cubicBezTo>
                  <a:lnTo>
                    <a:pt x="21098" y="5812"/>
                  </a:lnTo>
                  <a:lnTo>
                    <a:pt x="8527" y="419"/>
                  </a:lnTo>
                  <a:cubicBezTo>
                    <a:pt x="7881" y="134"/>
                    <a:pt x="7212" y="1"/>
                    <a:pt x="6556" y="1"/>
                  </a:cubicBezTo>
                  <a:close/>
                </a:path>
              </a:pathLst>
            </a:custGeom>
            <a:solidFill>
              <a:srgbClr val="FFDE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5"/>
            <p:cNvSpPr/>
            <p:nvPr/>
          </p:nvSpPr>
          <p:spPr>
            <a:xfrm>
              <a:off x="1422350" y="1845400"/>
              <a:ext cx="742475" cy="986600"/>
            </a:xfrm>
            <a:custGeom>
              <a:rect b="b" l="l" r="r" t="t"/>
              <a:pathLst>
                <a:path extrusionOk="0" h="39464" w="29699">
                  <a:moveTo>
                    <a:pt x="18368" y="1"/>
                  </a:moveTo>
                  <a:cubicBezTo>
                    <a:pt x="18042" y="1"/>
                    <a:pt x="17713" y="25"/>
                    <a:pt x="17382" y="74"/>
                  </a:cubicBezTo>
                  <a:lnTo>
                    <a:pt x="6050" y="1714"/>
                  </a:lnTo>
                  <a:cubicBezTo>
                    <a:pt x="2515" y="2224"/>
                    <a:pt x="1" y="5430"/>
                    <a:pt x="365" y="9001"/>
                  </a:cubicBezTo>
                  <a:lnTo>
                    <a:pt x="3463" y="39464"/>
                  </a:lnTo>
                  <a:lnTo>
                    <a:pt x="29698" y="39464"/>
                  </a:lnTo>
                  <a:lnTo>
                    <a:pt x="27075" y="20662"/>
                  </a:lnTo>
                  <a:lnTo>
                    <a:pt x="25581" y="10058"/>
                  </a:lnTo>
                  <a:lnTo>
                    <a:pt x="24961" y="5758"/>
                  </a:lnTo>
                  <a:cubicBezTo>
                    <a:pt x="24925" y="5321"/>
                    <a:pt x="24815" y="4884"/>
                    <a:pt x="24670" y="4483"/>
                  </a:cubicBezTo>
                  <a:cubicBezTo>
                    <a:pt x="23723" y="1774"/>
                    <a:pt x="21169" y="1"/>
                    <a:pt x="18368" y="1"/>
                  </a:cubicBezTo>
                  <a:close/>
                </a:path>
              </a:pathLst>
            </a:custGeom>
            <a:solidFill>
              <a:srgbClr val="FFDE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5"/>
            <p:cNvSpPr/>
            <p:nvPr/>
          </p:nvSpPr>
          <p:spPr>
            <a:xfrm>
              <a:off x="1431475" y="2068600"/>
              <a:ext cx="199525" cy="763400"/>
            </a:xfrm>
            <a:custGeom>
              <a:rect b="b" l="l" r="r" t="t"/>
              <a:pathLst>
                <a:path extrusionOk="0" h="30536" w="7981">
                  <a:moveTo>
                    <a:pt x="0" y="0"/>
                  </a:moveTo>
                  <a:cubicBezTo>
                    <a:pt x="0" y="0"/>
                    <a:pt x="0" y="37"/>
                    <a:pt x="0" y="73"/>
                  </a:cubicBezTo>
                  <a:lnTo>
                    <a:pt x="3098" y="30536"/>
                  </a:lnTo>
                  <a:lnTo>
                    <a:pt x="7980" y="30536"/>
                  </a:lnTo>
                  <a:lnTo>
                    <a:pt x="1932" y="0"/>
                  </a:lnTo>
                  <a:close/>
                </a:path>
              </a:pathLst>
            </a:custGeom>
            <a:solidFill>
              <a:srgbClr val="F1C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5"/>
            <p:cNvSpPr/>
            <p:nvPr/>
          </p:nvSpPr>
          <p:spPr>
            <a:xfrm>
              <a:off x="1680175" y="2320025"/>
              <a:ext cx="334325" cy="166725"/>
            </a:xfrm>
            <a:custGeom>
              <a:rect b="b" l="l" r="r" t="t"/>
              <a:pathLst>
                <a:path extrusionOk="0" h="6669" w="13373">
                  <a:moveTo>
                    <a:pt x="12936" y="0"/>
                  </a:moveTo>
                  <a:lnTo>
                    <a:pt x="0" y="5721"/>
                  </a:lnTo>
                  <a:lnTo>
                    <a:pt x="401" y="6669"/>
                  </a:lnTo>
                  <a:lnTo>
                    <a:pt x="13373" y="948"/>
                  </a:lnTo>
                  <a:lnTo>
                    <a:pt x="12936" y="0"/>
                  </a:lnTo>
                  <a:close/>
                </a:path>
              </a:pathLst>
            </a:custGeom>
            <a:solidFill>
              <a:srgbClr val="F1C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5"/>
            <p:cNvSpPr/>
            <p:nvPr/>
          </p:nvSpPr>
          <p:spPr>
            <a:xfrm>
              <a:off x="1585425" y="1847225"/>
              <a:ext cx="271500" cy="101025"/>
            </a:xfrm>
            <a:custGeom>
              <a:rect b="b" l="l" r="r" t="t"/>
              <a:pathLst>
                <a:path extrusionOk="0" h="4041" w="10860">
                  <a:moveTo>
                    <a:pt x="10859" y="1"/>
                  </a:moveTo>
                  <a:lnTo>
                    <a:pt x="5794" y="365"/>
                  </a:lnTo>
                  <a:lnTo>
                    <a:pt x="0" y="1568"/>
                  </a:lnTo>
                  <a:cubicBezTo>
                    <a:pt x="0" y="1568"/>
                    <a:pt x="1592" y="4041"/>
                    <a:pt x="5454" y="4041"/>
                  </a:cubicBezTo>
                  <a:cubicBezTo>
                    <a:pt x="5964" y="4041"/>
                    <a:pt x="6515" y="3998"/>
                    <a:pt x="7106" y="3900"/>
                  </a:cubicBezTo>
                  <a:cubicBezTo>
                    <a:pt x="9948" y="3426"/>
                    <a:pt x="10640" y="1094"/>
                    <a:pt x="10859" y="1"/>
                  </a:cubicBez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5"/>
            <p:cNvSpPr/>
            <p:nvPr/>
          </p:nvSpPr>
          <p:spPr>
            <a:xfrm>
              <a:off x="1526200" y="3030575"/>
              <a:ext cx="337100" cy="682325"/>
            </a:xfrm>
            <a:custGeom>
              <a:rect b="b" l="l" r="r" t="t"/>
              <a:pathLst>
                <a:path extrusionOk="0" h="27293" w="13484">
                  <a:moveTo>
                    <a:pt x="1" y="0"/>
                  </a:moveTo>
                  <a:lnTo>
                    <a:pt x="803" y="14102"/>
                  </a:lnTo>
                  <a:lnTo>
                    <a:pt x="1458" y="25070"/>
                  </a:lnTo>
                  <a:lnTo>
                    <a:pt x="1568" y="27293"/>
                  </a:lnTo>
                  <a:lnTo>
                    <a:pt x="13483" y="27293"/>
                  </a:lnTo>
                  <a:lnTo>
                    <a:pt x="13410" y="26017"/>
                  </a:lnTo>
                  <a:lnTo>
                    <a:pt x="12681" y="13519"/>
                  </a:lnTo>
                  <a:lnTo>
                    <a:pt x="11880" y="0"/>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5"/>
            <p:cNvSpPr/>
            <p:nvPr/>
          </p:nvSpPr>
          <p:spPr>
            <a:xfrm>
              <a:off x="1899700" y="3030575"/>
              <a:ext cx="520175" cy="682325"/>
            </a:xfrm>
            <a:custGeom>
              <a:rect b="b" l="l" r="r" t="t"/>
              <a:pathLst>
                <a:path extrusionOk="0" h="27293" w="20807">
                  <a:moveTo>
                    <a:pt x="1" y="0"/>
                  </a:moveTo>
                  <a:lnTo>
                    <a:pt x="4300" y="13191"/>
                  </a:lnTo>
                  <a:lnTo>
                    <a:pt x="7070" y="21718"/>
                  </a:lnTo>
                  <a:lnTo>
                    <a:pt x="8892" y="27293"/>
                  </a:lnTo>
                  <a:lnTo>
                    <a:pt x="20807" y="27293"/>
                  </a:lnTo>
                  <a:lnTo>
                    <a:pt x="18985" y="21718"/>
                  </a:lnTo>
                  <a:lnTo>
                    <a:pt x="15997" y="12608"/>
                  </a:lnTo>
                  <a:lnTo>
                    <a:pt x="11880" y="0"/>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5"/>
            <p:cNvSpPr/>
            <p:nvPr/>
          </p:nvSpPr>
          <p:spPr>
            <a:xfrm>
              <a:off x="1508900" y="2792800"/>
              <a:ext cx="354400" cy="920100"/>
            </a:xfrm>
            <a:custGeom>
              <a:rect b="b" l="l" r="r" t="t"/>
              <a:pathLst>
                <a:path extrusionOk="0" h="36804" w="14176">
                  <a:moveTo>
                    <a:pt x="12681" y="1"/>
                  </a:moveTo>
                  <a:lnTo>
                    <a:pt x="1" y="1568"/>
                  </a:lnTo>
                  <a:lnTo>
                    <a:pt x="2260" y="36804"/>
                  </a:lnTo>
                  <a:lnTo>
                    <a:pt x="14175" y="36804"/>
                  </a:lnTo>
                  <a:lnTo>
                    <a:pt x="126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5"/>
            <p:cNvSpPr/>
            <p:nvPr/>
          </p:nvSpPr>
          <p:spPr>
            <a:xfrm>
              <a:off x="1856900" y="2752725"/>
              <a:ext cx="562975" cy="960175"/>
            </a:xfrm>
            <a:custGeom>
              <a:rect b="b" l="l" r="r" t="t"/>
              <a:pathLst>
                <a:path extrusionOk="0" h="38407" w="22519">
                  <a:moveTo>
                    <a:pt x="11879" y="1"/>
                  </a:moveTo>
                  <a:lnTo>
                    <a:pt x="0" y="7616"/>
                  </a:lnTo>
                  <a:lnTo>
                    <a:pt x="10604" y="38407"/>
                  </a:lnTo>
                  <a:lnTo>
                    <a:pt x="22519" y="38407"/>
                  </a:lnTo>
                  <a:lnTo>
                    <a:pt x="11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5"/>
            <p:cNvSpPr/>
            <p:nvPr/>
          </p:nvSpPr>
          <p:spPr>
            <a:xfrm>
              <a:off x="2121975" y="3712875"/>
              <a:ext cx="427275" cy="644075"/>
            </a:xfrm>
            <a:custGeom>
              <a:rect b="b" l="l" r="r" t="t"/>
              <a:pathLst>
                <a:path extrusionOk="0" h="25763" w="17091">
                  <a:moveTo>
                    <a:pt x="1" y="1"/>
                  </a:moveTo>
                  <a:lnTo>
                    <a:pt x="5211" y="25762"/>
                  </a:lnTo>
                  <a:lnTo>
                    <a:pt x="17090" y="25762"/>
                  </a:lnTo>
                  <a:lnTo>
                    <a:pt x="11916" y="1"/>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5"/>
            <p:cNvSpPr/>
            <p:nvPr/>
          </p:nvSpPr>
          <p:spPr>
            <a:xfrm>
              <a:off x="1472475" y="3712875"/>
              <a:ext cx="390825" cy="765225"/>
            </a:xfrm>
            <a:custGeom>
              <a:rect b="b" l="l" r="r" t="t"/>
              <a:pathLst>
                <a:path extrusionOk="0" h="30609" w="15633">
                  <a:moveTo>
                    <a:pt x="3717" y="1"/>
                  </a:moveTo>
                  <a:lnTo>
                    <a:pt x="0" y="30463"/>
                  </a:lnTo>
                  <a:lnTo>
                    <a:pt x="10713" y="30609"/>
                  </a:lnTo>
                  <a:lnTo>
                    <a:pt x="15632" y="1"/>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5"/>
            <p:cNvSpPr/>
            <p:nvPr/>
          </p:nvSpPr>
          <p:spPr>
            <a:xfrm>
              <a:off x="1508900" y="2752725"/>
              <a:ext cx="728800" cy="380800"/>
            </a:xfrm>
            <a:custGeom>
              <a:rect b="b" l="l" r="r" t="t"/>
              <a:pathLst>
                <a:path extrusionOk="0" h="15232" w="29152">
                  <a:moveTo>
                    <a:pt x="25799" y="1"/>
                  </a:moveTo>
                  <a:lnTo>
                    <a:pt x="1" y="3171"/>
                  </a:lnTo>
                  <a:lnTo>
                    <a:pt x="1640" y="15232"/>
                  </a:lnTo>
                  <a:lnTo>
                    <a:pt x="29151" y="15232"/>
                  </a:lnTo>
                  <a:lnTo>
                    <a:pt x="257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5"/>
            <p:cNvSpPr/>
            <p:nvPr/>
          </p:nvSpPr>
          <p:spPr>
            <a:xfrm>
              <a:off x="1508900" y="2787350"/>
              <a:ext cx="651375" cy="92925"/>
            </a:xfrm>
            <a:custGeom>
              <a:rect b="b" l="l" r="r" t="t"/>
              <a:pathLst>
                <a:path extrusionOk="0" h="3717" w="26055">
                  <a:moveTo>
                    <a:pt x="26018" y="0"/>
                  </a:moveTo>
                  <a:lnTo>
                    <a:pt x="1" y="3207"/>
                  </a:lnTo>
                  <a:lnTo>
                    <a:pt x="37" y="3717"/>
                  </a:lnTo>
                  <a:lnTo>
                    <a:pt x="26054" y="510"/>
                  </a:lnTo>
                  <a:lnTo>
                    <a:pt x="260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5"/>
            <p:cNvSpPr/>
            <p:nvPr/>
          </p:nvSpPr>
          <p:spPr>
            <a:xfrm>
              <a:off x="1554450" y="2866600"/>
              <a:ext cx="55600" cy="846300"/>
            </a:xfrm>
            <a:custGeom>
              <a:rect b="b" l="l" r="r" t="t"/>
              <a:pathLst>
                <a:path extrusionOk="0" h="33852" w="2224">
                  <a:moveTo>
                    <a:pt x="1" y="0"/>
                  </a:moveTo>
                  <a:lnTo>
                    <a:pt x="1713" y="33852"/>
                  </a:lnTo>
                  <a:lnTo>
                    <a:pt x="2223" y="33852"/>
                  </a:lnTo>
                  <a:lnTo>
                    <a:pt x="5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5"/>
            <p:cNvSpPr/>
            <p:nvPr/>
          </p:nvSpPr>
          <p:spPr>
            <a:xfrm>
              <a:off x="1566300" y="2849300"/>
              <a:ext cx="143950" cy="164900"/>
            </a:xfrm>
            <a:custGeom>
              <a:rect b="b" l="l" r="r" t="t"/>
              <a:pathLst>
                <a:path extrusionOk="0" h="6596" w="5758">
                  <a:moveTo>
                    <a:pt x="5247" y="0"/>
                  </a:moveTo>
                  <a:cubicBezTo>
                    <a:pt x="5247" y="36"/>
                    <a:pt x="4519" y="5029"/>
                    <a:pt x="0" y="6085"/>
                  </a:cubicBezTo>
                  <a:lnTo>
                    <a:pt x="110" y="6595"/>
                  </a:lnTo>
                  <a:cubicBezTo>
                    <a:pt x="4992" y="5429"/>
                    <a:pt x="5757" y="109"/>
                    <a:pt x="5757" y="73"/>
                  </a:cubicBezTo>
                  <a:lnTo>
                    <a:pt x="52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5"/>
            <p:cNvSpPr/>
            <p:nvPr/>
          </p:nvSpPr>
          <p:spPr>
            <a:xfrm>
              <a:off x="2048200" y="2805575"/>
              <a:ext cx="146675" cy="124825"/>
            </a:xfrm>
            <a:custGeom>
              <a:rect b="b" l="l" r="r" t="t"/>
              <a:pathLst>
                <a:path extrusionOk="0" h="4993" w="5867">
                  <a:moveTo>
                    <a:pt x="474" y="0"/>
                  </a:moveTo>
                  <a:lnTo>
                    <a:pt x="0" y="146"/>
                  </a:lnTo>
                  <a:cubicBezTo>
                    <a:pt x="1640" y="4445"/>
                    <a:pt x="4081" y="4992"/>
                    <a:pt x="5211" y="4992"/>
                  </a:cubicBezTo>
                  <a:cubicBezTo>
                    <a:pt x="5429" y="4992"/>
                    <a:pt x="5648" y="4992"/>
                    <a:pt x="5867" y="4956"/>
                  </a:cubicBezTo>
                  <a:lnTo>
                    <a:pt x="5757" y="4482"/>
                  </a:lnTo>
                  <a:cubicBezTo>
                    <a:pt x="5724" y="4490"/>
                    <a:pt x="5532" y="4536"/>
                    <a:pt x="5232" y="4536"/>
                  </a:cubicBezTo>
                  <a:cubicBezTo>
                    <a:pt x="4236" y="4536"/>
                    <a:pt x="2042" y="4034"/>
                    <a:pt x="4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5"/>
            <p:cNvSpPr/>
            <p:nvPr/>
          </p:nvSpPr>
          <p:spPr>
            <a:xfrm>
              <a:off x="1111725" y="1898250"/>
              <a:ext cx="426350" cy="674125"/>
            </a:xfrm>
            <a:custGeom>
              <a:rect b="b" l="l" r="r" t="t"/>
              <a:pathLst>
                <a:path extrusionOk="0" h="26965" w="17054">
                  <a:moveTo>
                    <a:pt x="17054" y="0"/>
                  </a:moveTo>
                  <a:lnTo>
                    <a:pt x="17054" y="0"/>
                  </a:lnTo>
                  <a:cubicBezTo>
                    <a:pt x="11661" y="547"/>
                    <a:pt x="8928" y="1422"/>
                    <a:pt x="6778" y="6960"/>
                  </a:cubicBezTo>
                  <a:cubicBezTo>
                    <a:pt x="4337" y="13191"/>
                    <a:pt x="1604" y="21900"/>
                    <a:pt x="0" y="26965"/>
                  </a:cubicBezTo>
                  <a:lnTo>
                    <a:pt x="9693" y="25762"/>
                  </a:lnTo>
                  <a:cubicBezTo>
                    <a:pt x="11588" y="21426"/>
                    <a:pt x="16325" y="11479"/>
                    <a:pt x="16325" y="11479"/>
                  </a:cubicBezTo>
                  <a:lnTo>
                    <a:pt x="17054" y="0"/>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5"/>
            <p:cNvSpPr/>
            <p:nvPr/>
          </p:nvSpPr>
          <p:spPr>
            <a:xfrm>
              <a:off x="1219225" y="2382875"/>
              <a:ext cx="207725" cy="58325"/>
            </a:xfrm>
            <a:custGeom>
              <a:rect b="b" l="l" r="r" t="t"/>
              <a:pathLst>
                <a:path extrusionOk="0" h="2333" w="8309">
                  <a:moveTo>
                    <a:pt x="8308" y="1"/>
                  </a:moveTo>
                  <a:lnTo>
                    <a:pt x="0" y="256"/>
                  </a:lnTo>
                  <a:lnTo>
                    <a:pt x="7215" y="2333"/>
                  </a:lnTo>
                  <a:lnTo>
                    <a:pt x="8308" y="1"/>
                  </a:lnTo>
                  <a:close/>
                </a:path>
              </a:pathLst>
            </a:custGeom>
            <a:solidFill>
              <a:srgbClr val="643D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5"/>
            <p:cNvSpPr/>
            <p:nvPr/>
          </p:nvSpPr>
          <p:spPr>
            <a:xfrm>
              <a:off x="1111725" y="2419325"/>
              <a:ext cx="791650" cy="286050"/>
            </a:xfrm>
            <a:custGeom>
              <a:rect b="b" l="l" r="r" t="t"/>
              <a:pathLst>
                <a:path extrusionOk="0" h="11442" w="31666">
                  <a:moveTo>
                    <a:pt x="7580" y="0"/>
                  </a:moveTo>
                  <a:lnTo>
                    <a:pt x="0" y="6122"/>
                  </a:lnTo>
                  <a:cubicBezTo>
                    <a:pt x="0" y="6122"/>
                    <a:pt x="2177" y="11207"/>
                    <a:pt x="13684" y="11207"/>
                  </a:cubicBezTo>
                  <a:cubicBezTo>
                    <a:pt x="16691" y="11207"/>
                    <a:pt x="20334" y="10860"/>
                    <a:pt x="24742" y="9984"/>
                  </a:cubicBezTo>
                  <a:lnTo>
                    <a:pt x="31665" y="11442"/>
                  </a:lnTo>
                  <a:lnTo>
                    <a:pt x="31665" y="11442"/>
                  </a:lnTo>
                  <a:lnTo>
                    <a:pt x="27475" y="6195"/>
                  </a:lnTo>
                  <a:cubicBezTo>
                    <a:pt x="27475" y="6195"/>
                    <a:pt x="17782" y="2697"/>
                    <a:pt x="7580" y="0"/>
                  </a:cubicBez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5"/>
            <p:cNvSpPr/>
            <p:nvPr/>
          </p:nvSpPr>
          <p:spPr>
            <a:xfrm>
              <a:off x="1922475" y="2712650"/>
              <a:ext cx="70175" cy="126525"/>
            </a:xfrm>
            <a:custGeom>
              <a:rect b="b" l="l" r="r" t="t"/>
              <a:pathLst>
                <a:path extrusionOk="0" h="5061" w="2807">
                  <a:moveTo>
                    <a:pt x="1823" y="0"/>
                  </a:moveTo>
                  <a:lnTo>
                    <a:pt x="1" y="620"/>
                  </a:lnTo>
                  <a:lnTo>
                    <a:pt x="1422" y="4592"/>
                  </a:lnTo>
                  <a:cubicBezTo>
                    <a:pt x="1539" y="4885"/>
                    <a:pt x="1798" y="5060"/>
                    <a:pt x="2066" y="5060"/>
                  </a:cubicBezTo>
                  <a:cubicBezTo>
                    <a:pt x="2131" y="5060"/>
                    <a:pt x="2196" y="5050"/>
                    <a:pt x="2260" y="5029"/>
                  </a:cubicBezTo>
                  <a:cubicBezTo>
                    <a:pt x="2588" y="4919"/>
                    <a:pt x="2806" y="4592"/>
                    <a:pt x="2734" y="4227"/>
                  </a:cubicBezTo>
                  <a:lnTo>
                    <a:pt x="1823" y="0"/>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5"/>
            <p:cNvSpPr/>
            <p:nvPr/>
          </p:nvSpPr>
          <p:spPr>
            <a:xfrm>
              <a:off x="1784925" y="2658000"/>
              <a:ext cx="189500" cy="199625"/>
            </a:xfrm>
            <a:custGeom>
              <a:rect b="b" l="l" r="r" t="t"/>
              <a:pathLst>
                <a:path extrusionOk="0" h="7985" w="7580">
                  <a:moveTo>
                    <a:pt x="4409" y="0"/>
                  </a:moveTo>
                  <a:lnTo>
                    <a:pt x="0" y="2077"/>
                  </a:lnTo>
                  <a:lnTo>
                    <a:pt x="5102" y="4591"/>
                  </a:lnTo>
                  <a:lnTo>
                    <a:pt x="6377" y="7616"/>
                  </a:lnTo>
                  <a:cubicBezTo>
                    <a:pt x="6444" y="7815"/>
                    <a:pt x="6662" y="7985"/>
                    <a:pt x="6894" y="7985"/>
                  </a:cubicBezTo>
                  <a:cubicBezTo>
                    <a:pt x="6916" y="7985"/>
                    <a:pt x="6938" y="7983"/>
                    <a:pt x="6960" y="7980"/>
                  </a:cubicBezTo>
                  <a:cubicBezTo>
                    <a:pt x="7325" y="7980"/>
                    <a:pt x="7580" y="7688"/>
                    <a:pt x="7580" y="7324"/>
                  </a:cubicBezTo>
                  <a:lnTo>
                    <a:pt x="7325" y="2186"/>
                  </a:lnTo>
                  <a:lnTo>
                    <a:pt x="4409" y="0"/>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5"/>
            <p:cNvSpPr/>
            <p:nvPr/>
          </p:nvSpPr>
          <p:spPr>
            <a:xfrm>
              <a:off x="1871475" y="2617000"/>
              <a:ext cx="163075" cy="132700"/>
            </a:xfrm>
            <a:custGeom>
              <a:rect b="b" l="l" r="r" t="t"/>
              <a:pathLst>
                <a:path extrusionOk="0" h="5308" w="6523">
                  <a:moveTo>
                    <a:pt x="2915" y="0"/>
                  </a:moveTo>
                  <a:lnTo>
                    <a:pt x="0" y="2587"/>
                  </a:lnTo>
                  <a:lnTo>
                    <a:pt x="4518" y="2770"/>
                  </a:lnTo>
                  <a:lnTo>
                    <a:pt x="5721" y="5102"/>
                  </a:lnTo>
                  <a:cubicBezTo>
                    <a:pt x="5778" y="5215"/>
                    <a:pt x="5901" y="5307"/>
                    <a:pt x="6039" y="5307"/>
                  </a:cubicBezTo>
                  <a:cubicBezTo>
                    <a:pt x="6078" y="5307"/>
                    <a:pt x="6118" y="5300"/>
                    <a:pt x="6158" y="5284"/>
                  </a:cubicBezTo>
                  <a:cubicBezTo>
                    <a:pt x="6377" y="5247"/>
                    <a:pt x="6523" y="5029"/>
                    <a:pt x="6450" y="4810"/>
                  </a:cubicBezTo>
                  <a:lnTo>
                    <a:pt x="5648" y="1531"/>
                  </a:lnTo>
                  <a:lnTo>
                    <a:pt x="2915" y="0"/>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5"/>
            <p:cNvSpPr/>
            <p:nvPr/>
          </p:nvSpPr>
          <p:spPr>
            <a:xfrm>
              <a:off x="1642825" y="2533175"/>
              <a:ext cx="301550" cy="246000"/>
            </a:xfrm>
            <a:custGeom>
              <a:rect b="b" l="l" r="r" t="t"/>
              <a:pathLst>
                <a:path extrusionOk="0" h="9840" w="12062">
                  <a:moveTo>
                    <a:pt x="802" y="1"/>
                  </a:moveTo>
                  <a:lnTo>
                    <a:pt x="0" y="3280"/>
                  </a:lnTo>
                  <a:cubicBezTo>
                    <a:pt x="328" y="3936"/>
                    <a:pt x="656" y="4592"/>
                    <a:pt x="1093" y="5175"/>
                  </a:cubicBezTo>
                  <a:cubicBezTo>
                    <a:pt x="2369" y="6997"/>
                    <a:pt x="4008" y="8528"/>
                    <a:pt x="5939" y="9657"/>
                  </a:cubicBezTo>
                  <a:cubicBezTo>
                    <a:pt x="6122" y="9766"/>
                    <a:pt x="6231" y="9839"/>
                    <a:pt x="6231" y="9839"/>
                  </a:cubicBezTo>
                  <a:lnTo>
                    <a:pt x="12061" y="3353"/>
                  </a:lnTo>
                  <a:lnTo>
                    <a:pt x="3352" y="766"/>
                  </a:lnTo>
                  <a:lnTo>
                    <a:pt x="3061" y="693"/>
                  </a:lnTo>
                  <a:lnTo>
                    <a:pt x="802" y="1"/>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5"/>
            <p:cNvSpPr/>
            <p:nvPr/>
          </p:nvSpPr>
          <p:spPr>
            <a:xfrm>
              <a:off x="1798575" y="2709925"/>
              <a:ext cx="90150" cy="156800"/>
            </a:xfrm>
            <a:custGeom>
              <a:rect b="b" l="l" r="r" t="t"/>
              <a:pathLst>
                <a:path extrusionOk="0" h="6272" w="3606">
                  <a:moveTo>
                    <a:pt x="839" y="0"/>
                  </a:moveTo>
                  <a:lnTo>
                    <a:pt x="1" y="2769"/>
                  </a:lnTo>
                  <a:lnTo>
                    <a:pt x="2078" y="4045"/>
                  </a:lnTo>
                  <a:lnTo>
                    <a:pt x="2770" y="6012"/>
                  </a:lnTo>
                  <a:cubicBezTo>
                    <a:pt x="2807" y="6122"/>
                    <a:pt x="2916" y="6231"/>
                    <a:pt x="3062" y="6267"/>
                  </a:cubicBezTo>
                  <a:lnTo>
                    <a:pt x="3098" y="6267"/>
                  </a:lnTo>
                  <a:cubicBezTo>
                    <a:pt x="3117" y="6270"/>
                    <a:pt x="3136" y="6271"/>
                    <a:pt x="3155" y="6271"/>
                  </a:cubicBezTo>
                  <a:cubicBezTo>
                    <a:pt x="3389" y="6271"/>
                    <a:pt x="3606" y="6066"/>
                    <a:pt x="3572" y="5830"/>
                  </a:cubicBezTo>
                  <a:lnTo>
                    <a:pt x="3426" y="3425"/>
                  </a:lnTo>
                  <a:lnTo>
                    <a:pt x="839" y="0"/>
                  </a:lnTo>
                  <a:close/>
                </a:path>
              </a:pathLst>
            </a:custGeom>
            <a:solidFill>
              <a:srgbClr val="85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5"/>
            <p:cNvSpPr/>
            <p:nvPr/>
          </p:nvSpPr>
          <p:spPr>
            <a:xfrm>
              <a:off x="2220350" y="4165625"/>
              <a:ext cx="368975" cy="409950"/>
            </a:xfrm>
            <a:custGeom>
              <a:rect b="b" l="l" r="r" t="t"/>
              <a:pathLst>
                <a:path extrusionOk="0" h="16398" w="14759">
                  <a:moveTo>
                    <a:pt x="12171" y="0"/>
                  </a:moveTo>
                  <a:lnTo>
                    <a:pt x="1" y="1458"/>
                  </a:lnTo>
                  <a:lnTo>
                    <a:pt x="2151" y="16398"/>
                  </a:lnTo>
                  <a:lnTo>
                    <a:pt x="14759" y="16398"/>
                  </a:lnTo>
                  <a:lnTo>
                    <a:pt x="12171" y="0"/>
                  </a:lnTo>
                  <a:close/>
                </a:path>
              </a:pathLst>
            </a:custGeom>
            <a:solidFill>
              <a:srgbClr val="F0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5"/>
            <p:cNvSpPr/>
            <p:nvPr/>
          </p:nvSpPr>
          <p:spPr>
            <a:xfrm>
              <a:off x="2241325" y="4474425"/>
              <a:ext cx="723325" cy="358050"/>
            </a:xfrm>
            <a:custGeom>
              <a:rect b="b" l="l" r="r" t="t"/>
              <a:pathLst>
                <a:path extrusionOk="0" h="14322" w="28933">
                  <a:moveTo>
                    <a:pt x="0" y="1"/>
                  </a:moveTo>
                  <a:lnTo>
                    <a:pt x="255" y="9475"/>
                  </a:lnTo>
                  <a:lnTo>
                    <a:pt x="328" y="14321"/>
                  </a:lnTo>
                  <a:lnTo>
                    <a:pt x="28932" y="14321"/>
                  </a:lnTo>
                  <a:lnTo>
                    <a:pt x="28203" y="11771"/>
                  </a:lnTo>
                  <a:cubicBezTo>
                    <a:pt x="27402" y="9183"/>
                    <a:pt x="25471" y="7143"/>
                    <a:pt x="22920" y="6232"/>
                  </a:cubicBezTo>
                  <a:lnTo>
                    <a:pt x="22155" y="5940"/>
                  </a:lnTo>
                  <a:cubicBezTo>
                    <a:pt x="21389" y="5685"/>
                    <a:pt x="20697" y="5357"/>
                    <a:pt x="20005" y="4920"/>
                  </a:cubicBezTo>
                  <a:cubicBezTo>
                    <a:pt x="19458" y="4556"/>
                    <a:pt x="18912" y="4118"/>
                    <a:pt x="18438" y="3645"/>
                  </a:cubicBezTo>
                  <a:cubicBezTo>
                    <a:pt x="17381" y="2625"/>
                    <a:pt x="16580" y="1386"/>
                    <a:pt x="160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5"/>
            <p:cNvSpPr/>
            <p:nvPr/>
          </p:nvSpPr>
          <p:spPr>
            <a:xfrm>
              <a:off x="2524625" y="4505400"/>
              <a:ext cx="141225" cy="18250"/>
            </a:xfrm>
            <a:custGeom>
              <a:rect b="b" l="l" r="r" t="t"/>
              <a:pathLst>
                <a:path extrusionOk="0" h="730" w="5649">
                  <a:moveTo>
                    <a:pt x="0" y="1"/>
                  </a:moveTo>
                  <a:lnTo>
                    <a:pt x="0" y="730"/>
                  </a:lnTo>
                  <a:lnTo>
                    <a:pt x="5648" y="730"/>
                  </a:lnTo>
                  <a:lnTo>
                    <a:pt x="5648" y="1"/>
                  </a:ln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5"/>
            <p:cNvSpPr/>
            <p:nvPr/>
          </p:nvSpPr>
          <p:spPr>
            <a:xfrm>
              <a:off x="2561050" y="4554600"/>
              <a:ext cx="141225" cy="18250"/>
            </a:xfrm>
            <a:custGeom>
              <a:rect b="b" l="l" r="r" t="t"/>
              <a:pathLst>
                <a:path extrusionOk="0" h="730" w="5649">
                  <a:moveTo>
                    <a:pt x="1" y="1"/>
                  </a:moveTo>
                  <a:lnTo>
                    <a:pt x="1" y="729"/>
                  </a:lnTo>
                  <a:lnTo>
                    <a:pt x="5649" y="729"/>
                  </a:lnTo>
                  <a:lnTo>
                    <a:pt x="5649" y="1"/>
                  </a:ln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5"/>
            <p:cNvSpPr/>
            <p:nvPr/>
          </p:nvSpPr>
          <p:spPr>
            <a:xfrm>
              <a:off x="2374325" y="4633850"/>
              <a:ext cx="54675" cy="53775"/>
            </a:xfrm>
            <a:custGeom>
              <a:rect b="b" l="l" r="r" t="t"/>
              <a:pathLst>
                <a:path extrusionOk="0" h="2151" w="2187">
                  <a:moveTo>
                    <a:pt x="1130" y="729"/>
                  </a:moveTo>
                  <a:cubicBezTo>
                    <a:pt x="1203" y="729"/>
                    <a:pt x="1275" y="766"/>
                    <a:pt x="1348" y="839"/>
                  </a:cubicBezTo>
                  <a:cubicBezTo>
                    <a:pt x="1421" y="875"/>
                    <a:pt x="1458" y="985"/>
                    <a:pt x="1458" y="1057"/>
                  </a:cubicBezTo>
                  <a:cubicBezTo>
                    <a:pt x="1432" y="1260"/>
                    <a:pt x="1265" y="1393"/>
                    <a:pt x="1093" y="1393"/>
                  </a:cubicBezTo>
                  <a:cubicBezTo>
                    <a:pt x="1017" y="1393"/>
                    <a:pt x="941" y="1368"/>
                    <a:pt x="875" y="1312"/>
                  </a:cubicBezTo>
                  <a:cubicBezTo>
                    <a:pt x="802" y="1240"/>
                    <a:pt x="765" y="1167"/>
                    <a:pt x="765" y="1094"/>
                  </a:cubicBezTo>
                  <a:cubicBezTo>
                    <a:pt x="765" y="875"/>
                    <a:pt x="911" y="729"/>
                    <a:pt x="1130" y="729"/>
                  </a:cubicBezTo>
                  <a:close/>
                  <a:moveTo>
                    <a:pt x="1093" y="1"/>
                  </a:moveTo>
                  <a:cubicBezTo>
                    <a:pt x="510" y="1"/>
                    <a:pt x="37" y="474"/>
                    <a:pt x="37" y="1057"/>
                  </a:cubicBezTo>
                  <a:cubicBezTo>
                    <a:pt x="0" y="1349"/>
                    <a:pt x="109" y="1604"/>
                    <a:pt x="328" y="1823"/>
                  </a:cubicBezTo>
                  <a:cubicBezTo>
                    <a:pt x="510" y="2005"/>
                    <a:pt x="765" y="2151"/>
                    <a:pt x="1057" y="2151"/>
                  </a:cubicBezTo>
                  <a:cubicBezTo>
                    <a:pt x="1640" y="2151"/>
                    <a:pt x="2113" y="1677"/>
                    <a:pt x="2150" y="1094"/>
                  </a:cubicBezTo>
                  <a:cubicBezTo>
                    <a:pt x="2186" y="511"/>
                    <a:pt x="1713" y="1"/>
                    <a:pt x="1093" y="1"/>
                  </a:cubicBez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5"/>
            <p:cNvSpPr/>
            <p:nvPr/>
          </p:nvSpPr>
          <p:spPr>
            <a:xfrm>
              <a:off x="2459950" y="4633850"/>
              <a:ext cx="53775" cy="52875"/>
            </a:xfrm>
            <a:custGeom>
              <a:rect b="b" l="l" r="r" t="t"/>
              <a:pathLst>
                <a:path extrusionOk="0" h="2115" w="2151">
                  <a:moveTo>
                    <a:pt x="1093" y="729"/>
                  </a:moveTo>
                  <a:cubicBezTo>
                    <a:pt x="1203" y="729"/>
                    <a:pt x="1276" y="766"/>
                    <a:pt x="1349" y="839"/>
                  </a:cubicBezTo>
                  <a:cubicBezTo>
                    <a:pt x="1385" y="875"/>
                    <a:pt x="1421" y="985"/>
                    <a:pt x="1421" y="1057"/>
                  </a:cubicBezTo>
                  <a:cubicBezTo>
                    <a:pt x="1396" y="1260"/>
                    <a:pt x="1229" y="1393"/>
                    <a:pt x="1056" y="1393"/>
                  </a:cubicBezTo>
                  <a:cubicBezTo>
                    <a:pt x="981" y="1393"/>
                    <a:pt x="905" y="1368"/>
                    <a:pt x="838" y="1312"/>
                  </a:cubicBezTo>
                  <a:cubicBezTo>
                    <a:pt x="765" y="1240"/>
                    <a:pt x="729" y="1167"/>
                    <a:pt x="765" y="1094"/>
                  </a:cubicBezTo>
                  <a:lnTo>
                    <a:pt x="729" y="1094"/>
                  </a:lnTo>
                  <a:cubicBezTo>
                    <a:pt x="729" y="875"/>
                    <a:pt x="911" y="729"/>
                    <a:pt x="1093" y="729"/>
                  </a:cubicBezTo>
                  <a:close/>
                  <a:moveTo>
                    <a:pt x="1093" y="1"/>
                  </a:moveTo>
                  <a:cubicBezTo>
                    <a:pt x="510" y="1"/>
                    <a:pt x="37" y="474"/>
                    <a:pt x="0" y="1057"/>
                  </a:cubicBezTo>
                  <a:cubicBezTo>
                    <a:pt x="0" y="1349"/>
                    <a:pt x="110" y="1604"/>
                    <a:pt x="292" y="1823"/>
                  </a:cubicBezTo>
                  <a:cubicBezTo>
                    <a:pt x="510" y="2005"/>
                    <a:pt x="765" y="2114"/>
                    <a:pt x="1057" y="2114"/>
                  </a:cubicBezTo>
                  <a:cubicBezTo>
                    <a:pt x="1640" y="2114"/>
                    <a:pt x="2114" y="1677"/>
                    <a:pt x="2114" y="1094"/>
                  </a:cubicBezTo>
                  <a:cubicBezTo>
                    <a:pt x="2150" y="802"/>
                    <a:pt x="2041" y="511"/>
                    <a:pt x="1822" y="329"/>
                  </a:cubicBezTo>
                  <a:cubicBezTo>
                    <a:pt x="1640" y="110"/>
                    <a:pt x="1385" y="1"/>
                    <a:pt x="1093" y="1"/>
                  </a:cubicBez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5"/>
            <p:cNvSpPr/>
            <p:nvPr/>
          </p:nvSpPr>
          <p:spPr>
            <a:xfrm>
              <a:off x="2247700" y="4711275"/>
              <a:ext cx="716950" cy="121200"/>
            </a:xfrm>
            <a:custGeom>
              <a:rect b="b" l="l" r="r" t="t"/>
              <a:pathLst>
                <a:path extrusionOk="0" h="4848" w="28678">
                  <a:moveTo>
                    <a:pt x="0" y="1"/>
                  </a:moveTo>
                  <a:lnTo>
                    <a:pt x="73" y="4847"/>
                  </a:lnTo>
                  <a:lnTo>
                    <a:pt x="28677" y="4847"/>
                  </a:lnTo>
                  <a:lnTo>
                    <a:pt x="27948" y="2297"/>
                  </a:lnTo>
                  <a:cubicBezTo>
                    <a:pt x="27693" y="1495"/>
                    <a:pt x="27329" y="693"/>
                    <a:pt x="26855" y="1"/>
                  </a:cubicBezTo>
                  <a:close/>
                </a:path>
              </a:pathLst>
            </a:custGeom>
            <a:solidFill>
              <a:srgbClr val="F0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5"/>
            <p:cNvSpPr/>
            <p:nvPr/>
          </p:nvSpPr>
          <p:spPr>
            <a:xfrm>
              <a:off x="2563800" y="4597425"/>
              <a:ext cx="400850" cy="235050"/>
            </a:xfrm>
            <a:custGeom>
              <a:rect b="b" l="l" r="r" t="t"/>
              <a:pathLst>
                <a:path extrusionOk="0" h="9402" w="16034">
                  <a:moveTo>
                    <a:pt x="7106" y="0"/>
                  </a:moveTo>
                  <a:cubicBezTo>
                    <a:pt x="3316" y="1749"/>
                    <a:pt x="656" y="5284"/>
                    <a:pt x="0" y="9401"/>
                  </a:cubicBezTo>
                  <a:lnTo>
                    <a:pt x="16033" y="9401"/>
                  </a:lnTo>
                  <a:lnTo>
                    <a:pt x="15304" y="6851"/>
                  </a:lnTo>
                  <a:cubicBezTo>
                    <a:pt x="14503" y="4263"/>
                    <a:pt x="12572" y="2223"/>
                    <a:pt x="10021" y="1312"/>
                  </a:cubicBezTo>
                  <a:lnTo>
                    <a:pt x="9256" y="1020"/>
                  </a:lnTo>
                  <a:cubicBezTo>
                    <a:pt x="8490" y="765"/>
                    <a:pt x="7798" y="437"/>
                    <a:pt x="7106" y="0"/>
                  </a:cubicBezTo>
                  <a:close/>
                </a:path>
              </a:pathLst>
            </a:custGeom>
            <a:solidFill>
              <a:srgbClr val="F0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5"/>
            <p:cNvSpPr/>
            <p:nvPr/>
          </p:nvSpPr>
          <p:spPr>
            <a:xfrm>
              <a:off x="2476350" y="4390600"/>
              <a:ext cx="182100" cy="83850"/>
            </a:xfrm>
            <a:custGeom>
              <a:rect b="b" l="l" r="r" t="t"/>
              <a:pathLst>
                <a:path extrusionOk="0" h="3354" w="7284">
                  <a:moveTo>
                    <a:pt x="5594" y="1"/>
                  </a:moveTo>
                  <a:cubicBezTo>
                    <a:pt x="5575" y="1"/>
                    <a:pt x="5557" y="1"/>
                    <a:pt x="5539" y="2"/>
                  </a:cubicBezTo>
                  <a:lnTo>
                    <a:pt x="4081" y="2"/>
                  </a:lnTo>
                  <a:cubicBezTo>
                    <a:pt x="2952" y="2"/>
                    <a:pt x="1895" y="548"/>
                    <a:pt x="1239" y="1496"/>
                  </a:cubicBezTo>
                  <a:lnTo>
                    <a:pt x="0" y="3354"/>
                  </a:lnTo>
                  <a:lnTo>
                    <a:pt x="6668" y="3354"/>
                  </a:lnTo>
                  <a:lnTo>
                    <a:pt x="7033" y="1933"/>
                  </a:lnTo>
                  <a:cubicBezTo>
                    <a:pt x="7283" y="967"/>
                    <a:pt x="6585" y="1"/>
                    <a:pt x="55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5"/>
            <p:cNvSpPr/>
            <p:nvPr/>
          </p:nvSpPr>
          <p:spPr>
            <a:xfrm>
              <a:off x="1441500" y="4181100"/>
              <a:ext cx="365300" cy="409050"/>
            </a:xfrm>
            <a:custGeom>
              <a:rect b="b" l="l" r="r" t="t"/>
              <a:pathLst>
                <a:path extrusionOk="0" h="16362" w="14612">
                  <a:moveTo>
                    <a:pt x="2223" y="1"/>
                  </a:moveTo>
                  <a:lnTo>
                    <a:pt x="0" y="15779"/>
                  </a:lnTo>
                  <a:lnTo>
                    <a:pt x="12608" y="16362"/>
                  </a:lnTo>
                  <a:lnTo>
                    <a:pt x="14612" y="657"/>
                  </a:lnTo>
                  <a:lnTo>
                    <a:pt x="2223" y="1"/>
                  </a:ln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5"/>
            <p:cNvSpPr/>
            <p:nvPr/>
          </p:nvSpPr>
          <p:spPr>
            <a:xfrm>
              <a:off x="1380450" y="4474425"/>
              <a:ext cx="715125" cy="358050"/>
            </a:xfrm>
            <a:custGeom>
              <a:rect b="b" l="l" r="r" t="t"/>
              <a:pathLst>
                <a:path extrusionOk="0" h="14322" w="28605">
                  <a:moveTo>
                    <a:pt x="2442" y="1"/>
                  </a:moveTo>
                  <a:lnTo>
                    <a:pt x="875" y="9475"/>
                  </a:lnTo>
                  <a:lnTo>
                    <a:pt x="1" y="14321"/>
                  </a:lnTo>
                  <a:lnTo>
                    <a:pt x="28605" y="14321"/>
                  </a:lnTo>
                  <a:lnTo>
                    <a:pt x="28350" y="11771"/>
                  </a:lnTo>
                  <a:cubicBezTo>
                    <a:pt x="28277" y="10969"/>
                    <a:pt x="28058" y="10204"/>
                    <a:pt x="27730" y="9475"/>
                  </a:cubicBezTo>
                  <a:cubicBezTo>
                    <a:pt x="27002" y="7981"/>
                    <a:pt x="25726" y="6815"/>
                    <a:pt x="24159" y="6232"/>
                  </a:cubicBezTo>
                  <a:lnTo>
                    <a:pt x="23431" y="5940"/>
                  </a:lnTo>
                  <a:cubicBezTo>
                    <a:pt x="22738" y="5685"/>
                    <a:pt x="22119" y="5357"/>
                    <a:pt x="21499" y="4920"/>
                  </a:cubicBezTo>
                  <a:cubicBezTo>
                    <a:pt x="21026" y="4556"/>
                    <a:pt x="20552" y="4118"/>
                    <a:pt x="20188" y="3645"/>
                  </a:cubicBezTo>
                  <a:cubicBezTo>
                    <a:pt x="19313" y="2588"/>
                    <a:pt x="18730" y="1349"/>
                    <a:pt x="18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5"/>
            <p:cNvSpPr/>
            <p:nvPr/>
          </p:nvSpPr>
          <p:spPr>
            <a:xfrm>
              <a:off x="1716600" y="4505400"/>
              <a:ext cx="141225" cy="18250"/>
            </a:xfrm>
            <a:custGeom>
              <a:rect b="b" l="l" r="r" t="t"/>
              <a:pathLst>
                <a:path extrusionOk="0" h="730" w="5649">
                  <a:moveTo>
                    <a:pt x="1" y="1"/>
                  </a:moveTo>
                  <a:lnTo>
                    <a:pt x="1" y="730"/>
                  </a:lnTo>
                  <a:lnTo>
                    <a:pt x="5648" y="730"/>
                  </a:lnTo>
                  <a:lnTo>
                    <a:pt x="5648" y="1"/>
                  </a:ln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5"/>
            <p:cNvSpPr/>
            <p:nvPr/>
          </p:nvSpPr>
          <p:spPr>
            <a:xfrm>
              <a:off x="1743925" y="4554600"/>
              <a:ext cx="141225" cy="18250"/>
            </a:xfrm>
            <a:custGeom>
              <a:rect b="b" l="l" r="r" t="t"/>
              <a:pathLst>
                <a:path extrusionOk="0" h="730" w="5649">
                  <a:moveTo>
                    <a:pt x="1" y="1"/>
                  </a:moveTo>
                  <a:lnTo>
                    <a:pt x="1" y="729"/>
                  </a:lnTo>
                  <a:lnTo>
                    <a:pt x="5649" y="729"/>
                  </a:lnTo>
                  <a:lnTo>
                    <a:pt x="5649" y="1"/>
                  </a:ln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5"/>
            <p:cNvSpPr/>
            <p:nvPr/>
          </p:nvSpPr>
          <p:spPr>
            <a:xfrm>
              <a:off x="1537150" y="4633850"/>
              <a:ext cx="56500" cy="53000"/>
            </a:xfrm>
            <a:custGeom>
              <a:rect b="b" l="l" r="r" t="t"/>
              <a:pathLst>
                <a:path extrusionOk="0" h="2120" w="2260">
                  <a:moveTo>
                    <a:pt x="1312" y="729"/>
                  </a:moveTo>
                  <a:cubicBezTo>
                    <a:pt x="1348" y="729"/>
                    <a:pt x="1421" y="766"/>
                    <a:pt x="1458" y="802"/>
                  </a:cubicBezTo>
                  <a:cubicBezTo>
                    <a:pt x="1494" y="839"/>
                    <a:pt x="1494" y="912"/>
                    <a:pt x="1494" y="985"/>
                  </a:cubicBezTo>
                  <a:cubicBezTo>
                    <a:pt x="1421" y="1203"/>
                    <a:pt x="1203" y="1385"/>
                    <a:pt x="984" y="1422"/>
                  </a:cubicBezTo>
                  <a:cubicBezTo>
                    <a:pt x="911" y="1422"/>
                    <a:pt x="875" y="1385"/>
                    <a:pt x="838" y="1349"/>
                  </a:cubicBezTo>
                  <a:cubicBezTo>
                    <a:pt x="765" y="1276"/>
                    <a:pt x="765" y="1203"/>
                    <a:pt x="802" y="1167"/>
                  </a:cubicBezTo>
                  <a:cubicBezTo>
                    <a:pt x="838" y="912"/>
                    <a:pt x="1057" y="766"/>
                    <a:pt x="1312" y="729"/>
                  </a:cubicBezTo>
                  <a:close/>
                  <a:moveTo>
                    <a:pt x="1276" y="1"/>
                  </a:moveTo>
                  <a:cubicBezTo>
                    <a:pt x="729" y="37"/>
                    <a:pt x="219" y="438"/>
                    <a:pt x="73" y="985"/>
                  </a:cubicBezTo>
                  <a:cubicBezTo>
                    <a:pt x="0" y="1276"/>
                    <a:pt x="73" y="1568"/>
                    <a:pt x="255" y="1786"/>
                  </a:cubicBezTo>
                  <a:cubicBezTo>
                    <a:pt x="419" y="1982"/>
                    <a:pt x="641" y="2120"/>
                    <a:pt x="895" y="2120"/>
                  </a:cubicBezTo>
                  <a:cubicBezTo>
                    <a:pt x="924" y="2120"/>
                    <a:pt x="954" y="2118"/>
                    <a:pt x="984" y="2114"/>
                  </a:cubicBezTo>
                  <a:cubicBezTo>
                    <a:pt x="1567" y="2114"/>
                    <a:pt x="2041" y="1713"/>
                    <a:pt x="2186" y="1167"/>
                  </a:cubicBezTo>
                  <a:cubicBezTo>
                    <a:pt x="2259" y="875"/>
                    <a:pt x="2186" y="584"/>
                    <a:pt x="2004" y="329"/>
                  </a:cubicBezTo>
                  <a:cubicBezTo>
                    <a:pt x="1822" y="110"/>
                    <a:pt x="1567" y="1"/>
                    <a:pt x="1276" y="1"/>
                  </a:cubicBez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5"/>
            <p:cNvSpPr/>
            <p:nvPr/>
          </p:nvSpPr>
          <p:spPr>
            <a:xfrm>
              <a:off x="1622775" y="4633850"/>
              <a:ext cx="55600" cy="53000"/>
            </a:xfrm>
            <a:custGeom>
              <a:rect b="b" l="l" r="r" t="t"/>
              <a:pathLst>
                <a:path extrusionOk="0" h="2120" w="2224">
                  <a:moveTo>
                    <a:pt x="1276" y="729"/>
                  </a:moveTo>
                  <a:cubicBezTo>
                    <a:pt x="1349" y="729"/>
                    <a:pt x="1385" y="766"/>
                    <a:pt x="1458" y="802"/>
                  </a:cubicBezTo>
                  <a:cubicBezTo>
                    <a:pt x="1458" y="839"/>
                    <a:pt x="1494" y="912"/>
                    <a:pt x="1458" y="985"/>
                  </a:cubicBezTo>
                  <a:cubicBezTo>
                    <a:pt x="1421" y="1203"/>
                    <a:pt x="1203" y="1385"/>
                    <a:pt x="984" y="1422"/>
                  </a:cubicBezTo>
                  <a:cubicBezTo>
                    <a:pt x="911" y="1422"/>
                    <a:pt x="838" y="1385"/>
                    <a:pt x="802" y="1349"/>
                  </a:cubicBezTo>
                  <a:cubicBezTo>
                    <a:pt x="766" y="1276"/>
                    <a:pt x="766" y="1203"/>
                    <a:pt x="766" y="1167"/>
                  </a:cubicBezTo>
                  <a:cubicBezTo>
                    <a:pt x="838" y="912"/>
                    <a:pt x="1057" y="766"/>
                    <a:pt x="1276" y="729"/>
                  </a:cubicBezTo>
                  <a:close/>
                  <a:moveTo>
                    <a:pt x="1276" y="1"/>
                  </a:moveTo>
                  <a:cubicBezTo>
                    <a:pt x="693" y="37"/>
                    <a:pt x="219" y="438"/>
                    <a:pt x="73" y="985"/>
                  </a:cubicBezTo>
                  <a:cubicBezTo>
                    <a:pt x="0" y="1276"/>
                    <a:pt x="73" y="1568"/>
                    <a:pt x="255" y="1786"/>
                  </a:cubicBezTo>
                  <a:cubicBezTo>
                    <a:pt x="386" y="1982"/>
                    <a:pt x="634" y="2120"/>
                    <a:pt x="868" y="2120"/>
                  </a:cubicBezTo>
                  <a:cubicBezTo>
                    <a:pt x="895" y="2120"/>
                    <a:pt x="921" y="2118"/>
                    <a:pt x="948" y="2114"/>
                  </a:cubicBezTo>
                  <a:cubicBezTo>
                    <a:pt x="1531" y="2114"/>
                    <a:pt x="2041" y="1713"/>
                    <a:pt x="2187" y="1167"/>
                  </a:cubicBezTo>
                  <a:cubicBezTo>
                    <a:pt x="2223" y="875"/>
                    <a:pt x="2187" y="584"/>
                    <a:pt x="2004" y="329"/>
                  </a:cubicBezTo>
                  <a:cubicBezTo>
                    <a:pt x="1822" y="110"/>
                    <a:pt x="1567" y="1"/>
                    <a:pt x="1276" y="1"/>
                  </a:cubicBez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5"/>
            <p:cNvSpPr/>
            <p:nvPr/>
          </p:nvSpPr>
          <p:spPr>
            <a:xfrm>
              <a:off x="1380450" y="4711275"/>
              <a:ext cx="715125" cy="121200"/>
            </a:xfrm>
            <a:custGeom>
              <a:rect b="b" l="l" r="r" t="t"/>
              <a:pathLst>
                <a:path extrusionOk="0" h="4848" w="28605">
                  <a:moveTo>
                    <a:pt x="875" y="1"/>
                  </a:moveTo>
                  <a:lnTo>
                    <a:pt x="1" y="4847"/>
                  </a:lnTo>
                  <a:lnTo>
                    <a:pt x="28605" y="4847"/>
                  </a:lnTo>
                  <a:lnTo>
                    <a:pt x="28350" y="2297"/>
                  </a:lnTo>
                  <a:cubicBezTo>
                    <a:pt x="28277" y="1495"/>
                    <a:pt x="28058" y="730"/>
                    <a:pt x="27730" y="1"/>
                  </a:cubicBez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5"/>
            <p:cNvSpPr/>
            <p:nvPr/>
          </p:nvSpPr>
          <p:spPr>
            <a:xfrm>
              <a:off x="1693825" y="4597425"/>
              <a:ext cx="401750" cy="235050"/>
            </a:xfrm>
            <a:custGeom>
              <a:rect b="b" l="l" r="r" t="t"/>
              <a:pathLst>
                <a:path extrusionOk="0" h="9402" w="16070">
                  <a:moveTo>
                    <a:pt x="8964" y="0"/>
                  </a:moveTo>
                  <a:cubicBezTo>
                    <a:pt x="4810" y="1749"/>
                    <a:pt x="1567" y="5174"/>
                    <a:pt x="1" y="9401"/>
                  </a:cubicBezTo>
                  <a:lnTo>
                    <a:pt x="16070" y="9401"/>
                  </a:lnTo>
                  <a:lnTo>
                    <a:pt x="15815" y="6851"/>
                  </a:lnTo>
                  <a:cubicBezTo>
                    <a:pt x="15742" y="6049"/>
                    <a:pt x="15523" y="5284"/>
                    <a:pt x="15195" y="4555"/>
                  </a:cubicBezTo>
                  <a:cubicBezTo>
                    <a:pt x="14467" y="3061"/>
                    <a:pt x="13191" y="1895"/>
                    <a:pt x="11624" y="1312"/>
                  </a:cubicBezTo>
                  <a:lnTo>
                    <a:pt x="10896" y="1020"/>
                  </a:lnTo>
                  <a:cubicBezTo>
                    <a:pt x="10203" y="765"/>
                    <a:pt x="9584" y="437"/>
                    <a:pt x="8964" y="0"/>
                  </a:cubicBezTo>
                  <a:close/>
                </a:path>
              </a:pathLst>
            </a:custGeom>
            <a:solidFill>
              <a:srgbClr val="FDF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5"/>
            <p:cNvSpPr/>
            <p:nvPr/>
          </p:nvSpPr>
          <p:spPr>
            <a:xfrm>
              <a:off x="1677425" y="4390625"/>
              <a:ext cx="194075" cy="83825"/>
            </a:xfrm>
            <a:custGeom>
              <a:rect b="b" l="l" r="r" t="t"/>
              <a:pathLst>
                <a:path extrusionOk="0" h="3353" w="7763">
                  <a:moveTo>
                    <a:pt x="4738" y="1"/>
                  </a:moveTo>
                  <a:cubicBezTo>
                    <a:pt x="3535" y="37"/>
                    <a:pt x="2369" y="584"/>
                    <a:pt x="1604" y="1495"/>
                  </a:cubicBezTo>
                  <a:lnTo>
                    <a:pt x="1" y="3353"/>
                  </a:lnTo>
                  <a:lnTo>
                    <a:pt x="6669" y="3353"/>
                  </a:lnTo>
                  <a:lnTo>
                    <a:pt x="7288" y="1932"/>
                  </a:lnTo>
                  <a:cubicBezTo>
                    <a:pt x="7762" y="948"/>
                    <a:pt x="7215" y="1"/>
                    <a:pt x="61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5"/>
            <p:cNvSpPr/>
            <p:nvPr/>
          </p:nvSpPr>
          <p:spPr>
            <a:xfrm>
              <a:off x="1177325" y="1886400"/>
              <a:ext cx="408125" cy="525650"/>
            </a:xfrm>
            <a:custGeom>
              <a:rect b="b" l="l" r="r" t="t"/>
              <a:pathLst>
                <a:path extrusionOk="0" h="21026" w="16325">
                  <a:moveTo>
                    <a:pt x="16324" y="1"/>
                  </a:moveTo>
                  <a:lnTo>
                    <a:pt x="16324" y="1"/>
                  </a:lnTo>
                  <a:cubicBezTo>
                    <a:pt x="10057" y="147"/>
                    <a:pt x="6559" y="292"/>
                    <a:pt x="4045" y="6560"/>
                  </a:cubicBezTo>
                  <a:cubicBezTo>
                    <a:pt x="1530" y="12827"/>
                    <a:pt x="0" y="17418"/>
                    <a:pt x="0" y="17418"/>
                  </a:cubicBezTo>
                  <a:lnTo>
                    <a:pt x="9438" y="21026"/>
                  </a:lnTo>
                  <a:lnTo>
                    <a:pt x="14393" y="12098"/>
                  </a:lnTo>
                  <a:lnTo>
                    <a:pt x="16324" y="1"/>
                  </a:lnTo>
                  <a:close/>
                </a:path>
              </a:pathLst>
            </a:custGeom>
            <a:solidFill>
              <a:srgbClr val="FFDE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5"/>
            <p:cNvSpPr/>
            <p:nvPr/>
          </p:nvSpPr>
          <p:spPr>
            <a:xfrm>
              <a:off x="1412350" y="3712875"/>
              <a:ext cx="450950" cy="616750"/>
            </a:xfrm>
            <a:custGeom>
              <a:rect b="b" l="l" r="r" t="t"/>
              <a:pathLst>
                <a:path extrusionOk="0" h="24670" w="18038">
                  <a:moveTo>
                    <a:pt x="6122" y="1"/>
                  </a:moveTo>
                  <a:lnTo>
                    <a:pt x="2441" y="20078"/>
                  </a:lnTo>
                  <a:lnTo>
                    <a:pt x="583" y="20078"/>
                  </a:lnTo>
                  <a:lnTo>
                    <a:pt x="0" y="24669"/>
                  </a:lnTo>
                  <a:lnTo>
                    <a:pt x="17017" y="24669"/>
                  </a:lnTo>
                  <a:lnTo>
                    <a:pt x="180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5"/>
            <p:cNvSpPr/>
            <p:nvPr/>
          </p:nvSpPr>
          <p:spPr>
            <a:xfrm>
              <a:off x="2121975" y="3712875"/>
              <a:ext cx="456425" cy="616750"/>
            </a:xfrm>
            <a:custGeom>
              <a:rect b="b" l="l" r="r" t="t"/>
              <a:pathLst>
                <a:path extrusionOk="0" h="24670" w="18257">
                  <a:moveTo>
                    <a:pt x="1" y="1"/>
                  </a:moveTo>
                  <a:lnTo>
                    <a:pt x="2515" y="20078"/>
                  </a:lnTo>
                  <a:lnTo>
                    <a:pt x="657" y="20078"/>
                  </a:lnTo>
                  <a:lnTo>
                    <a:pt x="1495" y="24669"/>
                  </a:lnTo>
                  <a:lnTo>
                    <a:pt x="18256" y="24669"/>
                  </a:lnTo>
                  <a:lnTo>
                    <a:pt x="119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5"/>
            <p:cNvSpPr/>
            <p:nvPr/>
          </p:nvSpPr>
          <p:spPr>
            <a:xfrm>
              <a:off x="1519825" y="3711975"/>
              <a:ext cx="90225" cy="509250"/>
            </a:xfrm>
            <a:custGeom>
              <a:rect b="b" l="l" r="r" t="t"/>
              <a:pathLst>
                <a:path extrusionOk="0" h="20370" w="3609">
                  <a:moveTo>
                    <a:pt x="3098" y="0"/>
                  </a:moveTo>
                  <a:lnTo>
                    <a:pt x="1" y="20296"/>
                  </a:lnTo>
                  <a:lnTo>
                    <a:pt x="511" y="20369"/>
                  </a:lnTo>
                  <a:lnTo>
                    <a:pt x="3608" y="73"/>
                  </a:lnTo>
                  <a:lnTo>
                    <a:pt x="30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5"/>
            <p:cNvSpPr/>
            <p:nvPr/>
          </p:nvSpPr>
          <p:spPr>
            <a:xfrm>
              <a:off x="1922475" y="3127125"/>
              <a:ext cx="331625" cy="1095000"/>
            </a:xfrm>
            <a:custGeom>
              <a:rect b="b" l="l" r="r" t="t"/>
              <a:pathLst>
                <a:path extrusionOk="0" h="43800" w="13265">
                  <a:moveTo>
                    <a:pt x="1" y="1"/>
                  </a:moveTo>
                  <a:lnTo>
                    <a:pt x="1" y="511"/>
                  </a:lnTo>
                  <a:lnTo>
                    <a:pt x="1895" y="511"/>
                  </a:lnTo>
                  <a:lnTo>
                    <a:pt x="9438" y="22811"/>
                  </a:lnTo>
                  <a:lnTo>
                    <a:pt x="12754" y="43800"/>
                  </a:lnTo>
                  <a:lnTo>
                    <a:pt x="13264" y="43690"/>
                  </a:lnTo>
                  <a:lnTo>
                    <a:pt x="9948" y="22665"/>
                  </a:lnTo>
                  <a:lnTo>
                    <a:pt x="22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5"/>
            <p:cNvSpPr/>
            <p:nvPr/>
          </p:nvSpPr>
          <p:spPr>
            <a:xfrm>
              <a:off x="2184825" y="4208425"/>
              <a:ext cx="364425" cy="12800"/>
            </a:xfrm>
            <a:custGeom>
              <a:rect b="b" l="l" r="r" t="t"/>
              <a:pathLst>
                <a:path extrusionOk="0" h="512" w="14577">
                  <a:moveTo>
                    <a:pt x="1" y="1"/>
                  </a:moveTo>
                  <a:lnTo>
                    <a:pt x="1" y="511"/>
                  </a:lnTo>
                  <a:lnTo>
                    <a:pt x="14576" y="511"/>
                  </a:lnTo>
                  <a:lnTo>
                    <a:pt x="14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5"/>
            <p:cNvSpPr/>
            <p:nvPr/>
          </p:nvSpPr>
          <p:spPr>
            <a:xfrm>
              <a:off x="1473375" y="4208425"/>
              <a:ext cx="368975" cy="12800"/>
            </a:xfrm>
            <a:custGeom>
              <a:rect b="b" l="l" r="r" t="t"/>
              <a:pathLst>
                <a:path extrusionOk="0" h="512" w="14759">
                  <a:moveTo>
                    <a:pt x="0" y="1"/>
                  </a:moveTo>
                  <a:lnTo>
                    <a:pt x="0" y="511"/>
                  </a:lnTo>
                  <a:lnTo>
                    <a:pt x="14758" y="511"/>
                  </a:lnTo>
                  <a:lnTo>
                    <a:pt x="14758" y="1"/>
                  </a:lnTo>
                  <a:close/>
                </a:path>
              </a:pathLst>
            </a:custGeom>
            <a:solidFill>
              <a:srgbClr val="824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5"/>
            <p:cNvSpPr/>
            <p:nvPr/>
          </p:nvSpPr>
          <p:spPr>
            <a:xfrm>
              <a:off x="1872375" y="2822875"/>
              <a:ext cx="80200" cy="218650"/>
            </a:xfrm>
            <a:custGeom>
              <a:rect b="b" l="l" r="r" t="t"/>
              <a:pathLst>
                <a:path extrusionOk="0" h="8746" w="3208">
                  <a:moveTo>
                    <a:pt x="1895" y="0"/>
                  </a:moveTo>
                  <a:lnTo>
                    <a:pt x="1385" y="73"/>
                  </a:lnTo>
                  <a:lnTo>
                    <a:pt x="2515" y="7798"/>
                  </a:lnTo>
                  <a:cubicBezTo>
                    <a:pt x="1567" y="7142"/>
                    <a:pt x="839" y="6195"/>
                    <a:pt x="511" y="5065"/>
                  </a:cubicBezTo>
                  <a:lnTo>
                    <a:pt x="1" y="5211"/>
                  </a:lnTo>
                  <a:cubicBezTo>
                    <a:pt x="438" y="6669"/>
                    <a:pt x="1422" y="7835"/>
                    <a:pt x="2733" y="8527"/>
                  </a:cubicBezTo>
                  <a:lnTo>
                    <a:pt x="3207" y="8746"/>
                  </a:lnTo>
                  <a:lnTo>
                    <a:pt x="18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5"/>
            <p:cNvSpPr/>
            <p:nvPr/>
          </p:nvSpPr>
          <p:spPr>
            <a:xfrm>
              <a:off x="1227425" y="2245325"/>
              <a:ext cx="127550" cy="62050"/>
            </a:xfrm>
            <a:custGeom>
              <a:rect b="b" l="l" r="r" t="t"/>
              <a:pathLst>
                <a:path extrusionOk="0" h="2482" w="5102">
                  <a:moveTo>
                    <a:pt x="4883" y="0"/>
                  </a:moveTo>
                  <a:lnTo>
                    <a:pt x="583" y="1130"/>
                  </a:lnTo>
                  <a:cubicBezTo>
                    <a:pt x="219" y="1203"/>
                    <a:pt x="0" y="1531"/>
                    <a:pt x="73" y="1895"/>
                  </a:cubicBezTo>
                  <a:cubicBezTo>
                    <a:pt x="107" y="2236"/>
                    <a:pt x="397" y="2482"/>
                    <a:pt x="733" y="2482"/>
                  </a:cubicBezTo>
                  <a:cubicBezTo>
                    <a:pt x="755" y="2482"/>
                    <a:pt x="779" y="2481"/>
                    <a:pt x="802" y="2478"/>
                  </a:cubicBezTo>
                  <a:lnTo>
                    <a:pt x="5101" y="1968"/>
                  </a:lnTo>
                  <a:lnTo>
                    <a:pt x="4883" y="0"/>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5"/>
            <p:cNvSpPr/>
            <p:nvPr/>
          </p:nvSpPr>
          <p:spPr>
            <a:xfrm>
              <a:off x="1216475" y="2245325"/>
              <a:ext cx="218675" cy="165825"/>
            </a:xfrm>
            <a:custGeom>
              <a:rect b="b" l="l" r="r" t="t"/>
              <a:pathLst>
                <a:path extrusionOk="0" h="6633" w="8747">
                  <a:moveTo>
                    <a:pt x="5321" y="0"/>
                  </a:moveTo>
                  <a:lnTo>
                    <a:pt x="511" y="2114"/>
                  </a:lnTo>
                  <a:cubicBezTo>
                    <a:pt x="147" y="2260"/>
                    <a:pt x="1" y="2660"/>
                    <a:pt x="183" y="2988"/>
                  </a:cubicBezTo>
                  <a:cubicBezTo>
                    <a:pt x="281" y="3217"/>
                    <a:pt x="497" y="3358"/>
                    <a:pt x="725" y="3358"/>
                  </a:cubicBezTo>
                  <a:cubicBezTo>
                    <a:pt x="750" y="3358"/>
                    <a:pt x="776" y="3357"/>
                    <a:pt x="802" y="3353"/>
                  </a:cubicBezTo>
                  <a:lnTo>
                    <a:pt x="4118" y="3098"/>
                  </a:lnTo>
                  <a:lnTo>
                    <a:pt x="8746" y="6632"/>
                  </a:lnTo>
                  <a:lnTo>
                    <a:pt x="8637" y="1677"/>
                  </a:lnTo>
                  <a:lnTo>
                    <a:pt x="5321" y="0"/>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5"/>
            <p:cNvSpPr/>
            <p:nvPr/>
          </p:nvSpPr>
          <p:spPr>
            <a:xfrm>
              <a:off x="1270225" y="2215275"/>
              <a:ext cx="159450" cy="140300"/>
            </a:xfrm>
            <a:custGeom>
              <a:rect b="b" l="l" r="r" t="t"/>
              <a:pathLst>
                <a:path extrusionOk="0" h="5612" w="6378">
                  <a:moveTo>
                    <a:pt x="3717" y="0"/>
                  </a:moveTo>
                  <a:lnTo>
                    <a:pt x="365" y="729"/>
                  </a:lnTo>
                  <a:cubicBezTo>
                    <a:pt x="146" y="802"/>
                    <a:pt x="1" y="1020"/>
                    <a:pt x="37" y="1239"/>
                  </a:cubicBezTo>
                  <a:cubicBezTo>
                    <a:pt x="74" y="1421"/>
                    <a:pt x="256" y="1567"/>
                    <a:pt x="438" y="1567"/>
                  </a:cubicBezTo>
                  <a:lnTo>
                    <a:pt x="3098" y="1567"/>
                  </a:lnTo>
                  <a:lnTo>
                    <a:pt x="5357" y="5612"/>
                  </a:lnTo>
                  <a:lnTo>
                    <a:pt x="6377" y="1785"/>
                  </a:lnTo>
                  <a:lnTo>
                    <a:pt x="3717" y="0"/>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5"/>
            <p:cNvSpPr/>
            <p:nvPr/>
          </p:nvSpPr>
          <p:spPr>
            <a:xfrm>
              <a:off x="1379550" y="2259900"/>
              <a:ext cx="104775" cy="207725"/>
            </a:xfrm>
            <a:custGeom>
              <a:rect b="b" l="l" r="r" t="t"/>
              <a:pathLst>
                <a:path extrusionOk="0" h="8309" w="4191">
                  <a:moveTo>
                    <a:pt x="2004" y="0"/>
                  </a:moveTo>
                  <a:lnTo>
                    <a:pt x="0" y="6377"/>
                  </a:lnTo>
                  <a:cubicBezTo>
                    <a:pt x="0" y="6377"/>
                    <a:pt x="183" y="8308"/>
                    <a:pt x="3753" y="8308"/>
                  </a:cubicBezTo>
                  <a:lnTo>
                    <a:pt x="4009" y="4847"/>
                  </a:lnTo>
                  <a:cubicBezTo>
                    <a:pt x="4191" y="2988"/>
                    <a:pt x="3462" y="1167"/>
                    <a:pt x="2004" y="0"/>
                  </a:cubicBez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5"/>
            <p:cNvSpPr/>
            <p:nvPr/>
          </p:nvSpPr>
          <p:spPr>
            <a:xfrm>
              <a:off x="1239250" y="2340075"/>
              <a:ext cx="173125" cy="79275"/>
            </a:xfrm>
            <a:custGeom>
              <a:rect b="b" l="l" r="r" t="t"/>
              <a:pathLst>
                <a:path extrusionOk="0" h="3171" w="6925">
                  <a:moveTo>
                    <a:pt x="2588" y="0"/>
                  </a:moveTo>
                  <a:lnTo>
                    <a:pt x="329" y="947"/>
                  </a:lnTo>
                  <a:cubicBezTo>
                    <a:pt x="74" y="1057"/>
                    <a:pt x="1" y="1385"/>
                    <a:pt x="147" y="1603"/>
                  </a:cubicBezTo>
                  <a:lnTo>
                    <a:pt x="147" y="1640"/>
                  </a:lnTo>
                  <a:cubicBezTo>
                    <a:pt x="256" y="1749"/>
                    <a:pt x="402" y="1786"/>
                    <a:pt x="547" y="1786"/>
                  </a:cubicBezTo>
                  <a:lnTo>
                    <a:pt x="2624" y="1494"/>
                  </a:lnTo>
                  <a:lnTo>
                    <a:pt x="5576" y="3170"/>
                  </a:lnTo>
                  <a:lnTo>
                    <a:pt x="6924" y="802"/>
                  </a:lnTo>
                  <a:lnTo>
                    <a:pt x="2588" y="0"/>
                  </a:lnTo>
                  <a:close/>
                </a:path>
              </a:pathLst>
            </a:custGeom>
            <a:solidFill>
              <a:srgbClr val="CE8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5"/>
            <p:cNvSpPr/>
            <p:nvPr/>
          </p:nvSpPr>
          <p:spPr>
            <a:xfrm>
              <a:off x="2247700" y="2023050"/>
              <a:ext cx="325225" cy="276850"/>
            </a:xfrm>
            <a:custGeom>
              <a:rect b="b" l="l" r="r" t="t"/>
              <a:pathLst>
                <a:path extrusionOk="0" h="11074" w="13009">
                  <a:moveTo>
                    <a:pt x="2551" y="1"/>
                  </a:moveTo>
                  <a:lnTo>
                    <a:pt x="0" y="10604"/>
                  </a:lnTo>
                  <a:cubicBezTo>
                    <a:pt x="2594" y="10912"/>
                    <a:pt x="5215" y="11074"/>
                    <a:pt x="7838" y="11074"/>
                  </a:cubicBezTo>
                  <a:cubicBezTo>
                    <a:pt x="9562" y="11074"/>
                    <a:pt x="11288" y="11004"/>
                    <a:pt x="13009" y="10859"/>
                  </a:cubicBezTo>
                  <a:lnTo>
                    <a:pt x="11114" y="2697"/>
                  </a:lnTo>
                  <a:lnTo>
                    <a:pt x="25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5"/>
            <p:cNvSpPr/>
            <p:nvPr/>
          </p:nvSpPr>
          <p:spPr>
            <a:xfrm>
              <a:off x="2606600" y="1233075"/>
              <a:ext cx="73825" cy="59425"/>
            </a:xfrm>
            <a:custGeom>
              <a:rect b="b" l="l" r="r" t="t"/>
              <a:pathLst>
                <a:path extrusionOk="0" h="2377" w="2953">
                  <a:moveTo>
                    <a:pt x="2311" y="0"/>
                  </a:moveTo>
                  <a:cubicBezTo>
                    <a:pt x="2130" y="0"/>
                    <a:pt x="1947" y="66"/>
                    <a:pt x="1823" y="190"/>
                  </a:cubicBezTo>
                  <a:lnTo>
                    <a:pt x="1" y="2048"/>
                  </a:lnTo>
                  <a:lnTo>
                    <a:pt x="1859" y="2376"/>
                  </a:lnTo>
                  <a:lnTo>
                    <a:pt x="2843" y="1064"/>
                  </a:lnTo>
                  <a:cubicBezTo>
                    <a:pt x="2916" y="918"/>
                    <a:pt x="2952" y="809"/>
                    <a:pt x="2952" y="663"/>
                  </a:cubicBezTo>
                  <a:cubicBezTo>
                    <a:pt x="2952" y="445"/>
                    <a:pt x="2880" y="263"/>
                    <a:pt x="2697" y="117"/>
                  </a:cubicBezTo>
                  <a:cubicBezTo>
                    <a:pt x="2587" y="38"/>
                    <a:pt x="2450" y="0"/>
                    <a:pt x="23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5"/>
            <p:cNvSpPr/>
            <p:nvPr/>
          </p:nvSpPr>
          <p:spPr>
            <a:xfrm>
              <a:off x="2572900" y="1309775"/>
              <a:ext cx="104800" cy="159450"/>
            </a:xfrm>
            <a:custGeom>
              <a:rect b="b" l="l" r="r" t="t"/>
              <a:pathLst>
                <a:path extrusionOk="0" h="6378" w="4192">
                  <a:moveTo>
                    <a:pt x="474" y="0"/>
                  </a:moveTo>
                  <a:lnTo>
                    <a:pt x="146" y="255"/>
                  </a:lnTo>
                  <a:lnTo>
                    <a:pt x="1" y="3899"/>
                  </a:lnTo>
                  <a:lnTo>
                    <a:pt x="4191" y="6377"/>
                  </a:lnTo>
                  <a:lnTo>
                    <a:pt x="4191" y="6377"/>
                  </a:lnTo>
                  <a:lnTo>
                    <a:pt x="3426" y="875"/>
                  </a:lnTo>
                  <a:lnTo>
                    <a:pt x="4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5"/>
            <p:cNvSpPr/>
            <p:nvPr/>
          </p:nvSpPr>
          <p:spPr>
            <a:xfrm>
              <a:off x="2633950" y="1234625"/>
              <a:ext cx="71975" cy="59675"/>
            </a:xfrm>
            <a:custGeom>
              <a:rect b="b" l="l" r="r" t="t"/>
              <a:pathLst>
                <a:path extrusionOk="0" h="2387" w="2879">
                  <a:moveTo>
                    <a:pt x="2247" y="1"/>
                  </a:moveTo>
                  <a:cubicBezTo>
                    <a:pt x="2111" y="1"/>
                    <a:pt x="1973" y="41"/>
                    <a:pt x="1858" y="128"/>
                  </a:cubicBezTo>
                  <a:lnTo>
                    <a:pt x="0" y="1549"/>
                  </a:lnTo>
                  <a:cubicBezTo>
                    <a:pt x="802" y="1913"/>
                    <a:pt x="1822" y="2387"/>
                    <a:pt x="1822" y="2387"/>
                  </a:cubicBezTo>
                  <a:lnTo>
                    <a:pt x="2733" y="1002"/>
                  </a:lnTo>
                  <a:cubicBezTo>
                    <a:pt x="2806" y="929"/>
                    <a:pt x="2842" y="784"/>
                    <a:pt x="2842" y="674"/>
                  </a:cubicBezTo>
                  <a:cubicBezTo>
                    <a:pt x="2879" y="529"/>
                    <a:pt x="2842" y="383"/>
                    <a:pt x="2769" y="273"/>
                  </a:cubicBezTo>
                  <a:cubicBezTo>
                    <a:pt x="2659" y="97"/>
                    <a:pt x="2455" y="1"/>
                    <a:pt x="2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5"/>
            <p:cNvSpPr/>
            <p:nvPr/>
          </p:nvSpPr>
          <p:spPr>
            <a:xfrm>
              <a:off x="2519150" y="1245100"/>
              <a:ext cx="55600" cy="52850"/>
            </a:xfrm>
            <a:custGeom>
              <a:rect b="b" l="l" r="r" t="t"/>
              <a:pathLst>
                <a:path extrusionOk="0" h="2114" w="2224">
                  <a:moveTo>
                    <a:pt x="1677" y="0"/>
                  </a:moveTo>
                  <a:cubicBezTo>
                    <a:pt x="1531" y="0"/>
                    <a:pt x="1385" y="37"/>
                    <a:pt x="1276" y="146"/>
                  </a:cubicBezTo>
                  <a:lnTo>
                    <a:pt x="1" y="1604"/>
                  </a:lnTo>
                  <a:lnTo>
                    <a:pt x="1495" y="2114"/>
                  </a:lnTo>
                  <a:lnTo>
                    <a:pt x="2114" y="729"/>
                  </a:lnTo>
                  <a:cubicBezTo>
                    <a:pt x="2224" y="510"/>
                    <a:pt x="2187" y="255"/>
                    <a:pt x="2005" y="110"/>
                  </a:cubicBezTo>
                  <a:cubicBezTo>
                    <a:pt x="1932" y="37"/>
                    <a:pt x="1786" y="0"/>
                    <a:pt x="16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5"/>
            <p:cNvSpPr/>
            <p:nvPr/>
          </p:nvSpPr>
          <p:spPr>
            <a:xfrm>
              <a:off x="2505500" y="1324350"/>
              <a:ext cx="100225" cy="89300"/>
            </a:xfrm>
            <a:custGeom>
              <a:rect b="b" l="l" r="r" t="t"/>
              <a:pathLst>
                <a:path extrusionOk="0" h="3572" w="4009">
                  <a:moveTo>
                    <a:pt x="1822" y="0"/>
                  </a:moveTo>
                  <a:lnTo>
                    <a:pt x="0" y="146"/>
                  </a:lnTo>
                  <a:lnTo>
                    <a:pt x="219" y="2624"/>
                  </a:lnTo>
                  <a:lnTo>
                    <a:pt x="4008" y="3571"/>
                  </a:lnTo>
                  <a:lnTo>
                    <a:pt x="1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5"/>
            <p:cNvSpPr/>
            <p:nvPr/>
          </p:nvSpPr>
          <p:spPr>
            <a:xfrm>
              <a:off x="2510950" y="1389025"/>
              <a:ext cx="260575" cy="280600"/>
            </a:xfrm>
            <a:custGeom>
              <a:rect b="b" l="l" r="r" t="t"/>
              <a:pathLst>
                <a:path extrusionOk="0" h="11224" w="10423">
                  <a:moveTo>
                    <a:pt x="1" y="0"/>
                  </a:moveTo>
                  <a:lnTo>
                    <a:pt x="2770" y="8673"/>
                  </a:lnTo>
                  <a:lnTo>
                    <a:pt x="2843" y="8964"/>
                  </a:lnTo>
                  <a:lnTo>
                    <a:pt x="3572" y="11187"/>
                  </a:lnTo>
                  <a:lnTo>
                    <a:pt x="7544" y="11223"/>
                  </a:lnTo>
                  <a:cubicBezTo>
                    <a:pt x="10422" y="7397"/>
                    <a:pt x="8746" y="3936"/>
                    <a:pt x="8637" y="1203"/>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5"/>
            <p:cNvSpPr/>
            <p:nvPr/>
          </p:nvSpPr>
          <p:spPr>
            <a:xfrm>
              <a:off x="2658525" y="1361700"/>
              <a:ext cx="68350" cy="78375"/>
            </a:xfrm>
            <a:custGeom>
              <a:rect b="b" l="l" r="r" t="t"/>
              <a:pathLst>
                <a:path extrusionOk="0" h="3135" w="2734">
                  <a:moveTo>
                    <a:pt x="1058" y="0"/>
                  </a:moveTo>
                  <a:lnTo>
                    <a:pt x="1" y="3134"/>
                  </a:lnTo>
                  <a:lnTo>
                    <a:pt x="2734" y="2296"/>
                  </a:lnTo>
                  <a:lnTo>
                    <a:pt x="2661" y="547"/>
                  </a:lnTo>
                  <a:lnTo>
                    <a:pt x="10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5"/>
            <p:cNvSpPr/>
            <p:nvPr/>
          </p:nvSpPr>
          <p:spPr>
            <a:xfrm>
              <a:off x="2703175" y="1299725"/>
              <a:ext cx="53775" cy="44700"/>
            </a:xfrm>
            <a:custGeom>
              <a:rect b="b" l="l" r="r" t="t"/>
              <a:pathLst>
                <a:path extrusionOk="0" h="1788" w="2151">
                  <a:moveTo>
                    <a:pt x="1719" y="0"/>
                  </a:moveTo>
                  <a:cubicBezTo>
                    <a:pt x="1637" y="0"/>
                    <a:pt x="1557" y="24"/>
                    <a:pt x="1494" y="74"/>
                  </a:cubicBezTo>
                  <a:lnTo>
                    <a:pt x="0" y="1204"/>
                  </a:lnTo>
                  <a:lnTo>
                    <a:pt x="1239" y="1787"/>
                  </a:lnTo>
                  <a:lnTo>
                    <a:pt x="2077" y="657"/>
                  </a:lnTo>
                  <a:cubicBezTo>
                    <a:pt x="2150" y="548"/>
                    <a:pt x="2150" y="366"/>
                    <a:pt x="2114" y="257"/>
                  </a:cubicBezTo>
                  <a:cubicBezTo>
                    <a:pt x="2042" y="89"/>
                    <a:pt x="1876" y="0"/>
                    <a:pt x="17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5"/>
            <p:cNvSpPr/>
            <p:nvPr/>
          </p:nvSpPr>
          <p:spPr>
            <a:xfrm>
              <a:off x="2447200" y="1395175"/>
              <a:ext cx="46475" cy="58550"/>
            </a:xfrm>
            <a:custGeom>
              <a:rect b="b" l="l" r="r" t="t"/>
              <a:pathLst>
                <a:path extrusionOk="0" h="2342" w="1859">
                  <a:moveTo>
                    <a:pt x="677" y="0"/>
                  </a:moveTo>
                  <a:cubicBezTo>
                    <a:pt x="646" y="0"/>
                    <a:pt x="614" y="3"/>
                    <a:pt x="583" y="10"/>
                  </a:cubicBezTo>
                  <a:lnTo>
                    <a:pt x="547" y="10"/>
                  </a:lnTo>
                  <a:cubicBezTo>
                    <a:pt x="182" y="46"/>
                    <a:pt x="0" y="410"/>
                    <a:pt x="109" y="738"/>
                  </a:cubicBezTo>
                  <a:lnTo>
                    <a:pt x="802" y="2342"/>
                  </a:lnTo>
                  <a:cubicBezTo>
                    <a:pt x="1130" y="1977"/>
                    <a:pt x="1567" y="1467"/>
                    <a:pt x="1859" y="1176"/>
                  </a:cubicBezTo>
                  <a:lnTo>
                    <a:pt x="1057" y="192"/>
                  </a:lnTo>
                  <a:cubicBezTo>
                    <a:pt x="966" y="71"/>
                    <a:pt x="826" y="0"/>
                    <a:pt x="6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5"/>
            <p:cNvSpPr/>
            <p:nvPr/>
          </p:nvSpPr>
          <p:spPr>
            <a:xfrm>
              <a:off x="2483625" y="1451875"/>
              <a:ext cx="116625" cy="216850"/>
            </a:xfrm>
            <a:custGeom>
              <a:rect b="b" l="l" r="r" t="t"/>
              <a:pathLst>
                <a:path extrusionOk="0" h="8674" w="4665">
                  <a:moveTo>
                    <a:pt x="1276" y="1"/>
                  </a:moveTo>
                  <a:lnTo>
                    <a:pt x="1" y="1458"/>
                  </a:lnTo>
                  <a:lnTo>
                    <a:pt x="4665" y="8673"/>
                  </a:lnTo>
                  <a:lnTo>
                    <a:pt x="4410" y="65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5"/>
            <p:cNvSpPr/>
            <p:nvPr/>
          </p:nvSpPr>
          <p:spPr>
            <a:xfrm>
              <a:off x="2482725" y="1619500"/>
              <a:ext cx="225025" cy="675050"/>
            </a:xfrm>
            <a:custGeom>
              <a:rect b="b" l="l" r="r" t="t"/>
              <a:pathLst>
                <a:path extrusionOk="0" h="27002" w="9001">
                  <a:moveTo>
                    <a:pt x="9001" y="0"/>
                  </a:moveTo>
                  <a:lnTo>
                    <a:pt x="6778" y="328"/>
                  </a:lnTo>
                  <a:lnTo>
                    <a:pt x="0" y="19969"/>
                  </a:lnTo>
                  <a:lnTo>
                    <a:pt x="3608" y="27001"/>
                  </a:lnTo>
                  <a:cubicBezTo>
                    <a:pt x="7251" y="18292"/>
                    <a:pt x="9001" y="1"/>
                    <a:pt x="90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5"/>
            <p:cNvSpPr/>
            <p:nvPr/>
          </p:nvSpPr>
          <p:spPr>
            <a:xfrm>
              <a:off x="2463600" y="1433650"/>
              <a:ext cx="41925" cy="64725"/>
            </a:xfrm>
            <a:custGeom>
              <a:rect b="b" l="l" r="r" t="t"/>
              <a:pathLst>
                <a:path extrusionOk="0" h="2589" w="1677">
                  <a:moveTo>
                    <a:pt x="474" y="1"/>
                  </a:moveTo>
                  <a:lnTo>
                    <a:pt x="0" y="220"/>
                  </a:lnTo>
                  <a:lnTo>
                    <a:pt x="583" y="1495"/>
                  </a:lnTo>
                  <a:lnTo>
                    <a:pt x="1239" y="2588"/>
                  </a:lnTo>
                  <a:lnTo>
                    <a:pt x="1676" y="2297"/>
                  </a:lnTo>
                  <a:lnTo>
                    <a:pt x="1020" y="1240"/>
                  </a:lnTo>
                  <a:lnTo>
                    <a:pt x="4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5"/>
            <p:cNvSpPr/>
            <p:nvPr/>
          </p:nvSpPr>
          <p:spPr>
            <a:xfrm>
              <a:off x="2473600" y="1420000"/>
              <a:ext cx="45575" cy="55600"/>
            </a:xfrm>
            <a:custGeom>
              <a:rect b="b" l="l" r="r" t="t"/>
              <a:pathLst>
                <a:path extrusionOk="0" h="2224" w="1823">
                  <a:moveTo>
                    <a:pt x="402" y="0"/>
                  </a:moveTo>
                  <a:lnTo>
                    <a:pt x="1" y="328"/>
                  </a:lnTo>
                  <a:lnTo>
                    <a:pt x="1386" y="2223"/>
                  </a:lnTo>
                  <a:lnTo>
                    <a:pt x="1823" y="1895"/>
                  </a:lnTo>
                  <a:lnTo>
                    <a:pt x="4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5"/>
            <p:cNvSpPr/>
            <p:nvPr/>
          </p:nvSpPr>
          <p:spPr>
            <a:xfrm>
              <a:off x="2509125" y="1267875"/>
              <a:ext cx="37375" cy="71975"/>
            </a:xfrm>
            <a:custGeom>
              <a:rect b="b" l="l" r="r" t="t"/>
              <a:pathLst>
                <a:path extrusionOk="0" h="2879" w="1495">
                  <a:moveTo>
                    <a:pt x="1094" y="0"/>
                  </a:moveTo>
                  <a:lnTo>
                    <a:pt x="74" y="1421"/>
                  </a:lnTo>
                  <a:lnTo>
                    <a:pt x="1" y="2842"/>
                  </a:lnTo>
                  <a:lnTo>
                    <a:pt x="511" y="2879"/>
                  </a:lnTo>
                  <a:lnTo>
                    <a:pt x="584" y="1567"/>
                  </a:lnTo>
                  <a:lnTo>
                    <a:pt x="1495" y="292"/>
                  </a:lnTo>
                  <a:lnTo>
                    <a:pt x="10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5"/>
            <p:cNvSpPr/>
            <p:nvPr/>
          </p:nvSpPr>
          <p:spPr>
            <a:xfrm>
              <a:off x="2532825" y="1278800"/>
              <a:ext cx="25525" cy="64700"/>
            </a:xfrm>
            <a:custGeom>
              <a:rect b="b" l="l" r="r" t="t"/>
              <a:pathLst>
                <a:path extrusionOk="0" h="2588" w="1021">
                  <a:moveTo>
                    <a:pt x="583" y="0"/>
                  </a:moveTo>
                  <a:lnTo>
                    <a:pt x="0" y="1130"/>
                  </a:lnTo>
                  <a:lnTo>
                    <a:pt x="219" y="2588"/>
                  </a:lnTo>
                  <a:lnTo>
                    <a:pt x="729" y="2515"/>
                  </a:lnTo>
                  <a:lnTo>
                    <a:pt x="510" y="1203"/>
                  </a:lnTo>
                  <a:lnTo>
                    <a:pt x="1021" y="256"/>
                  </a:lnTo>
                  <a:lnTo>
                    <a:pt x="5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5"/>
            <p:cNvSpPr/>
            <p:nvPr/>
          </p:nvSpPr>
          <p:spPr>
            <a:xfrm>
              <a:off x="2582925" y="1272425"/>
              <a:ext cx="51950" cy="52850"/>
            </a:xfrm>
            <a:custGeom>
              <a:rect b="b" l="l" r="r" t="t"/>
              <a:pathLst>
                <a:path extrusionOk="0" h="2114" w="2078">
                  <a:moveTo>
                    <a:pt x="1713" y="0"/>
                  </a:moveTo>
                  <a:lnTo>
                    <a:pt x="0" y="1786"/>
                  </a:lnTo>
                  <a:lnTo>
                    <a:pt x="365" y="2114"/>
                  </a:lnTo>
                  <a:lnTo>
                    <a:pt x="2077" y="328"/>
                  </a:lnTo>
                  <a:lnTo>
                    <a:pt x="1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5"/>
            <p:cNvSpPr/>
            <p:nvPr/>
          </p:nvSpPr>
          <p:spPr>
            <a:xfrm>
              <a:off x="2619375" y="1276075"/>
              <a:ext cx="37350" cy="67425"/>
            </a:xfrm>
            <a:custGeom>
              <a:rect b="b" l="l" r="r" t="t"/>
              <a:pathLst>
                <a:path extrusionOk="0" h="2697" w="1494">
                  <a:moveTo>
                    <a:pt x="1130" y="0"/>
                  </a:moveTo>
                  <a:cubicBezTo>
                    <a:pt x="1130" y="0"/>
                    <a:pt x="328" y="984"/>
                    <a:pt x="255" y="1057"/>
                  </a:cubicBezTo>
                  <a:cubicBezTo>
                    <a:pt x="182" y="1130"/>
                    <a:pt x="146" y="1166"/>
                    <a:pt x="0" y="2624"/>
                  </a:cubicBezTo>
                  <a:lnTo>
                    <a:pt x="510" y="2697"/>
                  </a:lnTo>
                  <a:cubicBezTo>
                    <a:pt x="547" y="2150"/>
                    <a:pt x="619" y="1531"/>
                    <a:pt x="656" y="1348"/>
                  </a:cubicBezTo>
                  <a:lnTo>
                    <a:pt x="1494" y="328"/>
                  </a:lnTo>
                  <a:lnTo>
                    <a:pt x="1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5"/>
            <p:cNvSpPr/>
            <p:nvPr/>
          </p:nvSpPr>
          <p:spPr>
            <a:xfrm>
              <a:off x="2642125" y="1277900"/>
              <a:ext cx="40125" cy="69250"/>
            </a:xfrm>
            <a:custGeom>
              <a:rect b="b" l="l" r="r" t="t"/>
              <a:pathLst>
                <a:path extrusionOk="0" h="2770" w="1605">
                  <a:moveTo>
                    <a:pt x="1240" y="0"/>
                  </a:moveTo>
                  <a:lnTo>
                    <a:pt x="147" y="1166"/>
                  </a:lnTo>
                  <a:lnTo>
                    <a:pt x="1" y="2733"/>
                  </a:lnTo>
                  <a:lnTo>
                    <a:pt x="511" y="2769"/>
                  </a:lnTo>
                  <a:lnTo>
                    <a:pt x="657" y="1385"/>
                  </a:lnTo>
                  <a:lnTo>
                    <a:pt x="1604" y="328"/>
                  </a:lnTo>
                  <a:lnTo>
                    <a:pt x="12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5"/>
            <p:cNvSpPr/>
            <p:nvPr/>
          </p:nvSpPr>
          <p:spPr>
            <a:xfrm>
              <a:off x="2683125" y="1324350"/>
              <a:ext cx="40100" cy="53775"/>
            </a:xfrm>
            <a:custGeom>
              <a:rect b="b" l="l" r="r" t="t"/>
              <a:pathLst>
                <a:path extrusionOk="0" h="2151" w="1604">
                  <a:moveTo>
                    <a:pt x="1276" y="0"/>
                  </a:moveTo>
                  <a:lnTo>
                    <a:pt x="402" y="729"/>
                  </a:lnTo>
                  <a:lnTo>
                    <a:pt x="1" y="2004"/>
                  </a:lnTo>
                  <a:lnTo>
                    <a:pt x="511" y="2150"/>
                  </a:lnTo>
                  <a:lnTo>
                    <a:pt x="839" y="1021"/>
                  </a:lnTo>
                  <a:lnTo>
                    <a:pt x="1604" y="365"/>
                  </a:lnTo>
                  <a:lnTo>
                    <a:pt x="12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5"/>
            <p:cNvSpPr/>
            <p:nvPr/>
          </p:nvSpPr>
          <p:spPr>
            <a:xfrm>
              <a:off x="2705900" y="1328900"/>
              <a:ext cx="31000" cy="54675"/>
            </a:xfrm>
            <a:custGeom>
              <a:rect b="b" l="l" r="r" t="t"/>
              <a:pathLst>
                <a:path extrusionOk="0" h="2187" w="1240">
                  <a:moveTo>
                    <a:pt x="839" y="1"/>
                  </a:moveTo>
                  <a:lnTo>
                    <a:pt x="146" y="984"/>
                  </a:lnTo>
                  <a:lnTo>
                    <a:pt x="1" y="2114"/>
                  </a:lnTo>
                  <a:lnTo>
                    <a:pt x="511" y="2187"/>
                  </a:lnTo>
                  <a:lnTo>
                    <a:pt x="620" y="1167"/>
                  </a:lnTo>
                  <a:lnTo>
                    <a:pt x="1240" y="292"/>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5"/>
            <p:cNvSpPr/>
            <p:nvPr/>
          </p:nvSpPr>
          <p:spPr>
            <a:xfrm>
              <a:off x="2402550" y="1591250"/>
              <a:ext cx="240525" cy="495600"/>
            </a:xfrm>
            <a:custGeom>
              <a:rect b="b" l="l" r="r" t="t"/>
              <a:pathLst>
                <a:path extrusionOk="0" h="19824" w="9621">
                  <a:moveTo>
                    <a:pt x="8637" y="1"/>
                  </a:moveTo>
                  <a:cubicBezTo>
                    <a:pt x="7106" y="4811"/>
                    <a:pt x="1" y="18730"/>
                    <a:pt x="1" y="18730"/>
                  </a:cubicBezTo>
                  <a:lnTo>
                    <a:pt x="2114" y="19823"/>
                  </a:lnTo>
                  <a:lnTo>
                    <a:pt x="9620" y="730"/>
                  </a:lnTo>
                  <a:lnTo>
                    <a:pt x="86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37"/>
          <p:cNvPicPr preferRelativeResize="0"/>
          <p:nvPr/>
        </p:nvPicPr>
        <p:blipFill rotWithShape="1">
          <a:blip r:embed="rId3">
            <a:alphaModFix/>
          </a:blip>
          <a:srcRect b="0" l="0" r="0" t="970"/>
          <a:stretch/>
        </p:blipFill>
        <p:spPr>
          <a:xfrm>
            <a:off x="4433275" y="428250"/>
            <a:ext cx="4316700" cy="4287000"/>
          </a:xfrm>
          <a:prstGeom prst="ellipse">
            <a:avLst/>
          </a:prstGeom>
          <a:noFill/>
          <a:ln cap="flat" cmpd="sng" w="28575">
            <a:solidFill>
              <a:schemeClr val="dk1"/>
            </a:solidFill>
            <a:prstDash val="solid"/>
            <a:round/>
            <a:headEnd len="sm" w="sm" type="none"/>
            <a:tailEnd len="sm" w="sm" type="none"/>
          </a:ln>
        </p:spPr>
      </p:pic>
      <p:sp>
        <p:nvSpPr>
          <p:cNvPr id="505" name="Google Shape;505;p37"/>
          <p:cNvSpPr txBox="1"/>
          <p:nvPr>
            <p:ph type="title"/>
          </p:nvPr>
        </p:nvSpPr>
        <p:spPr>
          <a:xfrm>
            <a:off x="759075" y="1667700"/>
            <a:ext cx="4156500" cy="1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What Do you see?</a:t>
            </a:r>
            <a:endParaRPr sz="4000"/>
          </a:p>
        </p:txBody>
      </p:sp>
      <p:sp>
        <p:nvSpPr>
          <p:cNvPr id="506" name="Google Shape;506;p37"/>
          <p:cNvSpPr txBox="1"/>
          <p:nvPr/>
        </p:nvSpPr>
        <p:spPr>
          <a:xfrm>
            <a:off x="759075" y="2644450"/>
            <a:ext cx="3032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E38C67"/>
                </a:solidFill>
                <a:latin typeface="Roboto"/>
                <a:ea typeface="Roboto"/>
                <a:cs typeface="Roboto"/>
                <a:sym typeface="Roboto"/>
              </a:rPr>
              <a:t>“Never stand begging when you have the power to earn”</a:t>
            </a:r>
            <a:endParaRPr sz="1500">
              <a:solidFill>
                <a:srgbClr val="E38C67"/>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8"/>
          <p:cNvSpPr txBox="1"/>
          <p:nvPr>
            <p:ph type="title"/>
          </p:nvPr>
        </p:nvSpPr>
        <p:spPr>
          <a:xfrm>
            <a:off x="2506950" y="1707700"/>
            <a:ext cx="4130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DisAbility?</a:t>
            </a:r>
            <a:endParaRPr/>
          </a:p>
        </p:txBody>
      </p:sp>
      <p:sp>
        <p:nvSpPr>
          <p:cNvPr id="512" name="Google Shape;512;p38"/>
          <p:cNvSpPr txBox="1"/>
          <p:nvPr>
            <p:ph idx="1" type="subTitle"/>
          </p:nvPr>
        </p:nvSpPr>
        <p:spPr>
          <a:xfrm>
            <a:off x="3044550" y="2953625"/>
            <a:ext cx="3054900" cy="48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rPr lang="en"/>
              <a:t>L</a:t>
            </a:r>
            <a:r>
              <a:rPr lang="en"/>
              <a:t>imits or challenges a person faces</a:t>
            </a:r>
            <a:endParaRPr/>
          </a:p>
          <a:p>
            <a:pPr indent="0" lvl="0" marL="0" rtl="0" algn="ctr">
              <a:spcBef>
                <a:spcPts val="1600"/>
              </a:spcBef>
              <a:spcAft>
                <a:spcPts val="0"/>
              </a:spcAft>
              <a:buNone/>
            </a:pPr>
            <a:r>
              <a:rPr lang="en"/>
              <a:t>Not all disabilities is visible!</a:t>
            </a:r>
            <a:endParaRPr/>
          </a:p>
          <a:p>
            <a:pPr indent="0" lvl="0" marL="0" rtl="0" algn="ctr">
              <a:spcBef>
                <a:spcPts val="1600"/>
              </a:spcBef>
              <a:spcAft>
                <a:spcPts val="1600"/>
              </a:spcAft>
              <a:buNone/>
            </a:pPr>
            <a:r>
              <a:rPr lang="en"/>
              <a:t>Disability is not Inability</a:t>
            </a:r>
            <a:endParaRPr/>
          </a:p>
        </p:txBody>
      </p:sp>
      <p:grpSp>
        <p:nvGrpSpPr>
          <p:cNvPr id="513" name="Google Shape;513;p38"/>
          <p:cNvGrpSpPr/>
          <p:nvPr/>
        </p:nvGrpSpPr>
        <p:grpSpPr>
          <a:xfrm flipH="1">
            <a:off x="6862397" y="3773647"/>
            <a:ext cx="4952786" cy="1508720"/>
            <a:chOff x="2868606" y="2152600"/>
            <a:chExt cx="4494361" cy="1369074"/>
          </a:xfrm>
        </p:grpSpPr>
        <p:sp>
          <p:nvSpPr>
            <p:cNvPr id="514" name="Google Shape;514;p38"/>
            <p:cNvSpPr/>
            <p:nvPr/>
          </p:nvSpPr>
          <p:spPr>
            <a:xfrm>
              <a:off x="2868606" y="3265874"/>
              <a:ext cx="4494361" cy="255800"/>
            </a:xfrm>
            <a:custGeom>
              <a:rect b="b" l="l" r="r" t="t"/>
              <a:pathLst>
                <a:path extrusionOk="0" h="10232" w="283959">
                  <a:moveTo>
                    <a:pt x="141998" y="0"/>
                  </a:moveTo>
                  <a:cubicBezTo>
                    <a:pt x="63588" y="0"/>
                    <a:pt x="0" y="2278"/>
                    <a:pt x="0" y="5116"/>
                  </a:cubicBezTo>
                  <a:cubicBezTo>
                    <a:pt x="0" y="7916"/>
                    <a:pt x="63588" y="10231"/>
                    <a:pt x="141998" y="10231"/>
                  </a:cubicBezTo>
                  <a:cubicBezTo>
                    <a:pt x="220371" y="10231"/>
                    <a:pt x="283958" y="7916"/>
                    <a:pt x="283958" y="5116"/>
                  </a:cubicBezTo>
                  <a:cubicBezTo>
                    <a:pt x="283958" y="2278"/>
                    <a:pt x="220371" y="0"/>
                    <a:pt x="141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5034225" y="3071725"/>
              <a:ext cx="374325" cy="243650"/>
            </a:xfrm>
            <a:custGeom>
              <a:rect b="b" l="l" r="r" t="t"/>
              <a:pathLst>
                <a:path extrusionOk="0" h="9746" w="14973">
                  <a:moveTo>
                    <a:pt x="11612" y="0"/>
                  </a:moveTo>
                  <a:cubicBezTo>
                    <a:pt x="8103" y="0"/>
                    <a:pt x="8887" y="8588"/>
                    <a:pt x="8887" y="8588"/>
                  </a:cubicBezTo>
                  <a:cubicBezTo>
                    <a:pt x="8887" y="8588"/>
                    <a:pt x="5082" y="3363"/>
                    <a:pt x="2821" y="3363"/>
                  </a:cubicBezTo>
                  <a:cubicBezTo>
                    <a:pt x="2489" y="3363"/>
                    <a:pt x="2190" y="3476"/>
                    <a:pt x="1942" y="3734"/>
                  </a:cubicBezTo>
                  <a:cubicBezTo>
                    <a:pt x="0" y="5788"/>
                    <a:pt x="6534" y="9745"/>
                    <a:pt x="6534" y="9745"/>
                  </a:cubicBezTo>
                  <a:lnTo>
                    <a:pt x="11276" y="9745"/>
                  </a:lnTo>
                  <a:cubicBezTo>
                    <a:pt x="11276" y="9745"/>
                    <a:pt x="14973" y="0"/>
                    <a:pt x="11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6978600" y="3132400"/>
              <a:ext cx="374350" cy="243650"/>
            </a:xfrm>
            <a:custGeom>
              <a:rect b="b" l="l" r="r" t="t"/>
              <a:pathLst>
                <a:path extrusionOk="0" h="9746" w="14974">
                  <a:moveTo>
                    <a:pt x="3399" y="0"/>
                  </a:moveTo>
                  <a:cubicBezTo>
                    <a:pt x="1" y="0"/>
                    <a:pt x="3735" y="9745"/>
                    <a:pt x="3735" y="9745"/>
                  </a:cubicBezTo>
                  <a:lnTo>
                    <a:pt x="8439" y="9745"/>
                  </a:lnTo>
                  <a:cubicBezTo>
                    <a:pt x="8439" y="9745"/>
                    <a:pt x="14974" y="5788"/>
                    <a:pt x="13069" y="3734"/>
                  </a:cubicBezTo>
                  <a:cubicBezTo>
                    <a:pt x="12821" y="3476"/>
                    <a:pt x="12522" y="3363"/>
                    <a:pt x="12189" y="3363"/>
                  </a:cubicBezTo>
                  <a:cubicBezTo>
                    <a:pt x="9920" y="3363"/>
                    <a:pt x="6087" y="8588"/>
                    <a:pt x="6087" y="8588"/>
                  </a:cubicBezTo>
                  <a:cubicBezTo>
                    <a:pt x="6087" y="8588"/>
                    <a:pt x="6871" y="0"/>
                    <a:pt x="3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5375875" y="2152600"/>
              <a:ext cx="1052950" cy="1173050"/>
            </a:xfrm>
            <a:custGeom>
              <a:rect b="b" l="l" r="r" t="t"/>
              <a:pathLst>
                <a:path extrusionOk="0" h="46922" w="42118">
                  <a:moveTo>
                    <a:pt x="17846" y="19361"/>
                  </a:moveTo>
                  <a:cubicBezTo>
                    <a:pt x="17883" y="19361"/>
                    <a:pt x="17921" y="19362"/>
                    <a:pt x="17960" y="19366"/>
                  </a:cubicBezTo>
                  <a:cubicBezTo>
                    <a:pt x="18968" y="19403"/>
                    <a:pt x="19752" y="20710"/>
                    <a:pt x="20088" y="21344"/>
                  </a:cubicBezTo>
                  <a:cubicBezTo>
                    <a:pt x="20275" y="21680"/>
                    <a:pt x="20275" y="22054"/>
                    <a:pt x="20163" y="22390"/>
                  </a:cubicBezTo>
                  <a:cubicBezTo>
                    <a:pt x="20021" y="22673"/>
                    <a:pt x="19793" y="22785"/>
                    <a:pt x="19521" y="22785"/>
                  </a:cubicBezTo>
                  <a:cubicBezTo>
                    <a:pt x="18933" y="22785"/>
                    <a:pt x="18136" y="22264"/>
                    <a:pt x="17549" y="21830"/>
                  </a:cubicBezTo>
                  <a:cubicBezTo>
                    <a:pt x="16534" y="21141"/>
                    <a:pt x="16610" y="19361"/>
                    <a:pt x="17846" y="19361"/>
                  </a:cubicBezTo>
                  <a:close/>
                  <a:moveTo>
                    <a:pt x="31197" y="26482"/>
                  </a:moveTo>
                  <a:cubicBezTo>
                    <a:pt x="31302" y="26482"/>
                    <a:pt x="31408" y="26508"/>
                    <a:pt x="31514" y="26534"/>
                  </a:cubicBezTo>
                  <a:cubicBezTo>
                    <a:pt x="33232" y="27328"/>
                    <a:pt x="30719" y="28102"/>
                    <a:pt x="29358" y="28102"/>
                  </a:cubicBezTo>
                  <a:cubicBezTo>
                    <a:pt x="28797" y="28102"/>
                    <a:pt x="28431" y="27971"/>
                    <a:pt x="28638" y="27655"/>
                  </a:cubicBezTo>
                  <a:cubicBezTo>
                    <a:pt x="29199" y="26758"/>
                    <a:pt x="30543" y="26572"/>
                    <a:pt x="31065" y="26497"/>
                  </a:cubicBezTo>
                  <a:cubicBezTo>
                    <a:pt x="31109" y="26486"/>
                    <a:pt x="31153" y="26482"/>
                    <a:pt x="31197" y="26482"/>
                  </a:cubicBezTo>
                  <a:close/>
                  <a:moveTo>
                    <a:pt x="12156" y="26537"/>
                  </a:moveTo>
                  <a:cubicBezTo>
                    <a:pt x="13306" y="26537"/>
                    <a:pt x="15309" y="28961"/>
                    <a:pt x="15309" y="28961"/>
                  </a:cubicBezTo>
                  <a:cubicBezTo>
                    <a:pt x="15618" y="29921"/>
                    <a:pt x="15412" y="30288"/>
                    <a:pt x="14967" y="30288"/>
                  </a:cubicBezTo>
                  <a:cubicBezTo>
                    <a:pt x="13805" y="30288"/>
                    <a:pt x="11018" y="27779"/>
                    <a:pt x="11612" y="26833"/>
                  </a:cubicBezTo>
                  <a:cubicBezTo>
                    <a:pt x="11749" y="26624"/>
                    <a:pt x="11937" y="26537"/>
                    <a:pt x="12156" y="26537"/>
                  </a:cubicBezTo>
                  <a:close/>
                  <a:moveTo>
                    <a:pt x="26657" y="32520"/>
                  </a:moveTo>
                  <a:cubicBezTo>
                    <a:pt x="27930" y="32520"/>
                    <a:pt x="28765" y="33682"/>
                    <a:pt x="29161" y="34375"/>
                  </a:cubicBezTo>
                  <a:cubicBezTo>
                    <a:pt x="29423" y="34824"/>
                    <a:pt x="29423" y="35346"/>
                    <a:pt x="29124" y="35757"/>
                  </a:cubicBezTo>
                  <a:cubicBezTo>
                    <a:pt x="28911" y="36036"/>
                    <a:pt x="28637" y="36155"/>
                    <a:pt x="28336" y="36155"/>
                  </a:cubicBezTo>
                  <a:cubicBezTo>
                    <a:pt x="26786" y="36155"/>
                    <a:pt x="24511" y="33021"/>
                    <a:pt x="26137" y="32583"/>
                  </a:cubicBezTo>
                  <a:cubicBezTo>
                    <a:pt x="26318" y="32540"/>
                    <a:pt x="26491" y="32520"/>
                    <a:pt x="26657" y="32520"/>
                  </a:cubicBezTo>
                  <a:close/>
                  <a:moveTo>
                    <a:pt x="31927" y="1"/>
                  </a:moveTo>
                  <a:cubicBezTo>
                    <a:pt x="31269" y="1"/>
                    <a:pt x="30602" y="94"/>
                    <a:pt x="29945" y="286"/>
                  </a:cubicBezTo>
                  <a:cubicBezTo>
                    <a:pt x="29348" y="472"/>
                    <a:pt x="28713" y="734"/>
                    <a:pt x="28078" y="995"/>
                  </a:cubicBezTo>
                  <a:cubicBezTo>
                    <a:pt x="27518" y="1219"/>
                    <a:pt x="27108" y="1630"/>
                    <a:pt x="26809" y="2153"/>
                  </a:cubicBezTo>
                  <a:cubicBezTo>
                    <a:pt x="26099" y="3459"/>
                    <a:pt x="25987" y="4990"/>
                    <a:pt x="26473" y="6409"/>
                  </a:cubicBezTo>
                  <a:cubicBezTo>
                    <a:pt x="27316" y="9076"/>
                    <a:pt x="26375" y="10851"/>
                    <a:pt x="25108" y="10851"/>
                  </a:cubicBezTo>
                  <a:cubicBezTo>
                    <a:pt x="24637" y="10851"/>
                    <a:pt x="24121" y="10605"/>
                    <a:pt x="23635" y="10068"/>
                  </a:cubicBezTo>
                  <a:cubicBezTo>
                    <a:pt x="22403" y="8761"/>
                    <a:pt x="23336" y="5961"/>
                    <a:pt x="23038" y="3571"/>
                  </a:cubicBezTo>
                  <a:lnTo>
                    <a:pt x="23038" y="3571"/>
                  </a:lnTo>
                  <a:cubicBezTo>
                    <a:pt x="20909" y="4804"/>
                    <a:pt x="18594" y="6297"/>
                    <a:pt x="16055" y="8015"/>
                  </a:cubicBezTo>
                  <a:cubicBezTo>
                    <a:pt x="16205" y="8575"/>
                    <a:pt x="16429" y="9098"/>
                    <a:pt x="16765" y="9583"/>
                  </a:cubicBezTo>
                  <a:cubicBezTo>
                    <a:pt x="17736" y="11188"/>
                    <a:pt x="21021" y="14101"/>
                    <a:pt x="19304" y="15893"/>
                  </a:cubicBezTo>
                  <a:cubicBezTo>
                    <a:pt x="18949" y="16271"/>
                    <a:pt x="18475" y="16443"/>
                    <a:pt x="17941" y="16443"/>
                  </a:cubicBezTo>
                  <a:cubicBezTo>
                    <a:pt x="15942" y="16443"/>
                    <a:pt x="13098" y="14036"/>
                    <a:pt x="12508" y="11002"/>
                  </a:cubicBezTo>
                  <a:cubicBezTo>
                    <a:pt x="12508" y="10852"/>
                    <a:pt x="12471" y="10703"/>
                    <a:pt x="12396" y="10554"/>
                  </a:cubicBezTo>
                  <a:cubicBezTo>
                    <a:pt x="10753" y="11823"/>
                    <a:pt x="9223" y="13317"/>
                    <a:pt x="7878" y="14960"/>
                  </a:cubicBezTo>
                  <a:cubicBezTo>
                    <a:pt x="7878" y="16565"/>
                    <a:pt x="8775" y="18021"/>
                    <a:pt x="10231" y="18731"/>
                  </a:cubicBezTo>
                  <a:cubicBezTo>
                    <a:pt x="13031" y="20187"/>
                    <a:pt x="14525" y="22427"/>
                    <a:pt x="11762" y="22801"/>
                  </a:cubicBezTo>
                  <a:cubicBezTo>
                    <a:pt x="11650" y="22818"/>
                    <a:pt x="11541" y="22826"/>
                    <a:pt x="11433" y="22826"/>
                  </a:cubicBezTo>
                  <a:cubicBezTo>
                    <a:pt x="8990" y="22826"/>
                    <a:pt x="7599" y="18527"/>
                    <a:pt x="5489" y="18133"/>
                  </a:cubicBezTo>
                  <a:cubicBezTo>
                    <a:pt x="4331" y="19888"/>
                    <a:pt x="3323" y="21755"/>
                    <a:pt x="2464" y="23697"/>
                  </a:cubicBezTo>
                  <a:cubicBezTo>
                    <a:pt x="2726" y="25041"/>
                    <a:pt x="3547" y="26198"/>
                    <a:pt x="4742" y="26870"/>
                  </a:cubicBezTo>
                  <a:cubicBezTo>
                    <a:pt x="7804" y="28663"/>
                    <a:pt x="10828" y="31015"/>
                    <a:pt x="9484" y="32919"/>
                  </a:cubicBezTo>
                  <a:cubicBezTo>
                    <a:pt x="9079" y="33493"/>
                    <a:pt x="8568" y="33745"/>
                    <a:pt x="7917" y="33745"/>
                  </a:cubicBezTo>
                  <a:cubicBezTo>
                    <a:pt x="6408" y="33745"/>
                    <a:pt x="4141" y="32393"/>
                    <a:pt x="672" y="30567"/>
                  </a:cubicBezTo>
                  <a:lnTo>
                    <a:pt x="448" y="30455"/>
                  </a:lnTo>
                  <a:lnTo>
                    <a:pt x="448" y="30455"/>
                  </a:lnTo>
                  <a:cubicBezTo>
                    <a:pt x="0" y="32845"/>
                    <a:pt x="112" y="35272"/>
                    <a:pt x="709" y="37624"/>
                  </a:cubicBezTo>
                  <a:cubicBezTo>
                    <a:pt x="2278" y="41806"/>
                    <a:pt x="5339" y="41432"/>
                    <a:pt x="9409" y="43075"/>
                  </a:cubicBezTo>
                  <a:cubicBezTo>
                    <a:pt x="10268" y="43374"/>
                    <a:pt x="11015" y="43934"/>
                    <a:pt x="11575" y="44681"/>
                  </a:cubicBezTo>
                  <a:cubicBezTo>
                    <a:pt x="11836" y="45390"/>
                    <a:pt x="11874" y="46174"/>
                    <a:pt x="11687" y="46921"/>
                  </a:cubicBezTo>
                  <a:lnTo>
                    <a:pt x="12210" y="46921"/>
                  </a:lnTo>
                  <a:cubicBezTo>
                    <a:pt x="12471" y="46436"/>
                    <a:pt x="12770" y="45950"/>
                    <a:pt x="13143" y="45390"/>
                  </a:cubicBezTo>
                  <a:lnTo>
                    <a:pt x="13927" y="44083"/>
                  </a:lnTo>
                  <a:cubicBezTo>
                    <a:pt x="17250" y="38558"/>
                    <a:pt x="32334" y="5180"/>
                    <a:pt x="32335" y="5177"/>
                  </a:cubicBezTo>
                  <a:lnTo>
                    <a:pt x="32335" y="5177"/>
                  </a:lnTo>
                  <a:cubicBezTo>
                    <a:pt x="30057" y="12607"/>
                    <a:pt x="18258" y="41171"/>
                    <a:pt x="16242" y="43859"/>
                  </a:cubicBezTo>
                  <a:cubicBezTo>
                    <a:pt x="15533" y="44830"/>
                    <a:pt x="14861" y="45838"/>
                    <a:pt x="14263" y="46921"/>
                  </a:cubicBezTo>
                  <a:lnTo>
                    <a:pt x="33604" y="46921"/>
                  </a:lnTo>
                  <a:cubicBezTo>
                    <a:pt x="33716" y="46697"/>
                    <a:pt x="33866" y="46548"/>
                    <a:pt x="34015" y="46324"/>
                  </a:cubicBezTo>
                  <a:cubicBezTo>
                    <a:pt x="28937" y="44233"/>
                    <a:pt x="26062" y="43374"/>
                    <a:pt x="26660" y="41134"/>
                  </a:cubicBezTo>
                  <a:cubicBezTo>
                    <a:pt x="26934" y="40103"/>
                    <a:pt x="27881" y="39720"/>
                    <a:pt x="29147" y="39720"/>
                  </a:cubicBezTo>
                  <a:cubicBezTo>
                    <a:pt x="30632" y="39720"/>
                    <a:pt x="32557" y="40247"/>
                    <a:pt x="34351" y="40872"/>
                  </a:cubicBezTo>
                  <a:cubicBezTo>
                    <a:pt x="34874" y="41077"/>
                    <a:pt x="35425" y="41171"/>
                    <a:pt x="35978" y="41171"/>
                  </a:cubicBezTo>
                  <a:cubicBezTo>
                    <a:pt x="36333" y="41171"/>
                    <a:pt x="36689" y="41132"/>
                    <a:pt x="37040" y="41059"/>
                  </a:cubicBezTo>
                  <a:cubicBezTo>
                    <a:pt x="37152" y="40872"/>
                    <a:pt x="37226" y="40648"/>
                    <a:pt x="37301" y="40462"/>
                  </a:cubicBezTo>
                  <a:cubicBezTo>
                    <a:pt x="38197" y="38445"/>
                    <a:pt x="39019" y="36392"/>
                    <a:pt x="39691" y="34338"/>
                  </a:cubicBezTo>
                  <a:cubicBezTo>
                    <a:pt x="39098" y="34025"/>
                    <a:pt x="38300" y="33964"/>
                    <a:pt x="37441" y="33964"/>
                  </a:cubicBezTo>
                  <a:cubicBezTo>
                    <a:pt x="36898" y="33964"/>
                    <a:pt x="36330" y="33988"/>
                    <a:pt x="35775" y="33988"/>
                  </a:cubicBezTo>
                  <a:cubicBezTo>
                    <a:pt x="34384" y="33988"/>
                    <a:pt x="33071" y="33836"/>
                    <a:pt x="32410" y="32770"/>
                  </a:cubicBezTo>
                  <a:cubicBezTo>
                    <a:pt x="31473" y="31295"/>
                    <a:pt x="32166" y="30613"/>
                    <a:pt x="33540" y="30613"/>
                  </a:cubicBezTo>
                  <a:cubicBezTo>
                    <a:pt x="34358" y="30613"/>
                    <a:pt x="35417" y="30854"/>
                    <a:pt x="36517" y="31314"/>
                  </a:cubicBezTo>
                  <a:cubicBezTo>
                    <a:pt x="37065" y="31566"/>
                    <a:pt x="37644" y="31688"/>
                    <a:pt x="38218" y="31688"/>
                  </a:cubicBezTo>
                  <a:cubicBezTo>
                    <a:pt x="39091" y="31688"/>
                    <a:pt x="39956" y="31406"/>
                    <a:pt x="40699" y="30866"/>
                  </a:cubicBezTo>
                  <a:cubicBezTo>
                    <a:pt x="41221" y="28812"/>
                    <a:pt x="41595" y="26684"/>
                    <a:pt x="41856" y="24556"/>
                  </a:cubicBezTo>
                  <a:lnTo>
                    <a:pt x="41856" y="24556"/>
                  </a:lnTo>
                  <a:cubicBezTo>
                    <a:pt x="41744" y="24630"/>
                    <a:pt x="41632" y="24668"/>
                    <a:pt x="41520" y="24742"/>
                  </a:cubicBezTo>
                  <a:cubicBezTo>
                    <a:pt x="40434" y="25356"/>
                    <a:pt x="39196" y="25623"/>
                    <a:pt x="38017" y="25623"/>
                  </a:cubicBezTo>
                  <a:cubicBezTo>
                    <a:pt x="35468" y="25623"/>
                    <a:pt x="33202" y="24374"/>
                    <a:pt x="33380" y="22689"/>
                  </a:cubicBezTo>
                  <a:cubicBezTo>
                    <a:pt x="33679" y="20224"/>
                    <a:pt x="38010" y="20859"/>
                    <a:pt x="39877" y="20598"/>
                  </a:cubicBezTo>
                  <a:cubicBezTo>
                    <a:pt x="40661" y="20486"/>
                    <a:pt x="41446" y="20224"/>
                    <a:pt x="42118" y="19814"/>
                  </a:cubicBezTo>
                  <a:cubicBezTo>
                    <a:pt x="42080" y="17013"/>
                    <a:pt x="41782" y="14213"/>
                    <a:pt x="41109" y="11487"/>
                  </a:cubicBezTo>
                  <a:cubicBezTo>
                    <a:pt x="38762" y="12588"/>
                    <a:pt x="37135" y="15635"/>
                    <a:pt x="35166" y="15635"/>
                  </a:cubicBezTo>
                  <a:cubicBezTo>
                    <a:pt x="35131" y="15635"/>
                    <a:pt x="35096" y="15634"/>
                    <a:pt x="35061" y="15632"/>
                  </a:cubicBezTo>
                  <a:cubicBezTo>
                    <a:pt x="32372" y="15520"/>
                    <a:pt x="32447" y="12570"/>
                    <a:pt x="36031" y="11076"/>
                  </a:cubicBezTo>
                  <a:cubicBezTo>
                    <a:pt x="39616" y="9583"/>
                    <a:pt x="39392" y="6297"/>
                    <a:pt x="39392" y="6297"/>
                  </a:cubicBezTo>
                  <a:cubicBezTo>
                    <a:pt x="38944" y="5326"/>
                    <a:pt x="38496" y="4356"/>
                    <a:pt x="37936" y="3385"/>
                  </a:cubicBezTo>
                  <a:cubicBezTo>
                    <a:pt x="36645" y="1244"/>
                    <a:pt x="34341" y="1"/>
                    <a:pt x="31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5680175" y="2282025"/>
              <a:ext cx="503150" cy="1043625"/>
            </a:xfrm>
            <a:custGeom>
              <a:rect b="b" l="l" r="r" t="t"/>
              <a:pathLst>
                <a:path extrusionOk="0" h="41745" w="20126">
                  <a:moveTo>
                    <a:pt x="20126" y="0"/>
                  </a:moveTo>
                  <a:cubicBezTo>
                    <a:pt x="20124" y="3"/>
                    <a:pt x="5078" y="33381"/>
                    <a:pt x="1718" y="38906"/>
                  </a:cubicBezTo>
                  <a:lnTo>
                    <a:pt x="934" y="40213"/>
                  </a:lnTo>
                  <a:cubicBezTo>
                    <a:pt x="598" y="40773"/>
                    <a:pt x="299" y="41259"/>
                    <a:pt x="0" y="41744"/>
                  </a:cubicBezTo>
                  <a:lnTo>
                    <a:pt x="2091" y="41744"/>
                  </a:lnTo>
                  <a:cubicBezTo>
                    <a:pt x="2689" y="40699"/>
                    <a:pt x="3361" y="39653"/>
                    <a:pt x="4070" y="38682"/>
                  </a:cubicBezTo>
                  <a:cubicBezTo>
                    <a:pt x="6086" y="35994"/>
                    <a:pt x="17885" y="7430"/>
                    <a:pt x="201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6028350" y="2586825"/>
              <a:ext cx="207250" cy="91000"/>
            </a:xfrm>
            <a:custGeom>
              <a:rect b="b" l="l" r="r" t="t"/>
              <a:pathLst>
                <a:path extrusionOk="0" h="3640" w="8290">
                  <a:moveTo>
                    <a:pt x="7524" y="1"/>
                  </a:moveTo>
                  <a:cubicBezTo>
                    <a:pt x="5248" y="1"/>
                    <a:pt x="3012" y="448"/>
                    <a:pt x="897" y="1287"/>
                  </a:cubicBezTo>
                  <a:lnTo>
                    <a:pt x="0" y="3639"/>
                  </a:lnTo>
                  <a:cubicBezTo>
                    <a:pt x="2390" y="1735"/>
                    <a:pt x="5265" y="503"/>
                    <a:pt x="8290" y="18"/>
                  </a:cubicBezTo>
                  <a:cubicBezTo>
                    <a:pt x="8034" y="6"/>
                    <a:pt x="7779" y="1"/>
                    <a:pt x="7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5957400" y="2445375"/>
              <a:ext cx="85900" cy="219375"/>
            </a:xfrm>
            <a:custGeom>
              <a:rect b="b" l="l" r="r" t="t"/>
              <a:pathLst>
                <a:path extrusionOk="0" h="8775" w="3436">
                  <a:moveTo>
                    <a:pt x="1" y="0"/>
                  </a:moveTo>
                  <a:cubicBezTo>
                    <a:pt x="1457" y="2689"/>
                    <a:pt x="2204" y="5713"/>
                    <a:pt x="2129" y="8775"/>
                  </a:cubicBezTo>
                  <a:lnTo>
                    <a:pt x="3436" y="6684"/>
                  </a:lnTo>
                  <a:cubicBezTo>
                    <a:pt x="2764" y="4219"/>
                    <a:pt x="1606" y="19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5785650" y="2745000"/>
              <a:ext cx="138175" cy="187650"/>
            </a:xfrm>
            <a:custGeom>
              <a:rect b="b" l="l" r="r" t="t"/>
              <a:pathLst>
                <a:path extrusionOk="0" h="7506" w="5527">
                  <a:moveTo>
                    <a:pt x="1" y="1"/>
                  </a:moveTo>
                  <a:lnTo>
                    <a:pt x="1" y="1"/>
                  </a:lnTo>
                  <a:cubicBezTo>
                    <a:pt x="2278" y="2017"/>
                    <a:pt x="4033" y="4631"/>
                    <a:pt x="5004" y="7506"/>
                  </a:cubicBezTo>
                  <a:lnTo>
                    <a:pt x="5527" y="5116"/>
                  </a:lnTo>
                  <a:cubicBezTo>
                    <a:pt x="4070" y="3025"/>
                    <a:pt x="2203" y="130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5690450" y="2949425"/>
              <a:ext cx="116700" cy="204450"/>
            </a:xfrm>
            <a:custGeom>
              <a:rect b="b" l="l" r="r" t="t"/>
              <a:pathLst>
                <a:path extrusionOk="0" h="8178" w="4668">
                  <a:moveTo>
                    <a:pt x="0" y="1"/>
                  </a:moveTo>
                  <a:lnTo>
                    <a:pt x="0" y="1"/>
                  </a:lnTo>
                  <a:cubicBezTo>
                    <a:pt x="1942" y="2353"/>
                    <a:pt x="3248" y="5153"/>
                    <a:pt x="3809" y="8178"/>
                  </a:cubicBezTo>
                  <a:lnTo>
                    <a:pt x="4667" y="5900"/>
                  </a:lnTo>
                  <a:cubicBezTo>
                    <a:pt x="3547" y="3623"/>
                    <a:pt x="1942" y="160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5899525" y="2888900"/>
              <a:ext cx="225000" cy="47500"/>
            </a:xfrm>
            <a:custGeom>
              <a:rect b="b" l="l" r="r" t="t"/>
              <a:pathLst>
                <a:path extrusionOk="0" h="1900" w="9000">
                  <a:moveTo>
                    <a:pt x="2657" y="0"/>
                  </a:moveTo>
                  <a:cubicBezTo>
                    <a:pt x="2294" y="0"/>
                    <a:pt x="1932" y="11"/>
                    <a:pt x="1569" y="32"/>
                  </a:cubicBezTo>
                  <a:lnTo>
                    <a:pt x="1" y="1899"/>
                  </a:lnTo>
                  <a:cubicBezTo>
                    <a:pt x="1910" y="1230"/>
                    <a:pt x="3917" y="890"/>
                    <a:pt x="5937" y="890"/>
                  </a:cubicBezTo>
                  <a:cubicBezTo>
                    <a:pt x="6958" y="890"/>
                    <a:pt x="7983" y="977"/>
                    <a:pt x="8999" y="1152"/>
                  </a:cubicBezTo>
                  <a:cubicBezTo>
                    <a:pt x="6983" y="384"/>
                    <a:pt x="4830" y="0"/>
                    <a:pt x="2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5804325" y="3109525"/>
              <a:ext cx="220325" cy="62100"/>
            </a:xfrm>
            <a:custGeom>
              <a:rect b="b" l="l" r="r" t="t"/>
              <a:pathLst>
                <a:path extrusionOk="0" h="2484" w="8813">
                  <a:moveTo>
                    <a:pt x="5041" y="0"/>
                  </a:moveTo>
                  <a:cubicBezTo>
                    <a:pt x="3781" y="0"/>
                    <a:pt x="2521" y="131"/>
                    <a:pt x="1270" y="392"/>
                  </a:cubicBezTo>
                  <a:lnTo>
                    <a:pt x="0" y="2483"/>
                  </a:lnTo>
                  <a:cubicBezTo>
                    <a:pt x="2658" y="1100"/>
                    <a:pt x="5599" y="391"/>
                    <a:pt x="8582" y="391"/>
                  </a:cubicBezTo>
                  <a:cubicBezTo>
                    <a:pt x="8659" y="391"/>
                    <a:pt x="8736" y="391"/>
                    <a:pt x="8812" y="392"/>
                  </a:cubicBezTo>
                  <a:cubicBezTo>
                    <a:pt x="7561" y="131"/>
                    <a:pt x="6301" y="0"/>
                    <a:pt x="50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6623900" y="2192400"/>
              <a:ext cx="511550" cy="1161250"/>
            </a:xfrm>
            <a:custGeom>
              <a:rect b="b" l="l" r="r" t="t"/>
              <a:pathLst>
                <a:path extrusionOk="0" h="46450" w="20462">
                  <a:moveTo>
                    <a:pt x="17997" y="1"/>
                  </a:moveTo>
                  <a:cubicBezTo>
                    <a:pt x="17885" y="6273"/>
                    <a:pt x="12173" y="7916"/>
                    <a:pt x="10231" y="11239"/>
                  </a:cubicBezTo>
                  <a:cubicBezTo>
                    <a:pt x="8327" y="14562"/>
                    <a:pt x="11351" y="16019"/>
                    <a:pt x="9260" y="18296"/>
                  </a:cubicBezTo>
                  <a:cubicBezTo>
                    <a:pt x="7169" y="20611"/>
                    <a:pt x="4780" y="20462"/>
                    <a:pt x="5414" y="22814"/>
                  </a:cubicBezTo>
                  <a:cubicBezTo>
                    <a:pt x="6049" y="25204"/>
                    <a:pt x="7729" y="29087"/>
                    <a:pt x="4518" y="30581"/>
                  </a:cubicBezTo>
                  <a:cubicBezTo>
                    <a:pt x="1307" y="32037"/>
                    <a:pt x="2838" y="34165"/>
                    <a:pt x="3809" y="37115"/>
                  </a:cubicBezTo>
                  <a:cubicBezTo>
                    <a:pt x="4817" y="40027"/>
                    <a:pt x="4033" y="41334"/>
                    <a:pt x="971" y="44358"/>
                  </a:cubicBezTo>
                  <a:cubicBezTo>
                    <a:pt x="187" y="45105"/>
                    <a:pt x="0" y="45815"/>
                    <a:pt x="112" y="46449"/>
                  </a:cubicBezTo>
                  <a:lnTo>
                    <a:pt x="11911" y="46449"/>
                  </a:lnTo>
                  <a:cubicBezTo>
                    <a:pt x="12247" y="45404"/>
                    <a:pt x="12434" y="44321"/>
                    <a:pt x="12359" y="43238"/>
                  </a:cubicBezTo>
                  <a:cubicBezTo>
                    <a:pt x="12135" y="39019"/>
                    <a:pt x="11351" y="39206"/>
                    <a:pt x="12957" y="37301"/>
                  </a:cubicBezTo>
                  <a:cubicBezTo>
                    <a:pt x="14525" y="35360"/>
                    <a:pt x="15458" y="35024"/>
                    <a:pt x="14749" y="32149"/>
                  </a:cubicBezTo>
                  <a:cubicBezTo>
                    <a:pt x="14040" y="29236"/>
                    <a:pt x="13778" y="27295"/>
                    <a:pt x="16056" y="25503"/>
                  </a:cubicBezTo>
                  <a:cubicBezTo>
                    <a:pt x="18333" y="23673"/>
                    <a:pt x="18408" y="20499"/>
                    <a:pt x="17064" y="17699"/>
                  </a:cubicBezTo>
                  <a:cubicBezTo>
                    <a:pt x="15682" y="14936"/>
                    <a:pt x="18408" y="12957"/>
                    <a:pt x="19454" y="8700"/>
                  </a:cubicBezTo>
                  <a:cubicBezTo>
                    <a:pt x="20462" y="4444"/>
                    <a:pt x="17997" y="1"/>
                    <a:pt x="17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6758325" y="2508600"/>
              <a:ext cx="242700" cy="845975"/>
            </a:xfrm>
            <a:custGeom>
              <a:rect b="b" l="l" r="r" t="t"/>
              <a:pathLst>
                <a:path extrusionOk="0" h="33839" w="9708">
                  <a:moveTo>
                    <a:pt x="9372" y="1"/>
                  </a:moveTo>
                  <a:cubicBezTo>
                    <a:pt x="9251" y="1"/>
                    <a:pt x="9142" y="79"/>
                    <a:pt x="9111" y="234"/>
                  </a:cubicBezTo>
                  <a:lnTo>
                    <a:pt x="0" y="33839"/>
                  </a:lnTo>
                  <a:lnTo>
                    <a:pt x="635" y="33839"/>
                  </a:lnTo>
                  <a:lnTo>
                    <a:pt x="9671" y="384"/>
                  </a:lnTo>
                  <a:cubicBezTo>
                    <a:pt x="9708" y="197"/>
                    <a:pt x="9596" y="48"/>
                    <a:pt x="9447" y="10"/>
                  </a:cubicBezTo>
                  <a:cubicBezTo>
                    <a:pt x="9422" y="4"/>
                    <a:pt x="9397" y="1"/>
                    <a:pt x="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38"/>
          <p:cNvGrpSpPr/>
          <p:nvPr/>
        </p:nvGrpSpPr>
        <p:grpSpPr>
          <a:xfrm flipH="1" rot="10800000">
            <a:off x="-1699303" y="-214366"/>
            <a:ext cx="4952786" cy="1508720"/>
            <a:chOff x="2868606" y="2152600"/>
            <a:chExt cx="4494361" cy="1369074"/>
          </a:xfrm>
        </p:grpSpPr>
        <p:sp>
          <p:nvSpPr>
            <p:cNvPr id="528" name="Google Shape;528;p38"/>
            <p:cNvSpPr/>
            <p:nvPr/>
          </p:nvSpPr>
          <p:spPr>
            <a:xfrm>
              <a:off x="2868606" y="3265874"/>
              <a:ext cx="4494361" cy="255800"/>
            </a:xfrm>
            <a:custGeom>
              <a:rect b="b" l="l" r="r" t="t"/>
              <a:pathLst>
                <a:path extrusionOk="0" h="10232" w="283959">
                  <a:moveTo>
                    <a:pt x="141998" y="0"/>
                  </a:moveTo>
                  <a:cubicBezTo>
                    <a:pt x="63588" y="0"/>
                    <a:pt x="0" y="2278"/>
                    <a:pt x="0" y="5116"/>
                  </a:cubicBezTo>
                  <a:cubicBezTo>
                    <a:pt x="0" y="7916"/>
                    <a:pt x="63588" y="10231"/>
                    <a:pt x="141998" y="10231"/>
                  </a:cubicBezTo>
                  <a:cubicBezTo>
                    <a:pt x="220371" y="10231"/>
                    <a:pt x="283958" y="7916"/>
                    <a:pt x="283958" y="5116"/>
                  </a:cubicBezTo>
                  <a:cubicBezTo>
                    <a:pt x="283958" y="2278"/>
                    <a:pt x="220371" y="0"/>
                    <a:pt x="141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5034225" y="3071725"/>
              <a:ext cx="374325" cy="243650"/>
            </a:xfrm>
            <a:custGeom>
              <a:rect b="b" l="l" r="r" t="t"/>
              <a:pathLst>
                <a:path extrusionOk="0" h="9746" w="14973">
                  <a:moveTo>
                    <a:pt x="11612" y="0"/>
                  </a:moveTo>
                  <a:cubicBezTo>
                    <a:pt x="8103" y="0"/>
                    <a:pt x="8887" y="8588"/>
                    <a:pt x="8887" y="8588"/>
                  </a:cubicBezTo>
                  <a:cubicBezTo>
                    <a:pt x="8887" y="8588"/>
                    <a:pt x="5082" y="3363"/>
                    <a:pt x="2821" y="3363"/>
                  </a:cubicBezTo>
                  <a:cubicBezTo>
                    <a:pt x="2489" y="3363"/>
                    <a:pt x="2190" y="3476"/>
                    <a:pt x="1942" y="3734"/>
                  </a:cubicBezTo>
                  <a:cubicBezTo>
                    <a:pt x="0" y="5788"/>
                    <a:pt x="6534" y="9745"/>
                    <a:pt x="6534" y="9745"/>
                  </a:cubicBezTo>
                  <a:lnTo>
                    <a:pt x="11276" y="9745"/>
                  </a:lnTo>
                  <a:cubicBezTo>
                    <a:pt x="11276" y="9745"/>
                    <a:pt x="14973" y="0"/>
                    <a:pt x="11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6978600" y="3132400"/>
              <a:ext cx="374350" cy="243650"/>
            </a:xfrm>
            <a:custGeom>
              <a:rect b="b" l="l" r="r" t="t"/>
              <a:pathLst>
                <a:path extrusionOk="0" h="9746" w="14974">
                  <a:moveTo>
                    <a:pt x="3399" y="0"/>
                  </a:moveTo>
                  <a:cubicBezTo>
                    <a:pt x="1" y="0"/>
                    <a:pt x="3735" y="9745"/>
                    <a:pt x="3735" y="9745"/>
                  </a:cubicBezTo>
                  <a:lnTo>
                    <a:pt x="8439" y="9745"/>
                  </a:lnTo>
                  <a:cubicBezTo>
                    <a:pt x="8439" y="9745"/>
                    <a:pt x="14974" y="5788"/>
                    <a:pt x="13069" y="3734"/>
                  </a:cubicBezTo>
                  <a:cubicBezTo>
                    <a:pt x="12821" y="3476"/>
                    <a:pt x="12522" y="3363"/>
                    <a:pt x="12189" y="3363"/>
                  </a:cubicBezTo>
                  <a:cubicBezTo>
                    <a:pt x="9920" y="3363"/>
                    <a:pt x="6087" y="8588"/>
                    <a:pt x="6087" y="8588"/>
                  </a:cubicBezTo>
                  <a:cubicBezTo>
                    <a:pt x="6087" y="8588"/>
                    <a:pt x="6871" y="0"/>
                    <a:pt x="3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5375875" y="2152600"/>
              <a:ext cx="1052950" cy="1173050"/>
            </a:xfrm>
            <a:custGeom>
              <a:rect b="b" l="l" r="r" t="t"/>
              <a:pathLst>
                <a:path extrusionOk="0" h="46922" w="42118">
                  <a:moveTo>
                    <a:pt x="17846" y="19361"/>
                  </a:moveTo>
                  <a:cubicBezTo>
                    <a:pt x="17883" y="19361"/>
                    <a:pt x="17921" y="19362"/>
                    <a:pt x="17960" y="19366"/>
                  </a:cubicBezTo>
                  <a:cubicBezTo>
                    <a:pt x="18968" y="19403"/>
                    <a:pt x="19752" y="20710"/>
                    <a:pt x="20088" y="21344"/>
                  </a:cubicBezTo>
                  <a:cubicBezTo>
                    <a:pt x="20275" y="21680"/>
                    <a:pt x="20275" y="22054"/>
                    <a:pt x="20163" y="22390"/>
                  </a:cubicBezTo>
                  <a:cubicBezTo>
                    <a:pt x="20021" y="22673"/>
                    <a:pt x="19793" y="22785"/>
                    <a:pt x="19521" y="22785"/>
                  </a:cubicBezTo>
                  <a:cubicBezTo>
                    <a:pt x="18933" y="22785"/>
                    <a:pt x="18136" y="22264"/>
                    <a:pt x="17549" y="21830"/>
                  </a:cubicBezTo>
                  <a:cubicBezTo>
                    <a:pt x="16534" y="21141"/>
                    <a:pt x="16610" y="19361"/>
                    <a:pt x="17846" y="19361"/>
                  </a:cubicBezTo>
                  <a:close/>
                  <a:moveTo>
                    <a:pt x="31197" y="26482"/>
                  </a:moveTo>
                  <a:cubicBezTo>
                    <a:pt x="31302" y="26482"/>
                    <a:pt x="31408" y="26508"/>
                    <a:pt x="31514" y="26534"/>
                  </a:cubicBezTo>
                  <a:cubicBezTo>
                    <a:pt x="33232" y="27328"/>
                    <a:pt x="30719" y="28102"/>
                    <a:pt x="29358" y="28102"/>
                  </a:cubicBezTo>
                  <a:cubicBezTo>
                    <a:pt x="28797" y="28102"/>
                    <a:pt x="28431" y="27971"/>
                    <a:pt x="28638" y="27655"/>
                  </a:cubicBezTo>
                  <a:cubicBezTo>
                    <a:pt x="29199" y="26758"/>
                    <a:pt x="30543" y="26572"/>
                    <a:pt x="31065" y="26497"/>
                  </a:cubicBezTo>
                  <a:cubicBezTo>
                    <a:pt x="31109" y="26486"/>
                    <a:pt x="31153" y="26482"/>
                    <a:pt x="31197" y="26482"/>
                  </a:cubicBezTo>
                  <a:close/>
                  <a:moveTo>
                    <a:pt x="12156" y="26537"/>
                  </a:moveTo>
                  <a:cubicBezTo>
                    <a:pt x="13306" y="26537"/>
                    <a:pt x="15309" y="28961"/>
                    <a:pt x="15309" y="28961"/>
                  </a:cubicBezTo>
                  <a:cubicBezTo>
                    <a:pt x="15618" y="29921"/>
                    <a:pt x="15412" y="30288"/>
                    <a:pt x="14967" y="30288"/>
                  </a:cubicBezTo>
                  <a:cubicBezTo>
                    <a:pt x="13805" y="30288"/>
                    <a:pt x="11018" y="27779"/>
                    <a:pt x="11612" y="26833"/>
                  </a:cubicBezTo>
                  <a:cubicBezTo>
                    <a:pt x="11749" y="26624"/>
                    <a:pt x="11937" y="26537"/>
                    <a:pt x="12156" y="26537"/>
                  </a:cubicBezTo>
                  <a:close/>
                  <a:moveTo>
                    <a:pt x="26657" y="32520"/>
                  </a:moveTo>
                  <a:cubicBezTo>
                    <a:pt x="27930" y="32520"/>
                    <a:pt x="28765" y="33682"/>
                    <a:pt x="29161" y="34375"/>
                  </a:cubicBezTo>
                  <a:cubicBezTo>
                    <a:pt x="29423" y="34824"/>
                    <a:pt x="29423" y="35346"/>
                    <a:pt x="29124" y="35757"/>
                  </a:cubicBezTo>
                  <a:cubicBezTo>
                    <a:pt x="28911" y="36036"/>
                    <a:pt x="28637" y="36155"/>
                    <a:pt x="28336" y="36155"/>
                  </a:cubicBezTo>
                  <a:cubicBezTo>
                    <a:pt x="26786" y="36155"/>
                    <a:pt x="24511" y="33021"/>
                    <a:pt x="26137" y="32583"/>
                  </a:cubicBezTo>
                  <a:cubicBezTo>
                    <a:pt x="26318" y="32540"/>
                    <a:pt x="26491" y="32520"/>
                    <a:pt x="26657" y="32520"/>
                  </a:cubicBezTo>
                  <a:close/>
                  <a:moveTo>
                    <a:pt x="31927" y="1"/>
                  </a:moveTo>
                  <a:cubicBezTo>
                    <a:pt x="31269" y="1"/>
                    <a:pt x="30602" y="94"/>
                    <a:pt x="29945" y="286"/>
                  </a:cubicBezTo>
                  <a:cubicBezTo>
                    <a:pt x="29348" y="472"/>
                    <a:pt x="28713" y="734"/>
                    <a:pt x="28078" y="995"/>
                  </a:cubicBezTo>
                  <a:cubicBezTo>
                    <a:pt x="27518" y="1219"/>
                    <a:pt x="27108" y="1630"/>
                    <a:pt x="26809" y="2153"/>
                  </a:cubicBezTo>
                  <a:cubicBezTo>
                    <a:pt x="26099" y="3459"/>
                    <a:pt x="25987" y="4990"/>
                    <a:pt x="26473" y="6409"/>
                  </a:cubicBezTo>
                  <a:cubicBezTo>
                    <a:pt x="27316" y="9076"/>
                    <a:pt x="26375" y="10851"/>
                    <a:pt x="25108" y="10851"/>
                  </a:cubicBezTo>
                  <a:cubicBezTo>
                    <a:pt x="24637" y="10851"/>
                    <a:pt x="24121" y="10605"/>
                    <a:pt x="23635" y="10068"/>
                  </a:cubicBezTo>
                  <a:cubicBezTo>
                    <a:pt x="22403" y="8761"/>
                    <a:pt x="23336" y="5961"/>
                    <a:pt x="23038" y="3571"/>
                  </a:cubicBezTo>
                  <a:lnTo>
                    <a:pt x="23038" y="3571"/>
                  </a:lnTo>
                  <a:cubicBezTo>
                    <a:pt x="20909" y="4804"/>
                    <a:pt x="18594" y="6297"/>
                    <a:pt x="16055" y="8015"/>
                  </a:cubicBezTo>
                  <a:cubicBezTo>
                    <a:pt x="16205" y="8575"/>
                    <a:pt x="16429" y="9098"/>
                    <a:pt x="16765" y="9583"/>
                  </a:cubicBezTo>
                  <a:cubicBezTo>
                    <a:pt x="17736" y="11188"/>
                    <a:pt x="21021" y="14101"/>
                    <a:pt x="19304" y="15893"/>
                  </a:cubicBezTo>
                  <a:cubicBezTo>
                    <a:pt x="18949" y="16271"/>
                    <a:pt x="18475" y="16443"/>
                    <a:pt x="17941" y="16443"/>
                  </a:cubicBezTo>
                  <a:cubicBezTo>
                    <a:pt x="15942" y="16443"/>
                    <a:pt x="13098" y="14036"/>
                    <a:pt x="12508" y="11002"/>
                  </a:cubicBezTo>
                  <a:cubicBezTo>
                    <a:pt x="12508" y="10852"/>
                    <a:pt x="12471" y="10703"/>
                    <a:pt x="12396" y="10554"/>
                  </a:cubicBezTo>
                  <a:cubicBezTo>
                    <a:pt x="10753" y="11823"/>
                    <a:pt x="9223" y="13317"/>
                    <a:pt x="7878" y="14960"/>
                  </a:cubicBezTo>
                  <a:cubicBezTo>
                    <a:pt x="7878" y="16565"/>
                    <a:pt x="8775" y="18021"/>
                    <a:pt x="10231" y="18731"/>
                  </a:cubicBezTo>
                  <a:cubicBezTo>
                    <a:pt x="13031" y="20187"/>
                    <a:pt x="14525" y="22427"/>
                    <a:pt x="11762" y="22801"/>
                  </a:cubicBezTo>
                  <a:cubicBezTo>
                    <a:pt x="11650" y="22818"/>
                    <a:pt x="11541" y="22826"/>
                    <a:pt x="11433" y="22826"/>
                  </a:cubicBezTo>
                  <a:cubicBezTo>
                    <a:pt x="8990" y="22826"/>
                    <a:pt x="7599" y="18527"/>
                    <a:pt x="5489" y="18133"/>
                  </a:cubicBezTo>
                  <a:cubicBezTo>
                    <a:pt x="4331" y="19888"/>
                    <a:pt x="3323" y="21755"/>
                    <a:pt x="2464" y="23697"/>
                  </a:cubicBezTo>
                  <a:cubicBezTo>
                    <a:pt x="2726" y="25041"/>
                    <a:pt x="3547" y="26198"/>
                    <a:pt x="4742" y="26870"/>
                  </a:cubicBezTo>
                  <a:cubicBezTo>
                    <a:pt x="7804" y="28663"/>
                    <a:pt x="10828" y="31015"/>
                    <a:pt x="9484" y="32919"/>
                  </a:cubicBezTo>
                  <a:cubicBezTo>
                    <a:pt x="9079" y="33493"/>
                    <a:pt x="8568" y="33745"/>
                    <a:pt x="7917" y="33745"/>
                  </a:cubicBezTo>
                  <a:cubicBezTo>
                    <a:pt x="6408" y="33745"/>
                    <a:pt x="4141" y="32393"/>
                    <a:pt x="672" y="30567"/>
                  </a:cubicBezTo>
                  <a:lnTo>
                    <a:pt x="448" y="30455"/>
                  </a:lnTo>
                  <a:lnTo>
                    <a:pt x="448" y="30455"/>
                  </a:lnTo>
                  <a:cubicBezTo>
                    <a:pt x="0" y="32845"/>
                    <a:pt x="112" y="35272"/>
                    <a:pt x="709" y="37624"/>
                  </a:cubicBezTo>
                  <a:cubicBezTo>
                    <a:pt x="2278" y="41806"/>
                    <a:pt x="5339" y="41432"/>
                    <a:pt x="9409" y="43075"/>
                  </a:cubicBezTo>
                  <a:cubicBezTo>
                    <a:pt x="10268" y="43374"/>
                    <a:pt x="11015" y="43934"/>
                    <a:pt x="11575" y="44681"/>
                  </a:cubicBezTo>
                  <a:cubicBezTo>
                    <a:pt x="11836" y="45390"/>
                    <a:pt x="11874" y="46174"/>
                    <a:pt x="11687" y="46921"/>
                  </a:cubicBezTo>
                  <a:lnTo>
                    <a:pt x="12210" y="46921"/>
                  </a:lnTo>
                  <a:cubicBezTo>
                    <a:pt x="12471" y="46436"/>
                    <a:pt x="12770" y="45950"/>
                    <a:pt x="13143" y="45390"/>
                  </a:cubicBezTo>
                  <a:lnTo>
                    <a:pt x="13927" y="44083"/>
                  </a:lnTo>
                  <a:cubicBezTo>
                    <a:pt x="17250" y="38558"/>
                    <a:pt x="32334" y="5180"/>
                    <a:pt x="32335" y="5177"/>
                  </a:cubicBezTo>
                  <a:lnTo>
                    <a:pt x="32335" y="5177"/>
                  </a:lnTo>
                  <a:cubicBezTo>
                    <a:pt x="30057" y="12607"/>
                    <a:pt x="18258" y="41171"/>
                    <a:pt x="16242" y="43859"/>
                  </a:cubicBezTo>
                  <a:cubicBezTo>
                    <a:pt x="15533" y="44830"/>
                    <a:pt x="14861" y="45838"/>
                    <a:pt x="14263" y="46921"/>
                  </a:cubicBezTo>
                  <a:lnTo>
                    <a:pt x="33604" y="46921"/>
                  </a:lnTo>
                  <a:cubicBezTo>
                    <a:pt x="33716" y="46697"/>
                    <a:pt x="33866" y="46548"/>
                    <a:pt x="34015" y="46324"/>
                  </a:cubicBezTo>
                  <a:cubicBezTo>
                    <a:pt x="28937" y="44233"/>
                    <a:pt x="26062" y="43374"/>
                    <a:pt x="26660" y="41134"/>
                  </a:cubicBezTo>
                  <a:cubicBezTo>
                    <a:pt x="26934" y="40103"/>
                    <a:pt x="27881" y="39720"/>
                    <a:pt x="29147" y="39720"/>
                  </a:cubicBezTo>
                  <a:cubicBezTo>
                    <a:pt x="30632" y="39720"/>
                    <a:pt x="32557" y="40247"/>
                    <a:pt x="34351" y="40872"/>
                  </a:cubicBezTo>
                  <a:cubicBezTo>
                    <a:pt x="34874" y="41077"/>
                    <a:pt x="35425" y="41171"/>
                    <a:pt x="35978" y="41171"/>
                  </a:cubicBezTo>
                  <a:cubicBezTo>
                    <a:pt x="36333" y="41171"/>
                    <a:pt x="36689" y="41132"/>
                    <a:pt x="37040" y="41059"/>
                  </a:cubicBezTo>
                  <a:cubicBezTo>
                    <a:pt x="37152" y="40872"/>
                    <a:pt x="37226" y="40648"/>
                    <a:pt x="37301" y="40462"/>
                  </a:cubicBezTo>
                  <a:cubicBezTo>
                    <a:pt x="38197" y="38445"/>
                    <a:pt x="39019" y="36392"/>
                    <a:pt x="39691" y="34338"/>
                  </a:cubicBezTo>
                  <a:cubicBezTo>
                    <a:pt x="39098" y="34025"/>
                    <a:pt x="38300" y="33964"/>
                    <a:pt x="37441" y="33964"/>
                  </a:cubicBezTo>
                  <a:cubicBezTo>
                    <a:pt x="36898" y="33964"/>
                    <a:pt x="36330" y="33988"/>
                    <a:pt x="35775" y="33988"/>
                  </a:cubicBezTo>
                  <a:cubicBezTo>
                    <a:pt x="34384" y="33988"/>
                    <a:pt x="33071" y="33836"/>
                    <a:pt x="32410" y="32770"/>
                  </a:cubicBezTo>
                  <a:cubicBezTo>
                    <a:pt x="31473" y="31295"/>
                    <a:pt x="32166" y="30613"/>
                    <a:pt x="33540" y="30613"/>
                  </a:cubicBezTo>
                  <a:cubicBezTo>
                    <a:pt x="34358" y="30613"/>
                    <a:pt x="35417" y="30854"/>
                    <a:pt x="36517" y="31314"/>
                  </a:cubicBezTo>
                  <a:cubicBezTo>
                    <a:pt x="37065" y="31566"/>
                    <a:pt x="37644" y="31688"/>
                    <a:pt x="38218" y="31688"/>
                  </a:cubicBezTo>
                  <a:cubicBezTo>
                    <a:pt x="39091" y="31688"/>
                    <a:pt x="39956" y="31406"/>
                    <a:pt x="40699" y="30866"/>
                  </a:cubicBezTo>
                  <a:cubicBezTo>
                    <a:pt x="41221" y="28812"/>
                    <a:pt x="41595" y="26684"/>
                    <a:pt x="41856" y="24556"/>
                  </a:cubicBezTo>
                  <a:lnTo>
                    <a:pt x="41856" y="24556"/>
                  </a:lnTo>
                  <a:cubicBezTo>
                    <a:pt x="41744" y="24630"/>
                    <a:pt x="41632" y="24668"/>
                    <a:pt x="41520" y="24742"/>
                  </a:cubicBezTo>
                  <a:cubicBezTo>
                    <a:pt x="40434" y="25356"/>
                    <a:pt x="39196" y="25623"/>
                    <a:pt x="38017" y="25623"/>
                  </a:cubicBezTo>
                  <a:cubicBezTo>
                    <a:pt x="35468" y="25623"/>
                    <a:pt x="33202" y="24374"/>
                    <a:pt x="33380" y="22689"/>
                  </a:cubicBezTo>
                  <a:cubicBezTo>
                    <a:pt x="33679" y="20224"/>
                    <a:pt x="38010" y="20859"/>
                    <a:pt x="39877" y="20598"/>
                  </a:cubicBezTo>
                  <a:cubicBezTo>
                    <a:pt x="40661" y="20486"/>
                    <a:pt x="41446" y="20224"/>
                    <a:pt x="42118" y="19814"/>
                  </a:cubicBezTo>
                  <a:cubicBezTo>
                    <a:pt x="42080" y="17013"/>
                    <a:pt x="41782" y="14213"/>
                    <a:pt x="41109" y="11487"/>
                  </a:cubicBezTo>
                  <a:cubicBezTo>
                    <a:pt x="38762" y="12588"/>
                    <a:pt x="37135" y="15635"/>
                    <a:pt x="35166" y="15635"/>
                  </a:cubicBezTo>
                  <a:cubicBezTo>
                    <a:pt x="35131" y="15635"/>
                    <a:pt x="35096" y="15634"/>
                    <a:pt x="35061" y="15632"/>
                  </a:cubicBezTo>
                  <a:cubicBezTo>
                    <a:pt x="32372" y="15520"/>
                    <a:pt x="32447" y="12570"/>
                    <a:pt x="36031" y="11076"/>
                  </a:cubicBezTo>
                  <a:cubicBezTo>
                    <a:pt x="39616" y="9583"/>
                    <a:pt x="39392" y="6297"/>
                    <a:pt x="39392" y="6297"/>
                  </a:cubicBezTo>
                  <a:cubicBezTo>
                    <a:pt x="38944" y="5326"/>
                    <a:pt x="38496" y="4356"/>
                    <a:pt x="37936" y="3385"/>
                  </a:cubicBezTo>
                  <a:cubicBezTo>
                    <a:pt x="36645" y="1244"/>
                    <a:pt x="34341" y="1"/>
                    <a:pt x="31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5680175" y="2282025"/>
              <a:ext cx="503150" cy="1043625"/>
            </a:xfrm>
            <a:custGeom>
              <a:rect b="b" l="l" r="r" t="t"/>
              <a:pathLst>
                <a:path extrusionOk="0" h="41745" w="20126">
                  <a:moveTo>
                    <a:pt x="20126" y="0"/>
                  </a:moveTo>
                  <a:cubicBezTo>
                    <a:pt x="20124" y="3"/>
                    <a:pt x="5078" y="33381"/>
                    <a:pt x="1718" y="38906"/>
                  </a:cubicBezTo>
                  <a:lnTo>
                    <a:pt x="934" y="40213"/>
                  </a:lnTo>
                  <a:cubicBezTo>
                    <a:pt x="598" y="40773"/>
                    <a:pt x="299" y="41259"/>
                    <a:pt x="0" y="41744"/>
                  </a:cubicBezTo>
                  <a:lnTo>
                    <a:pt x="2091" y="41744"/>
                  </a:lnTo>
                  <a:cubicBezTo>
                    <a:pt x="2689" y="40699"/>
                    <a:pt x="3361" y="39653"/>
                    <a:pt x="4070" y="38682"/>
                  </a:cubicBezTo>
                  <a:cubicBezTo>
                    <a:pt x="6086" y="35994"/>
                    <a:pt x="17885" y="7430"/>
                    <a:pt x="201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6028350" y="2586825"/>
              <a:ext cx="207250" cy="91000"/>
            </a:xfrm>
            <a:custGeom>
              <a:rect b="b" l="l" r="r" t="t"/>
              <a:pathLst>
                <a:path extrusionOk="0" h="3640" w="8290">
                  <a:moveTo>
                    <a:pt x="7524" y="1"/>
                  </a:moveTo>
                  <a:cubicBezTo>
                    <a:pt x="5248" y="1"/>
                    <a:pt x="3012" y="448"/>
                    <a:pt x="897" y="1287"/>
                  </a:cubicBezTo>
                  <a:lnTo>
                    <a:pt x="0" y="3639"/>
                  </a:lnTo>
                  <a:cubicBezTo>
                    <a:pt x="2390" y="1735"/>
                    <a:pt x="5265" y="503"/>
                    <a:pt x="8290" y="18"/>
                  </a:cubicBezTo>
                  <a:cubicBezTo>
                    <a:pt x="8034" y="6"/>
                    <a:pt x="7779" y="1"/>
                    <a:pt x="7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5957400" y="2445375"/>
              <a:ext cx="85900" cy="219375"/>
            </a:xfrm>
            <a:custGeom>
              <a:rect b="b" l="l" r="r" t="t"/>
              <a:pathLst>
                <a:path extrusionOk="0" h="8775" w="3436">
                  <a:moveTo>
                    <a:pt x="1" y="0"/>
                  </a:moveTo>
                  <a:cubicBezTo>
                    <a:pt x="1457" y="2689"/>
                    <a:pt x="2204" y="5713"/>
                    <a:pt x="2129" y="8775"/>
                  </a:cubicBezTo>
                  <a:lnTo>
                    <a:pt x="3436" y="6684"/>
                  </a:lnTo>
                  <a:cubicBezTo>
                    <a:pt x="2764" y="4219"/>
                    <a:pt x="1606" y="19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5785650" y="2745000"/>
              <a:ext cx="138175" cy="187650"/>
            </a:xfrm>
            <a:custGeom>
              <a:rect b="b" l="l" r="r" t="t"/>
              <a:pathLst>
                <a:path extrusionOk="0" h="7506" w="5527">
                  <a:moveTo>
                    <a:pt x="1" y="1"/>
                  </a:moveTo>
                  <a:lnTo>
                    <a:pt x="1" y="1"/>
                  </a:lnTo>
                  <a:cubicBezTo>
                    <a:pt x="2278" y="2017"/>
                    <a:pt x="4033" y="4631"/>
                    <a:pt x="5004" y="7506"/>
                  </a:cubicBezTo>
                  <a:lnTo>
                    <a:pt x="5527" y="5116"/>
                  </a:lnTo>
                  <a:cubicBezTo>
                    <a:pt x="4070" y="3025"/>
                    <a:pt x="2203" y="130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5690450" y="2949425"/>
              <a:ext cx="116700" cy="204450"/>
            </a:xfrm>
            <a:custGeom>
              <a:rect b="b" l="l" r="r" t="t"/>
              <a:pathLst>
                <a:path extrusionOk="0" h="8178" w="4668">
                  <a:moveTo>
                    <a:pt x="0" y="1"/>
                  </a:moveTo>
                  <a:lnTo>
                    <a:pt x="0" y="1"/>
                  </a:lnTo>
                  <a:cubicBezTo>
                    <a:pt x="1942" y="2353"/>
                    <a:pt x="3248" y="5153"/>
                    <a:pt x="3809" y="8178"/>
                  </a:cubicBezTo>
                  <a:lnTo>
                    <a:pt x="4667" y="5900"/>
                  </a:lnTo>
                  <a:cubicBezTo>
                    <a:pt x="3547" y="3623"/>
                    <a:pt x="1942" y="160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5899525" y="2888900"/>
              <a:ext cx="225000" cy="47500"/>
            </a:xfrm>
            <a:custGeom>
              <a:rect b="b" l="l" r="r" t="t"/>
              <a:pathLst>
                <a:path extrusionOk="0" h="1900" w="9000">
                  <a:moveTo>
                    <a:pt x="2657" y="0"/>
                  </a:moveTo>
                  <a:cubicBezTo>
                    <a:pt x="2294" y="0"/>
                    <a:pt x="1932" y="11"/>
                    <a:pt x="1569" y="32"/>
                  </a:cubicBezTo>
                  <a:lnTo>
                    <a:pt x="1" y="1899"/>
                  </a:lnTo>
                  <a:cubicBezTo>
                    <a:pt x="1910" y="1230"/>
                    <a:pt x="3917" y="890"/>
                    <a:pt x="5937" y="890"/>
                  </a:cubicBezTo>
                  <a:cubicBezTo>
                    <a:pt x="6958" y="890"/>
                    <a:pt x="7983" y="977"/>
                    <a:pt x="8999" y="1152"/>
                  </a:cubicBezTo>
                  <a:cubicBezTo>
                    <a:pt x="6983" y="384"/>
                    <a:pt x="4830" y="0"/>
                    <a:pt x="2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5804325" y="3109525"/>
              <a:ext cx="220325" cy="62100"/>
            </a:xfrm>
            <a:custGeom>
              <a:rect b="b" l="l" r="r" t="t"/>
              <a:pathLst>
                <a:path extrusionOk="0" h="2484" w="8813">
                  <a:moveTo>
                    <a:pt x="5041" y="0"/>
                  </a:moveTo>
                  <a:cubicBezTo>
                    <a:pt x="3781" y="0"/>
                    <a:pt x="2521" y="131"/>
                    <a:pt x="1270" y="392"/>
                  </a:cubicBezTo>
                  <a:lnTo>
                    <a:pt x="0" y="2483"/>
                  </a:lnTo>
                  <a:cubicBezTo>
                    <a:pt x="2658" y="1100"/>
                    <a:pt x="5599" y="391"/>
                    <a:pt x="8582" y="391"/>
                  </a:cubicBezTo>
                  <a:cubicBezTo>
                    <a:pt x="8659" y="391"/>
                    <a:pt x="8736" y="391"/>
                    <a:pt x="8812" y="392"/>
                  </a:cubicBezTo>
                  <a:cubicBezTo>
                    <a:pt x="7561" y="131"/>
                    <a:pt x="6301" y="0"/>
                    <a:pt x="50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6623900" y="2192400"/>
              <a:ext cx="511550" cy="1161250"/>
            </a:xfrm>
            <a:custGeom>
              <a:rect b="b" l="l" r="r" t="t"/>
              <a:pathLst>
                <a:path extrusionOk="0" h="46450" w="20462">
                  <a:moveTo>
                    <a:pt x="17997" y="1"/>
                  </a:moveTo>
                  <a:cubicBezTo>
                    <a:pt x="17885" y="6273"/>
                    <a:pt x="12173" y="7916"/>
                    <a:pt x="10231" y="11239"/>
                  </a:cubicBezTo>
                  <a:cubicBezTo>
                    <a:pt x="8327" y="14562"/>
                    <a:pt x="11351" y="16019"/>
                    <a:pt x="9260" y="18296"/>
                  </a:cubicBezTo>
                  <a:cubicBezTo>
                    <a:pt x="7169" y="20611"/>
                    <a:pt x="4780" y="20462"/>
                    <a:pt x="5414" y="22814"/>
                  </a:cubicBezTo>
                  <a:cubicBezTo>
                    <a:pt x="6049" y="25204"/>
                    <a:pt x="7729" y="29087"/>
                    <a:pt x="4518" y="30581"/>
                  </a:cubicBezTo>
                  <a:cubicBezTo>
                    <a:pt x="1307" y="32037"/>
                    <a:pt x="2838" y="34165"/>
                    <a:pt x="3809" y="37115"/>
                  </a:cubicBezTo>
                  <a:cubicBezTo>
                    <a:pt x="4817" y="40027"/>
                    <a:pt x="4033" y="41334"/>
                    <a:pt x="971" y="44358"/>
                  </a:cubicBezTo>
                  <a:cubicBezTo>
                    <a:pt x="187" y="45105"/>
                    <a:pt x="0" y="45815"/>
                    <a:pt x="112" y="46449"/>
                  </a:cubicBezTo>
                  <a:lnTo>
                    <a:pt x="11911" y="46449"/>
                  </a:lnTo>
                  <a:cubicBezTo>
                    <a:pt x="12247" y="45404"/>
                    <a:pt x="12434" y="44321"/>
                    <a:pt x="12359" y="43238"/>
                  </a:cubicBezTo>
                  <a:cubicBezTo>
                    <a:pt x="12135" y="39019"/>
                    <a:pt x="11351" y="39206"/>
                    <a:pt x="12957" y="37301"/>
                  </a:cubicBezTo>
                  <a:cubicBezTo>
                    <a:pt x="14525" y="35360"/>
                    <a:pt x="15458" y="35024"/>
                    <a:pt x="14749" y="32149"/>
                  </a:cubicBezTo>
                  <a:cubicBezTo>
                    <a:pt x="14040" y="29236"/>
                    <a:pt x="13778" y="27295"/>
                    <a:pt x="16056" y="25503"/>
                  </a:cubicBezTo>
                  <a:cubicBezTo>
                    <a:pt x="18333" y="23673"/>
                    <a:pt x="18408" y="20499"/>
                    <a:pt x="17064" y="17699"/>
                  </a:cubicBezTo>
                  <a:cubicBezTo>
                    <a:pt x="15682" y="14936"/>
                    <a:pt x="18408" y="12957"/>
                    <a:pt x="19454" y="8700"/>
                  </a:cubicBezTo>
                  <a:cubicBezTo>
                    <a:pt x="20462" y="4444"/>
                    <a:pt x="17997" y="1"/>
                    <a:pt x="17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6758325" y="2508600"/>
              <a:ext cx="242700" cy="845975"/>
            </a:xfrm>
            <a:custGeom>
              <a:rect b="b" l="l" r="r" t="t"/>
              <a:pathLst>
                <a:path extrusionOk="0" h="33839" w="9708">
                  <a:moveTo>
                    <a:pt x="9372" y="1"/>
                  </a:moveTo>
                  <a:cubicBezTo>
                    <a:pt x="9251" y="1"/>
                    <a:pt x="9142" y="79"/>
                    <a:pt x="9111" y="234"/>
                  </a:cubicBezTo>
                  <a:lnTo>
                    <a:pt x="0" y="33839"/>
                  </a:lnTo>
                  <a:lnTo>
                    <a:pt x="635" y="33839"/>
                  </a:lnTo>
                  <a:lnTo>
                    <a:pt x="9671" y="384"/>
                  </a:lnTo>
                  <a:cubicBezTo>
                    <a:pt x="9708" y="197"/>
                    <a:pt x="9596" y="48"/>
                    <a:pt x="9447" y="10"/>
                  </a:cubicBezTo>
                  <a:cubicBezTo>
                    <a:pt x="9422" y="4"/>
                    <a:pt x="9397" y="1"/>
                    <a:pt x="9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type="title"/>
          </p:nvPr>
        </p:nvSpPr>
        <p:spPr>
          <a:xfrm>
            <a:off x="1809075" y="368825"/>
            <a:ext cx="552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Excuses don’t </a:t>
            </a:r>
            <a:r>
              <a:rPr lang="en"/>
              <a:t>WORK</a:t>
            </a:r>
            <a:r>
              <a:rPr lang="en"/>
              <a:t> in life</a:t>
            </a:r>
            <a:endParaRPr/>
          </a:p>
          <a:p>
            <a:pPr indent="0" lvl="0" marL="0" rtl="0" algn="ctr">
              <a:spcBef>
                <a:spcPts val="0"/>
              </a:spcBef>
              <a:spcAft>
                <a:spcPts val="0"/>
              </a:spcAft>
              <a:buNone/>
            </a:pPr>
            <a:r>
              <a:t/>
            </a:r>
            <a:endParaRPr/>
          </a:p>
        </p:txBody>
      </p:sp>
      <p:sp>
        <p:nvSpPr>
          <p:cNvPr id="546" name="Google Shape;546;p39"/>
          <p:cNvSpPr txBox="1"/>
          <p:nvPr>
            <p:ph idx="1" type="subTitle"/>
          </p:nvPr>
        </p:nvSpPr>
        <p:spPr>
          <a:xfrm>
            <a:off x="861675" y="1234225"/>
            <a:ext cx="4647300" cy="32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a:t>
            </a:r>
            <a:r>
              <a:rPr lang="en"/>
              <a:t>I don’t believe I can do it.” </a:t>
            </a:r>
            <a:endParaRPr/>
          </a:p>
          <a:p>
            <a:pPr indent="0" lvl="0" marL="0" rtl="0" algn="l">
              <a:spcBef>
                <a:spcPts val="1000"/>
              </a:spcBef>
              <a:spcAft>
                <a:spcPts val="0"/>
              </a:spcAft>
              <a:buNone/>
            </a:pPr>
            <a:r>
              <a:rPr lang="en"/>
              <a:t>This attitude is one of the major reasons why people don’t start.</a:t>
            </a:r>
            <a:endParaRPr/>
          </a:p>
          <a:p>
            <a:pPr indent="0" lvl="0" marL="0" rtl="0" algn="l">
              <a:spcBef>
                <a:spcPts val="1000"/>
              </a:spcBef>
              <a:spcAft>
                <a:spcPts val="0"/>
              </a:spcAft>
              <a:buNone/>
            </a:pPr>
            <a:r>
              <a:rPr lang="en"/>
              <a:t>If success was free, everyone would have it. </a:t>
            </a:r>
            <a:endParaRPr/>
          </a:p>
          <a:p>
            <a:pPr indent="0" lvl="0" marL="0" rtl="0" algn="l">
              <a:spcBef>
                <a:spcPts val="1000"/>
              </a:spcBef>
              <a:spcAft>
                <a:spcPts val="0"/>
              </a:spcAft>
              <a:buNone/>
            </a:pPr>
            <a:r>
              <a:rPr lang="en"/>
              <a:t>But there are few successful individuals and each of them had put in enough productive work irrespective of in what condition they were before they received anything in return.</a:t>
            </a:r>
            <a:endParaRPr/>
          </a:p>
          <a:p>
            <a:pPr indent="0" lvl="0" marL="0" rtl="0" algn="l">
              <a:spcBef>
                <a:spcPts val="1000"/>
              </a:spcBef>
              <a:spcAft>
                <a:spcPts val="0"/>
              </a:spcAft>
              <a:buNone/>
            </a:pPr>
            <a:r>
              <a:rPr lang="en"/>
              <a:t>In life, you can blame a lot of people and you can wallow in self-pity, or you can pick yourself up and say, listen, I have to be responsible for myself.</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547" name="Google Shape;547;p39"/>
          <p:cNvSpPr/>
          <p:nvPr/>
        </p:nvSpPr>
        <p:spPr>
          <a:xfrm>
            <a:off x="5651138" y="4018825"/>
            <a:ext cx="2736600" cy="178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8" name="Google Shape;548;p39"/>
          <p:cNvPicPr preferRelativeResize="0"/>
          <p:nvPr/>
        </p:nvPicPr>
        <p:blipFill>
          <a:blip r:embed="rId3">
            <a:alphaModFix/>
          </a:blip>
          <a:stretch>
            <a:fillRect/>
          </a:stretch>
        </p:blipFill>
        <p:spPr>
          <a:xfrm>
            <a:off x="5909374" y="2508301"/>
            <a:ext cx="2220150" cy="1510525"/>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0"/>
          <p:cNvSpPr txBox="1"/>
          <p:nvPr>
            <p:ph idx="4294967295" type="title"/>
          </p:nvPr>
        </p:nvSpPr>
        <p:spPr>
          <a:xfrm>
            <a:off x="540000" y="361350"/>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STATE or resources Does not limit ANYONE</a:t>
            </a:r>
            <a:endParaRPr/>
          </a:p>
        </p:txBody>
      </p:sp>
      <p:sp>
        <p:nvSpPr>
          <p:cNvPr id="554" name="Google Shape;554;p40"/>
          <p:cNvSpPr txBox="1"/>
          <p:nvPr>
            <p:ph idx="4294967295" type="subTitle"/>
          </p:nvPr>
        </p:nvSpPr>
        <p:spPr>
          <a:xfrm>
            <a:off x="539999" y="2232500"/>
            <a:ext cx="42528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Disable person have chance to rise and a chance to try again and </a:t>
            </a:r>
            <a:r>
              <a:rPr lang="en"/>
              <a:t>again</a:t>
            </a:r>
            <a:r>
              <a:rPr lang="en"/>
              <a:t> but a person with “ </a:t>
            </a:r>
            <a:r>
              <a:rPr lang="en"/>
              <a:t>I don’t believe I can do it “ - attitude,  is failing even before trying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555" name="Google Shape;555;p40"/>
          <p:cNvSpPr txBox="1"/>
          <p:nvPr>
            <p:ph idx="4294967295" type="subTitle"/>
          </p:nvPr>
        </p:nvSpPr>
        <p:spPr>
          <a:xfrm>
            <a:off x="540000" y="1240450"/>
            <a:ext cx="3930300" cy="61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is no greater disability in society than the inability to see  oneself as more, limiting us to the comfort zone we created.</a:t>
            </a:r>
            <a:endParaRPr/>
          </a:p>
        </p:txBody>
      </p:sp>
      <p:sp>
        <p:nvSpPr>
          <p:cNvPr id="556" name="Google Shape;556;p40"/>
          <p:cNvSpPr/>
          <p:nvPr/>
        </p:nvSpPr>
        <p:spPr>
          <a:xfrm>
            <a:off x="7067075" y="1240450"/>
            <a:ext cx="1937700" cy="965400"/>
          </a:xfrm>
          <a:prstGeom prst="wedgeEllipseCallout">
            <a:avLst>
              <a:gd fmla="val -94327" name="adj1"/>
              <a:gd fmla="val 59258"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If I can do it, why can’t you?</a:t>
            </a:r>
            <a:endParaRPr sz="1200">
              <a:solidFill>
                <a:schemeClr val="dk1"/>
              </a:solidFill>
            </a:endParaRPr>
          </a:p>
        </p:txBody>
      </p:sp>
      <p:grpSp>
        <p:nvGrpSpPr>
          <p:cNvPr id="557" name="Google Shape;557;p40"/>
          <p:cNvGrpSpPr/>
          <p:nvPr/>
        </p:nvGrpSpPr>
        <p:grpSpPr>
          <a:xfrm>
            <a:off x="222582" y="3645917"/>
            <a:ext cx="8830849" cy="1696832"/>
            <a:chOff x="1009450" y="3538100"/>
            <a:chExt cx="7125100" cy="1369075"/>
          </a:xfrm>
        </p:grpSpPr>
        <p:grpSp>
          <p:nvGrpSpPr>
            <p:cNvPr id="558" name="Google Shape;558;p40"/>
            <p:cNvGrpSpPr/>
            <p:nvPr/>
          </p:nvGrpSpPr>
          <p:grpSpPr>
            <a:xfrm>
              <a:off x="1009450" y="3538100"/>
              <a:ext cx="7125100" cy="1369075"/>
              <a:chOff x="238125" y="2152600"/>
              <a:chExt cx="7125100" cy="1369075"/>
            </a:xfrm>
          </p:grpSpPr>
          <p:sp>
            <p:nvSpPr>
              <p:cNvPr id="559" name="Google Shape;559;p40"/>
              <p:cNvSpPr/>
              <p:nvPr/>
            </p:nvSpPr>
            <p:spPr>
              <a:xfrm>
                <a:off x="264250" y="3265875"/>
                <a:ext cx="7098975" cy="255800"/>
              </a:xfrm>
              <a:custGeom>
                <a:rect b="b" l="l" r="r" t="t"/>
                <a:pathLst>
                  <a:path extrusionOk="0" h="10232" w="283959">
                    <a:moveTo>
                      <a:pt x="141998" y="0"/>
                    </a:moveTo>
                    <a:cubicBezTo>
                      <a:pt x="63588" y="0"/>
                      <a:pt x="0" y="2278"/>
                      <a:pt x="0" y="5116"/>
                    </a:cubicBezTo>
                    <a:cubicBezTo>
                      <a:pt x="0" y="7916"/>
                      <a:pt x="63588" y="10231"/>
                      <a:pt x="141998" y="10231"/>
                    </a:cubicBezTo>
                    <a:cubicBezTo>
                      <a:pt x="220371" y="10231"/>
                      <a:pt x="283958" y="7916"/>
                      <a:pt x="283958" y="5116"/>
                    </a:cubicBezTo>
                    <a:cubicBezTo>
                      <a:pt x="283958" y="2278"/>
                      <a:pt x="220371" y="0"/>
                      <a:pt x="141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1263050" y="3071725"/>
                <a:ext cx="373400" cy="243650"/>
              </a:xfrm>
              <a:custGeom>
                <a:rect b="b" l="l" r="r" t="t"/>
                <a:pathLst>
                  <a:path extrusionOk="0" h="9746" w="14936">
                    <a:moveTo>
                      <a:pt x="11575" y="0"/>
                    </a:moveTo>
                    <a:cubicBezTo>
                      <a:pt x="8103" y="0"/>
                      <a:pt x="8887" y="8588"/>
                      <a:pt x="8887" y="8588"/>
                    </a:cubicBezTo>
                    <a:cubicBezTo>
                      <a:pt x="8887" y="8588"/>
                      <a:pt x="5054" y="3363"/>
                      <a:pt x="2785" y="3363"/>
                    </a:cubicBezTo>
                    <a:cubicBezTo>
                      <a:pt x="2452" y="3363"/>
                      <a:pt x="2153" y="3476"/>
                      <a:pt x="1905" y="3734"/>
                    </a:cubicBezTo>
                    <a:cubicBezTo>
                      <a:pt x="0" y="5788"/>
                      <a:pt x="6535" y="9745"/>
                      <a:pt x="6535" y="9745"/>
                    </a:cubicBezTo>
                    <a:lnTo>
                      <a:pt x="11239" y="9745"/>
                    </a:lnTo>
                    <a:cubicBezTo>
                      <a:pt x="11239" y="9745"/>
                      <a:pt x="14936" y="0"/>
                      <a:pt x="11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5034225" y="3071725"/>
                <a:ext cx="374325" cy="243650"/>
              </a:xfrm>
              <a:custGeom>
                <a:rect b="b" l="l" r="r" t="t"/>
                <a:pathLst>
                  <a:path extrusionOk="0" h="9746" w="14973">
                    <a:moveTo>
                      <a:pt x="11612" y="0"/>
                    </a:moveTo>
                    <a:cubicBezTo>
                      <a:pt x="8103" y="0"/>
                      <a:pt x="8887" y="8588"/>
                      <a:pt x="8887" y="8588"/>
                    </a:cubicBezTo>
                    <a:cubicBezTo>
                      <a:pt x="8887" y="8588"/>
                      <a:pt x="5082" y="3363"/>
                      <a:pt x="2821" y="3363"/>
                    </a:cubicBezTo>
                    <a:cubicBezTo>
                      <a:pt x="2489" y="3363"/>
                      <a:pt x="2190" y="3476"/>
                      <a:pt x="1942" y="3734"/>
                    </a:cubicBezTo>
                    <a:cubicBezTo>
                      <a:pt x="0" y="5788"/>
                      <a:pt x="6534" y="9745"/>
                      <a:pt x="6534" y="9745"/>
                    </a:cubicBezTo>
                    <a:lnTo>
                      <a:pt x="11276" y="9745"/>
                    </a:lnTo>
                    <a:cubicBezTo>
                      <a:pt x="11276" y="9745"/>
                      <a:pt x="14973" y="0"/>
                      <a:pt x="11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6978600" y="3132400"/>
                <a:ext cx="374350" cy="243650"/>
              </a:xfrm>
              <a:custGeom>
                <a:rect b="b" l="l" r="r" t="t"/>
                <a:pathLst>
                  <a:path extrusionOk="0" h="9746" w="14974">
                    <a:moveTo>
                      <a:pt x="3399" y="0"/>
                    </a:moveTo>
                    <a:cubicBezTo>
                      <a:pt x="1" y="0"/>
                      <a:pt x="3735" y="9745"/>
                      <a:pt x="3735" y="9745"/>
                    </a:cubicBezTo>
                    <a:lnTo>
                      <a:pt x="8439" y="9745"/>
                    </a:lnTo>
                    <a:cubicBezTo>
                      <a:pt x="8439" y="9745"/>
                      <a:pt x="14974" y="5788"/>
                      <a:pt x="13069" y="3734"/>
                    </a:cubicBezTo>
                    <a:cubicBezTo>
                      <a:pt x="12821" y="3476"/>
                      <a:pt x="12522" y="3363"/>
                      <a:pt x="12189" y="3363"/>
                    </a:cubicBezTo>
                    <a:cubicBezTo>
                      <a:pt x="9920" y="3363"/>
                      <a:pt x="6087" y="8588"/>
                      <a:pt x="6087" y="8588"/>
                    </a:cubicBezTo>
                    <a:cubicBezTo>
                      <a:pt x="6087" y="8588"/>
                      <a:pt x="6871" y="0"/>
                      <a:pt x="3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5375875" y="2152600"/>
                <a:ext cx="1052950" cy="1173050"/>
              </a:xfrm>
              <a:custGeom>
                <a:rect b="b" l="l" r="r" t="t"/>
                <a:pathLst>
                  <a:path extrusionOk="0" h="46922" w="42118">
                    <a:moveTo>
                      <a:pt x="17846" y="19361"/>
                    </a:moveTo>
                    <a:cubicBezTo>
                      <a:pt x="17883" y="19361"/>
                      <a:pt x="17921" y="19362"/>
                      <a:pt x="17960" y="19366"/>
                    </a:cubicBezTo>
                    <a:cubicBezTo>
                      <a:pt x="18968" y="19403"/>
                      <a:pt x="19752" y="20710"/>
                      <a:pt x="20088" y="21344"/>
                    </a:cubicBezTo>
                    <a:cubicBezTo>
                      <a:pt x="20275" y="21680"/>
                      <a:pt x="20275" y="22054"/>
                      <a:pt x="20163" y="22390"/>
                    </a:cubicBezTo>
                    <a:cubicBezTo>
                      <a:pt x="20021" y="22673"/>
                      <a:pt x="19793" y="22785"/>
                      <a:pt x="19521" y="22785"/>
                    </a:cubicBezTo>
                    <a:cubicBezTo>
                      <a:pt x="18933" y="22785"/>
                      <a:pt x="18136" y="22264"/>
                      <a:pt x="17549" y="21830"/>
                    </a:cubicBezTo>
                    <a:cubicBezTo>
                      <a:pt x="16534" y="21141"/>
                      <a:pt x="16610" y="19361"/>
                      <a:pt x="17846" y="19361"/>
                    </a:cubicBezTo>
                    <a:close/>
                    <a:moveTo>
                      <a:pt x="31197" y="26482"/>
                    </a:moveTo>
                    <a:cubicBezTo>
                      <a:pt x="31302" y="26482"/>
                      <a:pt x="31408" y="26508"/>
                      <a:pt x="31514" y="26534"/>
                    </a:cubicBezTo>
                    <a:cubicBezTo>
                      <a:pt x="33232" y="27328"/>
                      <a:pt x="30719" y="28102"/>
                      <a:pt x="29358" y="28102"/>
                    </a:cubicBezTo>
                    <a:cubicBezTo>
                      <a:pt x="28797" y="28102"/>
                      <a:pt x="28431" y="27971"/>
                      <a:pt x="28638" y="27655"/>
                    </a:cubicBezTo>
                    <a:cubicBezTo>
                      <a:pt x="29199" y="26758"/>
                      <a:pt x="30543" y="26572"/>
                      <a:pt x="31065" y="26497"/>
                    </a:cubicBezTo>
                    <a:cubicBezTo>
                      <a:pt x="31109" y="26486"/>
                      <a:pt x="31153" y="26482"/>
                      <a:pt x="31197" y="26482"/>
                    </a:cubicBezTo>
                    <a:close/>
                    <a:moveTo>
                      <a:pt x="12156" y="26537"/>
                    </a:moveTo>
                    <a:cubicBezTo>
                      <a:pt x="13306" y="26537"/>
                      <a:pt x="15309" y="28961"/>
                      <a:pt x="15309" y="28961"/>
                    </a:cubicBezTo>
                    <a:cubicBezTo>
                      <a:pt x="15618" y="29921"/>
                      <a:pt x="15412" y="30288"/>
                      <a:pt x="14967" y="30288"/>
                    </a:cubicBezTo>
                    <a:cubicBezTo>
                      <a:pt x="13805" y="30288"/>
                      <a:pt x="11018" y="27779"/>
                      <a:pt x="11612" y="26833"/>
                    </a:cubicBezTo>
                    <a:cubicBezTo>
                      <a:pt x="11749" y="26624"/>
                      <a:pt x="11937" y="26537"/>
                      <a:pt x="12156" y="26537"/>
                    </a:cubicBezTo>
                    <a:close/>
                    <a:moveTo>
                      <a:pt x="26657" y="32520"/>
                    </a:moveTo>
                    <a:cubicBezTo>
                      <a:pt x="27930" y="32520"/>
                      <a:pt x="28765" y="33682"/>
                      <a:pt x="29161" y="34375"/>
                    </a:cubicBezTo>
                    <a:cubicBezTo>
                      <a:pt x="29423" y="34824"/>
                      <a:pt x="29423" y="35346"/>
                      <a:pt x="29124" y="35757"/>
                    </a:cubicBezTo>
                    <a:cubicBezTo>
                      <a:pt x="28911" y="36036"/>
                      <a:pt x="28637" y="36155"/>
                      <a:pt x="28336" y="36155"/>
                    </a:cubicBezTo>
                    <a:cubicBezTo>
                      <a:pt x="26786" y="36155"/>
                      <a:pt x="24511" y="33021"/>
                      <a:pt x="26137" y="32583"/>
                    </a:cubicBezTo>
                    <a:cubicBezTo>
                      <a:pt x="26318" y="32540"/>
                      <a:pt x="26491" y="32520"/>
                      <a:pt x="26657" y="32520"/>
                    </a:cubicBezTo>
                    <a:close/>
                    <a:moveTo>
                      <a:pt x="31927" y="1"/>
                    </a:moveTo>
                    <a:cubicBezTo>
                      <a:pt x="31269" y="1"/>
                      <a:pt x="30602" y="94"/>
                      <a:pt x="29945" y="286"/>
                    </a:cubicBezTo>
                    <a:cubicBezTo>
                      <a:pt x="29348" y="472"/>
                      <a:pt x="28713" y="734"/>
                      <a:pt x="28078" y="995"/>
                    </a:cubicBezTo>
                    <a:cubicBezTo>
                      <a:pt x="27518" y="1219"/>
                      <a:pt x="27108" y="1630"/>
                      <a:pt x="26809" y="2153"/>
                    </a:cubicBezTo>
                    <a:cubicBezTo>
                      <a:pt x="26099" y="3459"/>
                      <a:pt x="25987" y="4990"/>
                      <a:pt x="26473" y="6409"/>
                    </a:cubicBezTo>
                    <a:cubicBezTo>
                      <a:pt x="27316" y="9076"/>
                      <a:pt x="26375" y="10851"/>
                      <a:pt x="25108" y="10851"/>
                    </a:cubicBezTo>
                    <a:cubicBezTo>
                      <a:pt x="24637" y="10851"/>
                      <a:pt x="24121" y="10605"/>
                      <a:pt x="23635" y="10068"/>
                    </a:cubicBezTo>
                    <a:cubicBezTo>
                      <a:pt x="22403" y="8761"/>
                      <a:pt x="23336" y="5961"/>
                      <a:pt x="23038" y="3571"/>
                    </a:cubicBezTo>
                    <a:lnTo>
                      <a:pt x="23038" y="3571"/>
                    </a:lnTo>
                    <a:cubicBezTo>
                      <a:pt x="20909" y="4804"/>
                      <a:pt x="18594" y="6297"/>
                      <a:pt x="16055" y="8015"/>
                    </a:cubicBezTo>
                    <a:cubicBezTo>
                      <a:pt x="16205" y="8575"/>
                      <a:pt x="16429" y="9098"/>
                      <a:pt x="16765" y="9583"/>
                    </a:cubicBezTo>
                    <a:cubicBezTo>
                      <a:pt x="17736" y="11188"/>
                      <a:pt x="21021" y="14101"/>
                      <a:pt x="19304" y="15893"/>
                    </a:cubicBezTo>
                    <a:cubicBezTo>
                      <a:pt x="18949" y="16271"/>
                      <a:pt x="18475" y="16443"/>
                      <a:pt x="17941" y="16443"/>
                    </a:cubicBezTo>
                    <a:cubicBezTo>
                      <a:pt x="15942" y="16443"/>
                      <a:pt x="13098" y="14036"/>
                      <a:pt x="12508" y="11002"/>
                    </a:cubicBezTo>
                    <a:cubicBezTo>
                      <a:pt x="12508" y="10852"/>
                      <a:pt x="12471" y="10703"/>
                      <a:pt x="12396" y="10554"/>
                    </a:cubicBezTo>
                    <a:cubicBezTo>
                      <a:pt x="10753" y="11823"/>
                      <a:pt x="9223" y="13317"/>
                      <a:pt x="7878" y="14960"/>
                    </a:cubicBezTo>
                    <a:cubicBezTo>
                      <a:pt x="7878" y="16565"/>
                      <a:pt x="8775" y="18021"/>
                      <a:pt x="10231" y="18731"/>
                    </a:cubicBezTo>
                    <a:cubicBezTo>
                      <a:pt x="13031" y="20187"/>
                      <a:pt x="14525" y="22427"/>
                      <a:pt x="11762" y="22801"/>
                    </a:cubicBezTo>
                    <a:cubicBezTo>
                      <a:pt x="11650" y="22818"/>
                      <a:pt x="11541" y="22826"/>
                      <a:pt x="11433" y="22826"/>
                    </a:cubicBezTo>
                    <a:cubicBezTo>
                      <a:pt x="8990" y="22826"/>
                      <a:pt x="7599" y="18527"/>
                      <a:pt x="5489" y="18133"/>
                    </a:cubicBezTo>
                    <a:cubicBezTo>
                      <a:pt x="4331" y="19888"/>
                      <a:pt x="3323" y="21755"/>
                      <a:pt x="2464" y="23697"/>
                    </a:cubicBezTo>
                    <a:cubicBezTo>
                      <a:pt x="2726" y="25041"/>
                      <a:pt x="3547" y="26198"/>
                      <a:pt x="4742" y="26870"/>
                    </a:cubicBezTo>
                    <a:cubicBezTo>
                      <a:pt x="7804" y="28663"/>
                      <a:pt x="10828" y="31015"/>
                      <a:pt x="9484" y="32919"/>
                    </a:cubicBezTo>
                    <a:cubicBezTo>
                      <a:pt x="9079" y="33493"/>
                      <a:pt x="8568" y="33745"/>
                      <a:pt x="7917" y="33745"/>
                    </a:cubicBezTo>
                    <a:cubicBezTo>
                      <a:pt x="6408" y="33745"/>
                      <a:pt x="4141" y="32393"/>
                      <a:pt x="672" y="30567"/>
                    </a:cubicBezTo>
                    <a:lnTo>
                      <a:pt x="448" y="30455"/>
                    </a:lnTo>
                    <a:lnTo>
                      <a:pt x="448" y="30455"/>
                    </a:lnTo>
                    <a:cubicBezTo>
                      <a:pt x="0" y="32845"/>
                      <a:pt x="112" y="35272"/>
                      <a:pt x="709" y="37624"/>
                    </a:cubicBezTo>
                    <a:cubicBezTo>
                      <a:pt x="2278" y="41806"/>
                      <a:pt x="5339" y="41432"/>
                      <a:pt x="9409" y="43075"/>
                    </a:cubicBezTo>
                    <a:cubicBezTo>
                      <a:pt x="10268" y="43374"/>
                      <a:pt x="11015" y="43934"/>
                      <a:pt x="11575" y="44681"/>
                    </a:cubicBezTo>
                    <a:cubicBezTo>
                      <a:pt x="11836" y="45390"/>
                      <a:pt x="11874" y="46174"/>
                      <a:pt x="11687" y="46921"/>
                    </a:cubicBezTo>
                    <a:lnTo>
                      <a:pt x="12210" y="46921"/>
                    </a:lnTo>
                    <a:cubicBezTo>
                      <a:pt x="12471" y="46436"/>
                      <a:pt x="12770" y="45950"/>
                      <a:pt x="13143" y="45390"/>
                    </a:cubicBezTo>
                    <a:lnTo>
                      <a:pt x="13927" y="44083"/>
                    </a:lnTo>
                    <a:cubicBezTo>
                      <a:pt x="17250" y="38558"/>
                      <a:pt x="32334" y="5180"/>
                      <a:pt x="32335" y="5177"/>
                    </a:cubicBezTo>
                    <a:lnTo>
                      <a:pt x="32335" y="5177"/>
                    </a:lnTo>
                    <a:cubicBezTo>
                      <a:pt x="30057" y="12607"/>
                      <a:pt x="18258" y="41171"/>
                      <a:pt x="16242" y="43859"/>
                    </a:cubicBezTo>
                    <a:cubicBezTo>
                      <a:pt x="15533" y="44830"/>
                      <a:pt x="14861" y="45838"/>
                      <a:pt x="14263" y="46921"/>
                    </a:cubicBezTo>
                    <a:lnTo>
                      <a:pt x="33604" y="46921"/>
                    </a:lnTo>
                    <a:cubicBezTo>
                      <a:pt x="33716" y="46697"/>
                      <a:pt x="33866" y="46548"/>
                      <a:pt x="34015" y="46324"/>
                    </a:cubicBezTo>
                    <a:cubicBezTo>
                      <a:pt x="28937" y="44233"/>
                      <a:pt x="26062" y="43374"/>
                      <a:pt x="26660" y="41134"/>
                    </a:cubicBezTo>
                    <a:cubicBezTo>
                      <a:pt x="26934" y="40103"/>
                      <a:pt x="27881" y="39720"/>
                      <a:pt x="29147" y="39720"/>
                    </a:cubicBezTo>
                    <a:cubicBezTo>
                      <a:pt x="30632" y="39720"/>
                      <a:pt x="32557" y="40247"/>
                      <a:pt x="34351" y="40872"/>
                    </a:cubicBezTo>
                    <a:cubicBezTo>
                      <a:pt x="34874" y="41077"/>
                      <a:pt x="35425" y="41171"/>
                      <a:pt x="35978" y="41171"/>
                    </a:cubicBezTo>
                    <a:cubicBezTo>
                      <a:pt x="36333" y="41171"/>
                      <a:pt x="36689" y="41132"/>
                      <a:pt x="37040" y="41059"/>
                    </a:cubicBezTo>
                    <a:cubicBezTo>
                      <a:pt x="37152" y="40872"/>
                      <a:pt x="37226" y="40648"/>
                      <a:pt x="37301" y="40462"/>
                    </a:cubicBezTo>
                    <a:cubicBezTo>
                      <a:pt x="38197" y="38445"/>
                      <a:pt x="39019" y="36392"/>
                      <a:pt x="39691" y="34338"/>
                    </a:cubicBezTo>
                    <a:cubicBezTo>
                      <a:pt x="39098" y="34025"/>
                      <a:pt x="38300" y="33964"/>
                      <a:pt x="37441" y="33964"/>
                    </a:cubicBezTo>
                    <a:cubicBezTo>
                      <a:pt x="36898" y="33964"/>
                      <a:pt x="36330" y="33988"/>
                      <a:pt x="35775" y="33988"/>
                    </a:cubicBezTo>
                    <a:cubicBezTo>
                      <a:pt x="34384" y="33988"/>
                      <a:pt x="33071" y="33836"/>
                      <a:pt x="32410" y="32770"/>
                    </a:cubicBezTo>
                    <a:cubicBezTo>
                      <a:pt x="31473" y="31295"/>
                      <a:pt x="32166" y="30613"/>
                      <a:pt x="33540" y="30613"/>
                    </a:cubicBezTo>
                    <a:cubicBezTo>
                      <a:pt x="34358" y="30613"/>
                      <a:pt x="35417" y="30854"/>
                      <a:pt x="36517" y="31314"/>
                    </a:cubicBezTo>
                    <a:cubicBezTo>
                      <a:pt x="37065" y="31566"/>
                      <a:pt x="37644" y="31688"/>
                      <a:pt x="38218" y="31688"/>
                    </a:cubicBezTo>
                    <a:cubicBezTo>
                      <a:pt x="39091" y="31688"/>
                      <a:pt x="39956" y="31406"/>
                      <a:pt x="40699" y="30866"/>
                    </a:cubicBezTo>
                    <a:cubicBezTo>
                      <a:pt x="41221" y="28812"/>
                      <a:pt x="41595" y="26684"/>
                      <a:pt x="41856" y="24556"/>
                    </a:cubicBezTo>
                    <a:lnTo>
                      <a:pt x="41856" y="24556"/>
                    </a:lnTo>
                    <a:cubicBezTo>
                      <a:pt x="41744" y="24630"/>
                      <a:pt x="41632" y="24668"/>
                      <a:pt x="41520" y="24742"/>
                    </a:cubicBezTo>
                    <a:cubicBezTo>
                      <a:pt x="40434" y="25356"/>
                      <a:pt x="39196" y="25623"/>
                      <a:pt x="38017" y="25623"/>
                    </a:cubicBezTo>
                    <a:cubicBezTo>
                      <a:pt x="35468" y="25623"/>
                      <a:pt x="33202" y="24374"/>
                      <a:pt x="33380" y="22689"/>
                    </a:cubicBezTo>
                    <a:cubicBezTo>
                      <a:pt x="33679" y="20224"/>
                      <a:pt x="38010" y="20859"/>
                      <a:pt x="39877" y="20598"/>
                    </a:cubicBezTo>
                    <a:cubicBezTo>
                      <a:pt x="40661" y="20486"/>
                      <a:pt x="41446" y="20224"/>
                      <a:pt x="42118" y="19814"/>
                    </a:cubicBezTo>
                    <a:cubicBezTo>
                      <a:pt x="42080" y="17013"/>
                      <a:pt x="41782" y="14213"/>
                      <a:pt x="41109" y="11487"/>
                    </a:cubicBezTo>
                    <a:cubicBezTo>
                      <a:pt x="38762" y="12588"/>
                      <a:pt x="37135" y="15635"/>
                      <a:pt x="35166" y="15635"/>
                    </a:cubicBezTo>
                    <a:cubicBezTo>
                      <a:pt x="35131" y="15635"/>
                      <a:pt x="35096" y="15634"/>
                      <a:pt x="35061" y="15632"/>
                    </a:cubicBezTo>
                    <a:cubicBezTo>
                      <a:pt x="32372" y="15520"/>
                      <a:pt x="32447" y="12570"/>
                      <a:pt x="36031" y="11076"/>
                    </a:cubicBezTo>
                    <a:cubicBezTo>
                      <a:pt x="39616" y="9583"/>
                      <a:pt x="39392" y="6297"/>
                      <a:pt x="39392" y="6297"/>
                    </a:cubicBezTo>
                    <a:cubicBezTo>
                      <a:pt x="38944" y="5326"/>
                      <a:pt x="38496" y="4356"/>
                      <a:pt x="37936" y="3385"/>
                    </a:cubicBezTo>
                    <a:cubicBezTo>
                      <a:pt x="36645" y="1244"/>
                      <a:pt x="34341" y="1"/>
                      <a:pt x="31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5680175" y="2282025"/>
                <a:ext cx="503150" cy="1043625"/>
              </a:xfrm>
              <a:custGeom>
                <a:rect b="b" l="l" r="r" t="t"/>
                <a:pathLst>
                  <a:path extrusionOk="0" h="41745" w="20126">
                    <a:moveTo>
                      <a:pt x="20126" y="0"/>
                    </a:moveTo>
                    <a:cubicBezTo>
                      <a:pt x="20124" y="3"/>
                      <a:pt x="5078" y="33381"/>
                      <a:pt x="1718" y="38906"/>
                    </a:cubicBezTo>
                    <a:lnTo>
                      <a:pt x="934" y="40213"/>
                    </a:lnTo>
                    <a:cubicBezTo>
                      <a:pt x="598" y="40773"/>
                      <a:pt x="299" y="41259"/>
                      <a:pt x="0" y="41744"/>
                    </a:cubicBezTo>
                    <a:lnTo>
                      <a:pt x="2091" y="41744"/>
                    </a:lnTo>
                    <a:cubicBezTo>
                      <a:pt x="2689" y="40699"/>
                      <a:pt x="3361" y="39653"/>
                      <a:pt x="4070" y="38682"/>
                    </a:cubicBezTo>
                    <a:cubicBezTo>
                      <a:pt x="6086" y="35994"/>
                      <a:pt x="17885" y="7430"/>
                      <a:pt x="201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6028350" y="2586825"/>
                <a:ext cx="207250" cy="91000"/>
              </a:xfrm>
              <a:custGeom>
                <a:rect b="b" l="l" r="r" t="t"/>
                <a:pathLst>
                  <a:path extrusionOk="0" h="3640" w="8290">
                    <a:moveTo>
                      <a:pt x="7524" y="1"/>
                    </a:moveTo>
                    <a:cubicBezTo>
                      <a:pt x="5248" y="1"/>
                      <a:pt x="3012" y="448"/>
                      <a:pt x="897" y="1287"/>
                    </a:cubicBezTo>
                    <a:lnTo>
                      <a:pt x="0" y="3639"/>
                    </a:lnTo>
                    <a:cubicBezTo>
                      <a:pt x="2390" y="1735"/>
                      <a:pt x="5265" y="503"/>
                      <a:pt x="8290" y="18"/>
                    </a:cubicBezTo>
                    <a:cubicBezTo>
                      <a:pt x="8034" y="6"/>
                      <a:pt x="7779" y="1"/>
                      <a:pt x="7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0"/>
              <p:cNvSpPr/>
              <p:nvPr/>
            </p:nvSpPr>
            <p:spPr>
              <a:xfrm>
                <a:off x="5957400" y="2445375"/>
                <a:ext cx="85900" cy="219375"/>
              </a:xfrm>
              <a:custGeom>
                <a:rect b="b" l="l" r="r" t="t"/>
                <a:pathLst>
                  <a:path extrusionOk="0" h="8775" w="3436">
                    <a:moveTo>
                      <a:pt x="1" y="0"/>
                    </a:moveTo>
                    <a:cubicBezTo>
                      <a:pt x="1457" y="2689"/>
                      <a:pt x="2204" y="5713"/>
                      <a:pt x="2129" y="8775"/>
                    </a:cubicBezTo>
                    <a:lnTo>
                      <a:pt x="3436" y="6684"/>
                    </a:lnTo>
                    <a:cubicBezTo>
                      <a:pt x="2764" y="4219"/>
                      <a:pt x="1606" y="194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
              <p:cNvSpPr/>
              <p:nvPr/>
            </p:nvSpPr>
            <p:spPr>
              <a:xfrm>
                <a:off x="5785650" y="2745000"/>
                <a:ext cx="138175" cy="187650"/>
              </a:xfrm>
              <a:custGeom>
                <a:rect b="b" l="l" r="r" t="t"/>
                <a:pathLst>
                  <a:path extrusionOk="0" h="7506" w="5527">
                    <a:moveTo>
                      <a:pt x="1" y="1"/>
                    </a:moveTo>
                    <a:lnTo>
                      <a:pt x="1" y="1"/>
                    </a:lnTo>
                    <a:cubicBezTo>
                      <a:pt x="2278" y="2017"/>
                      <a:pt x="4033" y="4631"/>
                      <a:pt x="5004" y="7506"/>
                    </a:cubicBezTo>
                    <a:lnTo>
                      <a:pt x="5527" y="5116"/>
                    </a:lnTo>
                    <a:cubicBezTo>
                      <a:pt x="4070" y="3025"/>
                      <a:pt x="2203" y="130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5690450" y="2949425"/>
                <a:ext cx="116700" cy="204450"/>
              </a:xfrm>
              <a:custGeom>
                <a:rect b="b" l="l" r="r" t="t"/>
                <a:pathLst>
                  <a:path extrusionOk="0" h="8178" w="4668">
                    <a:moveTo>
                      <a:pt x="0" y="1"/>
                    </a:moveTo>
                    <a:lnTo>
                      <a:pt x="0" y="1"/>
                    </a:lnTo>
                    <a:cubicBezTo>
                      <a:pt x="1942" y="2353"/>
                      <a:pt x="3248" y="5153"/>
                      <a:pt x="3809" y="8178"/>
                    </a:cubicBezTo>
                    <a:lnTo>
                      <a:pt x="4667" y="5900"/>
                    </a:lnTo>
                    <a:cubicBezTo>
                      <a:pt x="3547" y="3623"/>
                      <a:pt x="1942" y="1606"/>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0"/>
              <p:cNvSpPr/>
              <p:nvPr/>
            </p:nvSpPr>
            <p:spPr>
              <a:xfrm>
                <a:off x="5899525" y="2888900"/>
                <a:ext cx="225000" cy="47500"/>
              </a:xfrm>
              <a:custGeom>
                <a:rect b="b" l="l" r="r" t="t"/>
                <a:pathLst>
                  <a:path extrusionOk="0" h="1900" w="9000">
                    <a:moveTo>
                      <a:pt x="2657" y="0"/>
                    </a:moveTo>
                    <a:cubicBezTo>
                      <a:pt x="2294" y="0"/>
                      <a:pt x="1932" y="11"/>
                      <a:pt x="1569" y="32"/>
                    </a:cubicBezTo>
                    <a:lnTo>
                      <a:pt x="1" y="1899"/>
                    </a:lnTo>
                    <a:cubicBezTo>
                      <a:pt x="1910" y="1230"/>
                      <a:pt x="3917" y="890"/>
                      <a:pt x="5937" y="890"/>
                    </a:cubicBezTo>
                    <a:cubicBezTo>
                      <a:pt x="6958" y="890"/>
                      <a:pt x="7983" y="977"/>
                      <a:pt x="8999" y="1152"/>
                    </a:cubicBezTo>
                    <a:cubicBezTo>
                      <a:pt x="6983" y="384"/>
                      <a:pt x="4830" y="0"/>
                      <a:pt x="2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0"/>
              <p:cNvSpPr/>
              <p:nvPr/>
            </p:nvSpPr>
            <p:spPr>
              <a:xfrm>
                <a:off x="5804325" y="3109525"/>
                <a:ext cx="220325" cy="62100"/>
              </a:xfrm>
              <a:custGeom>
                <a:rect b="b" l="l" r="r" t="t"/>
                <a:pathLst>
                  <a:path extrusionOk="0" h="2484" w="8813">
                    <a:moveTo>
                      <a:pt x="5041" y="0"/>
                    </a:moveTo>
                    <a:cubicBezTo>
                      <a:pt x="3781" y="0"/>
                      <a:pt x="2521" y="131"/>
                      <a:pt x="1270" y="392"/>
                    </a:cubicBezTo>
                    <a:lnTo>
                      <a:pt x="0" y="2483"/>
                    </a:lnTo>
                    <a:cubicBezTo>
                      <a:pt x="2658" y="1100"/>
                      <a:pt x="5599" y="391"/>
                      <a:pt x="8582" y="391"/>
                    </a:cubicBezTo>
                    <a:cubicBezTo>
                      <a:pt x="8659" y="391"/>
                      <a:pt x="8736" y="391"/>
                      <a:pt x="8812" y="392"/>
                    </a:cubicBezTo>
                    <a:cubicBezTo>
                      <a:pt x="7561" y="131"/>
                      <a:pt x="6301" y="0"/>
                      <a:pt x="50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6623900" y="2192400"/>
                <a:ext cx="511550" cy="1161250"/>
              </a:xfrm>
              <a:custGeom>
                <a:rect b="b" l="l" r="r" t="t"/>
                <a:pathLst>
                  <a:path extrusionOk="0" h="46450" w="20462">
                    <a:moveTo>
                      <a:pt x="17997" y="1"/>
                    </a:moveTo>
                    <a:cubicBezTo>
                      <a:pt x="17885" y="6273"/>
                      <a:pt x="12173" y="7916"/>
                      <a:pt x="10231" y="11239"/>
                    </a:cubicBezTo>
                    <a:cubicBezTo>
                      <a:pt x="8327" y="14562"/>
                      <a:pt x="11351" y="16019"/>
                      <a:pt x="9260" y="18296"/>
                    </a:cubicBezTo>
                    <a:cubicBezTo>
                      <a:pt x="7169" y="20611"/>
                      <a:pt x="4780" y="20462"/>
                      <a:pt x="5414" y="22814"/>
                    </a:cubicBezTo>
                    <a:cubicBezTo>
                      <a:pt x="6049" y="25204"/>
                      <a:pt x="7729" y="29087"/>
                      <a:pt x="4518" y="30581"/>
                    </a:cubicBezTo>
                    <a:cubicBezTo>
                      <a:pt x="1307" y="32037"/>
                      <a:pt x="2838" y="34165"/>
                      <a:pt x="3809" y="37115"/>
                    </a:cubicBezTo>
                    <a:cubicBezTo>
                      <a:pt x="4817" y="40027"/>
                      <a:pt x="4033" y="41334"/>
                      <a:pt x="971" y="44358"/>
                    </a:cubicBezTo>
                    <a:cubicBezTo>
                      <a:pt x="187" y="45105"/>
                      <a:pt x="0" y="45815"/>
                      <a:pt x="112" y="46449"/>
                    </a:cubicBezTo>
                    <a:lnTo>
                      <a:pt x="11911" y="46449"/>
                    </a:lnTo>
                    <a:cubicBezTo>
                      <a:pt x="12247" y="45404"/>
                      <a:pt x="12434" y="44321"/>
                      <a:pt x="12359" y="43238"/>
                    </a:cubicBezTo>
                    <a:cubicBezTo>
                      <a:pt x="12135" y="39019"/>
                      <a:pt x="11351" y="39206"/>
                      <a:pt x="12957" y="37301"/>
                    </a:cubicBezTo>
                    <a:cubicBezTo>
                      <a:pt x="14525" y="35360"/>
                      <a:pt x="15458" y="35024"/>
                      <a:pt x="14749" y="32149"/>
                    </a:cubicBezTo>
                    <a:cubicBezTo>
                      <a:pt x="14040" y="29236"/>
                      <a:pt x="13778" y="27295"/>
                      <a:pt x="16056" y="25503"/>
                    </a:cubicBezTo>
                    <a:cubicBezTo>
                      <a:pt x="18333" y="23673"/>
                      <a:pt x="18408" y="20499"/>
                      <a:pt x="17064" y="17699"/>
                    </a:cubicBezTo>
                    <a:cubicBezTo>
                      <a:pt x="15682" y="14936"/>
                      <a:pt x="18408" y="12957"/>
                      <a:pt x="19454" y="8700"/>
                    </a:cubicBezTo>
                    <a:cubicBezTo>
                      <a:pt x="20462" y="4444"/>
                      <a:pt x="17997" y="1"/>
                      <a:pt x="17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6758325" y="2508600"/>
                <a:ext cx="242700" cy="845975"/>
              </a:xfrm>
              <a:custGeom>
                <a:rect b="b" l="l" r="r" t="t"/>
                <a:pathLst>
                  <a:path extrusionOk="0" h="33839" w="9708">
                    <a:moveTo>
                      <a:pt x="9372" y="1"/>
                    </a:moveTo>
                    <a:cubicBezTo>
                      <a:pt x="9251" y="1"/>
                      <a:pt x="9142" y="79"/>
                      <a:pt x="9111" y="234"/>
                    </a:cubicBezTo>
                    <a:lnTo>
                      <a:pt x="0" y="33839"/>
                    </a:lnTo>
                    <a:lnTo>
                      <a:pt x="635" y="33839"/>
                    </a:lnTo>
                    <a:lnTo>
                      <a:pt x="9671" y="384"/>
                    </a:lnTo>
                    <a:cubicBezTo>
                      <a:pt x="9708" y="197"/>
                      <a:pt x="9596" y="48"/>
                      <a:pt x="9447" y="10"/>
                    </a:cubicBezTo>
                    <a:cubicBezTo>
                      <a:pt x="9422" y="4"/>
                      <a:pt x="9397" y="1"/>
                      <a:pt x="9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p:nvPr/>
            </p:nvSpPr>
            <p:spPr>
              <a:xfrm>
                <a:off x="238125" y="2180625"/>
                <a:ext cx="1052025" cy="1173025"/>
              </a:xfrm>
              <a:custGeom>
                <a:rect b="b" l="l" r="r" t="t"/>
                <a:pathLst>
                  <a:path extrusionOk="0" h="46921" w="42081">
                    <a:moveTo>
                      <a:pt x="24199" y="19362"/>
                    </a:moveTo>
                    <a:cubicBezTo>
                      <a:pt x="25469" y="19362"/>
                      <a:pt x="25556" y="21134"/>
                      <a:pt x="24531" y="21866"/>
                    </a:cubicBezTo>
                    <a:cubicBezTo>
                      <a:pt x="23946" y="22273"/>
                      <a:pt x="23153" y="22802"/>
                      <a:pt x="22577" y="22802"/>
                    </a:cubicBezTo>
                    <a:cubicBezTo>
                      <a:pt x="22308" y="22802"/>
                      <a:pt x="22086" y="22686"/>
                      <a:pt x="21955" y="22389"/>
                    </a:cubicBezTo>
                    <a:cubicBezTo>
                      <a:pt x="21806" y="22053"/>
                      <a:pt x="21806" y="21680"/>
                      <a:pt x="21992" y="21381"/>
                    </a:cubicBezTo>
                    <a:cubicBezTo>
                      <a:pt x="22328" y="20709"/>
                      <a:pt x="23112" y="19402"/>
                      <a:pt x="24121" y="19365"/>
                    </a:cubicBezTo>
                    <a:cubicBezTo>
                      <a:pt x="24147" y="19363"/>
                      <a:pt x="24174" y="19362"/>
                      <a:pt x="24199" y="19362"/>
                    </a:cubicBezTo>
                    <a:close/>
                    <a:moveTo>
                      <a:pt x="10884" y="26481"/>
                    </a:moveTo>
                    <a:cubicBezTo>
                      <a:pt x="10927" y="26481"/>
                      <a:pt x="10971" y="26485"/>
                      <a:pt x="11015" y="26496"/>
                    </a:cubicBezTo>
                    <a:cubicBezTo>
                      <a:pt x="11575" y="26534"/>
                      <a:pt x="12882" y="26758"/>
                      <a:pt x="13442" y="27654"/>
                    </a:cubicBezTo>
                    <a:cubicBezTo>
                      <a:pt x="13649" y="27970"/>
                      <a:pt x="13287" y="28101"/>
                      <a:pt x="12729" y="28101"/>
                    </a:cubicBezTo>
                    <a:cubicBezTo>
                      <a:pt x="11376" y="28101"/>
                      <a:pt x="8875" y="27327"/>
                      <a:pt x="10567" y="26534"/>
                    </a:cubicBezTo>
                    <a:cubicBezTo>
                      <a:pt x="10672" y="26507"/>
                      <a:pt x="10778" y="26481"/>
                      <a:pt x="10884" y="26481"/>
                    </a:cubicBezTo>
                    <a:close/>
                    <a:moveTo>
                      <a:pt x="29940" y="26536"/>
                    </a:moveTo>
                    <a:cubicBezTo>
                      <a:pt x="30154" y="26536"/>
                      <a:pt x="30337" y="26623"/>
                      <a:pt x="30468" y="26832"/>
                    </a:cubicBezTo>
                    <a:cubicBezTo>
                      <a:pt x="31089" y="27778"/>
                      <a:pt x="28310" y="30287"/>
                      <a:pt x="27149" y="30287"/>
                    </a:cubicBezTo>
                    <a:cubicBezTo>
                      <a:pt x="26706" y="30287"/>
                      <a:pt x="26499" y="29921"/>
                      <a:pt x="26809" y="28961"/>
                    </a:cubicBezTo>
                    <a:cubicBezTo>
                      <a:pt x="26809" y="28961"/>
                      <a:pt x="28812" y="26536"/>
                      <a:pt x="29940" y="26536"/>
                    </a:cubicBezTo>
                    <a:close/>
                    <a:moveTo>
                      <a:pt x="15433" y="32520"/>
                    </a:moveTo>
                    <a:cubicBezTo>
                      <a:pt x="15597" y="32520"/>
                      <a:pt x="15767" y="32539"/>
                      <a:pt x="15943" y="32582"/>
                    </a:cubicBezTo>
                    <a:cubicBezTo>
                      <a:pt x="17600" y="33020"/>
                      <a:pt x="15305" y="36154"/>
                      <a:pt x="13747" y="36154"/>
                    </a:cubicBezTo>
                    <a:cubicBezTo>
                      <a:pt x="13444" y="36154"/>
                      <a:pt x="13169" y="36036"/>
                      <a:pt x="12956" y="35756"/>
                    </a:cubicBezTo>
                    <a:cubicBezTo>
                      <a:pt x="12695" y="35345"/>
                      <a:pt x="12658" y="34823"/>
                      <a:pt x="12919" y="34375"/>
                    </a:cubicBezTo>
                    <a:cubicBezTo>
                      <a:pt x="13315" y="33681"/>
                      <a:pt x="14179" y="32520"/>
                      <a:pt x="15433" y="32520"/>
                    </a:cubicBezTo>
                    <a:close/>
                    <a:moveTo>
                      <a:pt x="10153" y="0"/>
                    </a:moveTo>
                    <a:cubicBezTo>
                      <a:pt x="7740" y="0"/>
                      <a:pt x="5435" y="1243"/>
                      <a:pt x="4145" y="3384"/>
                    </a:cubicBezTo>
                    <a:cubicBezTo>
                      <a:pt x="3622" y="4355"/>
                      <a:pt x="3136" y="5326"/>
                      <a:pt x="2688" y="6334"/>
                    </a:cubicBezTo>
                    <a:cubicBezTo>
                      <a:pt x="2688" y="6334"/>
                      <a:pt x="2502" y="9619"/>
                      <a:pt x="6086" y="11076"/>
                    </a:cubicBezTo>
                    <a:cubicBezTo>
                      <a:pt x="9633" y="12569"/>
                      <a:pt x="9708" y="15519"/>
                      <a:pt x="7057" y="15668"/>
                    </a:cubicBezTo>
                    <a:cubicBezTo>
                      <a:pt x="7033" y="15669"/>
                      <a:pt x="7010" y="15669"/>
                      <a:pt x="6986" y="15669"/>
                    </a:cubicBezTo>
                    <a:cubicBezTo>
                      <a:pt x="5002" y="15669"/>
                      <a:pt x="3369" y="12593"/>
                      <a:pt x="971" y="11486"/>
                    </a:cubicBezTo>
                    <a:cubicBezTo>
                      <a:pt x="336" y="14212"/>
                      <a:pt x="0" y="17012"/>
                      <a:pt x="0" y="19813"/>
                    </a:cubicBezTo>
                    <a:cubicBezTo>
                      <a:pt x="672" y="20223"/>
                      <a:pt x="1456" y="20485"/>
                      <a:pt x="2240" y="20597"/>
                    </a:cubicBezTo>
                    <a:cubicBezTo>
                      <a:pt x="4107" y="20858"/>
                      <a:pt x="8438" y="20223"/>
                      <a:pt x="8700" y="22688"/>
                    </a:cubicBezTo>
                    <a:cubicBezTo>
                      <a:pt x="8904" y="24373"/>
                      <a:pt x="6646" y="25622"/>
                      <a:pt x="4099" y="25622"/>
                    </a:cubicBezTo>
                    <a:cubicBezTo>
                      <a:pt x="2922" y="25622"/>
                      <a:pt x="1683" y="25355"/>
                      <a:pt x="597" y="24741"/>
                    </a:cubicBezTo>
                    <a:cubicBezTo>
                      <a:pt x="485" y="24667"/>
                      <a:pt x="373" y="24629"/>
                      <a:pt x="261" y="24555"/>
                    </a:cubicBezTo>
                    <a:lnTo>
                      <a:pt x="261" y="24555"/>
                    </a:lnTo>
                    <a:cubicBezTo>
                      <a:pt x="485" y="26683"/>
                      <a:pt x="859" y="28811"/>
                      <a:pt x="1419" y="30865"/>
                    </a:cubicBezTo>
                    <a:cubicBezTo>
                      <a:pt x="2150" y="31413"/>
                      <a:pt x="3021" y="31696"/>
                      <a:pt x="3903" y="31696"/>
                    </a:cubicBezTo>
                    <a:cubicBezTo>
                      <a:pt x="4463" y="31696"/>
                      <a:pt x="5027" y="31582"/>
                      <a:pt x="5563" y="31350"/>
                    </a:cubicBezTo>
                    <a:cubicBezTo>
                      <a:pt x="6674" y="30886"/>
                      <a:pt x="7742" y="30639"/>
                      <a:pt x="8563" y="30639"/>
                    </a:cubicBezTo>
                    <a:cubicBezTo>
                      <a:pt x="9922" y="30639"/>
                      <a:pt x="10602" y="31316"/>
                      <a:pt x="9671" y="32806"/>
                    </a:cubicBezTo>
                    <a:cubicBezTo>
                      <a:pt x="9027" y="33854"/>
                      <a:pt x="7714" y="34006"/>
                      <a:pt x="6320" y="34006"/>
                    </a:cubicBezTo>
                    <a:cubicBezTo>
                      <a:pt x="5750" y="34006"/>
                      <a:pt x="5167" y="33981"/>
                      <a:pt x="4610" y="33981"/>
                    </a:cubicBezTo>
                    <a:cubicBezTo>
                      <a:pt x="3761" y="33981"/>
                      <a:pt x="2974" y="34040"/>
                      <a:pt x="2390" y="34337"/>
                    </a:cubicBezTo>
                    <a:cubicBezTo>
                      <a:pt x="3099" y="36428"/>
                      <a:pt x="3883" y="38482"/>
                      <a:pt x="4779" y="40461"/>
                    </a:cubicBezTo>
                    <a:cubicBezTo>
                      <a:pt x="4854" y="40685"/>
                      <a:pt x="4966" y="40871"/>
                      <a:pt x="5041" y="41058"/>
                    </a:cubicBezTo>
                    <a:cubicBezTo>
                      <a:pt x="5391" y="41131"/>
                      <a:pt x="5747" y="41170"/>
                      <a:pt x="6103" y="41170"/>
                    </a:cubicBezTo>
                    <a:cubicBezTo>
                      <a:pt x="6656" y="41170"/>
                      <a:pt x="7206" y="41076"/>
                      <a:pt x="7729" y="40871"/>
                    </a:cubicBezTo>
                    <a:cubicBezTo>
                      <a:pt x="9514" y="40230"/>
                      <a:pt x="11427" y="39707"/>
                      <a:pt x="12909" y="39707"/>
                    </a:cubicBezTo>
                    <a:cubicBezTo>
                      <a:pt x="14187" y="39707"/>
                      <a:pt x="15144" y="40096"/>
                      <a:pt x="15421" y="41133"/>
                    </a:cubicBezTo>
                    <a:cubicBezTo>
                      <a:pt x="16018" y="43373"/>
                      <a:pt x="13180" y="44232"/>
                      <a:pt x="8065" y="46323"/>
                    </a:cubicBezTo>
                    <a:cubicBezTo>
                      <a:pt x="8214" y="46547"/>
                      <a:pt x="8364" y="46734"/>
                      <a:pt x="8513" y="46883"/>
                    </a:cubicBezTo>
                    <a:lnTo>
                      <a:pt x="27854" y="46883"/>
                    </a:lnTo>
                    <a:cubicBezTo>
                      <a:pt x="27257" y="45912"/>
                      <a:pt x="26548" y="44829"/>
                      <a:pt x="25838" y="43859"/>
                    </a:cubicBezTo>
                    <a:cubicBezTo>
                      <a:pt x="23822" y="41170"/>
                      <a:pt x="12023" y="12606"/>
                      <a:pt x="9820" y="5176"/>
                    </a:cubicBezTo>
                    <a:lnTo>
                      <a:pt x="9820" y="5176"/>
                    </a:lnTo>
                    <a:cubicBezTo>
                      <a:pt x="9820" y="5177"/>
                      <a:pt x="24867" y="38557"/>
                      <a:pt x="28228" y="44083"/>
                    </a:cubicBezTo>
                    <a:lnTo>
                      <a:pt x="29012" y="45389"/>
                    </a:lnTo>
                    <a:cubicBezTo>
                      <a:pt x="29348" y="45949"/>
                      <a:pt x="29647" y="46472"/>
                      <a:pt x="29945" y="46920"/>
                    </a:cubicBezTo>
                    <a:lnTo>
                      <a:pt x="30431" y="46920"/>
                    </a:lnTo>
                    <a:cubicBezTo>
                      <a:pt x="30244" y="46173"/>
                      <a:pt x="30281" y="45389"/>
                      <a:pt x="30543" y="44680"/>
                    </a:cubicBezTo>
                    <a:cubicBezTo>
                      <a:pt x="31065" y="43933"/>
                      <a:pt x="31812" y="43373"/>
                      <a:pt x="32671" y="43074"/>
                    </a:cubicBezTo>
                    <a:cubicBezTo>
                      <a:pt x="36778" y="41432"/>
                      <a:pt x="39840" y="41805"/>
                      <a:pt x="41371" y="37623"/>
                    </a:cubicBezTo>
                    <a:cubicBezTo>
                      <a:pt x="41968" y="35271"/>
                      <a:pt x="42080" y="32806"/>
                      <a:pt x="41670" y="30454"/>
                    </a:cubicBezTo>
                    <a:lnTo>
                      <a:pt x="41670" y="30454"/>
                    </a:lnTo>
                    <a:lnTo>
                      <a:pt x="41446" y="30566"/>
                    </a:lnTo>
                    <a:cubicBezTo>
                      <a:pt x="37963" y="32373"/>
                      <a:pt x="35692" y="33721"/>
                      <a:pt x="34170" y="33721"/>
                    </a:cubicBezTo>
                    <a:cubicBezTo>
                      <a:pt x="33522" y="33721"/>
                      <a:pt x="33009" y="33476"/>
                      <a:pt x="32596" y="32918"/>
                    </a:cubicBezTo>
                    <a:cubicBezTo>
                      <a:pt x="31252" y="31014"/>
                      <a:pt x="34314" y="28662"/>
                      <a:pt x="37338" y="26870"/>
                    </a:cubicBezTo>
                    <a:cubicBezTo>
                      <a:pt x="38533" y="26198"/>
                      <a:pt x="39392" y="25040"/>
                      <a:pt x="39616" y="23696"/>
                    </a:cubicBezTo>
                    <a:cubicBezTo>
                      <a:pt x="38794" y="21754"/>
                      <a:pt x="37749" y="19925"/>
                      <a:pt x="36592" y="18170"/>
                    </a:cubicBezTo>
                    <a:cubicBezTo>
                      <a:pt x="34474" y="18565"/>
                      <a:pt x="33115" y="22859"/>
                      <a:pt x="30658" y="22859"/>
                    </a:cubicBezTo>
                    <a:cubicBezTo>
                      <a:pt x="30559" y="22859"/>
                      <a:pt x="30459" y="22852"/>
                      <a:pt x="30356" y="22837"/>
                    </a:cubicBezTo>
                    <a:cubicBezTo>
                      <a:pt x="27593" y="22426"/>
                      <a:pt x="29049" y="20186"/>
                      <a:pt x="31887" y="18730"/>
                    </a:cubicBezTo>
                    <a:cubicBezTo>
                      <a:pt x="33306" y="18020"/>
                      <a:pt x="34202" y="16564"/>
                      <a:pt x="34202" y="14959"/>
                    </a:cubicBezTo>
                    <a:cubicBezTo>
                      <a:pt x="32858" y="13316"/>
                      <a:pt x="31364" y="11822"/>
                      <a:pt x="29684" y="10553"/>
                    </a:cubicBezTo>
                    <a:cubicBezTo>
                      <a:pt x="29647" y="10665"/>
                      <a:pt x="29609" y="10852"/>
                      <a:pt x="29572" y="11001"/>
                    </a:cubicBezTo>
                    <a:cubicBezTo>
                      <a:pt x="29013" y="14030"/>
                      <a:pt x="26184" y="16457"/>
                      <a:pt x="24187" y="16457"/>
                    </a:cubicBezTo>
                    <a:cubicBezTo>
                      <a:pt x="23648" y="16457"/>
                      <a:pt x="23170" y="16281"/>
                      <a:pt x="22814" y="15892"/>
                    </a:cubicBezTo>
                    <a:cubicBezTo>
                      <a:pt x="21096" y="14100"/>
                      <a:pt x="24345" y="11188"/>
                      <a:pt x="25353" y="9619"/>
                    </a:cubicBezTo>
                    <a:cubicBezTo>
                      <a:pt x="25651" y="9134"/>
                      <a:pt x="25913" y="8574"/>
                      <a:pt x="26062" y="8051"/>
                    </a:cubicBezTo>
                    <a:cubicBezTo>
                      <a:pt x="23523" y="6296"/>
                      <a:pt x="21171" y="4803"/>
                      <a:pt x="19043" y="3571"/>
                    </a:cubicBezTo>
                    <a:lnTo>
                      <a:pt x="19043" y="3571"/>
                    </a:lnTo>
                    <a:cubicBezTo>
                      <a:pt x="18744" y="5998"/>
                      <a:pt x="19715" y="8761"/>
                      <a:pt x="18482" y="10105"/>
                    </a:cubicBezTo>
                    <a:cubicBezTo>
                      <a:pt x="17996" y="10641"/>
                      <a:pt x="17480" y="10887"/>
                      <a:pt x="17009" y="10887"/>
                    </a:cubicBezTo>
                    <a:cubicBezTo>
                      <a:pt x="15743" y="10887"/>
                      <a:pt x="14801" y="9113"/>
                      <a:pt x="15645" y="6446"/>
                    </a:cubicBezTo>
                    <a:cubicBezTo>
                      <a:pt x="16130" y="5027"/>
                      <a:pt x="16018" y="3459"/>
                      <a:pt x="15309" y="2152"/>
                    </a:cubicBezTo>
                    <a:cubicBezTo>
                      <a:pt x="15010" y="1629"/>
                      <a:pt x="14562" y="1218"/>
                      <a:pt x="14039" y="994"/>
                    </a:cubicBezTo>
                    <a:cubicBezTo>
                      <a:pt x="13367" y="733"/>
                      <a:pt x="12732" y="472"/>
                      <a:pt x="12135" y="285"/>
                    </a:cubicBezTo>
                    <a:cubicBezTo>
                      <a:pt x="11478" y="93"/>
                      <a:pt x="10812" y="0"/>
                      <a:pt x="10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p:nvPr/>
            </p:nvSpPr>
            <p:spPr>
              <a:xfrm>
                <a:off x="483600" y="2310025"/>
                <a:ext cx="502225" cy="1043625"/>
              </a:xfrm>
              <a:custGeom>
                <a:rect b="b" l="l" r="r" t="t"/>
                <a:pathLst>
                  <a:path extrusionOk="0" h="41745" w="20089">
                    <a:moveTo>
                      <a:pt x="1" y="0"/>
                    </a:moveTo>
                    <a:lnTo>
                      <a:pt x="1" y="0"/>
                    </a:lnTo>
                    <a:cubicBezTo>
                      <a:pt x="2204" y="7430"/>
                      <a:pt x="14003" y="35994"/>
                      <a:pt x="16019" y="38683"/>
                    </a:cubicBezTo>
                    <a:cubicBezTo>
                      <a:pt x="16729" y="39653"/>
                      <a:pt x="17438" y="40736"/>
                      <a:pt x="18035" y="41744"/>
                    </a:cubicBezTo>
                    <a:lnTo>
                      <a:pt x="20089" y="41744"/>
                    </a:lnTo>
                    <a:cubicBezTo>
                      <a:pt x="19828" y="41259"/>
                      <a:pt x="19529" y="40773"/>
                      <a:pt x="19156" y="40213"/>
                    </a:cubicBezTo>
                    <a:lnTo>
                      <a:pt x="18371" y="38907"/>
                    </a:lnTo>
                    <a:cubicBezTo>
                      <a:pt x="15048" y="33381"/>
                      <a:pt x="1" y="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430400" y="2615050"/>
                <a:ext cx="207250" cy="89850"/>
              </a:xfrm>
              <a:custGeom>
                <a:rect b="b" l="l" r="r" t="t"/>
                <a:pathLst>
                  <a:path extrusionOk="0" h="3594" w="8290">
                    <a:moveTo>
                      <a:pt x="582" y="0"/>
                    </a:moveTo>
                    <a:cubicBezTo>
                      <a:pt x="389" y="0"/>
                      <a:pt x="195" y="3"/>
                      <a:pt x="1" y="9"/>
                    </a:cubicBezTo>
                    <a:cubicBezTo>
                      <a:pt x="3025" y="494"/>
                      <a:pt x="5900" y="1726"/>
                      <a:pt x="8290" y="3593"/>
                    </a:cubicBezTo>
                    <a:lnTo>
                      <a:pt x="7394" y="1316"/>
                    </a:lnTo>
                    <a:cubicBezTo>
                      <a:pt x="5221" y="419"/>
                      <a:pt x="2921"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p:nvPr/>
            </p:nvSpPr>
            <p:spPr>
              <a:xfrm>
                <a:off x="623625" y="2473375"/>
                <a:ext cx="84975" cy="219375"/>
              </a:xfrm>
              <a:custGeom>
                <a:rect b="b" l="l" r="r" t="t"/>
                <a:pathLst>
                  <a:path extrusionOk="0" h="8775" w="3399">
                    <a:moveTo>
                      <a:pt x="3399" y="0"/>
                    </a:moveTo>
                    <a:lnTo>
                      <a:pt x="3399" y="0"/>
                    </a:lnTo>
                    <a:cubicBezTo>
                      <a:pt x="1793" y="1942"/>
                      <a:pt x="635" y="4220"/>
                      <a:pt x="1" y="6684"/>
                    </a:cubicBezTo>
                    <a:lnTo>
                      <a:pt x="1270" y="8775"/>
                    </a:lnTo>
                    <a:cubicBezTo>
                      <a:pt x="1233" y="5713"/>
                      <a:pt x="1942" y="2689"/>
                      <a:pt x="3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a:off x="742175" y="2773000"/>
                <a:ext cx="138175" cy="188600"/>
              </a:xfrm>
              <a:custGeom>
                <a:rect b="b" l="l" r="r" t="t"/>
                <a:pathLst>
                  <a:path extrusionOk="0" h="7544" w="5527">
                    <a:moveTo>
                      <a:pt x="5527" y="1"/>
                    </a:moveTo>
                    <a:cubicBezTo>
                      <a:pt x="3324" y="1308"/>
                      <a:pt x="1457" y="3063"/>
                      <a:pt x="1" y="5116"/>
                    </a:cubicBezTo>
                    <a:lnTo>
                      <a:pt x="523" y="7543"/>
                    </a:lnTo>
                    <a:cubicBezTo>
                      <a:pt x="1494" y="4631"/>
                      <a:pt x="3212" y="2054"/>
                      <a:pt x="5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p:nvPr/>
            </p:nvSpPr>
            <p:spPr>
              <a:xfrm>
                <a:off x="858850" y="2977425"/>
                <a:ext cx="116725" cy="204475"/>
              </a:xfrm>
              <a:custGeom>
                <a:rect b="b" l="l" r="r" t="t"/>
                <a:pathLst>
                  <a:path extrusionOk="0" h="8179" w="4669">
                    <a:moveTo>
                      <a:pt x="4668" y="1"/>
                    </a:moveTo>
                    <a:lnTo>
                      <a:pt x="4668" y="1"/>
                    </a:lnTo>
                    <a:cubicBezTo>
                      <a:pt x="2727" y="1607"/>
                      <a:pt x="1121" y="3623"/>
                      <a:pt x="1" y="5900"/>
                    </a:cubicBezTo>
                    <a:lnTo>
                      <a:pt x="860" y="8178"/>
                    </a:lnTo>
                    <a:cubicBezTo>
                      <a:pt x="1420" y="5191"/>
                      <a:pt x="2727" y="2353"/>
                      <a:pt x="4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541475" y="2916900"/>
                <a:ext cx="225000" cy="47500"/>
              </a:xfrm>
              <a:custGeom>
                <a:rect b="b" l="l" r="r" t="t"/>
                <a:pathLst>
                  <a:path extrusionOk="0" h="1900" w="9000">
                    <a:moveTo>
                      <a:pt x="6344" y="0"/>
                    </a:moveTo>
                    <a:cubicBezTo>
                      <a:pt x="4171" y="0"/>
                      <a:pt x="2017" y="384"/>
                      <a:pt x="1" y="1152"/>
                    </a:cubicBezTo>
                    <a:cubicBezTo>
                      <a:pt x="1017" y="977"/>
                      <a:pt x="2042" y="890"/>
                      <a:pt x="3064" y="890"/>
                    </a:cubicBezTo>
                    <a:cubicBezTo>
                      <a:pt x="5083" y="890"/>
                      <a:pt x="7091" y="1230"/>
                      <a:pt x="8999" y="1899"/>
                    </a:cubicBezTo>
                    <a:lnTo>
                      <a:pt x="7431" y="32"/>
                    </a:lnTo>
                    <a:cubicBezTo>
                      <a:pt x="7069" y="11"/>
                      <a:pt x="6706" y="0"/>
                      <a:pt x="6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642300" y="3137525"/>
                <a:ext cx="219375" cy="63025"/>
              </a:xfrm>
              <a:custGeom>
                <a:rect b="b" l="l" r="r" t="t"/>
                <a:pathLst>
                  <a:path extrusionOk="0" h="2521" w="8775">
                    <a:moveTo>
                      <a:pt x="3753" y="0"/>
                    </a:moveTo>
                    <a:cubicBezTo>
                      <a:pt x="2493" y="0"/>
                      <a:pt x="1233" y="131"/>
                      <a:pt x="0" y="393"/>
                    </a:cubicBezTo>
                    <a:cubicBezTo>
                      <a:pt x="77" y="392"/>
                      <a:pt x="154" y="391"/>
                      <a:pt x="230" y="391"/>
                    </a:cubicBezTo>
                    <a:cubicBezTo>
                      <a:pt x="3213" y="391"/>
                      <a:pt x="6154" y="1101"/>
                      <a:pt x="8775" y="2521"/>
                    </a:cubicBezTo>
                    <a:lnTo>
                      <a:pt x="7505" y="393"/>
                    </a:lnTo>
                    <a:cubicBezTo>
                      <a:pt x="6273" y="131"/>
                      <a:pt x="5013" y="0"/>
                      <a:pt x="3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40"/>
            <p:cNvGrpSpPr/>
            <p:nvPr/>
          </p:nvGrpSpPr>
          <p:grpSpPr>
            <a:xfrm flipH="1">
              <a:off x="2363100" y="3577900"/>
              <a:ext cx="511550" cy="1162175"/>
              <a:chOff x="6623900" y="2192400"/>
              <a:chExt cx="511550" cy="1162175"/>
            </a:xfrm>
          </p:grpSpPr>
          <p:sp>
            <p:nvSpPr>
              <p:cNvPr id="582" name="Google Shape;582;p40"/>
              <p:cNvSpPr/>
              <p:nvPr/>
            </p:nvSpPr>
            <p:spPr>
              <a:xfrm>
                <a:off x="6623900" y="2192400"/>
                <a:ext cx="511550" cy="1161250"/>
              </a:xfrm>
              <a:custGeom>
                <a:rect b="b" l="l" r="r" t="t"/>
                <a:pathLst>
                  <a:path extrusionOk="0" h="46450" w="20462">
                    <a:moveTo>
                      <a:pt x="17997" y="1"/>
                    </a:moveTo>
                    <a:cubicBezTo>
                      <a:pt x="17885" y="6273"/>
                      <a:pt x="12173" y="7916"/>
                      <a:pt x="10231" y="11239"/>
                    </a:cubicBezTo>
                    <a:cubicBezTo>
                      <a:pt x="8327" y="14562"/>
                      <a:pt x="11351" y="16019"/>
                      <a:pt x="9260" y="18296"/>
                    </a:cubicBezTo>
                    <a:cubicBezTo>
                      <a:pt x="7169" y="20611"/>
                      <a:pt x="4780" y="20462"/>
                      <a:pt x="5414" y="22814"/>
                    </a:cubicBezTo>
                    <a:cubicBezTo>
                      <a:pt x="6049" y="25204"/>
                      <a:pt x="7729" y="29087"/>
                      <a:pt x="4518" y="30581"/>
                    </a:cubicBezTo>
                    <a:cubicBezTo>
                      <a:pt x="1307" y="32037"/>
                      <a:pt x="2838" y="34165"/>
                      <a:pt x="3809" y="37115"/>
                    </a:cubicBezTo>
                    <a:cubicBezTo>
                      <a:pt x="4817" y="40027"/>
                      <a:pt x="4033" y="41334"/>
                      <a:pt x="971" y="44358"/>
                    </a:cubicBezTo>
                    <a:cubicBezTo>
                      <a:pt x="187" y="45105"/>
                      <a:pt x="0" y="45815"/>
                      <a:pt x="112" y="46449"/>
                    </a:cubicBezTo>
                    <a:lnTo>
                      <a:pt x="11911" y="46449"/>
                    </a:lnTo>
                    <a:cubicBezTo>
                      <a:pt x="12247" y="45404"/>
                      <a:pt x="12434" y="44321"/>
                      <a:pt x="12359" y="43238"/>
                    </a:cubicBezTo>
                    <a:cubicBezTo>
                      <a:pt x="12135" y="39019"/>
                      <a:pt x="11351" y="39206"/>
                      <a:pt x="12957" y="37301"/>
                    </a:cubicBezTo>
                    <a:cubicBezTo>
                      <a:pt x="14525" y="35360"/>
                      <a:pt x="15458" y="35024"/>
                      <a:pt x="14749" y="32149"/>
                    </a:cubicBezTo>
                    <a:cubicBezTo>
                      <a:pt x="14040" y="29236"/>
                      <a:pt x="13778" y="27295"/>
                      <a:pt x="16056" y="25503"/>
                    </a:cubicBezTo>
                    <a:cubicBezTo>
                      <a:pt x="18333" y="23673"/>
                      <a:pt x="18408" y="20499"/>
                      <a:pt x="17064" y="17699"/>
                    </a:cubicBezTo>
                    <a:cubicBezTo>
                      <a:pt x="15682" y="14936"/>
                      <a:pt x="18408" y="12957"/>
                      <a:pt x="19454" y="8700"/>
                    </a:cubicBezTo>
                    <a:cubicBezTo>
                      <a:pt x="20462" y="4444"/>
                      <a:pt x="17997" y="1"/>
                      <a:pt x="17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6758325" y="2508600"/>
                <a:ext cx="242700" cy="845975"/>
              </a:xfrm>
              <a:custGeom>
                <a:rect b="b" l="l" r="r" t="t"/>
                <a:pathLst>
                  <a:path extrusionOk="0" h="33839" w="9708">
                    <a:moveTo>
                      <a:pt x="9372" y="1"/>
                    </a:moveTo>
                    <a:cubicBezTo>
                      <a:pt x="9251" y="1"/>
                      <a:pt x="9142" y="79"/>
                      <a:pt x="9111" y="234"/>
                    </a:cubicBezTo>
                    <a:lnTo>
                      <a:pt x="0" y="33839"/>
                    </a:lnTo>
                    <a:lnTo>
                      <a:pt x="635" y="33839"/>
                    </a:lnTo>
                    <a:lnTo>
                      <a:pt x="9671" y="384"/>
                    </a:lnTo>
                    <a:cubicBezTo>
                      <a:pt x="9708" y="197"/>
                      <a:pt x="9596" y="48"/>
                      <a:pt x="9447" y="10"/>
                    </a:cubicBezTo>
                    <a:cubicBezTo>
                      <a:pt x="9422" y="4"/>
                      <a:pt x="9397" y="1"/>
                      <a:pt x="9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584" name="Google Shape;584;p40"/>
          <p:cNvPicPr preferRelativeResize="0"/>
          <p:nvPr/>
        </p:nvPicPr>
        <p:blipFill rotWithShape="1">
          <a:blip r:embed="rId3">
            <a:alphaModFix/>
          </a:blip>
          <a:srcRect b="0" l="36320" r="36320" t="0"/>
          <a:stretch/>
        </p:blipFill>
        <p:spPr>
          <a:xfrm>
            <a:off x="4872038" y="1073469"/>
            <a:ext cx="1937700" cy="3984057"/>
          </a:xfrm>
          <a:prstGeom prst="rect">
            <a:avLst/>
          </a:prstGeom>
          <a:noFill/>
          <a:ln>
            <a:noFill/>
          </a:ln>
          <a:effectLst>
            <a:outerShdw blurRad="57150" rotWithShape="0" algn="bl" dir="5400000" dist="19050">
              <a:srgbClr val="000000">
                <a:alpha val="6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1"/>
          <p:cNvSpPr txBox="1"/>
          <p:nvPr>
            <p:ph type="title"/>
          </p:nvPr>
        </p:nvSpPr>
        <p:spPr>
          <a:xfrm>
            <a:off x="2462250" y="361350"/>
            <a:ext cx="421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rPr>
              <a:t>InspiRATION</a:t>
            </a:r>
            <a:endParaRPr>
              <a:solidFill>
                <a:schemeClr val="accent5"/>
              </a:solidFill>
            </a:endParaRPr>
          </a:p>
        </p:txBody>
      </p:sp>
      <p:sp>
        <p:nvSpPr>
          <p:cNvPr id="590" name="Google Shape;590;p41"/>
          <p:cNvSpPr txBox="1"/>
          <p:nvPr/>
        </p:nvSpPr>
        <p:spPr>
          <a:xfrm flipH="1">
            <a:off x="485537" y="190167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Albert Einstein</a:t>
            </a:r>
            <a:endParaRPr>
              <a:solidFill>
                <a:srgbClr val="5E142A"/>
              </a:solidFill>
              <a:latin typeface="Bebas Neue"/>
              <a:ea typeface="Bebas Neue"/>
              <a:cs typeface="Bebas Neue"/>
              <a:sym typeface="Bebas Neue"/>
            </a:endParaRPr>
          </a:p>
        </p:txBody>
      </p:sp>
      <p:grpSp>
        <p:nvGrpSpPr>
          <p:cNvPr id="591" name="Google Shape;591;p41"/>
          <p:cNvGrpSpPr/>
          <p:nvPr/>
        </p:nvGrpSpPr>
        <p:grpSpPr>
          <a:xfrm>
            <a:off x="2516031" y="1901666"/>
            <a:ext cx="4133709" cy="2452260"/>
            <a:chOff x="2516025" y="1896351"/>
            <a:chExt cx="4133709" cy="2457421"/>
          </a:xfrm>
        </p:grpSpPr>
        <p:sp>
          <p:nvSpPr>
            <p:cNvPr id="592" name="Google Shape;592;p41"/>
            <p:cNvSpPr/>
            <p:nvPr/>
          </p:nvSpPr>
          <p:spPr>
            <a:xfrm>
              <a:off x="5996850" y="3750935"/>
              <a:ext cx="36092" cy="36131"/>
            </a:xfrm>
            <a:custGeom>
              <a:rect b="b" l="l" r="r" t="t"/>
              <a:pathLst>
                <a:path extrusionOk="0" h="2137" w="2496">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5996850" y="3802604"/>
              <a:ext cx="35976" cy="36013"/>
            </a:xfrm>
            <a:custGeom>
              <a:rect b="b" l="l" r="r" t="t"/>
              <a:pathLst>
                <a:path extrusionOk="0" h="2130" w="2488">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5996850" y="3854020"/>
              <a:ext cx="35976" cy="36131"/>
            </a:xfrm>
            <a:custGeom>
              <a:rect b="b" l="l" r="r" t="t"/>
              <a:pathLst>
                <a:path extrusionOk="0" h="2137" w="2488">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6040924" y="3802604"/>
              <a:ext cx="35991" cy="36013"/>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6040924" y="3854020"/>
              <a:ext cx="35991" cy="36131"/>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6084883" y="3802604"/>
              <a:ext cx="36107" cy="36013"/>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6084883" y="3854020"/>
              <a:ext cx="36107" cy="36131"/>
            </a:xfrm>
            <a:custGeom>
              <a:rect b="b" l="l" r="r" t="t"/>
              <a:pathLst>
                <a:path extrusionOk="0" h="2137" w="2497">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6084883" y="3957105"/>
              <a:ext cx="36107" cy="36081"/>
            </a:xfrm>
            <a:custGeom>
              <a:rect b="b" l="l" r="r" t="t"/>
              <a:pathLst>
                <a:path extrusionOk="0" h="2134" w="2497">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6128971" y="3802604"/>
              <a:ext cx="36107" cy="36013"/>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6128971" y="3854020"/>
              <a:ext cx="36107" cy="36131"/>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6128971" y="4008639"/>
              <a:ext cx="36107" cy="36047"/>
            </a:xfrm>
            <a:custGeom>
              <a:rect b="b" l="l" r="r" t="t"/>
              <a:pathLst>
                <a:path extrusionOk="0" h="2132" w="2497">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6128971" y="3957105"/>
              <a:ext cx="36107" cy="36081"/>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6128971" y="3905554"/>
              <a:ext cx="36107" cy="36081"/>
            </a:xfrm>
            <a:custGeom>
              <a:rect b="b" l="l" r="r" t="t"/>
              <a:pathLst>
                <a:path extrusionOk="0" h="2134" w="2497">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6217958" y="3802604"/>
              <a:ext cx="36107" cy="36013"/>
            </a:xfrm>
            <a:custGeom>
              <a:rect b="b" l="l" r="r" t="t"/>
              <a:pathLst>
                <a:path extrusionOk="0" h="2130" w="2497">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6217958" y="3854020"/>
              <a:ext cx="36107" cy="36131"/>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6217958" y="4008639"/>
              <a:ext cx="36107" cy="36047"/>
            </a:xfrm>
            <a:custGeom>
              <a:rect b="b" l="l" r="r" t="t"/>
              <a:pathLst>
                <a:path extrusionOk="0" h="2132" w="2497">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6217958" y="3957105"/>
              <a:ext cx="36107" cy="36081"/>
            </a:xfrm>
            <a:custGeom>
              <a:rect b="b" l="l" r="r" t="t"/>
              <a:pathLst>
                <a:path extrusionOk="0" h="2134" w="2497">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6217958" y="3905554"/>
              <a:ext cx="36107" cy="36081"/>
            </a:xfrm>
            <a:custGeom>
              <a:rect b="b" l="l" r="r" t="t"/>
              <a:pathLst>
                <a:path extrusionOk="0" h="2134" w="2497">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6262509" y="3854020"/>
              <a:ext cx="35991" cy="36131"/>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6262509" y="3957105"/>
              <a:ext cx="35991" cy="36081"/>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6262509" y="3905554"/>
              <a:ext cx="35991" cy="36081"/>
            </a:xfrm>
            <a:custGeom>
              <a:rect b="b" l="l" r="r" t="t"/>
              <a:pathLst>
                <a:path extrusionOk="0" h="2134" w="2489">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6084883" y="3905554"/>
              <a:ext cx="36107" cy="36081"/>
            </a:xfrm>
            <a:custGeom>
              <a:rect b="b" l="l" r="r" t="t"/>
              <a:pathLst>
                <a:path extrusionOk="0" h="2134" w="2497">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6040924" y="3905554"/>
              <a:ext cx="35991" cy="36081"/>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5996850" y="3905554"/>
              <a:ext cx="35976" cy="36081"/>
            </a:xfrm>
            <a:custGeom>
              <a:rect b="b" l="l" r="r" t="t"/>
              <a:pathLst>
                <a:path extrusionOk="0" h="2134" w="2488">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5820626" y="3854020"/>
              <a:ext cx="35991" cy="36131"/>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5820626" y="3905554"/>
              <a:ext cx="35991" cy="36081"/>
            </a:xfrm>
            <a:custGeom>
              <a:rect b="b" l="l" r="r" t="t"/>
              <a:pathLst>
                <a:path extrusionOk="0" h="2134" w="2489">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5864599" y="3802604"/>
              <a:ext cx="36107" cy="36013"/>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5864599" y="3854020"/>
              <a:ext cx="36107" cy="36131"/>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5864599" y="3905554"/>
              <a:ext cx="36107" cy="36081"/>
            </a:xfrm>
            <a:custGeom>
              <a:rect b="b" l="l" r="r" t="t"/>
              <a:pathLst>
                <a:path extrusionOk="0" h="2134" w="2497">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5908673" y="3750935"/>
              <a:ext cx="36107" cy="36165"/>
            </a:xfrm>
            <a:custGeom>
              <a:rect b="b" l="l" r="r" t="t"/>
              <a:pathLst>
                <a:path extrusionOk="0" h="2139" w="2497">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5908673" y="3802604"/>
              <a:ext cx="36107" cy="36047"/>
            </a:xfrm>
            <a:custGeom>
              <a:rect b="b" l="l" r="r" t="t"/>
              <a:pathLst>
                <a:path extrusionOk="0" h="2132" w="2497">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5908673" y="3854020"/>
              <a:ext cx="36107" cy="36165"/>
            </a:xfrm>
            <a:custGeom>
              <a:rect b="b" l="l" r="r" t="t"/>
              <a:pathLst>
                <a:path extrusionOk="0" h="2139" w="2497">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5908673" y="3905554"/>
              <a:ext cx="36107" cy="36081"/>
            </a:xfrm>
            <a:custGeom>
              <a:rect b="b" l="l" r="r" t="t"/>
              <a:pathLst>
                <a:path extrusionOk="0" h="2134" w="2497">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5952762" y="3699384"/>
              <a:ext cx="35991" cy="3614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5952762" y="3750935"/>
              <a:ext cx="36107" cy="36131"/>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5952762" y="3905554"/>
              <a:ext cx="35991" cy="36081"/>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5952762" y="3854020"/>
              <a:ext cx="35991" cy="36131"/>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5952762" y="3802604"/>
              <a:ext cx="35991" cy="3601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6525595" y="3750935"/>
              <a:ext cx="36092" cy="36131"/>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6349385" y="3802604"/>
              <a:ext cx="35976" cy="36013"/>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6349385" y="3750935"/>
              <a:ext cx="36092" cy="36131"/>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6393459" y="3699384"/>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6305181" y="3647850"/>
              <a:ext cx="36107" cy="36131"/>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6217134" y="3544900"/>
              <a:ext cx="35991" cy="36081"/>
            </a:xfrm>
            <a:custGeom>
              <a:rect b="b" l="l" r="r" t="t"/>
              <a:pathLst>
                <a:path extrusionOk="0" h="2134" w="2489">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5996850" y="3493349"/>
              <a:ext cx="35976" cy="36081"/>
            </a:xfrm>
            <a:custGeom>
              <a:rect b="b" l="l" r="r" t="t"/>
              <a:pathLst>
                <a:path extrusionOk="0" h="2134" w="2488">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6128971" y="3596434"/>
              <a:ext cx="36107" cy="36013"/>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6128971" y="3544900"/>
              <a:ext cx="36107" cy="36081"/>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6084883" y="3596434"/>
              <a:ext cx="36107" cy="36013"/>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6084883" y="3544900"/>
              <a:ext cx="36107" cy="36081"/>
            </a:xfrm>
            <a:custGeom>
              <a:rect b="b" l="l" r="r" t="t"/>
              <a:pathLst>
                <a:path extrusionOk="0" h="2134" w="2497">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6040924" y="3544900"/>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6040924" y="3493349"/>
              <a:ext cx="35991" cy="36081"/>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6481506" y="4060055"/>
              <a:ext cx="36107" cy="36131"/>
            </a:xfrm>
            <a:custGeom>
              <a:rect b="b" l="l" r="r" t="t"/>
              <a:pathLst>
                <a:path extrusionOk="0" h="2137" w="2497">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6437432" y="4163140"/>
              <a:ext cx="36092" cy="36081"/>
            </a:xfrm>
            <a:custGeom>
              <a:rect b="b" l="l" r="r" t="t"/>
              <a:pathLst>
                <a:path extrusionOk="0" h="2134" w="2496">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6437432" y="4111589"/>
              <a:ext cx="36092" cy="36148"/>
            </a:xfrm>
            <a:custGeom>
              <a:rect b="b" l="l" r="r" t="t"/>
              <a:pathLst>
                <a:path extrusionOk="0" h="2138" w="2496">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6393459" y="4163140"/>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6128971" y="4163140"/>
              <a:ext cx="36107" cy="36081"/>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6173060" y="4060055"/>
              <a:ext cx="35976" cy="36131"/>
            </a:xfrm>
            <a:custGeom>
              <a:rect b="b" l="l" r="r" t="t"/>
              <a:pathLst>
                <a:path extrusionOk="0" h="2137" w="2488">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6173060" y="4008639"/>
              <a:ext cx="35976" cy="36047"/>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6173060" y="3957105"/>
              <a:ext cx="35976" cy="36081"/>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6173060" y="3905554"/>
              <a:ext cx="35976" cy="36081"/>
            </a:xfrm>
            <a:custGeom>
              <a:rect b="b" l="l" r="r" t="t"/>
              <a:pathLst>
                <a:path extrusionOk="0" h="2134" w="2488">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6173060" y="3854020"/>
              <a:ext cx="35976" cy="36131"/>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6173060" y="3802604"/>
              <a:ext cx="35976" cy="36013"/>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6173060" y="3750935"/>
              <a:ext cx="36092" cy="36131"/>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6128971" y="4060055"/>
              <a:ext cx="36107" cy="36131"/>
            </a:xfrm>
            <a:custGeom>
              <a:rect b="b" l="l" r="r" t="t"/>
              <a:pathLst>
                <a:path extrusionOk="0" h="2137" w="2497">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6128971" y="3750935"/>
              <a:ext cx="36107" cy="36131"/>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6128971" y="3699384"/>
              <a:ext cx="36107" cy="36148"/>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6084883" y="4060055"/>
              <a:ext cx="36107" cy="36131"/>
            </a:xfrm>
            <a:custGeom>
              <a:rect b="b" l="l" r="r" t="t"/>
              <a:pathLst>
                <a:path extrusionOk="0" h="2137" w="2497">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6084883" y="4008639"/>
              <a:ext cx="36107" cy="36047"/>
            </a:xfrm>
            <a:custGeom>
              <a:rect b="b" l="l" r="r" t="t"/>
              <a:pathLst>
                <a:path extrusionOk="0" h="2132" w="2497">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6084883" y="3750935"/>
              <a:ext cx="36107" cy="36131"/>
            </a:xfrm>
            <a:custGeom>
              <a:rect b="b" l="l" r="r" t="t"/>
              <a:pathLst>
                <a:path extrusionOk="0" h="2137" w="2497">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6084883" y="3699384"/>
              <a:ext cx="36107" cy="36148"/>
            </a:xfrm>
            <a:custGeom>
              <a:rect b="b" l="l" r="r" t="t"/>
              <a:pathLst>
                <a:path extrusionOk="0" h="2138" w="2497">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6040924" y="4008639"/>
              <a:ext cx="35991" cy="36047"/>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6040924" y="3957105"/>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6040924" y="3750935"/>
              <a:ext cx="36107" cy="36131"/>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6040924" y="3699384"/>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5996850" y="3957105"/>
              <a:ext cx="35976" cy="36081"/>
            </a:xfrm>
            <a:custGeom>
              <a:rect b="b" l="l" r="r" t="t"/>
              <a:pathLst>
                <a:path extrusionOk="0" h="2134" w="2488">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5996850" y="3699384"/>
              <a:ext cx="35976" cy="36148"/>
            </a:xfrm>
            <a:custGeom>
              <a:rect b="b" l="l" r="r" t="t"/>
              <a:pathLst>
                <a:path extrusionOk="0" h="2138" w="2488">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5996850" y="3647850"/>
              <a:ext cx="35976" cy="36131"/>
            </a:xfrm>
            <a:custGeom>
              <a:rect b="b" l="l" r="r" t="t"/>
              <a:pathLst>
                <a:path extrusionOk="0" h="2137" w="2488">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5952762" y="3957105"/>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5952762" y="3647850"/>
              <a:ext cx="35991" cy="36131"/>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
            <p:cNvSpPr/>
            <p:nvPr/>
          </p:nvSpPr>
          <p:spPr>
            <a:xfrm>
              <a:off x="5908673" y="3957105"/>
              <a:ext cx="36107" cy="36081"/>
            </a:xfrm>
            <a:custGeom>
              <a:rect b="b" l="l" r="r" t="t"/>
              <a:pathLst>
                <a:path extrusionOk="0" h="2134" w="2497">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a:off x="5908673" y="3699384"/>
              <a:ext cx="36107" cy="36148"/>
            </a:xfrm>
            <a:custGeom>
              <a:rect b="b" l="l" r="r" t="t"/>
              <a:pathLst>
                <a:path extrusionOk="0" h="2138" w="2497">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a:off x="5864599" y="3957105"/>
              <a:ext cx="36107" cy="36081"/>
            </a:xfrm>
            <a:custGeom>
              <a:rect b="b" l="l" r="r" t="t"/>
              <a:pathLst>
                <a:path extrusionOk="0" h="2134" w="2497">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5864599" y="3750935"/>
              <a:ext cx="36107" cy="36131"/>
            </a:xfrm>
            <a:custGeom>
              <a:rect b="b" l="l" r="r" t="t"/>
              <a:pathLst>
                <a:path extrusionOk="0" h="2137" w="2497">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5864599" y="3699384"/>
              <a:ext cx="36107" cy="36148"/>
            </a:xfrm>
            <a:custGeom>
              <a:rect b="b" l="l" r="r" t="t"/>
              <a:pathLst>
                <a:path extrusionOk="0" h="2138" w="2497">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5820626" y="3957105"/>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5820626" y="3802604"/>
              <a:ext cx="35991" cy="36013"/>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5820626" y="3750935"/>
              <a:ext cx="36107" cy="36131"/>
            </a:xfrm>
            <a:custGeom>
              <a:rect b="b" l="l" r="r" t="t"/>
              <a:pathLst>
                <a:path extrusionOk="0" h="2137" w="2497">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5776552" y="3957105"/>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5776552" y="3905554"/>
              <a:ext cx="35991" cy="36081"/>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5776552" y="3854020"/>
              <a:ext cx="35991" cy="36131"/>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5776552" y="3802604"/>
              <a:ext cx="35991" cy="3601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p:nvPr/>
          </p:nvSpPr>
          <p:spPr>
            <a:xfrm>
              <a:off x="4983436" y="3802604"/>
              <a:ext cx="35976" cy="36013"/>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a:off x="4983436" y="3750935"/>
              <a:ext cx="36092" cy="36131"/>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4983436" y="3699384"/>
              <a:ext cx="35976" cy="3614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a:off x="4939347" y="3854020"/>
              <a:ext cx="36107" cy="36131"/>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1"/>
            <p:cNvSpPr/>
            <p:nvPr/>
          </p:nvSpPr>
          <p:spPr>
            <a:xfrm>
              <a:off x="4939347" y="3802604"/>
              <a:ext cx="36063" cy="36013"/>
            </a:xfrm>
            <a:custGeom>
              <a:rect b="b" l="l" r="r" t="t"/>
              <a:pathLst>
                <a:path extrusionOk="0" h="2130" w="2494">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a:off x="4939347" y="3750935"/>
              <a:ext cx="36107" cy="36131"/>
            </a:xfrm>
            <a:custGeom>
              <a:rect b="b" l="l" r="r" t="t"/>
              <a:pathLst>
                <a:path extrusionOk="0" h="2137" w="2497">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a:off x="4895259" y="3338865"/>
              <a:ext cx="36107" cy="36081"/>
            </a:xfrm>
            <a:custGeom>
              <a:rect b="b" l="l" r="r" t="t"/>
              <a:pathLst>
                <a:path extrusionOk="0" h="2134" w="2497">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a:off x="4895259" y="3390264"/>
              <a:ext cx="36107" cy="36148"/>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4675091" y="3081280"/>
              <a:ext cx="35991" cy="36081"/>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1"/>
            <p:cNvSpPr/>
            <p:nvPr/>
          </p:nvSpPr>
          <p:spPr>
            <a:xfrm>
              <a:off x="4675091" y="3132830"/>
              <a:ext cx="35991" cy="36030"/>
            </a:xfrm>
            <a:custGeom>
              <a:rect b="b" l="l" r="r" t="t"/>
              <a:pathLst>
                <a:path extrusionOk="0" h="2131" w="2489">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a:off x="4675091" y="3184229"/>
              <a:ext cx="35991" cy="36148"/>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4675091" y="3235780"/>
              <a:ext cx="35991" cy="36131"/>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4675091" y="3287314"/>
              <a:ext cx="35991" cy="36081"/>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4675091" y="3338865"/>
              <a:ext cx="35991" cy="36081"/>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a:off x="4675091" y="3390264"/>
              <a:ext cx="35991" cy="36148"/>
            </a:xfrm>
            <a:custGeom>
              <a:rect b="b" l="l" r="r" t="t"/>
              <a:pathLst>
                <a:path extrusionOk="0" h="2138" w="2489">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a:off x="4675091" y="3441815"/>
              <a:ext cx="35991" cy="36131"/>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1"/>
            <p:cNvSpPr/>
            <p:nvPr/>
          </p:nvSpPr>
          <p:spPr>
            <a:xfrm>
              <a:off x="4675091" y="3493349"/>
              <a:ext cx="35991" cy="36081"/>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1"/>
            <p:cNvSpPr/>
            <p:nvPr/>
          </p:nvSpPr>
          <p:spPr>
            <a:xfrm>
              <a:off x="4675091" y="3544900"/>
              <a:ext cx="35991" cy="36081"/>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a:off x="4675091" y="3596434"/>
              <a:ext cx="35991" cy="36013"/>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1"/>
            <p:cNvSpPr/>
            <p:nvPr/>
          </p:nvSpPr>
          <p:spPr>
            <a:xfrm>
              <a:off x="4675091" y="3647850"/>
              <a:ext cx="35991" cy="36131"/>
            </a:xfrm>
            <a:custGeom>
              <a:rect b="b" l="l" r="r" t="t"/>
              <a:pathLst>
                <a:path extrusionOk="0" h="2137" w="2489">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1"/>
            <p:cNvSpPr/>
            <p:nvPr/>
          </p:nvSpPr>
          <p:spPr>
            <a:xfrm>
              <a:off x="4675091" y="3699384"/>
              <a:ext cx="35991" cy="36148"/>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1"/>
            <p:cNvSpPr/>
            <p:nvPr/>
          </p:nvSpPr>
          <p:spPr>
            <a:xfrm>
              <a:off x="4675091" y="3750935"/>
              <a:ext cx="36107" cy="36131"/>
            </a:xfrm>
            <a:custGeom>
              <a:rect b="b" l="l" r="r" t="t"/>
              <a:pathLst>
                <a:path extrusionOk="0" h="2137" w="2497">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a:off x="4675091" y="3802604"/>
              <a:ext cx="35991" cy="36013"/>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1"/>
            <p:cNvSpPr/>
            <p:nvPr/>
          </p:nvSpPr>
          <p:spPr>
            <a:xfrm>
              <a:off x="4675091" y="3905554"/>
              <a:ext cx="35991" cy="36081"/>
            </a:xfrm>
            <a:custGeom>
              <a:rect b="b" l="l" r="r" t="t"/>
              <a:pathLst>
                <a:path extrusionOk="0" h="2134" w="2489">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
            <p:cNvSpPr/>
            <p:nvPr/>
          </p:nvSpPr>
          <p:spPr>
            <a:xfrm>
              <a:off x="4719049" y="3081280"/>
              <a:ext cx="36107" cy="36081"/>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1"/>
            <p:cNvSpPr/>
            <p:nvPr/>
          </p:nvSpPr>
          <p:spPr>
            <a:xfrm>
              <a:off x="4719049" y="3132830"/>
              <a:ext cx="36107" cy="36030"/>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1"/>
            <p:cNvSpPr/>
            <p:nvPr/>
          </p:nvSpPr>
          <p:spPr>
            <a:xfrm>
              <a:off x="4719049" y="3184229"/>
              <a:ext cx="36107" cy="36148"/>
            </a:xfrm>
            <a:custGeom>
              <a:rect b="b" l="l" r="r" t="t"/>
              <a:pathLst>
                <a:path extrusionOk="0" h="2138" w="2497">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1"/>
            <p:cNvSpPr/>
            <p:nvPr/>
          </p:nvSpPr>
          <p:spPr>
            <a:xfrm>
              <a:off x="4719049" y="3235780"/>
              <a:ext cx="36107" cy="36131"/>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1"/>
            <p:cNvSpPr/>
            <p:nvPr/>
          </p:nvSpPr>
          <p:spPr>
            <a:xfrm>
              <a:off x="4719049" y="3287314"/>
              <a:ext cx="36107" cy="36081"/>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1"/>
            <p:cNvSpPr/>
            <p:nvPr/>
          </p:nvSpPr>
          <p:spPr>
            <a:xfrm>
              <a:off x="4719049" y="3338865"/>
              <a:ext cx="36107" cy="36030"/>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1"/>
            <p:cNvSpPr/>
            <p:nvPr/>
          </p:nvSpPr>
          <p:spPr>
            <a:xfrm>
              <a:off x="4719049" y="3390264"/>
              <a:ext cx="36107" cy="36148"/>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1"/>
            <p:cNvSpPr/>
            <p:nvPr/>
          </p:nvSpPr>
          <p:spPr>
            <a:xfrm>
              <a:off x="4719049" y="3441815"/>
              <a:ext cx="36107" cy="36131"/>
            </a:xfrm>
            <a:custGeom>
              <a:rect b="b" l="l" r="r" t="t"/>
              <a:pathLst>
                <a:path extrusionOk="0" h="2137" w="2497">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1"/>
            <p:cNvSpPr/>
            <p:nvPr/>
          </p:nvSpPr>
          <p:spPr>
            <a:xfrm>
              <a:off x="4719049" y="3493349"/>
              <a:ext cx="36107" cy="36081"/>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1"/>
            <p:cNvSpPr/>
            <p:nvPr/>
          </p:nvSpPr>
          <p:spPr>
            <a:xfrm>
              <a:off x="4719049" y="3544900"/>
              <a:ext cx="36107" cy="36081"/>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1"/>
            <p:cNvSpPr/>
            <p:nvPr/>
          </p:nvSpPr>
          <p:spPr>
            <a:xfrm>
              <a:off x="4719049" y="3596434"/>
              <a:ext cx="36107" cy="36013"/>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1"/>
            <p:cNvSpPr/>
            <p:nvPr/>
          </p:nvSpPr>
          <p:spPr>
            <a:xfrm>
              <a:off x="4719049" y="3647850"/>
              <a:ext cx="36107" cy="36131"/>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1"/>
            <p:cNvSpPr/>
            <p:nvPr/>
          </p:nvSpPr>
          <p:spPr>
            <a:xfrm>
              <a:off x="4719049" y="3699384"/>
              <a:ext cx="36107" cy="36148"/>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1"/>
            <p:cNvSpPr/>
            <p:nvPr/>
          </p:nvSpPr>
          <p:spPr>
            <a:xfrm>
              <a:off x="4763138" y="3081280"/>
              <a:ext cx="36107" cy="36081"/>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1"/>
            <p:cNvSpPr/>
            <p:nvPr/>
          </p:nvSpPr>
          <p:spPr>
            <a:xfrm>
              <a:off x="4763138" y="3132830"/>
              <a:ext cx="36107" cy="36030"/>
            </a:xfrm>
            <a:custGeom>
              <a:rect b="b" l="l" r="r" t="t"/>
              <a:pathLst>
                <a:path extrusionOk="0" h="2131" w="2497">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1"/>
            <p:cNvSpPr/>
            <p:nvPr/>
          </p:nvSpPr>
          <p:spPr>
            <a:xfrm>
              <a:off x="4763138" y="3184229"/>
              <a:ext cx="36107" cy="36148"/>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1"/>
            <p:cNvSpPr/>
            <p:nvPr/>
          </p:nvSpPr>
          <p:spPr>
            <a:xfrm>
              <a:off x="4763138" y="3235780"/>
              <a:ext cx="36107" cy="36131"/>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1"/>
            <p:cNvSpPr/>
            <p:nvPr/>
          </p:nvSpPr>
          <p:spPr>
            <a:xfrm>
              <a:off x="4763138" y="3287314"/>
              <a:ext cx="36107" cy="36081"/>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1"/>
            <p:cNvSpPr/>
            <p:nvPr/>
          </p:nvSpPr>
          <p:spPr>
            <a:xfrm>
              <a:off x="4763138" y="3338865"/>
              <a:ext cx="36107" cy="36081"/>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1"/>
            <p:cNvSpPr/>
            <p:nvPr/>
          </p:nvSpPr>
          <p:spPr>
            <a:xfrm>
              <a:off x="4763138" y="3390264"/>
              <a:ext cx="36107" cy="36148"/>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4763138" y="3441815"/>
              <a:ext cx="36107" cy="36131"/>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p:nvPr/>
          </p:nvSpPr>
          <p:spPr>
            <a:xfrm>
              <a:off x="4763138" y="3493349"/>
              <a:ext cx="36107" cy="36081"/>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1"/>
            <p:cNvSpPr/>
            <p:nvPr/>
          </p:nvSpPr>
          <p:spPr>
            <a:xfrm>
              <a:off x="4763138" y="3544900"/>
              <a:ext cx="36107" cy="36081"/>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1"/>
            <p:cNvSpPr/>
            <p:nvPr/>
          </p:nvSpPr>
          <p:spPr>
            <a:xfrm>
              <a:off x="4763138" y="3596434"/>
              <a:ext cx="36107" cy="36013"/>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p:nvPr/>
          </p:nvSpPr>
          <p:spPr>
            <a:xfrm>
              <a:off x="4763138" y="3647850"/>
              <a:ext cx="36107" cy="36131"/>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1"/>
            <p:cNvSpPr/>
            <p:nvPr/>
          </p:nvSpPr>
          <p:spPr>
            <a:xfrm>
              <a:off x="4807226" y="3235780"/>
              <a:ext cx="35976" cy="36131"/>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1"/>
            <p:cNvSpPr/>
            <p:nvPr/>
          </p:nvSpPr>
          <p:spPr>
            <a:xfrm>
              <a:off x="4807226" y="3287314"/>
              <a:ext cx="35976" cy="36081"/>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p:nvPr/>
          </p:nvSpPr>
          <p:spPr>
            <a:xfrm>
              <a:off x="4807226" y="3338865"/>
              <a:ext cx="35976" cy="36030"/>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1"/>
            <p:cNvSpPr/>
            <p:nvPr/>
          </p:nvSpPr>
          <p:spPr>
            <a:xfrm>
              <a:off x="4807226" y="3390264"/>
              <a:ext cx="35976" cy="36148"/>
            </a:xfrm>
            <a:custGeom>
              <a:rect b="b" l="l" r="r" t="t"/>
              <a:pathLst>
                <a:path extrusionOk="0" h="2138" w="2488">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1"/>
            <p:cNvSpPr/>
            <p:nvPr/>
          </p:nvSpPr>
          <p:spPr>
            <a:xfrm>
              <a:off x="4851300" y="3235780"/>
              <a:ext cx="35991" cy="36131"/>
            </a:xfrm>
            <a:custGeom>
              <a:rect b="b" l="l" r="r" t="t"/>
              <a:pathLst>
                <a:path extrusionOk="0" h="2137" w="2489">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1"/>
            <p:cNvSpPr/>
            <p:nvPr/>
          </p:nvSpPr>
          <p:spPr>
            <a:xfrm>
              <a:off x="4851300" y="3287314"/>
              <a:ext cx="35991" cy="36081"/>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1"/>
            <p:cNvSpPr/>
            <p:nvPr/>
          </p:nvSpPr>
          <p:spPr>
            <a:xfrm>
              <a:off x="4851300" y="3338865"/>
              <a:ext cx="35991" cy="36030"/>
            </a:xfrm>
            <a:custGeom>
              <a:rect b="b" l="l" r="r" t="t"/>
              <a:pathLst>
                <a:path extrusionOk="0" h="2131" w="2489">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1"/>
            <p:cNvSpPr/>
            <p:nvPr/>
          </p:nvSpPr>
          <p:spPr>
            <a:xfrm>
              <a:off x="4851300" y="3390264"/>
              <a:ext cx="35991" cy="36148"/>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1"/>
            <p:cNvSpPr/>
            <p:nvPr/>
          </p:nvSpPr>
          <p:spPr>
            <a:xfrm>
              <a:off x="4851228" y="3441815"/>
              <a:ext cx="36063" cy="36131"/>
            </a:xfrm>
            <a:custGeom>
              <a:rect b="b" l="l" r="r" t="t"/>
              <a:pathLst>
                <a:path extrusionOk="0" h="2137" w="2494">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1"/>
            <p:cNvSpPr/>
            <p:nvPr/>
          </p:nvSpPr>
          <p:spPr>
            <a:xfrm>
              <a:off x="4807226" y="3441815"/>
              <a:ext cx="35976" cy="36131"/>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1"/>
            <p:cNvSpPr/>
            <p:nvPr/>
          </p:nvSpPr>
          <p:spPr>
            <a:xfrm>
              <a:off x="4807226" y="3493349"/>
              <a:ext cx="35976" cy="36081"/>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1"/>
            <p:cNvSpPr/>
            <p:nvPr/>
          </p:nvSpPr>
          <p:spPr>
            <a:xfrm>
              <a:off x="4807226" y="3544900"/>
              <a:ext cx="35976" cy="36081"/>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1"/>
            <p:cNvSpPr/>
            <p:nvPr/>
          </p:nvSpPr>
          <p:spPr>
            <a:xfrm>
              <a:off x="4807226" y="3596434"/>
              <a:ext cx="35976" cy="36013"/>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1"/>
            <p:cNvSpPr/>
            <p:nvPr/>
          </p:nvSpPr>
          <p:spPr>
            <a:xfrm>
              <a:off x="4807226" y="3647850"/>
              <a:ext cx="35976" cy="36131"/>
            </a:xfrm>
            <a:custGeom>
              <a:rect b="b" l="l" r="r" t="t"/>
              <a:pathLst>
                <a:path extrusionOk="0" h="2137" w="2488">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1"/>
            <p:cNvSpPr/>
            <p:nvPr/>
          </p:nvSpPr>
          <p:spPr>
            <a:xfrm>
              <a:off x="4807226" y="3699384"/>
              <a:ext cx="35976" cy="3614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1"/>
            <p:cNvSpPr/>
            <p:nvPr/>
          </p:nvSpPr>
          <p:spPr>
            <a:xfrm>
              <a:off x="4763138" y="3699384"/>
              <a:ext cx="36107" cy="36148"/>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1"/>
            <p:cNvSpPr/>
            <p:nvPr/>
          </p:nvSpPr>
          <p:spPr>
            <a:xfrm>
              <a:off x="4763138" y="3750935"/>
              <a:ext cx="36107" cy="36131"/>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1"/>
            <p:cNvSpPr/>
            <p:nvPr/>
          </p:nvSpPr>
          <p:spPr>
            <a:xfrm>
              <a:off x="4719049" y="3750935"/>
              <a:ext cx="36107" cy="36131"/>
            </a:xfrm>
            <a:custGeom>
              <a:rect b="b" l="l" r="r" t="t"/>
              <a:pathLst>
                <a:path extrusionOk="0" h="2137" w="2497">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1"/>
            <p:cNvSpPr/>
            <p:nvPr/>
          </p:nvSpPr>
          <p:spPr>
            <a:xfrm>
              <a:off x="4719049" y="3802604"/>
              <a:ext cx="36107" cy="36013"/>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1"/>
            <p:cNvSpPr/>
            <p:nvPr/>
          </p:nvSpPr>
          <p:spPr>
            <a:xfrm>
              <a:off x="4719049" y="3905554"/>
              <a:ext cx="36107" cy="36081"/>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
            <p:cNvSpPr/>
            <p:nvPr/>
          </p:nvSpPr>
          <p:spPr>
            <a:xfrm>
              <a:off x="4719049" y="3854020"/>
              <a:ext cx="36107" cy="36131"/>
            </a:xfrm>
            <a:custGeom>
              <a:rect b="b" l="l" r="r" t="t"/>
              <a:pathLst>
                <a:path extrusionOk="0" h="2137" w="2497">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1"/>
            <p:cNvSpPr/>
            <p:nvPr/>
          </p:nvSpPr>
          <p:spPr>
            <a:xfrm>
              <a:off x="4675091" y="3854020"/>
              <a:ext cx="35991" cy="36131"/>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1"/>
            <p:cNvSpPr/>
            <p:nvPr/>
          </p:nvSpPr>
          <p:spPr>
            <a:xfrm>
              <a:off x="4454677" y="2978195"/>
              <a:ext cx="35991" cy="36148"/>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1"/>
            <p:cNvSpPr/>
            <p:nvPr/>
          </p:nvSpPr>
          <p:spPr>
            <a:xfrm>
              <a:off x="4454677" y="3029745"/>
              <a:ext cx="35991" cy="36081"/>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1"/>
            <p:cNvSpPr/>
            <p:nvPr/>
          </p:nvSpPr>
          <p:spPr>
            <a:xfrm>
              <a:off x="4454677" y="3081280"/>
              <a:ext cx="35991" cy="36081"/>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1"/>
            <p:cNvSpPr/>
            <p:nvPr/>
          </p:nvSpPr>
          <p:spPr>
            <a:xfrm>
              <a:off x="4454677" y="3132830"/>
              <a:ext cx="35991" cy="36030"/>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1"/>
            <p:cNvSpPr/>
            <p:nvPr/>
          </p:nvSpPr>
          <p:spPr>
            <a:xfrm>
              <a:off x="4454677" y="3184229"/>
              <a:ext cx="35991" cy="36148"/>
            </a:xfrm>
            <a:custGeom>
              <a:rect b="b" l="l" r="r" t="t"/>
              <a:pathLst>
                <a:path extrusionOk="0" h="2138" w="2489">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1"/>
            <p:cNvSpPr/>
            <p:nvPr/>
          </p:nvSpPr>
          <p:spPr>
            <a:xfrm>
              <a:off x="4454677" y="3235780"/>
              <a:ext cx="35991" cy="36131"/>
            </a:xfrm>
            <a:custGeom>
              <a:rect b="b" l="l" r="r" t="t"/>
              <a:pathLst>
                <a:path extrusionOk="0" h="2137" w="2489">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1"/>
            <p:cNvSpPr/>
            <p:nvPr/>
          </p:nvSpPr>
          <p:spPr>
            <a:xfrm>
              <a:off x="4454677" y="3287314"/>
              <a:ext cx="35991" cy="36081"/>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1"/>
            <p:cNvSpPr/>
            <p:nvPr/>
          </p:nvSpPr>
          <p:spPr>
            <a:xfrm>
              <a:off x="4278467" y="3132830"/>
              <a:ext cx="35991" cy="36030"/>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1"/>
            <p:cNvSpPr/>
            <p:nvPr/>
          </p:nvSpPr>
          <p:spPr>
            <a:xfrm>
              <a:off x="4278467" y="3184229"/>
              <a:ext cx="35991" cy="36148"/>
            </a:xfrm>
            <a:custGeom>
              <a:rect b="b" l="l" r="r" t="t"/>
              <a:pathLst>
                <a:path extrusionOk="0" h="2138" w="2489">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1"/>
            <p:cNvSpPr/>
            <p:nvPr/>
          </p:nvSpPr>
          <p:spPr>
            <a:xfrm>
              <a:off x="4278467" y="3235780"/>
              <a:ext cx="35991" cy="36131"/>
            </a:xfrm>
            <a:custGeom>
              <a:rect b="b" l="l" r="r" t="t"/>
              <a:pathLst>
                <a:path extrusionOk="0" h="2137" w="2489">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1"/>
            <p:cNvSpPr/>
            <p:nvPr/>
          </p:nvSpPr>
          <p:spPr>
            <a:xfrm>
              <a:off x="4322556" y="3081280"/>
              <a:ext cx="35976" cy="36081"/>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1"/>
            <p:cNvSpPr/>
            <p:nvPr/>
          </p:nvSpPr>
          <p:spPr>
            <a:xfrm>
              <a:off x="4322556" y="3132830"/>
              <a:ext cx="35976" cy="36030"/>
            </a:xfrm>
            <a:custGeom>
              <a:rect b="b" l="l" r="r" t="t"/>
              <a:pathLst>
                <a:path extrusionOk="0" h="2131" w="2488">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1"/>
            <p:cNvSpPr/>
            <p:nvPr/>
          </p:nvSpPr>
          <p:spPr>
            <a:xfrm>
              <a:off x="4322556" y="3184229"/>
              <a:ext cx="35976" cy="36148"/>
            </a:xfrm>
            <a:custGeom>
              <a:rect b="b" l="l" r="r" t="t"/>
              <a:pathLst>
                <a:path extrusionOk="0" h="2138" w="2488">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1"/>
            <p:cNvSpPr/>
            <p:nvPr/>
          </p:nvSpPr>
          <p:spPr>
            <a:xfrm>
              <a:off x="4322556" y="3235780"/>
              <a:ext cx="35976" cy="36131"/>
            </a:xfrm>
            <a:custGeom>
              <a:rect b="b" l="l" r="r" t="t"/>
              <a:pathLst>
                <a:path extrusionOk="0" h="2137" w="2488">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1"/>
            <p:cNvSpPr/>
            <p:nvPr/>
          </p:nvSpPr>
          <p:spPr>
            <a:xfrm>
              <a:off x="4322556" y="3287314"/>
              <a:ext cx="35976" cy="36081"/>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1"/>
            <p:cNvSpPr/>
            <p:nvPr/>
          </p:nvSpPr>
          <p:spPr>
            <a:xfrm>
              <a:off x="4366514" y="2978195"/>
              <a:ext cx="36107" cy="36148"/>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1"/>
            <p:cNvSpPr/>
            <p:nvPr/>
          </p:nvSpPr>
          <p:spPr>
            <a:xfrm>
              <a:off x="4366514" y="3029745"/>
              <a:ext cx="36107" cy="36081"/>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1"/>
            <p:cNvSpPr/>
            <p:nvPr/>
          </p:nvSpPr>
          <p:spPr>
            <a:xfrm>
              <a:off x="4366514" y="3081280"/>
              <a:ext cx="36107" cy="36081"/>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1"/>
            <p:cNvSpPr/>
            <p:nvPr/>
          </p:nvSpPr>
          <p:spPr>
            <a:xfrm>
              <a:off x="4366514" y="3132830"/>
              <a:ext cx="36107" cy="36030"/>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1"/>
            <p:cNvSpPr/>
            <p:nvPr/>
          </p:nvSpPr>
          <p:spPr>
            <a:xfrm>
              <a:off x="4366514" y="3184229"/>
              <a:ext cx="36107" cy="36148"/>
            </a:xfrm>
            <a:custGeom>
              <a:rect b="b" l="l" r="r" t="t"/>
              <a:pathLst>
                <a:path extrusionOk="0" h="2138" w="2497">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a:off x="4366514" y="3235780"/>
              <a:ext cx="36107" cy="36131"/>
            </a:xfrm>
            <a:custGeom>
              <a:rect b="b" l="l" r="r" t="t"/>
              <a:pathLst>
                <a:path extrusionOk="0" h="2137" w="2497">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1"/>
            <p:cNvSpPr/>
            <p:nvPr/>
          </p:nvSpPr>
          <p:spPr>
            <a:xfrm>
              <a:off x="4366514" y="3287314"/>
              <a:ext cx="36107" cy="36081"/>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1"/>
            <p:cNvSpPr/>
            <p:nvPr/>
          </p:nvSpPr>
          <p:spPr>
            <a:xfrm>
              <a:off x="4410603" y="2978195"/>
              <a:ext cx="36107" cy="36148"/>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1"/>
            <p:cNvSpPr/>
            <p:nvPr/>
          </p:nvSpPr>
          <p:spPr>
            <a:xfrm>
              <a:off x="4410603" y="3029745"/>
              <a:ext cx="36107" cy="36081"/>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1"/>
            <p:cNvSpPr/>
            <p:nvPr/>
          </p:nvSpPr>
          <p:spPr>
            <a:xfrm>
              <a:off x="4410603" y="3081280"/>
              <a:ext cx="36107" cy="36081"/>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1"/>
            <p:cNvSpPr/>
            <p:nvPr/>
          </p:nvSpPr>
          <p:spPr>
            <a:xfrm>
              <a:off x="4410603" y="3132830"/>
              <a:ext cx="36107" cy="36030"/>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1"/>
            <p:cNvSpPr/>
            <p:nvPr/>
          </p:nvSpPr>
          <p:spPr>
            <a:xfrm>
              <a:off x="4410603" y="3184229"/>
              <a:ext cx="36107" cy="36148"/>
            </a:xfrm>
            <a:custGeom>
              <a:rect b="b" l="l" r="r" t="t"/>
              <a:pathLst>
                <a:path extrusionOk="0" h="2138" w="2497">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a:off x="4410603" y="3235780"/>
              <a:ext cx="36107" cy="36131"/>
            </a:xfrm>
            <a:custGeom>
              <a:rect b="b" l="l" r="r" t="t"/>
              <a:pathLst>
                <a:path extrusionOk="0" h="2137" w="2497">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1"/>
            <p:cNvSpPr/>
            <p:nvPr/>
          </p:nvSpPr>
          <p:spPr>
            <a:xfrm>
              <a:off x="4410603" y="3287314"/>
              <a:ext cx="36107" cy="36081"/>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1"/>
            <p:cNvSpPr/>
            <p:nvPr/>
          </p:nvSpPr>
          <p:spPr>
            <a:xfrm>
              <a:off x="4410603" y="3338865"/>
              <a:ext cx="36107" cy="36030"/>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1"/>
            <p:cNvSpPr/>
            <p:nvPr/>
          </p:nvSpPr>
          <p:spPr>
            <a:xfrm>
              <a:off x="4454677" y="3338865"/>
              <a:ext cx="35991" cy="36030"/>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1"/>
            <p:cNvSpPr/>
            <p:nvPr/>
          </p:nvSpPr>
          <p:spPr>
            <a:xfrm>
              <a:off x="4498765" y="2978195"/>
              <a:ext cx="35976" cy="3614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1"/>
            <p:cNvSpPr/>
            <p:nvPr/>
          </p:nvSpPr>
          <p:spPr>
            <a:xfrm>
              <a:off x="4498765" y="3029745"/>
              <a:ext cx="35976" cy="36081"/>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4498765" y="3081280"/>
              <a:ext cx="35976" cy="36081"/>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a:off x="4498765" y="3184229"/>
              <a:ext cx="35976" cy="36148"/>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1"/>
            <p:cNvSpPr/>
            <p:nvPr/>
          </p:nvSpPr>
          <p:spPr>
            <a:xfrm>
              <a:off x="4498765" y="3235780"/>
              <a:ext cx="35976" cy="36131"/>
            </a:xfrm>
            <a:custGeom>
              <a:rect b="b" l="l" r="r" t="t"/>
              <a:pathLst>
                <a:path extrusionOk="0" h="2137" w="2488">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1"/>
            <p:cNvSpPr/>
            <p:nvPr/>
          </p:nvSpPr>
          <p:spPr>
            <a:xfrm>
              <a:off x="4498765" y="3287314"/>
              <a:ext cx="35976" cy="36081"/>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4498765" y="3338865"/>
              <a:ext cx="35976" cy="36030"/>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4542840" y="2978195"/>
              <a:ext cx="35991" cy="36148"/>
            </a:xfrm>
            <a:custGeom>
              <a:rect b="b" l="l" r="r" t="t"/>
              <a:pathLst>
                <a:path extrusionOk="0" h="2138" w="2489">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4542840" y="3029745"/>
              <a:ext cx="35991" cy="36081"/>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4542840" y="3081280"/>
              <a:ext cx="35991" cy="36081"/>
            </a:xfrm>
            <a:custGeom>
              <a:rect b="b" l="l" r="r" t="t"/>
              <a:pathLst>
                <a:path extrusionOk="0" h="2134" w="2489">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1"/>
            <p:cNvSpPr/>
            <p:nvPr/>
          </p:nvSpPr>
          <p:spPr>
            <a:xfrm>
              <a:off x="4542840" y="3184229"/>
              <a:ext cx="35991" cy="36148"/>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1"/>
            <p:cNvSpPr/>
            <p:nvPr/>
          </p:nvSpPr>
          <p:spPr>
            <a:xfrm>
              <a:off x="4542840" y="3235780"/>
              <a:ext cx="35991" cy="36081"/>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4542840" y="3287314"/>
              <a:ext cx="35991" cy="36081"/>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p:cNvSpPr/>
            <p:nvPr/>
          </p:nvSpPr>
          <p:spPr>
            <a:xfrm>
              <a:off x="4542840" y="3338865"/>
              <a:ext cx="35991" cy="36047"/>
            </a:xfrm>
            <a:custGeom>
              <a:rect b="b" l="l" r="r" t="t"/>
              <a:pathLst>
                <a:path extrusionOk="0" h="2132" w="2489">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4542840" y="3390264"/>
              <a:ext cx="35991" cy="36148"/>
            </a:xfrm>
            <a:custGeom>
              <a:rect b="b" l="l" r="r" t="t"/>
              <a:pathLst>
                <a:path extrusionOk="0" h="2138" w="2489">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4586928" y="3029745"/>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4586928" y="3081280"/>
              <a:ext cx="35991" cy="36081"/>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p:nvPr/>
          </p:nvSpPr>
          <p:spPr>
            <a:xfrm>
              <a:off x="4586928" y="3184229"/>
              <a:ext cx="35991" cy="3614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
            <p:cNvSpPr/>
            <p:nvPr/>
          </p:nvSpPr>
          <p:spPr>
            <a:xfrm>
              <a:off x="4586928" y="3235780"/>
              <a:ext cx="35991" cy="36131"/>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1"/>
            <p:cNvSpPr/>
            <p:nvPr/>
          </p:nvSpPr>
          <p:spPr>
            <a:xfrm>
              <a:off x="4586928" y="3287314"/>
              <a:ext cx="35991" cy="36081"/>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1"/>
            <p:cNvSpPr/>
            <p:nvPr/>
          </p:nvSpPr>
          <p:spPr>
            <a:xfrm>
              <a:off x="4586928" y="3338865"/>
              <a:ext cx="35991" cy="36030"/>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p:nvPr/>
          </p:nvSpPr>
          <p:spPr>
            <a:xfrm>
              <a:off x="4586928" y="3390264"/>
              <a:ext cx="35991" cy="36148"/>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p:nvPr/>
          </p:nvSpPr>
          <p:spPr>
            <a:xfrm>
              <a:off x="4586928" y="3441815"/>
              <a:ext cx="35991" cy="36131"/>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1"/>
            <p:cNvSpPr/>
            <p:nvPr/>
          </p:nvSpPr>
          <p:spPr>
            <a:xfrm>
              <a:off x="4586928" y="3493349"/>
              <a:ext cx="35991" cy="36081"/>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1"/>
            <p:cNvSpPr/>
            <p:nvPr/>
          </p:nvSpPr>
          <p:spPr>
            <a:xfrm>
              <a:off x="4586928" y="3750935"/>
              <a:ext cx="36107" cy="36131"/>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4631002" y="3081280"/>
              <a:ext cx="35991" cy="36081"/>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p:nvPr/>
          </p:nvSpPr>
          <p:spPr>
            <a:xfrm>
              <a:off x="4631002" y="3854020"/>
              <a:ext cx="35991" cy="36131"/>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4631002" y="3802604"/>
              <a:ext cx="35962" cy="36013"/>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4631002" y="3750935"/>
              <a:ext cx="36107" cy="36131"/>
            </a:xfrm>
            <a:custGeom>
              <a:rect b="b" l="l" r="r" t="t"/>
              <a:pathLst>
                <a:path extrusionOk="0" h="2137" w="2497">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4631002" y="3699384"/>
              <a:ext cx="35991" cy="36148"/>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1"/>
            <p:cNvSpPr/>
            <p:nvPr/>
          </p:nvSpPr>
          <p:spPr>
            <a:xfrm>
              <a:off x="4631002" y="3647850"/>
              <a:ext cx="35991" cy="36131"/>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1"/>
            <p:cNvSpPr/>
            <p:nvPr/>
          </p:nvSpPr>
          <p:spPr>
            <a:xfrm>
              <a:off x="4631002" y="3596434"/>
              <a:ext cx="35962" cy="36013"/>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4631002" y="3544900"/>
              <a:ext cx="35991" cy="36081"/>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4631002" y="3493349"/>
              <a:ext cx="35991" cy="36081"/>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p:nvPr/>
          </p:nvSpPr>
          <p:spPr>
            <a:xfrm>
              <a:off x="4630930" y="3441815"/>
              <a:ext cx="36063" cy="36131"/>
            </a:xfrm>
            <a:custGeom>
              <a:rect b="b" l="l" r="r" t="t"/>
              <a:pathLst>
                <a:path extrusionOk="0" h="2137" w="2494">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4631002" y="3390264"/>
              <a:ext cx="35991" cy="36148"/>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4631002" y="3338865"/>
              <a:ext cx="35991" cy="36030"/>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1"/>
            <p:cNvSpPr/>
            <p:nvPr/>
          </p:nvSpPr>
          <p:spPr>
            <a:xfrm>
              <a:off x="4631002" y="3287314"/>
              <a:ext cx="35991" cy="36081"/>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4631002" y="3235780"/>
              <a:ext cx="35991" cy="36131"/>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1"/>
            <p:cNvSpPr/>
            <p:nvPr/>
          </p:nvSpPr>
          <p:spPr>
            <a:xfrm>
              <a:off x="4631002" y="3184229"/>
              <a:ext cx="35991" cy="36148"/>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1"/>
            <p:cNvSpPr/>
            <p:nvPr/>
          </p:nvSpPr>
          <p:spPr>
            <a:xfrm>
              <a:off x="4631002" y="3132830"/>
              <a:ext cx="35991" cy="36030"/>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4586928" y="3132830"/>
              <a:ext cx="35991" cy="36030"/>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p:cNvSpPr/>
            <p:nvPr/>
          </p:nvSpPr>
          <p:spPr>
            <a:xfrm>
              <a:off x="4542840" y="3132830"/>
              <a:ext cx="35991" cy="35996"/>
            </a:xfrm>
            <a:custGeom>
              <a:rect b="b" l="l" r="r" t="t"/>
              <a:pathLst>
                <a:path extrusionOk="0" h="2129" w="2489">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1"/>
            <p:cNvSpPr/>
            <p:nvPr/>
          </p:nvSpPr>
          <p:spPr>
            <a:xfrm>
              <a:off x="4498765" y="3132830"/>
              <a:ext cx="35976" cy="36030"/>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1"/>
            <p:cNvSpPr/>
            <p:nvPr/>
          </p:nvSpPr>
          <p:spPr>
            <a:xfrm>
              <a:off x="4983436" y="3390264"/>
              <a:ext cx="35976" cy="3614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1"/>
            <p:cNvSpPr/>
            <p:nvPr/>
          </p:nvSpPr>
          <p:spPr>
            <a:xfrm>
              <a:off x="4983436" y="3338865"/>
              <a:ext cx="35976" cy="36081"/>
            </a:xfrm>
            <a:custGeom>
              <a:rect b="b" l="l" r="r" t="t"/>
              <a:pathLst>
                <a:path extrusionOk="0" h="2134" w="2488">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1"/>
            <p:cNvSpPr/>
            <p:nvPr/>
          </p:nvSpPr>
          <p:spPr>
            <a:xfrm>
              <a:off x="4983436" y="3287314"/>
              <a:ext cx="35976" cy="36081"/>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1"/>
            <p:cNvSpPr/>
            <p:nvPr/>
          </p:nvSpPr>
          <p:spPr>
            <a:xfrm>
              <a:off x="4939347" y="3441815"/>
              <a:ext cx="36107" cy="36131"/>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1"/>
            <p:cNvSpPr/>
            <p:nvPr/>
          </p:nvSpPr>
          <p:spPr>
            <a:xfrm>
              <a:off x="4939347" y="3390264"/>
              <a:ext cx="36107" cy="36148"/>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1"/>
            <p:cNvSpPr/>
            <p:nvPr/>
          </p:nvSpPr>
          <p:spPr>
            <a:xfrm>
              <a:off x="4939347" y="3338865"/>
              <a:ext cx="36107" cy="36030"/>
            </a:xfrm>
            <a:custGeom>
              <a:rect b="b" l="l" r="r" t="t"/>
              <a:pathLst>
                <a:path extrusionOk="0" h="2131" w="2497">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1"/>
            <p:cNvSpPr/>
            <p:nvPr/>
          </p:nvSpPr>
          <p:spPr>
            <a:xfrm>
              <a:off x="4939347" y="3287314"/>
              <a:ext cx="36107" cy="36081"/>
            </a:xfrm>
            <a:custGeom>
              <a:rect b="b" l="l" r="r" t="t"/>
              <a:pathLst>
                <a:path extrusionOk="0" h="2134" w="2497">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1"/>
            <p:cNvSpPr/>
            <p:nvPr/>
          </p:nvSpPr>
          <p:spPr>
            <a:xfrm>
              <a:off x="4939347" y="3235780"/>
              <a:ext cx="36107" cy="36131"/>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1"/>
            <p:cNvSpPr/>
            <p:nvPr/>
          </p:nvSpPr>
          <p:spPr>
            <a:xfrm>
              <a:off x="4895259" y="3493349"/>
              <a:ext cx="36107" cy="36081"/>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p:cNvSpPr/>
            <p:nvPr/>
          </p:nvSpPr>
          <p:spPr>
            <a:xfrm>
              <a:off x="4895259" y="3441815"/>
              <a:ext cx="36107" cy="36131"/>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1"/>
            <p:cNvSpPr/>
            <p:nvPr/>
          </p:nvSpPr>
          <p:spPr>
            <a:xfrm>
              <a:off x="4895259" y="3287314"/>
              <a:ext cx="36107" cy="36081"/>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p:cNvSpPr/>
            <p:nvPr/>
          </p:nvSpPr>
          <p:spPr>
            <a:xfrm>
              <a:off x="4895259" y="3235780"/>
              <a:ext cx="36107" cy="36131"/>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1"/>
            <p:cNvSpPr/>
            <p:nvPr/>
          </p:nvSpPr>
          <p:spPr>
            <a:xfrm>
              <a:off x="4895259" y="3184229"/>
              <a:ext cx="36107" cy="36148"/>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1"/>
            <p:cNvSpPr/>
            <p:nvPr/>
          </p:nvSpPr>
          <p:spPr>
            <a:xfrm>
              <a:off x="4851300" y="3750935"/>
              <a:ext cx="36107" cy="36131"/>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1"/>
            <p:cNvSpPr/>
            <p:nvPr/>
          </p:nvSpPr>
          <p:spPr>
            <a:xfrm>
              <a:off x="4851300" y="3699384"/>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1"/>
            <p:cNvSpPr/>
            <p:nvPr/>
          </p:nvSpPr>
          <p:spPr>
            <a:xfrm>
              <a:off x="4851300" y="3647850"/>
              <a:ext cx="35991" cy="36131"/>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1"/>
            <p:cNvSpPr/>
            <p:nvPr/>
          </p:nvSpPr>
          <p:spPr>
            <a:xfrm>
              <a:off x="4851300" y="3596434"/>
              <a:ext cx="35991" cy="36013"/>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1"/>
            <p:cNvSpPr/>
            <p:nvPr/>
          </p:nvSpPr>
          <p:spPr>
            <a:xfrm>
              <a:off x="4851300" y="3544900"/>
              <a:ext cx="35991" cy="36081"/>
            </a:xfrm>
            <a:custGeom>
              <a:rect b="b" l="l" r="r" t="t"/>
              <a:pathLst>
                <a:path extrusionOk="0" h="2134" w="2489">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1"/>
            <p:cNvSpPr/>
            <p:nvPr/>
          </p:nvSpPr>
          <p:spPr>
            <a:xfrm>
              <a:off x="4851300" y="3493349"/>
              <a:ext cx="35991" cy="36081"/>
            </a:xfrm>
            <a:custGeom>
              <a:rect b="b" l="l" r="r" t="t"/>
              <a:pathLst>
                <a:path extrusionOk="0" h="2134" w="2489">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1"/>
            <p:cNvSpPr/>
            <p:nvPr/>
          </p:nvSpPr>
          <p:spPr>
            <a:xfrm>
              <a:off x="4851300" y="3184229"/>
              <a:ext cx="35991" cy="36148"/>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1"/>
            <p:cNvSpPr/>
            <p:nvPr/>
          </p:nvSpPr>
          <p:spPr>
            <a:xfrm>
              <a:off x="4851300" y="3132830"/>
              <a:ext cx="35991" cy="36030"/>
            </a:xfrm>
            <a:custGeom>
              <a:rect b="b" l="l" r="r" t="t"/>
              <a:pathLst>
                <a:path extrusionOk="0" h="2131" w="2489">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1"/>
            <p:cNvSpPr/>
            <p:nvPr/>
          </p:nvSpPr>
          <p:spPr>
            <a:xfrm>
              <a:off x="4807226" y="3802604"/>
              <a:ext cx="35976" cy="36013"/>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1"/>
            <p:cNvSpPr/>
            <p:nvPr/>
          </p:nvSpPr>
          <p:spPr>
            <a:xfrm>
              <a:off x="4807226" y="3750935"/>
              <a:ext cx="36092" cy="36131"/>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1"/>
            <p:cNvSpPr/>
            <p:nvPr/>
          </p:nvSpPr>
          <p:spPr>
            <a:xfrm>
              <a:off x="4807226" y="3132830"/>
              <a:ext cx="35976" cy="36030"/>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1"/>
            <p:cNvSpPr/>
            <p:nvPr/>
          </p:nvSpPr>
          <p:spPr>
            <a:xfrm>
              <a:off x="4807226" y="3081280"/>
              <a:ext cx="35976" cy="36081"/>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1"/>
            <p:cNvSpPr/>
            <p:nvPr/>
          </p:nvSpPr>
          <p:spPr>
            <a:xfrm>
              <a:off x="4763138" y="3957105"/>
              <a:ext cx="36107" cy="36081"/>
            </a:xfrm>
            <a:custGeom>
              <a:rect b="b" l="l" r="r" t="t"/>
              <a:pathLst>
                <a:path extrusionOk="0" h="2134" w="2497">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1"/>
            <p:cNvSpPr/>
            <p:nvPr/>
          </p:nvSpPr>
          <p:spPr>
            <a:xfrm>
              <a:off x="4763138" y="3905554"/>
              <a:ext cx="36107" cy="36081"/>
            </a:xfrm>
            <a:custGeom>
              <a:rect b="b" l="l" r="r" t="t"/>
              <a:pathLst>
                <a:path extrusionOk="0" h="2134" w="2497">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1"/>
            <p:cNvSpPr/>
            <p:nvPr/>
          </p:nvSpPr>
          <p:spPr>
            <a:xfrm>
              <a:off x="4763138" y="3854020"/>
              <a:ext cx="36107" cy="36131"/>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1"/>
            <p:cNvSpPr/>
            <p:nvPr/>
          </p:nvSpPr>
          <p:spPr>
            <a:xfrm>
              <a:off x="4763138" y="3802604"/>
              <a:ext cx="36107" cy="36013"/>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1"/>
            <p:cNvSpPr/>
            <p:nvPr/>
          </p:nvSpPr>
          <p:spPr>
            <a:xfrm>
              <a:off x="4763138" y="3029745"/>
              <a:ext cx="36107" cy="36081"/>
            </a:xfrm>
            <a:custGeom>
              <a:rect b="b" l="l" r="r" t="t"/>
              <a:pathLst>
                <a:path extrusionOk="0" h="2134"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1"/>
            <p:cNvSpPr/>
            <p:nvPr/>
          </p:nvSpPr>
          <p:spPr>
            <a:xfrm>
              <a:off x="4719049" y="3957105"/>
              <a:ext cx="36107" cy="36081"/>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1"/>
            <p:cNvSpPr/>
            <p:nvPr/>
          </p:nvSpPr>
          <p:spPr>
            <a:xfrm>
              <a:off x="4719049" y="3029745"/>
              <a:ext cx="36107" cy="36081"/>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1"/>
            <p:cNvSpPr/>
            <p:nvPr/>
          </p:nvSpPr>
          <p:spPr>
            <a:xfrm>
              <a:off x="4719049" y="2978195"/>
              <a:ext cx="36107" cy="36148"/>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1"/>
            <p:cNvSpPr/>
            <p:nvPr/>
          </p:nvSpPr>
          <p:spPr>
            <a:xfrm>
              <a:off x="4675091" y="3957105"/>
              <a:ext cx="35991" cy="36081"/>
            </a:xfrm>
            <a:custGeom>
              <a:rect b="b" l="l" r="r" t="t"/>
              <a:pathLst>
                <a:path extrusionOk="0" h="2134" w="2489">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1"/>
            <p:cNvSpPr/>
            <p:nvPr/>
          </p:nvSpPr>
          <p:spPr>
            <a:xfrm>
              <a:off x="4675091" y="3029745"/>
              <a:ext cx="35991" cy="36081"/>
            </a:xfrm>
            <a:custGeom>
              <a:rect b="b" l="l" r="r" t="t"/>
              <a:pathLst>
                <a:path extrusionOk="0" h="2134"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1"/>
            <p:cNvSpPr/>
            <p:nvPr/>
          </p:nvSpPr>
          <p:spPr>
            <a:xfrm>
              <a:off x="4675091" y="2978195"/>
              <a:ext cx="35991" cy="36148"/>
            </a:xfrm>
            <a:custGeom>
              <a:rect b="b" l="l" r="r" t="t"/>
              <a:pathLst>
                <a:path extrusionOk="0" h="2138" w="2489">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1"/>
            <p:cNvSpPr/>
            <p:nvPr/>
          </p:nvSpPr>
          <p:spPr>
            <a:xfrm>
              <a:off x="4631002" y="3957105"/>
              <a:ext cx="35991" cy="36081"/>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1"/>
            <p:cNvSpPr/>
            <p:nvPr/>
          </p:nvSpPr>
          <p:spPr>
            <a:xfrm>
              <a:off x="4631002" y="3905554"/>
              <a:ext cx="35991" cy="36081"/>
            </a:xfrm>
            <a:custGeom>
              <a:rect b="b" l="l" r="r" t="t"/>
              <a:pathLst>
                <a:path extrusionOk="0" h="2134" w="2489">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1"/>
            <p:cNvSpPr/>
            <p:nvPr/>
          </p:nvSpPr>
          <p:spPr>
            <a:xfrm>
              <a:off x="4631002" y="3029745"/>
              <a:ext cx="35991" cy="36081"/>
            </a:xfrm>
            <a:custGeom>
              <a:rect b="b" l="l" r="r" t="t"/>
              <a:pathLst>
                <a:path extrusionOk="0" h="2134"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1"/>
            <p:cNvSpPr/>
            <p:nvPr/>
          </p:nvSpPr>
          <p:spPr>
            <a:xfrm>
              <a:off x="4631002" y="2978195"/>
              <a:ext cx="35991" cy="36148"/>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1"/>
            <p:cNvSpPr/>
            <p:nvPr/>
          </p:nvSpPr>
          <p:spPr>
            <a:xfrm>
              <a:off x="4586928" y="3905554"/>
              <a:ext cx="35991" cy="36081"/>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1"/>
            <p:cNvSpPr/>
            <p:nvPr/>
          </p:nvSpPr>
          <p:spPr>
            <a:xfrm>
              <a:off x="4586928" y="3854020"/>
              <a:ext cx="35991" cy="36131"/>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1"/>
            <p:cNvSpPr/>
            <p:nvPr/>
          </p:nvSpPr>
          <p:spPr>
            <a:xfrm>
              <a:off x="4586928" y="3802604"/>
              <a:ext cx="35991" cy="3601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1"/>
            <p:cNvSpPr/>
            <p:nvPr/>
          </p:nvSpPr>
          <p:spPr>
            <a:xfrm>
              <a:off x="4586928" y="3699384"/>
              <a:ext cx="35991" cy="3614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1"/>
            <p:cNvSpPr/>
            <p:nvPr/>
          </p:nvSpPr>
          <p:spPr>
            <a:xfrm>
              <a:off x="4586928" y="3647850"/>
              <a:ext cx="35991" cy="36131"/>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1"/>
            <p:cNvSpPr/>
            <p:nvPr/>
          </p:nvSpPr>
          <p:spPr>
            <a:xfrm>
              <a:off x="4586928" y="3596434"/>
              <a:ext cx="35991" cy="3601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1"/>
            <p:cNvSpPr/>
            <p:nvPr/>
          </p:nvSpPr>
          <p:spPr>
            <a:xfrm>
              <a:off x="4586928" y="3544900"/>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1"/>
            <p:cNvSpPr/>
            <p:nvPr/>
          </p:nvSpPr>
          <p:spPr>
            <a:xfrm>
              <a:off x="4586928" y="2978195"/>
              <a:ext cx="35991" cy="36148"/>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1"/>
            <p:cNvSpPr/>
            <p:nvPr/>
          </p:nvSpPr>
          <p:spPr>
            <a:xfrm>
              <a:off x="4542840" y="3750935"/>
              <a:ext cx="35991" cy="36131"/>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p:nvPr/>
          </p:nvSpPr>
          <p:spPr>
            <a:xfrm>
              <a:off x="4542840" y="3699384"/>
              <a:ext cx="35991" cy="36148"/>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1"/>
            <p:cNvSpPr/>
            <p:nvPr/>
          </p:nvSpPr>
          <p:spPr>
            <a:xfrm>
              <a:off x="4542840" y="3544900"/>
              <a:ext cx="35991" cy="36081"/>
            </a:xfrm>
            <a:custGeom>
              <a:rect b="b" l="l" r="r" t="t"/>
              <a:pathLst>
                <a:path extrusionOk="0" h="2134" w="2489">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1"/>
            <p:cNvSpPr/>
            <p:nvPr/>
          </p:nvSpPr>
          <p:spPr>
            <a:xfrm>
              <a:off x="4542840" y="3493349"/>
              <a:ext cx="35991" cy="36081"/>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1"/>
            <p:cNvSpPr/>
            <p:nvPr/>
          </p:nvSpPr>
          <p:spPr>
            <a:xfrm>
              <a:off x="4542767" y="3441815"/>
              <a:ext cx="36063" cy="36131"/>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1"/>
            <p:cNvSpPr/>
            <p:nvPr/>
          </p:nvSpPr>
          <p:spPr>
            <a:xfrm>
              <a:off x="4542840" y="2926660"/>
              <a:ext cx="35991" cy="36131"/>
            </a:xfrm>
            <a:custGeom>
              <a:rect b="b" l="l" r="r" t="t"/>
              <a:pathLst>
                <a:path extrusionOk="0" h="2137" w="2489">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1"/>
            <p:cNvSpPr/>
            <p:nvPr/>
          </p:nvSpPr>
          <p:spPr>
            <a:xfrm>
              <a:off x="4498679" y="3441815"/>
              <a:ext cx="36063" cy="36131"/>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1"/>
            <p:cNvSpPr/>
            <p:nvPr/>
          </p:nvSpPr>
          <p:spPr>
            <a:xfrm>
              <a:off x="4498765" y="3390264"/>
              <a:ext cx="35976" cy="3614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1"/>
            <p:cNvSpPr/>
            <p:nvPr/>
          </p:nvSpPr>
          <p:spPr>
            <a:xfrm>
              <a:off x="4498765" y="2926660"/>
              <a:ext cx="35976" cy="36131"/>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1"/>
            <p:cNvSpPr/>
            <p:nvPr/>
          </p:nvSpPr>
          <p:spPr>
            <a:xfrm>
              <a:off x="4454677" y="3390264"/>
              <a:ext cx="35991" cy="36148"/>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1"/>
            <p:cNvSpPr/>
            <p:nvPr/>
          </p:nvSpPr>
          <p:spPr>
            <a:xfrm>
              <a:off x="4454677" y="2926660"/>
              <a:ext cx="35991" cy="36131"/>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a:off x="4454677" y="2875245"/>
              <a:ext cx="35991" cy="36047"/>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a:off x="4410603" y="3390264"/>
              <a:ext cx="36107" cy="36148"/>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1"/>
            <p:cNvSpPr/>
            <p:nvPr/>
          </p:nvSpPr>
          <p:spPr>
            <a:xfrm>
              <a:off x="4410603" y="2926660"/>
              <a:ext cx="36107" cy="36131"/>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1"/>
            <p:cNvSpPr/>
            <p:nvPr/>
          </p:nvSpPr>
          <p:spPr>
            <a:xfrm>
              <a:off x="4410603" y="2875245"/>
              <a:ext cx="36107" cy="36047"/>
            </a:xfrm>
            <a:custGeom>
              <a:rect b="b" l="l" r="r" t="t"/>
              <a:pathLst>
                <a:path extrusionOk="0" h="2132" w="2497">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a:off x="4366514" y="3390264"/>
              <a:ext cx="36107" cy="36148"/>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a:off x="4366514" y="3338865"/>
              <a:ext cx="36107" cy="36030"/>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a:off x="4366514" y="2926660"/>
              <a:ext cx="36107" cy="36131"/>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1"/>
            <p:cNvSpPr/>
            <p:nvPr/>
          </p:nvSpPr>
          <p:spPr>
            <a:xfrm>
              <a:off x="4366514" y="2875245"/>
              <a:ext cx="36107" cy="36047"/>
            </a:xfrm>
            <a:custGeom>
              <a:rect b="b" l="l" r="r" t="t"/>
              <a:pathLst>
                <a:path extrusionOk="0" h="2132" w="2497">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1"/>
            <p:cNvSpPr/>
            <p:nvPr/>
          </p:nvSpPr>
          <p:spPr>
            <a:xfrm>
              <a:off x="4322556" y="3338865"/>
              <a:ext cx="35976" cy="36030"/>
            </a:xfrm>
            <a:custGeom>
              <a:rect b="b" l="l" r="r" t="t"/>
              <a:pathLst>
                <a:path extrusionOk="0" h="2131" w="2488">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1"/>
            <p:cNvSpPr/>
            <p:nvPr/>
          </p:nvSpPr>
          <p:spPr>
            <a:xfrm>
              <a:off x="4322556" y="3029745"/>
              <a:ext cx="35976" cy="36081"/>
            </a:xfrm>
            <a:custGeom>
              <a:rect b="b" l="l" r="r" t="t"/>
              <a:pathLst>
                <a:path extrusionOk="0" h="2134"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1"/>
            <p:cNvSpPr/>
            <p:nvPr/>
          </p:nvSpPr>
          <p:spPr>
            <a:xfrm>
              <a:off x="4322556" y="2978195"/>
              <a:ext cx="35976" cy="36148"/>
            </a:xfrm>
            <a:custGeom>
              <a:rect b="b" l="l" r="r" t="t"/>
              <a:pathLst>
                <a:path extrusionOk="0" h="2138" w="2488">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4322556" y="2926660"/>
              <a:ext cx="35976" cy="36131"/>
            </a:xfrm>
            <a:custGeom>
              <a:rect b="b" l="l" r="r" t="t"/>
              <a:pathLst>
                <a:path extrusionOk="0" h="2137" w="2488">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p:nvPr/>
          </p:nvSpPr>
          <p:spPr>
            <a:xfrm>
              <a:off x="4278467" y="3338865"/>
              <a:ext cx="35991" cy="36030"/>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p:nvPr/>
          </p:nvSpPr>
          <p:spPr>
            <a:xfrm>
              <a:off x="4278467" y="3287314"/>
              <a:ext cx="35991" cy="36081"/>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1"/>
            <p:cNvSpPr/>
            <p:nvPr/>
          </p:nvSpPr>
          <p:spPr>
            <a:xfrm>
              <a:off x="4278467" y="3081280"/>
              <a:ext cx="35991" cy="36081"/>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1"/>
            <p:cNvSpPr/>
            <p:nvPr/>
          </p:nvSpPr>
          <p:spPr>
            <a:xfrm>
              <a:off x="4278467" y="3029745"/>
              <a:ext cx="35991" cy="36081"/>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1"/>
            <p:cNvSpPr/>
            <p:nvPr/>
          </p:nvSpPr>
          <p:spPr>
            <a:xfrm>
              <a:off x="4234393" y="3287314"/>
              <a:ext cx="35976" cy="36081"/>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1"/>
            <p:cNvSpPr/>
            <p:nvPr/>
          </p:nvSpPr>
          <p:spPr>
            <a:xfrm>
              <a:off x="4234393" y="3235780"/>
              <a:ext cx="35976" cy="36131"/>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1"/>
            <p:cNvSpPr/>
            <p:nvPr/>
          </p:nvSpPr>
          <p:spPr>
            <a:xfrm>
              <a:off x="4234393" y="3184229"/>
              <a:ext cx="35976" cy="36148"/>
            </a:xfrm>
            <a:custGeom>
              <a:rect b="b" l="l" r="r" t="t"/>
              <a:pathLst>
                <a:path extrusionOk="0" h="2138" w="2488">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1"/>
            <p:cNvSpPr/>
            <p:nvPr/>
          </p:nvSpPr>
          <p:spPr>
            <a:xfrm>
              <a:off x="4234393" y="3132830"/>
              <a:ext cx="35976" cy="36030"/>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4234393" y="3081280"/>
              <a:ext cx="35976" cy="36081"/>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1"/>
            <p:cNvSpPr/>
            <p:nvPr/>
          </p:nvSpPr>
          <p:spPr>
            <a:xfrm>
              <a:off x="4807226" y="3184229"/>
              <a:ext cx="35976" cy="3614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4190305" y="1947885"/>
              <a:ext cx="36107" cy="36081"/>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1"/>
            <p:cNvSpPr/>
            <p:nvPr/>
          </p:nvSpPr>
          <p:spPr>
            <a:xfrm>
              <a:off x="4146346" y="1947885"/>
              <a:ext cx="35976" cy="36081"/>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1"/>
            <p:cNvSpPr/>
            <p:nvPr/>
          </p:nvSpPr>
          <p:spPr>
            <a:xfrm>
              <a:off x="4895259" y="2308404"/>
              <a:ext cx="36107" cy="36148"/>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1"/>
            <p:cNvSpPr/>
            <p:nvPr/>
          </p:nvSpPr>
          <p:spPr>
            <a:xfrm>
              <a:off x="4895259" y="2359955"/>
              <a:ext cx="36107" cy="36081"/>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a:off x="4895259" y="2411506"/>
              <a:ext cx="36107" cy="36064"/>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4895259" y="2463040"/>
              <a:ext cx="36107" cy="36081"/>
            </a:xfrm>
            <a:custGeom>
              <a:rect b="b" l="l" r="r" t="t"/>
              <a:pathLst>
                <a:path extrusionOk="0" h="2134" w="2497">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1"/>
            <p:cNvSpPr/>
            <p:nvPr/>
          </p:nvSpPr>
          <p:spPr>
            <a:xfrm>
              <a:off x="4895259" y="2514439"/>
              <a:ext cx="36107" cy="36148"/>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4895259" y="2565990"/>
              <a:ext cx="36107" cy="36148"/>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1"/>
            <p:cNvSpPr/>
            <p:nvPr/>
          </p:nvSpPr>
          <p:spPr>
            <a:xfrm>
              <a:off x="4895259" y="2617541"/>
              <a:ext cx="36107" cy="36064"/>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1"/>
            <p:cNvSpPr/>
            <p:nvPr/>
          </p:nvSpPr>
          <p:spPr>
            <a:xfrm>
              <a:off x="4675091" y="2463040"/>
              <a:ext cx="35991" cy="36081"/>
            </a:xfrm>
            <a:custGeom>
              <a:rect b="b" l="l" r="r" t="t"/>
              <a:pathLst>
                <a:path extrusionOk="0" h="2134" w="2489">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1"/>
            <p:cNvSpPr/>
            <p:nvPr/>
          </p:nvSpPr>
          <p:spPr>
            <a:xfrm>
              <a:off x="4675091" y="2514439"/>
              <a:ext cx="35991" cy="36148"/>
            </a:xfrm>
            <a:custGeom>
              <a:rect b="b" l="l" r="r" t="t"/>
              <a:pathLst>
                <a:path extrusionOk="0" h="2138" w="2489">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
            <p:cNvSpPr/>
            <p:nvPr/>
          </p:nvSpPr>
          <p:spPr>
            <a:xfrm>
              <a:off x="4498765" y="2514439"/>
              <a:ext cx="35976" cy="3614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4542840" y="2565990"/>
              <a:ext cx="35991" cy="36148"/>
            </a:xfrm>
            <a:custGeom>
              <a:rect b="b" l="l" r="r" t="t"/>
              <a:pathLst>
                <a:path extrusionOk="0" h="2138" w="2489">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1"/>
            <p:cNvSpPr/>
            <p:nvPr/>
          </p:nvSpPr>
          <p:spPr>
            <a:xfrm>
              <a:off x="4542840" y="2514439"/>
              <a:ext cx="35991" cy="36148"/>
            </a:xfrm>
            <a:custGeom>
              <a:rect b="b" l="l" r="r" t="t"/>
              <a:pathLst>
                <a:path extrusionOk="0" h="2138" w="2489">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1"/>
            <p:cNvSpPr/>
            <p:nvPr/>
          </p:nvSpPr>
          <p:spPr>
            <a:xfrm>
              <a:off x="4586928" y="2514439"/>
              <a:ext cx="35991" cy="36148"/>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1"/>
            <p:cNvSpPr/>
            <p:nvPr/>
          </p:nvSpPr>
          <p:spPr>
            <a:xfrm>
              <a:off x="4631002" y="2514439"/>
              <a:ext cx="35991" cy="36148"/>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1"/>
            <p:cNvSpPr/>
            <p:nvPr/>
          </p:nvSpPr>
          <p:spPr>
            <a:xfrm>
              <a:off x="4631002" y="2565990"/>
              <a:ext cx="35991" cy="36148"/>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
            <p:cNvSpPr/>
            <p:nvPr/>
          </p:nvSpPr>
          <p:spPr>
            <a:xfrm>
              <a:off x="4675091" y="2565990"/>
              <a:ext cx="35991" cy="36148"/>
            </a:xfrm>
            <a:custGeom>
              <a:rect b="b" l="l" r="r" t="t"/>
              <a:pathLst>
                <a:path extrusionOk="0" h="2138" w="2489">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1"/>
            <p:cNvSpPr/>
            <p:nvPr/>
          </p:nvSpPr>
          <p:spPr>
            <a:xfrm>
              <a:off x="4675091" y="2617541"/>
              <a:ext cx="35991" cy="36064"/>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1"/>
            <p:cNvSpPr/>
            <p:nvPr/>
          </p:nvSpPr>
          <p:spPr>
            <a:xfrm>
              <a:off x="4719049" y="2463040"/>
              <a:ext cx="36107" cy="36030"/>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1"/>
            <p:cNvSpPr/>
            <p:nvPr/>
          </p:nvSpPr>
          <p:spPr>
            <a:xfrm>
              <a:off x="4719049" y="2514439"/>
              <a:ext cx="36107" cy="36148"/>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1"/>
            <p:cNvSpPr/>
            <p:nvPr/>
          </p:nvSpPr>
          <p:spPr>
            <a:xfrm>
              <a:off x="4719049" y="2565990"/>
              <a:ext cx="36107" cy="36148"/>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1"/>
            <p:cNvSpPr/>
            <p:nvPr/>
          </p:nvSpPr>
          <p:spPr>
            <a:xfrm>
              <a:off x="4719049" y="2617541"/>
              <a:ext cx="36107" cy="36064"/>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1"/>
            <p:cNvSpPr/>
            <p:nvPr/>
          </p:nvSpPr>
          <p:spPr>
            <a:xfrm>
              <a:off x="4763138" y="2359955"/>
              <a:ext cx="36107" cy="36081"/>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1"/>
            <p:cNvSpPr/>
            <p:nvPr/>
          </p:nvSpPr>
          <p:spPr>
            <a:xfrm>
              <a:off x="4763138" y="2411506"/>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1"/>
            <p:cNvSpPr/>
            <p:nvPr/>
          </p:nvSpPr>
          <p:spPr>
            <a:xfrm>
              <a:off x="4763138" y="2463040"/>
              <a:ext cx="36107" cy="36081"/>
            </a:xfrm>
            <a:custGeom>
              <a:rect b="b" l="l" r="r" t="t"/>
              <a:pathLst>
                <a:path extrusionOk="0" h="2134" w="2497">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1"/>
            <p:cNvSpPr/>
            <p:nvPr/>
          </p:nvSpPr>
          <p:spPr>
            <a:xfrm>
              <a:off x="4763138" y="2514439"/>
              <a:ext cx="36107" cy="36148"/>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1"/>
            <p:cNvSpPr/>
            <p:nvPr/>
          </p:nvSpPr>
          <p:spPr>
            <a:xfrm>
              <a:off x="4763138" y="2565990"/>
              <a:ext cx="36107" cy="36148"/>
            </a:xfrm>
            <a:custGeom>
              <a:rect b="b" l="l" r="r" t="t"/>
              <a:pathLst>
                <a:path extrusionOk="0" h="2138" w="2497">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1"/>
            <p:cNvSpPr/>
            <p:nvPr/>
          </p:nvSpPr>
          <p:spPr>
            <a:xfrm>
              <a:off x="4763138" y="2617541"/>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1"/>
            <p:cNvSpPr/>
            <p:nvPr/>
          </p:nvSpPr>
          <p:spPr>
            <a:xfrm>
              <a:off x="4807226" y="2359955"/>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1"/>
            <p:cNvSpPr/>
            <p:nvPr/>
          </p:nvSpPr>
          <p:spPr>
            <a:xfrm>
              <a:off x="4807226" y="2411506"/>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1"/>
            <p:cNvSpPr/>
            <p:nvPr/>
          </p:nvSpPr>
          <p:spPr>
            <a:xfrm>
              <a:off x="4807226" y="2463040"/>
              <a:ext cx="35976" cy="36030"/>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1"/>
            <p:cNvSpPr/>
            <p:nvPr/>
          </p:nvSpPr>
          <p:spPr>
            <a:xfrm>
              <a:off x="4807226" y="2514439"/>
              <a:ext cx="35976" cy="36148"/>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1"/>
            <p:cNvSpPr/>
            <p:nvPr/>
          </p:nvSpPr>
          <p:spPr>
            <a:xfrm>
              <a:off x="4807226" y="2565990"/>
              <a:ext cx="35976" cy="36148"/>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1"/>
            <p:cNvSpPr/>
            <p:nvPr/>
          </p:nvSpPr>
          <p:spPr>
            <a:xfrm>
              <a:off x="4807226" y="261754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1"/>
            <p:cNvSpPr/>
            <p:nvPr/>
          </p:nvSpPr>
          <p:spPr>
            <a:xfrm>
              <a:off x="4807226" y="2669075"/>
              <a:ext cx="35976" cy="36081"/>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1"/>
            <p:cNvSpPr/>
            <p:nvPr/>
          </p:nvSpPr>
          <p:spPr>
            <a:xfrm>
              <a:off x="4851300" y="2308404"/>
              <a:ext cx="35991" cy="3614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1"/>
            <p:cNvSpPr/>
            <p:nvPr/>
          </p:nvSpPr>
          <p:spPr>
            <a:xfrm>
              <a:off x="4851300" y="2359955"/>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1"/>
            <p:cNvSpPr/>
            <p:nvPr/>
          </p:nvSpPr>
          <p:spPr>
            <a:xfrm>
              <a:off x="4851300" y="2411506"/>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1"/>
            <p:cNvSpPr/>
            <p:nvPr/>
          </p:nvSpPr>
          <p:spPr>
            <a:xfrm>
              <a:off x="4851300" y="2463040"/>
              <a:ext cx="35991" cy="36030"/>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
            <p:cNvSpPr/>
            <p:nvPr/>
          </p:nvSpPr>
          <p:spPr>
            <a:xfrm>
              <a:off x="4851300" y="2514439"/>
              <a:ext cx="35991" cy="3614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1"/>
            <p:cNvSpPr/>
            <p:nvPr/>
          </p:nvSpPr>
          <p:spPr>
            <a:xfrm>
              <a:off x="4851300" y="2565990"/>
              <a:ext cx="35991" cy="3614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1"/>
            <p:cNvSpPr/>
            <p:nvPr/>
          </p:nvSpPr>
          <p:spPr>
            <a:xfrm>
              <a:off x="4851300" y="261754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a:off x="4851300" y="2669075"/>
              <a:ext cx="35991" cy="36081"/>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a:off x="4895259" y="2669075"/>
              <a:ext cx="36107" cy="36081"/>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1"/>
            <p:cNvSpPr/>
            <p:nvPr/>
          </p:nvSpPr>
          <p:spPr>
            <a:xfrm>
              <a:off x="4939347" y="2308404"/>
              <a:ext cx="36107" cy="36148"/>
            </a:xfrm>
            <a:custGeom>
              <a:rect b="b" l="l" r="r" t="t"/>
              <a:pathLst>
                <a:path extrusionOk="0" h="2138" w="2497">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1"/>
            <p:cNvSpPr/>
            <p:nvPr/>
          </p:nvSpPr>
          <p:spPr>
            <a:xfrm>
              <a:off x="4939347" y="2359955"/>
              <a:ext cx="36107" cy="36081"/>
            </a:xfrm>
            <a:custGeom>
              <a:rect b="b" l="l" r="r" t="t"/>
              <a:pathLst>
                <a:path extrusionOk="0" h="2134" w="2497">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
            <p:cNvSpPr/>
            <p:nvPr/>
          </p:nvSpPr>
          <p:spPr>
            <a:xfrm>
              <a:off x="4939347" y="2411506"/>
              <a:ext cx="36107" cy="36064"/>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1"/>
            <p:cNvSpPr/>
            <p:nvPr/>
          </p:nvSpPr>
          <p:spPr>
            <a:xfrm>
              <a:off x="4939347" y="2463040"/>
              <a:ext cx="36107" cy="36030"/>
            </a:xfrm>
            <a:custGeom>
              <a:rect b="b" l="l" r="r" t="t"/>
              <a:pathLst>
                <a:path extrusionOk="0" h="2131" w="2497">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a:off x="4939347" y="2514439"/>
              <a:ext cx="36107" cy="36148"/>
            </a:xfrm>
            <a:custGeom>
              <a:rect b="b" l="l" r="r" t="t"/>
              <a:pathLst>
                <a:path extrusionOk="0" h="2138" w="2497">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a:off x="4939347" y="2565990"/>
              <a:ext cx="36107" cy="36148"/>
            </a:xfrm>
            <a:custGeom>
              <a:rect b="b" l="l" r="r" t="t"/>
              <a:pathLst>
                <a:path extrusionOk="0" h="2138" w="2497">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p:nvPr/>
          </p:nvSpPr>
          <p:spPr>
            <a:xfrm>
              <a:off x="4939347" y="2617541"/>
              <a:ext cx="36107" cy="36064"/>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1"/>
            <p:cNvSpPr/>
            <p:nvPr/>
          </p:nvSpPr>
          <p:spPr>
            <a:xfrm>
              <a:off x="4939347" y="2669075"/>
              <a:ext cx="36107" cy="36081"/>
            </a:xfrm>
            <a:custGeom>
              <a:rect b="b" l="l" r="r" t="t"/>
              <a:pathLst>
                <a:path extrusionOk="0" h="2134" w="2497">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1"/>
            <p:cNvSpPr/>
            <p:nvPr/>
          </p:nvSpPr>
          <p:spPr>
            <a:xfrm>
              <a:off x="4939347" y="2257005"/>
              <a:ext cx="36063" cy="36013"/>
            </a:xfrm>
            <a:custGeom>
              <a:rect b="b" l="l" r="r" t="t"/>
              <a:pathLst>
                <a:path extrusionOk="0" h="2130" w="2494">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a:off x="4895259" y="2257005"/>
              <a:ext cx="36107" cy="36013"/>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1"/>
            <p:cNvSpPr/>
            <p:nvPr/>
          </p:nvSpPr>
          <p:spPr>
            <a:xfrm>
              <a:off x="4851300" y="2257005"/>
              <a:ext cx="35991" cy="3601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1"/>
            <p:cNvSpPr/>
            <p:nvPr/>
          </p:nvSpPr>
          <p:spPr>
            <a:xfrm>
              <a:off x="4851300" y="2153920"/>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1"/>
            <p:cNvSpPr/>
            <p:nvPr/>
          </p:nvSpPr>
          <p:spPr>
            <a:xfrm>
              <a:off x="4807226" y="2308404"/>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1"/>
            <p:cNvSpPr/>
            <p:nvPr/>
          </p:nvSpPr>
          <p:spPr>
            <a:xfrm>
              <a:off x="4807226" y="2257005"/>
              <a:ext cx="35976" cy="36013"/>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1"/>
            <p:cNvSpPr/>
            <p:nvPr/>
          </p:nvSpPr>
          <p:spPr>
            <a:xfrm>
              <a:off x="4807226" y="220547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1"/>
            <p:cNvSpPr/>
            <p:nvPr/>
          </p:nvSpPr>
          <p:spPr>
            <a:xfrm>
              <a:off x="4807226" y="2153920"/>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1"/>
            <p:cNvSpPr/>
            <p:nvPr/>
          </p:nvSpPr>
          <p:spPr>
            <a:xfrm>
              <a:off x="4763138" y="2669075"/>
              <a:ext cx="36107" cy="36081"/>
            </a:xfrm>
            <a:custGeom>
              <a:rect b="b" l="l" r="r" t="t"/>
              <a:pathLst>
                <a:path extrusionOk="0" h="2134" w="2497">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1"/>
            <p:cNvSpPr/>
            <p:nvPr/>
          </p:nvSpPr>
          <p:spPr>
            <a:xfrm>
              <a:off x="4763138" y="2308404"/>
              <a:ext cx="36107" cy="36148"/>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1"/>
            <p:cNvSpPr/>
            <p:nvPr/>
          </p:nvSpPr>
          <p:spPr>
            <a:xfrm>
              <a:off x="4763138" y="2257005"/>
              <a:ext cx="36107" cy="36013"/>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1"/>
            <p:cNvSpPr/>
            <p:nvPr/>
          </p:nvSpPr>
          <p:spPr>
            <a:xfrm>
              <a:off x="4763138" y="2205471"/>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1"/>
            <p:cNvSpPr/>
            <p:nvPr/>
          </p:nvSpPr>
          <p:spPr>
            <a:xfrm>
              <a:off x="4763138" y="2153920"/>
              <a:ext cx="36107" cy="36081"/>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1"/>
            <p:cNvSpPr/>
            <p:nvPr/>
          </p:nvSpPr>
          <p:spPr>
            <a:xfrm>
              <a:off x="4763138" y="2102369"/>
              <a:ext cx="36107" cy="36148"/>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1"/>
            <p:cNvSpPr/>
            <p:nvPr/>
          </p:nvSpPr>
          <p:spPr>
            <a:xfrm>
              <a:off x="4719049" y="2669075"/>
              <a:ext cx="36107" cy="36081"/>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1"/>
            <p:cNvSpPr/>
            <p:nvPr/>
          </p:nvSpPr>
          <p:spPr>
            <a:xfrm>
              <a:off x="4719049" y="2411506"/>
              <a:ext cx="36107" cy="36064"/>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1"/>
            <p:cNvSpPr/>
            <p:nvPr/>
          </p:nvSpPr>
          <p:spPr>
            <a:xfrm>
              <a:off x="4719049" y="2359955"/>
              <a:ext cx="36107" cy="36081"/>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a:off x="4719049" y="2308404"/>
              <a:ext cx="36107" cy="36148"/>
            </a:xfrm>
            <a:custGeom>
              <a:rect b="b" l="l" r="r" t="t"/>
              <a:pathLst>
                <a:path extrusionOk="0" h="2138" w="2497">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a:off x="4719049" y="2257005"/>
              <a:ext cx="36107" cy="36013"/>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a:off x="4719049" y="2205471"/>
              <a:ext cx="36107" cy="36064"/>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1"/>
            <p:cNvSpPr/>
            <p:nvPr/>
          </p:nvSpPr>
          <p:spPr>
            <a:xfrm>
              <a:off x="4719049" y="2153920"/>
              <a:ext cx="36107" cy="36081"/>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1"/>
            <p:cNvSpPr/>
            <p:nvPr/>
          </p:nvSpPr>
          <p:spPr>
            <a:xfrm>
              <a:off x="4719049" y="2102369"/>
              <a:ext cx="36107" cy="36148"/>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1"/>
            <p:cNvSpPr/>
            <p:nvPr/>
          </p:nvSpPr>
          <p:spPr>
            <a:xfrm>
              <a:off x="4675091" y="2720626"/>
              <a:ext cx="36063" cy="36131"/>
            </a:xfrm>
            <a:custGeom>
              <a:rect b="b" l="l" r="r" t="t"/>
              <a:pathLst>
                <a:path extrusionOk="0" h="2137" w="2494">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1"/>
            <p:cNvSpPr/>
            <p:nvPr/>
          </p:nvSpPr>
          <p:spPr>
            <a:xfrm>
              <a:off x="4675091" y="2669075"/>
              <a:ext cx="35991" cy="36081"/>
            </a:xfrm>
            <a:custGeom>
              <a:rect b="b" l="l" r="r" t="t"/>
              <a:pathLst>
                <a:path extrusionOk="0" h="2134" w="2489">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1"/>
            <p:cNvSpPr/>
            <p:nvPr/>
          </p:nvSpPr>
          <p:spPr>
            <a:xfrm>
              <a:off x="4675091" y="2411506"/>
              <a:ext cx="35991" cy="36064"/>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p:nvPr/>
          </p:nvSpPr>
          <p:spPr>
            <a:xfrm>
              <a:off x="4675091" y="2308404"/>
              <a:ext cx="35991" cy="36148"/>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1"/>
            <p:cNvSpPr/>
            <p:nvPr/>
          </p:nvSpPr>
          <p:spPr>
            <a:xfrm>
              <a:off x="4675091" y="2257005"/>
              <a:ext cx="35991" cy="36013"/>
            </a:xfrm>
            <a:custGeom>
              <a:rect b="b" l="l" r="r" t="t"/>
              <a:pathLst>
                <a:path extrusionOk="0" h="2130" w="2489">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1"/>
            <p:cNvSpPr/>
            <p:nvPr/>
          </p:nvSpPr>
          <p:spPr>
            <a:xfrm>
              <a:off x="4675091" y="2205471"/>
              <a:ext cx="35991" cy="36064"/>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1"/>
            <p:cNvSpPr/>
            <p:nvPr/>
          </p:nvSpPr>
          <p:spPr>
            <a:xfrm>
              <a:off x="4675091" y="2153920"/>
              <a:ext cx="35991" cy="36081"/>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1"/>
            <p:cNvSpPr/>
            <p:nvPr/>
          </p:nvSpPr>
          <p:spPr>
            <a:xfrm>
              <a:off x="4675091" y="2102369"/>
              <a:ext cx="35991" cy="36148"/>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1"/>
            <p:cNvSpPr/>
            <p:nvPr/>
          </p:nvSpPr>
          <p:spPr>
            <a:xfrm>
              <a:off x="4675091" y="1947885"/>
              <a:ext cx="35991" cy="36081"/>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1"/>
            <p:cNvSpPr/>
            <p:nvPr/>
          </p:nvSpPr>
          <p:spPr>
            <a:xfrm>
              <a:off x="4631002" y="2617541"/>
              <a:ext cx="35991" cy="36064"/>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1"/>
            <p:cNvSpPr/>
            <p:nvPr/>
          </p:nvSpPr>
          <p:spPr>
            <a:xfrm>
              <a:off x="4631002" y="2463040"/>
              <a:ext cx="35991" cy="36030"/>
            </a:xfrm>
            <a:custGeom>
              <a:rect b="b" l="l" r="r" t="t"/>
              <a:pathLst>
                <a:path extrusionOk="0" h="2131" w="2489">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1"/>
            <p:cNvSpPr/>
            <p:nvPr/>
          </p:nvSpPr>
          <p:spPr>
            <a:xfrm>
              <a:off x="4631002" y="2411506"/>
              <a:ext cx="35991" cy="36064"/>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1"/>
            <p:cNvSpPr/>
            <p:nvPr/>
          </p:nvSpPr>
          <p:spPr>
            <a:xfrm>
              <a:off x="4631002" y="2359955"/>
              <a:ext cx="35991" cy="36081"/>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1"/>
            <p:cNvSpPr/>
            <p:nvPr/>
          </p:nvSpPr>
          <p:spPr>
            <a:xfrm>
              <a:off x="4631002" y="2308404"/>
              <a:ext cx="35991" cy="36148"/>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1"/>
            <p:cNvSpPr/>
            <p:nvPr/>
          </p:nvSpPr>
          <p:spPr>
            <a:xfrm>
              <a:off x="4631002" y="2257005"/>
              <a:ext cx="35962" cy="36013"/>
            </a:xfrm>
            <a:custGeom>
              <a:rect b="b" l="l" r="r" t="t"/>
              <a:pathLst>
                <a:path extrusionOk="0" h="2130" w="2487">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1"/>
            <p:cNvSpPr/>
            <p:nvPr/>
          </p:nvSpPr>
          <p:spPr>
            <a:xfrm>
              <a:off x="4631002" y="2205471"/>
              <a:ext cx="35991" cy="36064"/>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1"/>
            <p:cNvSpPr/>
            <p:nvPr/>
          </p:nvSpPr>
          <p:spPr>
            <a:xfrm>
              <a:off x="4631002" y="2153920"/>
              <a:ext cx="35991" cy="36081"/>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1"/>
            <p:cNvSpPr/>
            <p:nvPr/>
          </p:nvSpPr>
          <p:spPr>
            <a:xfrm>
              <a:off x="4631002" y="2102369"/>
              <a:ext cx="35991" cy="36148"/>
            </a:xfrm>
            <a:custGeom>
              <a:rect b="b" l="l" r="r" t="t"/>
              <a:pathLst>
                <a:path extrusionOk="0" h="2138" w="2489">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1"/>
            <p:cNvSpPr/>
            <p:nvPr/>
          </p:nvSpPr>
          <p:spPr>
            <a:xfrm>
              <a:off x="4631002" y="1947885"/>
              <a:ext cx="35991" cy="36081"/>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1"/>
            <p:cNvSpPr/>
            <p:nvPr/>
          </p:nvSpPr>
          <p:spPr>
            <a:xfrm>
              <a:off x="4586928" y="2720626"/>
              <a:ext cx="36063" cy="36131"/>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1"/>
            <p:cNvSpPr/>
            <p:nvPr/>
          </p:nvSpPr>
          <p:spPr>
            <a:xfrm>
              <a:off x="4586928" y="2669075"/>
              <a:ext cx="35991" cy="36081"/>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1"/>
            <p:cNvSpPr/>
            <p:nvPr/>
          </p:nvSpPr>
          <p:spPr>
            <a:xfrm>
              <a:off x="4586928" y="2565990"/>
              <a:ext cx="35991" cy="36148"/>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1"/>
            <p:cNvSpPr/>
            <p:nvPr/>
          </p:nvSpPr>
          <p:spPr>
            <a:xfrm>
              <a:off x="4586928" y="2463040"/>
              <a:ext cx="35991" cy="36030"/>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1"/>
            <p:cNvSpPr/>
            <p:nvPr/>
          </p:nvSpPr>
          <p:spPr>
            <a:xfrm>
              <a:off x="4586928" y="2359955"/>
              <a:ext cx="35991" cy="36081"/>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1"/>
            <p:cNvSpPr/>
            <p:nvPr/>
          </p:nvSpPr>
          <p:spPr>
            <a:xfrm>
              <a:off x="4586928" y="2308404"/>
              <a:ext cx="35991" cy="3614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1"/>
            <p:cNvSpPr/>
            <p:nvPr/>
          </p:nvSpPr>
          <p:spPr>
            <a:xfrm>
              <a:off x="4586928" y="2257005"/>
              <a:ext cx="35991" cy="36013"/>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1"/>
            <p:cNvSpPr/>
            <p:nvPr/>
          </p:nvSpPr>
          <p:spPr>
            <a:xfrm>
              <a:off x="4586928" y="2205471"/>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1"/>
            <p:cNvSpPr/>
            <p:nvPr/>
          </p:nvSpPr>
          <p:spPr>
            <a:xfrm>
              <a:off x="4586928" y="2153920"/>
              <a:ext cx="35991" cy="36081"/>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1"/>
            <p:cNvSpPr/>
            <p:nvPr/>
          </p:nvSpPr>
          <p:spPr>
            <a:xfrm>
              <a:off x="4586928" y="1999436"/>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1"/>
            <p:cNvSpPr/>
            <p:nvPr/>
          </p:nvSpPr>
          <p:spPr>
            <a:xfrm>
              <a:off x="4586928" y="1947885"/>
              <a:ext cx="35991" cy="36081"/>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1"/>
            <p:cNvSpPr/>
            <p:nvPr/>
          </p:nvSpPr>
          <p:spPr>
            <a:xfrm>
              <a:off x="4542840" y="2669075"/>
              <a:ext cx="35991" cy="36081"/>
            </a:xfrm>
            <a:custGeom>
              <a:rect b="b" l="l" r="r" t="t"/>
              <a:pathLst>
                <a:path extrusionOk="0" h="2134" w="2489">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1"/>
            <p:cNvSpPr/>
            <p:nvPr/>
          </p:nvSpPr>
          <p:spPr>
            <a:xfrm>
              <a:off x="4542840" y="2617541"/>
              <a:ext cx="35991" cy="36064"/>
            </a:xfrm>
            <a:custGeom>
              <a:rect b="b" l="l" r="r" t="t"/>
              <a:pathLst>
                <a:path extrusionOk="0" h="2133" w="2489">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1"/>
            <p:cNvSpPr/>
            <p:nvPr/>
          </p:nvSpPr>
          <p:spPr>
            <a:xfrm>
              <a:off x="4542840" y="2463040"/>
              <a:ext cx="35991" cy="36047"/>
            </a:xfrm>
            <a:custGeom>
              <a:rect b="b" l="l" r="r" t="t"/>
              <a:pathLst>
                <a:path extrusionOk="0" h="2132" w="2489">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1"/>
            <p:cNvSpPr/>
            <p:nvPr/>
          </p:nvSpPr>
          <p:spPr>
            <a:xfrm>
              <a:off x="4542840" y="2411506"/>
              <a:ext cx="35991" cy="36064"/>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4542840" y="2359955"/>
              <a:ext cx="35991" cy="36081"/>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a:off x="4542840" y="2308404"/>
              <a:ext cx="35991" cy="36148"/>
            </a:xfrm>
            <a:custGeom>
              <a:rect b="b" l="l" r="r" t="t"/>
              <a:pathLst>
                <a:path extrusionOk="0" h="2138" w="2489">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a:off x="4542840" y="2257005"/>
              <a:ext cx="35991" cy="36013"/>
            </a:xfrm>
            <a:custGeom>
              <a:rect b="b" l="l" r="r" t="t"/>
              <a:pathLst>
                <a:path extrusionOk="0" h="2130" w="2489">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a:off x="4542840" y="2205471"/>
              <a:ext cx="35991" cy="36064"/>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a:off x="4542840" y="1947885"/>
              <a:ext cx="35991" cy="36081"/>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1"/>
            <p:cNvSpPr/>
            <p:nvPr/>
          </p:nvSpPr>
          <p:spPr>
            <a:xfrm>
              <a:off x="4498765" y="2617541"/>
              <a:ext cx="35976" cy="36064"/>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1"/>
            <p:cNvSpPr/>
            <p:nvPr/>
          </p:nvSpPr>
          <p:spPr>
            <a:xfrm>
              <a:off x="4498765" y="2565990"/>
              <a:ext cx="35976" cy="36148"/>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4498765" y="2463040"/>
              <a:ext cx="35976" cy="36030"/>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4498765" y="2308404"/>
              <a:ext cx="35976" cy="36148"/>
            </a:xfrm>
            <a:custGeom>
              <a:rect b="b" l="l" r="r" t="t"/>
              <a:pathLst>
                <a:path extrusionOk="0" h="2138" w="2488">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4498765" y="2257005"/>
              <a:ext cx="35948" cy="36013"/>
            </a:xfrm>
            <a:custGeom>
              <a:rect b="b" l="l" r="r" t="t"/>
              <a:pathLst>
                <a:path extrusionOk="0" h="2130" w="2486">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4454677" y="2669075"/>
              <a:ext cx="35991" cy="36081"/>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4454677" y="2617541"/>
              <a:ext cx="35991" cy="36064"/>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4454677" y="2565990"/>
              <a:ext cx="35991" cy="36148"/>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4454677" y="2514439"/>
              <a:ext cx="35991" cy="3614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a:off x="4454677" y="2308404"/>
              <a:ext cx="35991" cy="36148"/>
            </a:xfrm>
            <a:custGeom>
              <a:rect b="b" l="l" r="r" t="t"/>
              <a:pathLst>
                <a:path extrusionOk="0" h="2138" w="2489">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4410603" y="2720626"/>
              <a:ext cx="36179" cy="36131"/>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4410603" y="2669075"/>
              <a:ext cx="36107" cy="36081"/>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4410603" y="2617541"/>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4410603" y="2565990"/>
              <a:ext cx="36107" cy="36148"/>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1"/>
            <p:cNvSpPr/>
            <p:nvPr/>
          </p:nvSpPr>
          <p:spPr>
            <a:xfrm>
              <a:off x="4410603" y="2514439"/>
              <a:ext cx="36107" cy="36148"/>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4410603" y="2463040"/>
              <a:ext cx="36107" cy="36030"/>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4410603" y="2411506"/>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4366514" y="2772160"/>
              <a:ext cx="36107" cy="36148"/>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4366514" y="2720626"/>
              <a:ext cx="36193" cy="36131"/>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4366514" y="2669075"/>
              <a:ext cx="36107" cy="36081"/>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4366514" y="2565990"/>
              <a:ext cx="36107" cy="36148"/>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4366514" y="2463040"/>
              <a:ext cx="36107" cy="36030"/>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4366514" y="2411506"/>
              <a:ext cx="36107" cy="36064"/>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4366514" y="2359955"/>
              <a:ext cx="36107" cy="36081"/>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4322556" y="2772160"/>
              <a:ext cx="35976" cy="36148"/>
            </a:xfrm>
            <a:custGeom>
              <a:rect b="b" l="l" r="r" t="t"/>
              <a:pathLst>
                <a:path extrusionOk="0" h="2138" w="2488">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4322556" y="2720626"/>
              <a:ext cx="36063" cy="36131"/>
            </a:xfrm>
            <a:custGeom>
              <a:rect b="b" l="l" r="r" t="t"/>
              <a:pathLst>
                <a:path extrusionOk="0" h="2137" w="2494">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1"/>
            <p:cNvSpPr/>
            <p:nvPr/>
          </p:nvSpPr>
          <p:spPr>
            <a:xfrm>
              <a:off x="4322556" y="2669075"/>
              <a:ext cx="35976" cy="36081"/>
            </a:xfrm>
            <a:custGeom>
              <a:rect b="b" l="l" r="r" t="t"/>
              <a:pathLst>
                <a:path extrusionOk="0" h="2134" w="2488">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1"/>
            <p:cNvSpPr/>
            <p:nvPr/>
          </p:nvSpPr>
          <p:spPr>
            <a:xfrm>
              <a:off x="4322556" y="2411506"/>
              <a:ext cx="35976" cy="36064"/>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1"/>
            <p:cNvSpPr/>
            <p:nvPr/>
          </p:nvSpPr>
          <p:spPr>
            <a:xfrm>
              <a:off x="4278467" y="2463040"/>
              <a:ext cx="35991" cy="36030"/>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1"/>
            <p:cNvSpPr/>
            <p:nvPr/>
          </p:nvSpPr>
          <p:spPr>
            <a:xfrm>
              <a:off x="4190305" y="2308404"/>
              <a:ext cx="36107" cy="36148"/>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1"/>
            <p:cNvSpPr/>
            <p:nvPr/>
          </p:nvSpPr>
          <p:spPr>
            <a:xfrm>
              <a:off x="4146346" y="2359955"/>
              <a:ext cx="35976" cy="36081"/>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1"/>
            <p:cNvSpPr/>
            <p:nvPr/>
          </p:nvSpPr>
          <p:spPr>
            <a:xfrm>
              <a:off x="4146346" y="2308404"/>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1"/>
            <p:cNvSpPr/>
            <p:nvPr/>
          </p:nvSpPr>
          <p:spPr>
            <a:xfrm>
              <a:off x="4102258" y="2359955"/>
              <a:ext cx="35991" cy="36081"/>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p:cNvSpPr/>
            <p:nvPr/>
          </p:nvSpPr>
          <p:spPr>
            <a:xfrm>
              <a:off x="4102258" y="2308404"/>
              <a:ext cx="35991" cy="36148"/>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1"/>
            <p:cNvSpPr/>
            <p:nvPr/>
          </p:nvSpPr>
          <p:spPr>
            <a:xfrm>
              <a:off x="4102258" y="2102369"/>
              <a:ext cx="35991" cy="36148"/>
            </a:xfrm>
            <a:custGeom>
              <a:rect b="b" l="l" r="r" t="t"/>
              <a:pathLst>
                <a:path extrusionOk="0" h="2138" w="2489">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1"/>
            <p:cNvSpPr/>
            <p:nvPr/>
          </p:nvSpPr>
          <p:spPr>
            <a:xfrm>
              <a:off x="4102258" y="2050835"/>
              <a:ext cx="35991" cy="3614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p:cNvSpPr/>
            <p:nvPr/>
          </p:nvSpPr>
          <p:spPr>
            <a:xfrm>
              <a:off x="4102258" y="1999436"/>
              <a:ext cx="35991" cy="36064"/>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p:cNvSpPr/>
            <p:nvPr/>
          </p:nvSpPr>
          <p:spPr>
            <a:xfrm>
              <a:off x="4102258" y="1947885"/>
              <a:ext cx="35991" cy="36081"/>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1"/>
            <p:cNvSpPr/>
            <p:nvPr/>
          </p:nvSpPr>
          <p:spPr>
            <a:xfrm>
              <a:off x="4058184" y="220547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1"/>
            <p:cNvSpPr/>
            <p:nvPr/>
          </p:nvSpPr>
          <p:spPr>
            <a:xfrm>
              <a:off x="4058184" y="2153920"/>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1"/>
            <p:cNvSpPr/>
            <p:nvPr/>
          </p:nvSpPr>
          <p:spPr>
            <a:xfrm>
              <a:off x="4058184" y="2102369"/>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1"/>
            <p:cNvSpPr/>
            <p:nvPr/>
          </p:nvSpPr>
          <p:spPr>
            <a:xfrm>
              <a:off x="4058184" y="2050835"/>
              <a:ext cx="35976" cy="3614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1"/>
            <p:cNvSpPr/>
            <p:nvPr/>
          </p:nvSpPr>
          <p:spPr>
            <a:xfrm>
              <a:off x="4058184" y="1999436"/>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1"/>
            <p:cNvSpPr/>
            <p:nvPr/>
          </p:nvSpPr>
          <p:spPr>
            <a:xfrm>
              <a:off x="4058184" y="1947885"/>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1"/>
            <p:cNvSpPr/>
            <p:nvPr/>
          </p:nvSpPr>
          <p:spPr>
            <a:xfrm>
              <a:off x="4058184" y="189635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1"/>
            <p:cNvSpPr/>
            <p:nvPr/>
          </p:nvSpPr>
          <p:spPr>
            <a:xfrm>
              <a:off x="4014095" y="2257005"/>
              <a:ext cx="35948" cy="36013"/>
            </a:xfrm>
            <a:custGeom>
              <a:rect b="b" l="l" r="r" t="t"/>
              <a:pathLst>
                <a:path extrusionOk="0" h="2130" w="2486">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1"/>
            <p:cNvSpPr/>
            <p:nvPr/>
          </p:nvSpPr>
          <p:spPr>
            <a:xfrm>
              <a:off x="4014095" y="2205471"/>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p:cNvSpPr/>
            <p:nvPr/>
          </p:nvSpPr>
          <p:spPr>
            <a:xfrm>
              <a:off x="4014095" y="2153920"/>
              <a:ext cx="35991" cy="36081"/>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a:off x="4014095" y="2102369"/>
              <a:ext cx="35991" cy="3614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a:off x="4014095" y="2050835"/>
              <a:ext cx="35991" cy="3614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1"/>
            <p:cNvSpPr/>
            <p:nvPr/>
          </p:nvSpPr>
          <p:spPr>
            <a:xfrm>
              <a:off x="4014095" y="1999436"/>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p:nvPr/>
          </p:nvSpPr>
          <p:spPr>
            <a:xfrm>
              <a:off x="4014095" y="1947885"/>
              <a:ext cx="35991" cy="36081"/>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1"/>
            <p:cNvSpPr/>
            <p:nvPr/>
          </p:nvSpPr>
          <p:spPr>
            <a:xfrm>
              <a:off x="4014095" y="1896351"/>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a:off x="3970021" y="2257005"/>
              <a:ext cx="35976" cy="3601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a:off x="3970021" y="220547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1"/>
            <p:cNvSpPr/>
            <p:nvPr/>
          </p:nvSpPr>
          <p:spPr>
            <a:xfrm>
              <a:off x="3970021" y="2153920"/>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1"/>
            <p:cNvSpPr/>
            <p:nvPr/>
          </p:nvSpPr>
          <p:spPr>
            <a:xfrm>
              <a:off x="3970021" y="2102369"/>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a:off x="3970021" y="2050835"/>
              <a:ext cx="35976" cy="3614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a:off x="3970021" y="1999436"/>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a:off x="3970021" y="1947885"/>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3970021" y="189635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a:off x="3926048" y="2257005"/>
              <a:ext cx="35991" cy="3601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1"/>
            <p:cNvSpPr/>
            <p:nvPr/>
          </p:nvSpPr>
          <p:spPr>
            <a:xfrm>
              <a:off x="3926048" y="220547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p:nvPr/>
          </p:nvSpPr>
          <p:spPr>
            <a:xfrm>
              <a:off x="3926048" y="2153920"/>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a:off x="3926048" y="2102369"/>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1"/>
            <p:cNvSpPr/>
            <p:nvPr/>
          </p:nvSpPr>
          <p:spPr>
            <a:xfrm>
              <a:off x="3926048" y="2050835"/>
              <a:ext cx="35991" cy="36148"/>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3926048" y="1999436"/>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1"/>
            <p:cNvSpPr/>
            <p:nvPr/>
          </p:nvSpPr>
          <p:spPr>
            <a:xfrm>
              <a:off x="3926048" y="1947885"/>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1"/>
            <p:cNvSpPr/>
            <p:nvPr/>
          </p:nvSpPr>
          <p:spPr>
            <a:xfrm>
              <a:off x="3926048" y="189635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a:off x="3881974" y="2308404"/>
              <a:ext cx="35976" cy="3614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1"/>
            <p:cNvSpPr/>
            <p:nvPr/>
          </p:nvSpPr>
          <p:spPr>
            <a:xfrm>
              <a:off x="3881974" y="2257005"/>
              <a:ext cx="35976" cy="3601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1"/>
            <p:cNvSpPr/>
            <p:nvPr/>
          </p:nvSpPr>
          <p:spPr>
            <a:xfrm>
              <a:off x="3881974" y="220547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1"/>
            <p:cNvSpPr/>
            <p:nvPr/>
          </p:nvSpPr>
          <p:spPr>
            <a:xfrm>
              <a:off x="3881974" y="2153920"/>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1"/>
            <p:cNvSpPr/>
            <p:nvPr/>
          </p:nvSpPr>
          <p:spPr>
            <a:xfrm>
              <a:off x="3881974" y="2102369"/>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1"/>
            <p:cNvSpPr/>
            <p:nvPr/>
          </p:nvSpPr>
          <p:spPr>
            <a:xfrm>
              <a:off x="3881974" y="2050835"/>
              <a:ext cx="35976" cy="3614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1"/>
            <p:cNvSpPr/>
            <p:nvPr/>
          </p:nvSpPr>
          <p:spPr>
            <a:xfrm>
              <a:off x="3881974" y="1999436"/>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1"/>
            <p:cNvSpPr/>
            <p:nvPr/>
          </p:nvSpPr>
          <p:spPr>
            <a:xfrm>
              <a:off x="3881974" y="1947885"/>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1"/>
            <p:cNvSpPr/>
            <p:nvPr/>
          </p:nvSpPr>
          <p:spPr>
            <a:xfrm>
              <a:off x="3881974" y="189635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1"/>
            <p:cNvSpPr/>
            <p:nvPr/>
          </p:nvSpPr>
          <p:spPr>
            <a:xfrm>
              <a:off x="3837886" y="2359955"/>
              <a:ext cx="35991" cy="36081"/>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p:nvPr/>
          </p:nvSpPr>
          <p:spPr>
            <a:xfrm>
              <a:off x="3837886" y="2308404"/>
              <a:ext cx="35991" cy="3614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1"/>
            <p:cNvSpPr/>
            <p:nvPr/>
          </p:nvSpPr>
          <p:spPr>
            <a:xfrm>
              <a:off x="3837886" y="2257005"/>
              <a:ext cx="35991" cy="3601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1"/>
            <p:cNvSpPr/>
            <p:nvPr/>
          </p:nvSpPr>
          <p:spPr>
            <a:xfrm>
              <a:off x="3837886" y="2205471"/>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1"/>
            <p:cNvSpPr/>
            <p:nvPr/>
          </p:nvSpPr>
          <p:spPr>
            <a:xfrm>
              <a:off x="3837886" y="2153920"/>
              <a:ext cx="35991" cy="36081"/>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1"/>
            <p:cNvSpPr/>
            <p:nvPr/>
          </p:nvSpPr>
          <p:spPr>
            <a:xfrm>
              <a:off x="3837886" y="2102369"/>
              <a:ext cx="35991" cy="3614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1"/>
            <p:cNvSpPr/>
            <p:nvPr/>
          </p:nvSpPr>
          <p:spPr>
            <a:xfrm>
              <a:off x="3837886" y="2050835"/>
              <a:ext cx="35991" cy="3614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1"/>
            <p:cNvSpPr/>
            <p:nvPr/>
          </p:nvSpPr>
          <p:spPr>
            <a:xfrm>
              <a:off x="3837886" y="1999436"/>
              <a:ext cx="35991" cy="36131"/>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1"/>
            <p:cNvSpPr/>
            <p:nvPr/>
          </p:nvSpPr>
          <p:spPr>
            <a:xfrm>
              <a:off x="3837886" y="1947885"/>
              <a:ext cx="35991" cy="36081"/>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1"/>
            <p:cNvSpPr/>
            <p:nvPr/>
          </p:nvSpPr>
          <p:spPr>
            <a:xfrm>
              <a:off x="3837886" y="1896351"/>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3793812" y="2359955"/>
              <a:ext cx="36092" cy="36081"/>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3793812" y="2308404"/>
              <a:ext cx="36092" cy="36148"/>
            </a:xfrm>
            <a:custGeom>
              <a:rect b="b" l="l" r="r" t="t"/>
              <a:pathLst>
                <a:path extrusionOk="0" h="2138" w="2496">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1"/>
            <p:cNvSpPr/>
            <p:nvPr/>
          </p:nvSpPr>
          <p:spPr>
            <a:xfrm>
              <a:off x="3793812" y="2257005"/>
              <a:ext cx="36092" cy="36013"/>
            </a:xfrm>
            <a:custGeom>
              <a:rect b="b" l="l" r="r" t="t"/>
              <a:pathLst>
                <a:path extrusionOk="0" h="2130" w="2496">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1"/>
            <p:cNvSpPr/>
            <p:nvPr/>
          </p:nvSpPr>
          <p:spPr>
            <a:xfrm>
              <a:off x="3793812" y="2205471"/>
              <a:ext cx="36092" cy="36064"/>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3793812" y="2153920"/>
              <a:ext cx="36092" cy="36081"/>
            </a:xfrm>
            <a:custGeom>
              <a:rect b="b" l="l" r="r" t="t"/>
              <a:pathLst>
                <a:path extrusionOk="0" h="2134" w="2496">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1"/>
            <p:cNvSpPr/>
            <p:nvPr/>
          </p:nvSpPr>
          <p:spPr>
            <a:xfrm>
              <a:off x="3793812" y="2102369"/>
              <a:ext cx="36092" cy="3614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1"/>
            <p:cNvSpPr/>
            <p:nvPr/>
          </p:nvSpPr>
          <p:spPr>
            <a:xfrm>
              <a:off x="3793812" y="2050835"/>
              <a:ext cx="36092" cy="36148"/>
            </a:xfrm>
            <a:custGeom>
              <a:rect b="b" l="l" r="r" t="t"/>
              <a:pathLst>
                <a:path extrusionOk="0" h="2138" w="2496">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1"/>
            <p:cNvSpPr/>
            <p:nvPr/>
          </p:nvSpPr>
          <p:spPr>
            <a:xfrm>
              <a:off x="3793812" y="1999436"/>
              <a:ext cx="36092" cy="36064"/>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1"/>
            <p:cNvSpPr/>
            <p:nvPr/>
          </p:nvSpPr>
          <p:spPr>
            <a:xfrm>
              <a:off x="3793812" y="1947885"/>
              <a:ext cx="36092" cy="36081"/>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1"/>
            <p:cNvSpPr/>
            <p:nvPr/>
          </p:nvSpPr>
          <p:spPr>
            <a:xfrm>
              <a:off x="3793812" y="1896351"/>
              <a:ext cx="36092" cy="36064"/>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1"/>
            <p:cNvSpPr/>
            <p:nvPr/>
          </p:nvSpPr>
          <p:spPr>
            <a:xfrm>
              <a:off x="3749839" y="2308404"/>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1"/>
            <p:cNvSpPr/>
            <p:nvPr/>
          </p:nvSpPr>
          <p:spPr>
            <a:xfrm>
              <a:off x="3749839" y="2257005"/>
              <a:ext cx="35991" cy="3601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1"/>
            <p:cNvSpPr/>
            <p:nvPr/>
          </p:nvSpPr>
          <p:spPr>
            <a:xfrm>
              <a:off x="3749839" y="220547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1"/>
            <p:cNvSpPr/>
            <p:nvPr/>
          </p:nvSpPr>
          <p:spPr>
            <a:xfrm>
              <a:off x="3749839" y="2153920"/>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1"/>
            <p:cNvSpPr/>
            <p:nvPr/>
          </p:nvSpPr>
          <p:spPr>
            <a:xfrm>
              <a:off x="3749839" y="2102369"/>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1"/>
            <p:cNvSpPr/>
            <p:nvPr/>
          </p:nvSpPr>
          <p:spPr>
            <a:xfrm>
              <a:off x="3749839" y="2050835"/>
              <a:ext cx="35991" cy="36148"/>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1"/>
            <p:cNvSpPr/>
            <p:nvPr/>
          </p:nvSpPr>
          <p:spPr>
            <a:xfrm>
              <a:off x="3749839" y="1999436"/>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1"/>
            <p:cNvSpPr/>
            <p:nvPr/>
          </p:nvSpPr>
          <p:spPr>
            <a:xfrm>
              <a:off x="3749839" y="1947885"/>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1"/>
            <p:cNvSpPr/>
            <p:nvPr/>
          </p:nvSpPr>
          <p:spPr>
            <a:xfrm>
              <a:off x="3749839" y="189635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1"/>
            <p:cNvSpPr/>
            <p:nvPr/>
          </p:nvSpPr>
          <p:spPr>
            <a:xfrm>
              <a:off x="3705765" y="2102369"/>
              <a:ext cx="35976" cy="36148"/>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1"/>
            <p:cNvSpPr/>
            <p:nvPr/>
          </p:nvSpPr>
          <p:spPr>
            <a:xfrm>
              <a:off x="3705765" y="2050835"/>
              <a:ext cx="35976" cy="36148"/>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1"/>
            <p:cNvSpPr/>
            <p:nvPr/>
          </p:nvSpPr>
          <p:spPr>
            <a:xfrm>
              <a:off x="3705765" y="1999436"/>
              <a:ext cx="35976" cy="36064"/>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1"/>
            <p:cNvSpPr/>
            <p:nvPr/>
          </p:nvSpPr>
          <p:spPr>
            <a:xfrm>
              <a:off x="3705765" y="1947885"/>
              <a:ext cx="35976" cy="36081"/>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1"/>
            <p:cNvSpPr/>
            <p:nvPr/>
          </p:nvSpPr>
          <p:spPr>
            <a:xfrm>
              <a:off x="3661560" y="2050835"/>
              <a:ext cx="35991" cy="36148"/>
            </a:xfrm>
            <a:custGeom>
              <a:rect b="b" l="l" r="r" t="t"/>
              <a:pathLst>
                <a:path extrusionOk="0" h="2138" w="2489">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1"/>
            <p:cNvSpPr/>
            <p:nvPr/>
          </p:nvSpPr>
          <p:spPr>
            <a:xfrm>
              <a:off x="3661560" y="1999436"/>
              <a:ext cx="35991" cy="36064"/>
            </a:xfrm>
            <a:custGeom>
              <a:rect b="b" l="l" r="r" t="t"/>
              <a:pathLst>
                <a:path extrusionOk="0" h="2133" w="2489">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1"/>
            <p:cNvSpPr/>
            <p:nvPr/>
          </p:nvSpPr>
          <p:spPr>
            <a:xfrm>
              <a:off x="3661560" y="1947885"/>
              <a:ext cx="35991" cy="36081"/>
            </a:xfrm>
            <a:custGeom>
              <a:rect b="b" l="l" r="r" t="t"/>
              <a:pathLst>
                <a:path extrusionOk="0" h="2134" w="2489">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1"/>
            <p:cNvSpPr/>
            <p:nvPr/>
          </p:nvSpPr>
          <p:spPr>
            <a:xfrm>
              <a:off x="3617472" y="2050835"/>
              <a:ext cx="36107" cy="36148"/>
            </a:xfrm>
            <a:custGeom>
              <a:rect b="b" l="l" r="r" t="t"/>
              <a:pathLst>
                <a:path extrusionOk="0" h="2138" w="2497">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1"/>
            <p:cNvSpPr/>
            <p:nvPr/>
          </p:nvSpPr>
          <p:spPr>
            <a:xfrm>
              <a:off x="3617472" y="1999436"/>
              <a:ext cx="36107" cy="36064"/>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1"/>
            <p:cNvSpPr/>
            <p:nvPr/>
          </p:nvSpPr>
          <p:spPr>
            <a:xfrm>
              <a:off x="3970021" y="3647850"/>
              <a:ext cx="35976" cy="36131"/>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1"/>
            <p:cNvSpPr/>
            <p:nvPr/>
          </p:nvSpPr>
          <p:spPr>
            <a:xfrm>
              <a:off x="3970021" y="3596434"/>
              <a:ext cx="36063" cy="36047"/>
            </a:xfrm>
            <a:custGeom>
              <a:rect b="b" l="l" r="r" t="t"/>
              <a:pathLst>
                <a:path extrusionOk="0" h="2132" w="2494">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1"/>
            <p:cNvSpPr/>
            <p:nvPr/>
          </p:nvSpPr>
          <p:spPr>
            <a:xfrm>
              <a:off x="3970021" y="3544900"/>
              <a:ext cx="36063" cy="36030"/>
            </a:xfrm>
            <a:custGeom>
              <a:rect b="b" l="l" r="r" t="t"/>
              <a:pathLst>
                <a:path extrusionOk="0" h="2131" w="2494">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1"/>
            <p:cNvSpPr/>
            <p:nvPr/>
          </p:nvSpPr>
          <p:spPr>
            <a:xfrm>
              <a:off x="3926048" y="3802604"/>
              <a:ext cx="35991" cy="36047"/>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1"/>
            <p:cNvSpPr/>
            <p:nvPr/>
          </p:nvSpPr>
          <p:spPr>
            <a:xfrm>
              <a:off x="3925933" y="3750935"/>
              <a:ext cx="36107" cy="36165"/>
            </a:xfrm>
            <a:custGeom>
              <a:rect b="b" l="l" r="r" t="t"/>
              <a:pathLst>
                <a:path extrusionOk="0" h="2139" w="2497">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1"/>
            <p:cNvSpPr/>
            <p:nvPr/>
          </p:nvSpPr>
          <p:spPr>
            <a:xfrm>
              <a:off x="3926048" y="3699384"/>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1"/>
            <p:cNvSpPr/>
            <p:nvPr/>
          </p:nvSpPr>
          <p:spPr>
            <a:xfrm>
              <a:off x="3926048" y="3647850"/>
              <a:ext cx="35991" cy="36131"/>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1"/>
            <p:cNvSpPr/>
            <p:nvPr/>
          </p:nvSpPr>
          <p:spPr>
            <a:xfrm>
              <a:off x="3926048" y="3596434"/>
              <a:ext cx="35991" cy="36047"/>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1"/>
            <p:cNvSpPr/>
            <p:nvPr/>
          </p:nvSpPr>
          <p:spPr>
            <a:xfrm>
              <a:off x="3926048" y="3544900"/>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1"/>
            <p:cNvSpPr/>
            <p:nvPr/>
          </p:nvSpPr>
          <p:spPr>
            <a:xfrm>
              <a:off x="3881974" y="3802604"/>
              <a:ext cx="35976" cy="36047"/>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1"/>
            <p:cNvSpPr/>
            <p:nvPr/>
          </p:nvSpPr>
          <p:spPr>
            <a:xfrm>
              <a:off x="3881974" y="3750935"/>
              <a:ext cx="36092" cy="36165"/>
            </a:xfrm>
            <a:custGeom>
              <a:rect b="b" l="l" r="r" t="t"/>
              <a:pathLst>
                <a:path extrusionOk="0" h="2139" w="2496">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1"/>
            <p:cNvSpPr/>
            <p:nvPr/>
          </p:nvSpPr>
          <p:spPr>
            <a:xfrm>
              <a:off x="3881974" y="3699384"/>
              <a:ext cx="35976" cy="3614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1"/>
            <p:cNvSpPr/>
            <p:nvPr/>
          </p:nvSpPr>
          <p:spPr>
            <a:xfrm>
              <a:off x="3881974" y="3647850"/>
              <a:ext cx="35976" cy="36131"/>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1"/>
            <p:cNvSpPr/>
            <p:nvPr/>
          </p:nvSpPr>
          <p:spPr>
            <a:xfrm>
              <a:off x="3881974" y="3596434"/>
              <a:ext cx="35976" cy="36047"/>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1"/>
            <p:cNvSpPr/>
            <p:nvPr/>
          </p:nvSpPr>
          <p:spPr>
            <a:xfrm>
              <a:off x="3881974" y="3544900"/>
              <a:ext cx="35976" cy="36081"/>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1"/>
            <p:cNvSpPr/>
            <p:nvPr/>
          </p:nvSpPr>
          <p:spPr>
            <a:xfrm>
              <a:off x="3837886" y="3854020"/>
              <a:ext cx="35991" cy="36165"/>
            </a:xfrm>
            <a:custGeom>
              <a:rect b="b" l="l" r="r" t="t"/>
              <a:pathLst>
                <a:path extrusionOk="0" h="2139" w="2489">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1"/>
            <p:cNvSpPr/>
            <p:nvPr/>
          </p:nvSpPr>
          <p:spPr>
            <a:xfrm>
              <a:off x="3837886" y="3802604"/>
              <a:ext cx="35991" cy="36047"/>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1"/>
            <p:cNvSpPr/>
            <p:nvPr/>
          </p:nvSpPr>
          <p:spPr>
            <a:xfrm>
              <a:off x="3837886" y="3750935"/>
              <a:ext cx="36107" cy="36165"/>
            </a:xfrm>
            <a:custGeom>
              <a:rect b="b" l="l" r="r" t="t"/>
              <a:pathLst>
                <a:path extrusionOk="0" h="2139" w="2497">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1"/>
            <p:cNvSpPr/>
            <p:nvPr/>
          </p:nvSpPr>
          <p:spPr>
            <a:xfrm>
              <a:off x="3837886" y="3699384"/>
              <a:ext cx="35991" cy="36148"/>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1"/>
            <p:cNvSpPr/>
            <p:nvPr/>
          </p:nvSpPr>
          <p:spPr>
            <a:xfrm>
              <a:off x="3837886" y="3647850"/>
              <a:ext cx="35991" cy="36165"/>
            </a:xfrm>
            <a:custGeom>
              <a:rect b="b" l="l" r="r" t="t"/>
              <a:pathLst>
                <a:path extrusionOk="0" h="2139" w="2489">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1"/>
            <p:cNvSpPr/>
            <p:nvPr/>
          </p:nvSpPr>
          <p:spPr>
            <a:xfrm>
              <a:off x="3837886" y="3596434"/>
              <a:ext cx="35991" cy="36047"/>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1"/>
            <p:cNvSpPr/>
            <p:nvPr/>
          </p:nvSpPr>
          <p:spPr>
            <a:xfrm>
              <a:off x="3837886" y="3544900"/>
              <a:ext cx="35991" cy="36081"/>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1"/>
            <p:cNvSpPr/>
            <p:nvPr/>
          </p:nvSpPr>
          <p:spPr>
            <a:xfrm>
              <a:off x="3837886" y="3493349"/>
              <a:ext cx="35991" cy="36081"/>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1"/>
            <p:cNvSpPr/>
            <p:nvPr/>
          </p:nvSpPr>
          <p:spPr>
            <a:xfrm>
              <a:off x="3793812" y="3957105"/>
              <a:ext cx="36092" cy="36081"/>
            </a:xfrm>
            <a:custGeom>
              <a:rect b="b" l="l" r="r" t="t"/>
              <a:pathLst>
                <a:path extrusionOk="0" h="2134" w="2496">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1"/>
            <p:cNvSpPr/>
            <p:nvPr/>
          </p:nvSpPr>
          <p:spPr>
            <a:xfrm>
              <a:off x="3793812" y="3905554"/>
              <a:ext cx="36092" cy="36081"/>
            </a:xfrm>
            <a:custGeom>
              <a:rect b="b" l="l" r="r" t="t"/>
              <a:pathLst>
                <a:path extrusionOk="0" h="2134" w="2496">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1"/>
            <p:cNvSpPr/>
            <p:nvPr/>
          </p:nvSpPr>
          <p:spPr>
            <a:xfrm>
              <a:off x="3793812" y="3854020"/>
              <a:ext cx="35976" cy="36165"/>
            </a:xfrm>
            <a:custGeom>
              <a:rect b="b" l="l" r="r" t="t"/>
              <a:pathLst>
                <a:path extrusionOk="0" h="2139" w="2488">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1"/>
            <p:cNvSpPr/>
            <p:nvPr/>
          </p:nvSpPr>
          <p:spPr>
            <a:xfrm>
              <a:off x="3793812" y="3802604"/>
              <a:ext cx="35976" cy="36047"/>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1"/>
            <p:cNvSpPr/>
            <p:nvPr/>
          </p:nvSpPr>
          <p:spPr>
            <a:xfrm>
              <a:off x="3793812" y="3750935"/>
              <a:ext cx="36092" cy="36165"/>
            </a:xfrm>
            <a:custGeom>
              <a:rect b="b" l="l" r="r" t="t"/>
              <a:pathLst>
                <a:path extrusionOk="0" h="2139" w="2496">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1"/>
            <p:cNvSpPr/>
            <p:nvPr/>
          </p:nvSpPr>
          <p:spPr>
            <a:xfrm>
              <a:off x="3793812" y="3699384"/>
              <a:ext cx="36092" cy="36148"/>
            </a:xfrm>
            <a:custGeom>
              <a:rect b="b" l="l" r="r" t="t"/>
              <a:pathLst>
                <a:path extrusionOk="0" h="2138" w="2496">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1"/>
            <p:cNvSpPr/>
            <p:nvPr/>
          </p:nvSpPr>
          <p:spPr>
            <a:xfrm>
              <a:off x="3793812" y="3647850"/>
              <a:ext cx="36092" cy="36131"/>
            </a:xfrm>
            <a:custGeom>
              <a:rect b="b" l="l" r="r" t="t"/>
              <a:pathLst>
                <a:path extrusionOk="0" h="2137" w="2496">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1"/>
            <p:cNvSpPr/>
            <p:nvPr/>
          </p:nvSpPr>
          <p:spPr>
            <a:xfrm>
              <a:off x="3793812" y="3596434"/>
              <a:ext cx="35976" cy="36047"/>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1"/>
            <p:cNvSpPr/>
            <p:nvPr/>
          </p:nvSpPr>
          <p:spPr>
            <a:xfrm>
              <a:off x="3793812" y="3544900"/>
              <a:ext cx="36092" cy="36081"/>
            </a:xfrm>
            <a:custGeom>
              <a:rect b="b" l="l" r="r" t="t"/>
              <a:pathLst>
                <a:path extrusionOk="0" h="2134" w="2496">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1"/>
            <p:cNvSpPr/>
            <p:nvPr/>
          </p:nvSpPr>
          <p:spPr>
            <a:xfrm>
              <a:off x="3793812" y="3493349"/>
              <a:ext cx="36092" cy="36081"/>
            </a:xfrm>
            <a:custGeom>
              <a:rect b="b" l="l" r="r" t="t"/>
              <a:pathLst>
                <a:path extrusionOk="0" h="2134" w="2496">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1"/>
            <p:cNvSpPr/>
            <p:nvPr/>
          </p:nvSpPr>
          <p:spPr>
            <a:xfrm>
              <a:off x="3793812" y="3441815"/>
              <a:ext cx="36092" cy="36131"/>
            </a:xfrm>
            <a:custGeom>
              <a:rect b="b" l="l" r="r" t="t"/>
              <a:pathLst>
                <a:path extrusionOk="0" h="2137" w="2496">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1"/>
            <p:cNvSpPr/>
            <p:nvPr/>
          </p:nvSpPr>
          <p:spPr>
            <a:xfrm>
              <a:off x="3749839" y="4060055"/>
              <a:ext cx="35991" cy="36131"/>
            </a:xfrm>
            <a:custGeom>
              <a:rect b="b" l="l" r="r" t="t"/>
              <a:pathLst>
                <a:path extrusionOk="0" h="2137" w="2489">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1"/>
            <p:cNvSpPr/>
            <p:nvPr/>
          </p:nvSpPr>
          <p:spPr>
            <a:xfrm>
              <a:off x="3749839" y="4008639"/>
              <a:ext cx="35991" cy="36047"/>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1"/>
            <p:cNvSpPr/>
            <p:nvPr/>
          </p:nvSpPr>
          <p:spPr>
            <a:xfrm>
              <a:off x="3749839" y="3957105"/>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1"/>
            <p:cNvSpPr/>
            <p:nvPr/>
          </p:nvSpPr>
          <p:spPr>
            <a:xfrm>
              <a:off x="3749839" y="3905554"/>
              <a:ext cx="35991" cy="36081"/>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1"/>
            <p:cNvSpPr/>
            <p:nvPr/>
          </p:nvSpPr>
          <p:spPr>
            <a:xfrm>
              <a:off x="3749723" y="3854020"/>
              <a:ext cx="36107" cy="36165"/>
            </a:xfrm>
            <a:custGeom>
              <a:rect b="b" l="l" r="r" t="t"/>
              <a:pathLst>
                <a:path extrusionOk="0" h="2139" w="2497">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1"/>
            <p:cNvSpPr/>
            <p:nvPr/>
          </p:nvSpPr>
          <p:spPr>
            <a:xfrm>
              <a:off x="3749723" y="3802604"/>
              <a:ext cx="36107" cy="36047"/>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1"/>
            <p:cNvSpPr/>
            <p:nvPr/>
          </p:nvSpPr>
          <p:spPr>
            <a:xfrm>
              <a:off x="3749723" y="3750935"/>
              <a:ext cx="36107" cy="36165"/>
            </a:xfrm>
            <a:custGeom>
              <a:rect b="b" l="l" r="r" t="t"/>
              <a:pathLst>
                <a:path extrusionOk="0" h="2139" w="2497">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1"/>
            <p:cNvSpPr/>
            <p:nvPr/>
          </p:nvSpPr>
          <p:spPr>
            <a:xfrm>
              <a:off x="3749839" y="3699384"/>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1"/>
            <p:cNvSpPr/>
            <p:nvPr/>
          </p:nvSpPr>
          <p:spPr>
            <a:xfrm>
              <a:off x="3749839" y="3647850"/>
              <a:ext cx="35991" cy="36131"/>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1"/>
            <p:cNvSpPr/>
            <p:nvPr/>
          </p:nvSpPr>
          <p:spPr>
            <a:xfrm>
              <a:off x="3749723" y="3596434"/>
              <a:ext cx="36107" cy="36047"/>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1"/>
            <p:cNvSpPr/>
            <p:nvPr/>
          </p:nvSpPr>
          <p:spPr>
            <a:xfrm>
              <a:off x="3749723" y="3544900"/>
              <a:ext cx="36107" cy="36081"/>
            </a:xfrm>
            <a:custGeom>
              <a:rect b="b" l="l" r="r" t="t"/>
              <a:pathLst>
                <a:path extrusionOk="0" h="2134" w="2497">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1"/>
            <p:cNvSpPr/>
            <p:nvPr/>
          </p:nvSpPr>
          <p:spPr>
            <a:xfrm>
              <a:off x="3749723" y="3493349"/>
              <a:ext cx="36107" cy="36081"/>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1"/>
            <p:cNvSpPr/>
            <p:nvPr/>
          </p:nvSpPr>
          <p:spPr>
            <a:xfrm>
              <a:off x="3749723" y="3441815"/>
              <a:ext cx="36107" cy="36131"/>
            </a:xfrm>
            <a:custGeom>
              <a:rect b="b" l="l" r="r" t="t"/>
              <a:pathLst>
                <a:path extrusionOk="0" h="2137" w="2497">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1"/>
            <p:cNvSpPr/>
            <p:nvPr/>
          </p:nvSpPr>
          <p:spPr>
            <a:xfrm>
              <a:off x="3749723" y="3390264"/>
              <a:ext cx="36107" cy="36148"/>
            </a:xfrm>
            <a:custGeom>
              <a:rect b="b" l="l" r="r" t="t"/>
              <a:pathLst>
                <a:path extrusionOk="0" h="2138" w="2497">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1"/>
            <p:cNvSpPr/>
            <p:nvPr/>
          </p:nvSpPr>
          <p:spPr>
            <a:xfrm>
              <a:off x="3705765" y="4111589"/>
              <a:ext cx="35976" cy="36148"/>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1"/>
            <p:cNvSpPr/>
            <p:nvPr/>
          </p:nvSpPr>
          <p:spPr>
            <a:xfrm>
              <a:off x="3705765" y="4060055"/>
              <a:ext cx="35976" cy="36131"/>
            </a:xfrm>
            <a:custGeom>
              <a:rect b="b" l="l" r="r" t="t"/>
              <a:pathLst>
                <a:path extrusionOk="0" h="2137" w="2488">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1"/>
            <p:cNvSpPr/>
            <p:nvPr/>
          </p:nvSpPr>
          <p:spPr>
            <a:xfrm>
              <a:off x="3705765" y="4008639"/>
              <a:ext cx="35976" cy="36047"/>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1"/>
            <p:cNvSpPr/>
            <p:nvPr/>
          </p:nvSpPr>
          <p:spPr>
            <a:xfrm>
              <a:off x="3705765" y="3957105"/>
              <a:ext cx="35976" cy="36081"/>
            </a:xfrm>
            <a:custGeom>
              <a:rect b="b" l="l" r="r" t="t"/>
              <a:pathLst>
                <a:path extrusionOk="0" h="2134" w="2488">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1"/>
            <p:cNvSpPr/>
            <p:nvPr/>
          </p:nvSpPr>
          <p:spPr>
            <a:xfrm>
              <a:off x="3705765" y="3905554"/>
              <a:ext cx="35976" cy="36081"/>
            </a:xfrm>
            <a:custGeom>
              <a:rect b="b" l="l" r="r" t="t"/>
              <a:pathLst>
                <a:path extrusionOk="0" h="2134" w="2488">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1"/>
            <p:cNvSpPr/>
            <p:nvPr/>
          </p:nvSpPr>
          <p:spPr>
            <a:xfrm>
              <a:off x="3705634" y="3854020"/>
              <a:ext cx="36107" cy="36165"/>
            </a:xfrm>
            <a:custGeom>
              <a:rect b="b" l="l" r="r" t="t"/>
              <a:pathLst>
                <a:path extrusionOk="0" h="2139" w="2497">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1"/>
            <p:cNvSpPr/>
            <p:nvPr/>
          </p:nvSpPr>
          <p:spPr>
            <a:xfrm>
              <a:off x="3705765" y="3802604"/>
              <a:ext cx="35976" cy="36047"/>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1"/>
            <p:cNvSpPr/>
            <p:nvPr/>
          </p:nvSpPr>
          <p:spPr>
            <a:xfrm>
              <a:off x="3705634" y="3750935"/>
              <a:ext cx="36222" cy="36165"/>
            </a:xfrm>
            <a:custGeom>
              <a:rect b="b" l="l" r="r" t="t"/>
              <a:pathLst>
                <a:path extrusionOk="0" h="2139" w="2505">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1"/>
            <p:cNvSpPr/>
            <p:nvPr/>
          </p:nvSpPr>
          <p:spPr>
            <a:xfrm>
              <a:off x="3705765" y="3699384"/>
              <a:ext cx="35976" cy="36148"/>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1"/>
            <p:cNvSpPr/>
            <p:nvPr/>
          </p:nvSpPr>
          <p:spPr>
            <a:xfrm>
              <a:off x="3705765" y="3647850"/>
              <a:ext cx="35976" cy="36131"/>
            </a:xfrm>
            <a:custGeom>
              <a:rect b="b" l="l" r="r" t="t"/>
              <a:pathLst>
                <a:path extrusionOk="0" h="2137" w="2488">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1"/>
            <p:cNvSpPr/>
            <p:nvPr/>
          </p:nvSpPr>
          <p:spPr>
            <a:xfrm>
              <a:off x="3705765" y="3596434"/>
              <a:ext cx="35976" cy="36047"/>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1"/>
            <p:cNvSpPr/>
            <p:nvPr/>
          </p:nvSpPr>
          <p:spPr>
            <a:xfrm>
              <a:off x="3705765" y="3544900"/>
              <a:ext cx="35976" cy="36081"/>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1"/>
            <p:cNvSpPr/>
            <p:nvPr/>
          </p:nvSpPr>
          <p:spPr>
            <a:xfrm>
              <a:off x="3705765" y="3493349"/>
              <a:ext cx="35976" cy="36081"/>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1"/>
            <p:cNvSpPr/>
            <p:nvPr/>
          </p:nvSpPr>
          <p:spPr>
            <a:xfrm>
              <a:off x="3705678" y="3441815"/>
              <a:ext cx="36063" cy="36131"/>
            </a:xfrm>
            <a:custGeom>
              <a:rect b="b" l="l" r="r" t="t"/>
              <a:pathLst>
                <a:path extrusionOk="0" h="2137" w="2494">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1"/>
            <p:cNvSpPr/>
            <p:nvPr/>
          </p:nvSpPr>
          <p:spPr>
            <a:xfrm>
              <a:off x="3705678" y="3390264"/>
              <a:ext cx="36063" cy="36148"/>
            </a:xfrm>
            <a:custGeom>
              <a:rect b="b" l="l" r="r" t="t"/>
              <a:pathLst>
                <a:path extrusionOk="0" h="2138" w="2494">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1"/>
            <p:cNvSpPr/>
            <p:nvPr/>
          </p:nvSpPr>
          <p:spPr>
            <a:xfrm>
              <a:off x="3705765" y="3338865"/>
              <a:ext cx="35976" cy="36030"/>
            </a:xfrm>
            <a:custGeom>
              <a:rect b="b" l="l" r="r" t="t"/>
              <a:pathLst>
                <a:path extrusionOk="0" h="2131" w="2488">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1"/>
            <p:cNvSpPr/>
            <p:nvPr/>
          </p:nvSpPr>
          <p:spPr>
            <a:xfrm>
              <a:off x="3705765" y="2565990"/>
              <a:ext cx="35976" cy="36148"/>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1"/>
            <p:cNvSpPr/>
            <p:nvPr/>
          </p:nvSpPr>
          <p:spPr>
            <a:xfrm>
              <a:off x="3661560" y="4163140"/>
              <a:ext cx="35991" cy="36081"/>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1"/>
            <p:cNvSpPr/>
            <p:nvPr/>
          </p:nvSpPr>
          <p:spPr>
            <a:xfrm>
              <a:off x="3661560" y="4111589"/>
              <a:ext cx="35991" cy="36148"/>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1"/>
            <p:cNvSpPr/>
            <p:nvPr/>
          </p:nvSpPr>
          <p:spPr>
            <a:xfrm>
              <a:off x="3661560" y="4060055"/>
              <a:ext cx="35991" cy="36131"/>
            </a:xfrm>
            <a:custGeom>
              <a:rect b="b" l="l" r="r" t="t"/>
              <a:pathLst>
                <a:path extrusionOk="0" h="2137" w="2489">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1"/>
            <p:cNvSpPr/>
            <p:nvPr/>
          </p:nvSpPr>
          <p:spPr>
            <a:xfrm>
              <a:off x="3661560" y="4008639"/>
              <a:ext cx="35991" cy="36013"/>
            </a:xfrm>
            <a:custGeom>
              <a:rect b="b" l="l" r="r" t="t"/>
              <a:pathLst>
                <a:path extrusionOk="0" h="2130" w="2489">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1"/>
            <p:cNvSpPr/>
            <p:nvPr/>
          </p:nvSpPr>
          <p:spPr>
            <a:xfrm>
              <a:off x="3661560" y="3957105"/>
              <a:ext cx="35991" cy="36081"/>
            </a:xfrm>
            <a:custGeom>
              <a:rect b="b" l="l" r="r" t="t"/>
              <a:pathLst>
                <a:path extrusionOk="0" h="2134" w="2489">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1"/>
            <p:cNvSpPr/>
            <p:nvPr/>
          </p:nvSpPr>
          <p:spPr>
            <a:xfrm>
              <a:off x="3661560" y="3905554"/>
              <a:ext cx="35991" cy="36081"/>
            </a:xfrm>
            <a:custGeom>
              <a:rect b="b" l="l" r="r" t="t"/>
              <a:pathLst>
                <a:path extrusionOk="0" h="2134" w="2489">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1"/>
            <p:cNvSpPr/>
            <p:nvPr/>
          </p:nvSpPr>
          <p:spPr>
            <a:xfrm>
              <a:off x="3661560" y="3854020"/>
              <a:ext cx="35991" cy="36165"/>
            </a:xfrm>
            <a:custGeom>
              <a:rect b="b" l="l" r="r" t="t"/>
              <a:pathLst>
                <a:path extrusionOk="0" h="2139" w="2489">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1"/>
            <p:cNvSpPr/>
            <p:nvPr/>
          </p:nvSpPr>
          <p:spPr>
            <a:xfrm>
              <a:off x="3661560" y="3802604"/>
              <a:ext cx="35991" cy="36047"/>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1"/>
            <p:cNvSpPr/>
            <p:nvPr/>
          </p:nvSpPr>
          <p:spPr>
            <a:xfrm>
              <a:off x="3661560" y="3750935"/>
              <a:ext cx="36107" cy="36165"/>
            </a:xfrm>
            <a:custGeom>
              <a:rect b="b" l="l" r="r" t="t"/>
              <a:pathLst>
                <a:path extrusionOk="0" h="2139" w="2497">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1"/>
            <p:cNvSpPr/>
            <p:nvPr/>
          </p:nvSpPr>
          <p:spPr>
            <a:xfrm>
              <a:off x="3661560" y="3699384"/>
              <a:ext cx="35991" cy="36148"/>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1"/>
            <p:cNvSpPr/>
            <p:nvPr/>
          </p:nvSpPr>
          <p:spPr>
            <a:xfrm>
              <a:off x="3661560" y="3647850"/>
              <a:ext cx="35991" cy="36131"/>
            </a:xfrm>
            <a:custGeom>
              <a:rect b="b" l="l" r="r" t="t"/>
              <a:pathLst>
                <a:path extrusionOk="0" h="2137" w="2489">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1"/>
            <p:cNvSpPr/>
            <p:nvPr/>
          </p:nvSpPr>
          <p:spPr>
            <a:xfrm>
              <a:off x="3661560" y="3596434"/>
              <a:ext cx="35991" cy="36047"/>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1"/>
            <p:cNvSpPr/>
            <p:nvPr/>
          </p:nvSpPr>
          <p:spPr>
            <a:xfrm>
              <a:off x="3661560" y="3544900"/>
              <a:ext cx="35991" cy="36081"/>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1"/>
            <p:cNvSpPr/>
            <p:nvPr/>
          </p:nvSpPr>
          <p:spPr>
            <a:xfrm>
              <a:off x="3661560" y="3493349"/>
              <a:ext cx="36107" cy="36081"/>
            </a:xfrm>
            <a:custGeom>
              <a:rect b="b" l="l" r="r" t="t"/>
              <a:pathLst>
                <a:path extrusionOk="0" h="2134" w="2497">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1"/>
            <p:cNvSpPr/>
            <p:nvPr/>
          </p:nvSpPr>
          <p:spPr>
            <a:xfrm>
              <a:off x="3661560" y="3441815"/>
              <a:ext cx="36107" cy="36131"/>
            </a:xfrm>
            <a:custGeom>
              <a:rect b="b" l="l" r="r" t="t"/>
              <a:pathLst>
                <a:path extrusionOk="0" h="2137" w="2497">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1"/>
            <p:cNvSpPr/>
            <p:nvPr/>
          </p:nvSpPr>
          <p:spPr>
            <a:xfrm>
              <a:off x="3661560" y="3390264"/>
              <a:ext cx="36107" cy="36182"/>
            </a:xfrm>
            <a:custGeom>
              <a:rect b="b" l="l" r="r" t="t"/>
              <a:pathLst>
                <a:path extrusionOk="0" h="2140" w="2497">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1"/>
            <p:cNvSpPr/>
            <p:nvPr/>
          </p:nvSpPr>
          <p:spPr>
            <a:xfrm>
              <a:off x="3661560" y="3338865"/>
              <a:ext cx="35991" cy="36047"/>
            </a:xfrm>
            <a:custGeom>
              <a:rect b="b" l="l" r="r" t="t"/>
              <a:pathLst>
                <a:path extrusionOk="0" h="2132" w="2489">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1"/>
            <p:cNvSpPr/>
            <p:nvPr/>
          </p:nvSpPr>
          <p:spPr>
            <a:xfrm>
              <a:off x="3661560" y="2669075"/>
              <a:ext cx="35991" cy="36081"/>
            </a:xfrm>
            <a:custGeom>
              <a:rect b="b" l="l" r="r" t="t"/>
              <a:pathLst>
                <a:path extrusionOk="0" h="2134" w="2489">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1"/>
            <p:cNvSpPr/>
            <p:nvPr/>
          </p:nvSpPr>
          <p:spPr>
            <a:xfrm>
              <a:off x="3661560" y="2565990"/>
              <a:ext cx="35991" cy="36148"/>
            </a:xfrm>
            <a:custGeom>
              <a:rect b="b" l="l" r="r" t="t"/>
              <a:pathLst>
                <a:path extrusionOk="0" h="2138" w="2489">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1"/>
            <p:cNvSpPr/>
            <p:nvPr/>
          </p:nvSpPr>
          <p:spPr>
            <a:xfrm>
              <a:off x="3661560" y="2514439"/>
              <a:ext cx="35991" cy="36148"/>
            </a:xfrm>
            <a:custGeom>
              <a:rect b="b" l="l" r="r" t="t"/>
              <a:pathLst>
                <a:path extrusionOk="0" h="2138" w="2489">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1"/>
            <p:cNvSpPr/>
            <p:nvPr/>
          </p:nvSpPr>
          <p:spPr>
            <a:xfrm>
              <a:off x="3617472" y="4317624"/>
              <a:ext cx="36107" cy="36148"/>
            </a:xfrm>
            <a:custGeom>
              <a:rect b="b" l="l" r="r" t="t"/>
              <a:pathLst>
                <a:path extrusionOk="0" h="2138" w="2497">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1"/>
            <p:cNvSpPr/>
            <p:nvPr/>
          </p:nvSpPr>
          <p:spPr>
            <a:xfrm>
              <a:off x="3617472" y="4163140"/>
              <a:ext cx="36107" cy="36081"/>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1"/>
            <p:cNvSpPr/>
            <p:nvPr/>
          </p:nvSpPr>
          <p:spPr>
            <a:xfrm>
              <a:off x="3617472" y="4111589"/>
              <a:ext cx="36107" cy="36148"/>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1"/>
            <p:cNvSpPr/>
            <p:nvPr/>
          </p:nvSpPr>
          <p:spPr>
            <a:xfrm>
              <a:off x="3617472" y="4060055"/>
              <a:ext cx="36107" cy="36131"/>
            </a:xfrm>
            <a:custGeom>
              <a:rect b="b" l="l" r="r" t="t"/>
              <a:pathLst>
                <a:path extrusionOk="0" h="2137" w="2497">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1"/>
            <p:cNvSpPr/>
            <p:nvPr/>
          </p:nvSpPr>
          <p:spPr>
            <a:xfrm>
              <a:off x="3617472" y="4008639"/>
              <a:ext cx="36107" cy="36047"/>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1"/>
            <p:cNvSpPr/>
            <p:nvPr/>
          </p:nvSpPr>
          <p:spPr>
            <a:xfrm>
              <a:off x="3617472" y="3957105"/>
              <a:ext cx="36107" cy="36081"/>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1"/>
            <p:cNvSpPr/>
            <p:nvPr/>
          </p:nvSpPr>
          <p:spPr>
            <a:xfrm>
              <a:off x="3617472" y="3905554"/>
              <a:ext cx="36107" cy="36081"/>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1"/>
            <p:cNvSpPr/>
            <p:nvPr/>
          </p:nvSpPr>
          <p:spPr>
            <a:xfrm>
              <a:off x="3617472" y="3854020"/>
              <a:ext cx="36107" cy="36165"/>
            </a:xfrm>
            <a:custGeom>
              <a:rect b="b" l="l" r="r" t="t"/>
              <a:pathLst>
                <a:path extrusionOk="0" h="2139" w="2497">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1"/>
            <p:cNvSpPr/>
            <p:nvPr/>
          </p:nvSpPr>
          <p:spPr>
            <a:xfrm>
              <a:off x="3617472" y="3802604"/>
              <a:ext cx="36107" cy="36047"/>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1"/>
            <p:cNvSpPr/>
            <p:nvPr/>
          </p:nvSpPr>
          <p:spPr>
            <a:xfrm>
              <a:off x="3617472" y="3750935"/>
              <a:ext cx="36107" cy="36165"/>
            </a:xfrm>
            <a:custGeom>
              <a:rect b="b" l="l" r="r" t="t"/>
              <a:pathLst>
                <a:path extrusionOk="0" h="2139" w="2497">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1"/>
            <p:cNvSpPr/>
            <p:nvPr/>
          </p:nvSpPr>
          <p:spPr>
            <a:xfrm>
              <a:off x="3617472" y="3699384"/>
              <a:ext cx="36107" cy="36148"/>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1"/>
            <p:cNvSpPr/>
            <p:nvPr/>
          </p:nvSpPr>
          <p:spPr>
            <a:xfrm>
              <a:off x="3617472" y="3647850"/>
              <a:ext cx="36107" cy="36131"/>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1"/>
            <p:cNvSpPr/>
            <p:nvPr/>
          </p:nvSpPr>
          <p:spPr>
            <a:xfrm>
              <a:off x="3617472" y="3596434"/>
              <a:ext cx="36107" cy="36047"/>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1"/>
            <p:cNvSpPr/>
            <p:nvPr/>
          </p:nvSpPr>
          <p:spPr>
            <a:xfrm>
              <a:off x="3617472" y="3544900"/>
              <a:ext cx="36107" cy="36081"/>
            </a:xfrm>
            <a:custGeom>
              <a:rect b="b" l="l" r="r" t="t"/>
              <a:pathLst>
                <a:path extrusionOk="0" h="2134" w="2497">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1"/>
            <p:cNvSpPr/>
            <p:nvPr/>
          </p:nvSpPr>
          <p:spPr>
            <a:xfrm>
              <a:off x="3617472" y="3493349"/>
              <a:ext cx="36107" cy="36081"/>
            </a:xfrm>
            <a:custGeom>
              <a:rect b="b" l="l" r="r" t="t"/>
              <a:pathLst>
                <a:path extrusionOk="0" h="2134" w="2497">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1"/>
            <p:cNvSpPr/>
            <p:nvPr/>
          </p:nvSpPr>
          <p:spPr>
            <a:xfrm>
              <a:off x="3617472" y="3441815"/>
              <a:ext cx="36107" cy="36131"/>
            </a:xfrm>
            <a:custGeom>
              <a:rect b="b" l="l" r="r" t="t"/>
              <a:pathLst>
                <a:path extrusionOk="0" h="2137" w="2497">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1"/>
            <p:cNvSpPr/>
            <p:nvPr/>
          </p:nvSpPr>
          <p:spPr>
            <a:xfrm>
              <a:off x="3617472" y="3390264"/>
              <a:ext cx="36107" cy="36148"/>
            </a:xfrm>
            <a:custGeom>
              <a:rect b="b" l="l" r="r" t="t"/>
              <a:pathLst>
                <a:path extrusionOk="0" h="2138" w="2497">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1"/>
            <p:cNvSpPr/>
            <p:nvPr/>
          </p:nvSpPr>
          <p:spPr>
            <a:xfrm>
              <a:off x="3617472" y="3338865"/>
              <a:ext cx="36107" cy="36030"/>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1"/>
            <p:cNvSpPr/>
            <p:nvPr/>
          </p:nvSpPr>
          <p:spPr>
            <a:xfrm>
              <a:off x="3617472" y="2669075"/>
              <a:ext cx="36107" cy="36081"/>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1"/>
            <p:cNvSpPr/>
            <p:nvPr/>
          </p:nvSpPr>
          <p:spPr>
            <a:xfrm>
              <a:off x="3617472" y="2565990"/>
              <a:ext cx="36107" cy="36148"/>
            </a:xfrm>
            <a:custGeom>
              <a:rect b="b" l="l" r="r" t="t"/>
              <a:pathLst>
                <a:path extrusionOk="0" h="2138" w="2497">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1"/>
            <p:cNvSpPr/>
            <p:nvPr/>
          </p:nvSpPr>
          <p:spPr>
            <a:xfrm>
              <a:off x="3617472" y="2514439"/>
              <a:ext cx="36107" cy="36148"/>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1"/>
            <p:cNvSpPr/>
            <p:nvPr/>
          </p:nvSpPr>
          <p:spPr>
            <a:xfrm>
              <a:off x="3617472" y="2463040"/>
              <a:ext cx="36107" cy="36030"/>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1"/>
            <p:cNvSpPr/>
            <p:nvPr/>
          </p:nvSpPr>
          <p:spPr>
            <a:xfrm>
              <a:off x="3617472" y="2411506"/>
              <a:ext cx="36107" cy="36064"/>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1"/>
            <p:cNvSpPr/>
            <p:nvPr/>
          </p:nvSpPr>
          <p:spPr>
            <a:xfrm>
              <a:off x="3617472" y="2257005"/>
              <a:ext cx="36107" cy="36013"/>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1"/>
            <p:cNvSpPr/>
            <p:nvPr/>
          </p:nvSpPr>
          <p:spPr>
            <a:xfrm>
              <a:off x="3617472" y="2205471"/>
              <a:ext cx="36107" cy="36064"/>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1"/>
            <p:cNvSpPr/>
            <p:nvPr/>
          </p:nvSpPr>
          <p:spPr>
            <a:xfrm>
              <a:off x="3617472" y="1896351"/>
              <a:ext cx="36107" cy="36064"/>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1"/>
            <p:cNvSpPr/>
            <p:nvPr/>
          </p:nvSpPr>
          <p:spPr>
            <a:xfrm>
              <a:off x="3573513" y="4317624"/>
              <a:ext cx="35991" cy="36148"/>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1"/>
            <p:cNvSpPr/>
            <p:nvPr/>
          </p:nvSpPr>
          <p:spPr>
            <a:xfrm>
              <a:off x="3573513" y="4266225"/>
              <a:ext cx="35991" cy="36030"/>
            </a:xfrm>
            <a:custGeom>
              <a:rect b="b" l="l" r="r" t="t"/>
              <a:pathLst>
                <a:path extrusionOk="0" h="2131" w="2489">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1"/>
            <p:cNvSpPr/>
            <p:nvPr/>
          </p:nvSpPr>
          <p:spPr>
            <a:xfrm>
              <a:off x="3573513" y="4214674"/>
              <a:ext cx="35991" cy="36047"/>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1"/>
            <p:cNvSpPr/>
            <p:nvPr/>
          </p:nvSpPr>
          <p:spPr>
            <a:xfrm>
              <a:off x="3573513" y="4163140"/>
              <a:ext cx="35991" cy="36081"/>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1"/>
            <p:cNvSpPr/>
            <p:nvPr/>
          </p:nvSpPr>
          <p:spPr>
            <a:xfrm>
              <a:off x="3573513" y="4111589"/>
              <a:ext cx="35991" cy="36148"/>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1"/>
            <p:cNvSpPr/>
            <p:nvPr/>
          </p:nvSpPr>
          <p:spPr>
            <a:xfrm>
              <a:off x="3573513" y="4060055"/>
              <a:ext cx="35991" cy="36131"/>
            </a:xfrm>
            <a:custGeom>
              <a:rect b="b" l="l" r="r" t="t"/>
              <a:pathLst>
                <a:path extrusionOk="0" h="2137" w="2489">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1"/>
            <p:cNvSpPr/>
            <p:nvPr/>
          </p:nvSpPr>
          <p:spPr>
            <a:xfrm>
              <a:off x="3573513" y="4008639"/>
              <a:ext cx="35991" cy="36047"/>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1"/>
            <p:cNvSpPr/>
            <p:nvPr/>
          </p:nvSpPr>
          <p:spPr>
            <a:xfrm>
              <a:off x="3573513" y="3699384"/>
              <a:ext cx="35991" cy="36148"/>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1"/>
            <p:cNvSpPr/>
            <p:nvPr/>
          </p:nvSpPr>
          <p:spPr>
            <a:xfrm>
              <a:off x="3573513" y="3647850"/>
              <a:ext cx="35991" cy="36131"/>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1"/>
            <p:cNvSpPr/>
            <p:nvPr/>
          </p:nvSpPr>
          <p:spPr>
            <a:xfrm>
              <a:off x="3573513" y="3596434"/>
              <a:ext cx="35991" cy="36047"/>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1"/>
            <p:cNvSpPr/>
            <p:nvPr/>
          </p:nvSpPr>
          <p:spPr>
            <a:xfrm>
              <a:off x="3573513" y="3544900"/>
              <a:ext cx="35991" cy="36081"/>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1"/>
            <p:cNvSpPr/>
            <p:nvPr/>
          </p:nvSpPr>
          <p:spPr>
            <a:xfrm>
              <a:off x="3573427" y="3493349"/>
              <a:ext cx="36078" cy="36081"/>
            </a:xfrm>
            <a:custGeom>
              <a:rect b="b" l="l" r="r" t="t"/>
              <a:pathLst>
                <a:path extrusionOk="0" h="2134" w="2495">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1"/>
            <p:cNvSpPr/>
            <p:nvPr/>
          </p:nvSpPr>
          <p:spPr>
            <a:xfrm>
              <a:off x="3573427" y="3441815"/>
              <a:ext cx="36078" cy="36131"/>
            </a:xfrm>
            <a:custGeom>
              <a:rect b="b" l="l" r="r" t="t"/>
              <a:pathLst>
                <a:path extrusionOk="0" h="2137" w="2495">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1"/>
            <p:cNvSpPr/>
            <p:nvPr/>
          </p:nvSpPr>
          <p:spPr>
            <a:xfrm>
              <a:off x="3573427" y="3390264"/>
              <a:ext cx="36078" cy="36148"/>
            </a:xfrm>
            <a:custGeom>
              <a:rect b="b" l="l" r="r" t="t"/>
              <a:pathLst>
                <a:path extrusionOk="0" h="2138" w="2495">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1"/>
            <p:cNvSpPr/>
            <p:nvPr/>
          </p:nvSpPr>
          <p:spPr>
            <a:xfrm>
              <a:off x="3573513" y="3338865"/>
              <a:ext cx="35991" cy="36030"/>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1"/>
            <p:cNvSpPr/>
            <p:nvPr/>
          </p:nvSpPr>
          <p:spPr>
            <a:xfrm>
              <a:off x="3573513" y="3287314"/>
              <a:ext cx="35991" cy="36081"/>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1"/>
            <p:cNvSpPr/>
            <p:nvPr/>
          </p:nvSpPr>
          <p:spPr>
            <a:xfrm>
              <a:off x="3573513" y="3184229"/>
              <a:ext cx="35991" cy="36148"/>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1"/>
            <p:cNvSpPr/>
            <p:nvPr/>
          </p:nvSpPr>
          <p:spPr>
            <a:xfrm>
              <a:off x="3573513" y="2720626"/>
              <a:ext cx="36063" cy="36131"/>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1"/>
            <p:cNvSpPr/>
            <p:nvPr/>
          </p:nvSpPr>
          <p:spPr>
            <a:xfrm>
              <a:off x="3573513" y="2669075"/>
              <a:ext cx="35991" cy="36081"/>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1"/>
            <p:cNvSpPr/>
            <p:nvPr/>
          </p:nvSpPr>
          <p:spPr>
            <a:xfrm>
              <a:off x="3573513" y="2617541"/>
              <a:ext cx="35991" cy="36064"/>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1"/>
            <p:cNvSpPr/>
            <p:nvPr/>
          </p:nvSpPr>
          <p:spPr>
            <a:xfrm>
              <a:off x="3573513" y="2565990"/>
              <a:ext cx="35991" cy="36148"/>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1"/>
            <p:cNvSpPr/>
            <p:nvPr/>
          </p:nvSpPr>
          <p:spPr>
            <a:xfrm>
              <a:off x="3573513" y="2463040"/>
              <a:ext cx="35991" cy="36030"/>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1"/>
            <p:cNvSpPr/>
            <p:nvPr/>
          </p:nvSpPr>
          <p:spPr>
            <a:xfrm>
              <a:off x="3573513" y="2308404"/>
              <a:ext cx="35991" cy="36148"/>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1"/>
            <p:cNvSpPr/>
            <p:nvPr/>
          </p:nvSpPr>
          <p:spPr>
            <a:xfrm>
              <a:off x="3573513" y="2257005"/>
              <a:ext cx="35991" cy="36013"/>
            </a:xfrm>
            <a:custGeom>
              <a:rect b="b" l="l" r="r" t="t"/>
              <a:pathLst>
                <a:path extrusionOk="0" h="2130" w="2489">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1"/>
            <p:cNvSpPr/>
            <p:nvPr/>
          </p:nvSpPr>
          <p:spPr>
            <a:xfrm>
              <a:off x="3573513" y="2205471"/>
              <a:ext cx="35991" cy="36064"/>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1"/>
            <p:cNvSpPr/>
            <p:nvPr/>
          </p:nvSpPr>
          <p:spPr>
            <a:xfrm>
              <a:off x="3573513" y="2153920"/>
              <a:ext cx="35991" cy="36081"/>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1"/>
            <p:cNvSpPr/>
            <p:nvPr/>
          </p:nvSpPr>
          <p:spPr>
            <a:xfrm>
              <a:off x="3573513" y="1947885"/>
              <a:ext cx="35991" cy="36081"/>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1"/>
            <p:cNvSpPr/>
            <p:nvPr/>
          </p:nvSpPr>
          <p:spPr>
            <a:xfrm>
              <a:off x="3573513" y="1896351"/>
              <a:ext cx="35991" cy="36064"/>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1"/>
            <p:cNvSpPr/>
            <p:nvPr/>
          </p:nvSpPr>
          <p:spPr>
            <a:xfrm>
              <a:off x="3529425" y="4266225"/>
              <a:ext cx="35991" cy="36030"/>
            </a:xfrm>
            <a:custGeom>
              <a:rect b="b" l="l" r="r" t="t"/>
              <a:pathLst>
                <a:path extrusionOk="0" h="2131" w="2489">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1"/>
            <p:cNvSpPr/>
            <p:nvPr/>
          </p:nvSpPr>
          <p:spPr>
            <a:xfrm>
              <a:off x="3529425" y="4214674"/>
              <a:ext cx="35991" cy="36047"/>
            </a:xfrm>
            <a:custGeom>
              <a:rect b="b" l="l" r="r" t="t"/>
              <a:pathLst>
                <a:path extrusionOk="0" h="2132" w="2489">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1"/>
            <p:cNvSpPr/>
            <p:nvPr/>
          </p:nvSpPr>
          <p:spPr>
            <a:xfrm>
              <a:off x="3529425" y="4163140"/>
              <a:ext cx="35991" cy="36081"/>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1"/>
            <p:cNvSpPr/>
            <p:nvPr/>
          </p:nvSpPr>
          <p:spPr>
            <a:xfrm>
              <a:off x="3529425" y="3647850"/>
              <a:ext cx="35991" cy="36131"/>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1"/>
            <p:cNvSpPr/>
            <p:nvPr/>
          </p:nvSpPr>
          <p:spPr>
            <a:xfrm>
              <a:off x="3529425" y="3596434"/>
              <a:ext cx="35991" cy="36047"/>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1"/>
            <p:cNvSpPr/>
            <p:nvPr/>
          </p:nvSpPr>
          <p:spPr>
            <a:xfrm>
              <a:off x="3529425" y="3544900"/>
              <a:ext cx="35991" cy="36081"/>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1"/>
            <p:cNvSpPr/>
            <p:nvPr/>
          </p:nvSpPr>
          <p:spPr>
            <a:xfrm>
              <a:off x="3529425" y="3493349"/>
              <a:ext cx="35991" cy="36081"/>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1"/>
            <p:cNvSpPr/>
            <p:nvPr/>
          </p:nvSpPr>
          <p:spPr>
            <a:xfrm>
              <a:off x="3529353" y="3441815"/>
              <a:ext cx="36063" cy="36131"/>
            </a:xfrm>
            <a:custGeom>
              <a:rect b="b" l="l" r="r" t="t"/>
              <a:pathLst>
                <a:path extrusionOk="0" h="2137" w="2494">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1"/>
            <p:cNvSpPr/>
            <p:nvPr/>
          </p:nvSpPr>
          <p:spPr>
            <a:xfrm>
              <a:off x="3529353" y="3390264"/>
              <a:ext cx="36063" cy="36148"/>
            </a:xfrm>
            <a:custGeom>
              <a:rect b="b" l="l" r="r" t="t"/>
              <a:pathLst>
                <a:path extrusionOk="0" h="2138" w="2494">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1"/>
            <p:cNvSpPr/>
            <p:nvPr/>
          </p:nvSpPr>
          <p:spPr>
            <a:xfrm>
              <a:off x="3529425" y="3338865"/>
              <a:ext cx="35991" cy="36030"/>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1"/>
            <p:cNvSpPr/>
            <p:nvPr/>
          </p:nvSpPr>
          <p:spPr>
            <a:xfrm>
              <a:off x="3529425" y="3184229"/>
              <a:ext cx="35991" cy="36148"/>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1"/>
            <p:cNvSpPr/>
            <p:nvPr/>
          </p:nvSpPr>
          <p:spPr>
            <a:xfrm>
              <a:off x="3529425" y="3132830"/>
              <a:ext cx="35991" cy="36030"/>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1"/>
            <p:cNvSpPr/>
            <p:nvPr/>
          </p:nvSpPr>
          <p:spPr>
            <a:xfrm>
              <a:off x="3529425" y="2772160"/>
              <a:ext cx="35991" cy="36148"/>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1"/>
            <p:cNvSpPr/>
            <p:nvPr/>
          </p:nvSpPr>
          <p:spPr>
            <a:xfrm>
              <a:off x="3529425" y="2720626"/>
              <a:ext cx="36078" cy="36131"/>
            </a:xfrm>
            <a:custGeom>
              <a:rect b="b" l="l" r="r" t="t"/>
              <a:pathLst>
                <a:path extrusionOk="0" h="2137" w="2495">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1"/>
            <p:cNvSpPr/>
            <p:nvPr/>
          </p:nvSpPr>
          <p:spPr>
            <a:xfrm>
              <a:off x="3529425" y="2669075"/>
              <a:ext cx="35991" cy="36081"/>
            </a:xfrm>
            <a:custGeom>
              <a:rect b="b" l="l" r="r" t="t"/>
              <a:pathLst>
                <a:path extrusionOk="0" h="2134" w="2489">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1"/>
            <p:cNvSpPr/>
            <p:nvPr/>
          </p:nvSpPr>
          <p:spPr>
            <a:xfrm>
              <a:off x="3529425" y="2617541"/>
              <a:ext cx="35991" cy="36064"/>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1"/>
            <p:cNvSpPr/>
            <p:nvPr/>
          </p:nvSpPr>
          <p:spPr>
            <a:xfrm>
              <a:off x="3529425" y="2565990"/>
              <a:ext cx="35991" cy="36148"/>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1"/>
            <p:cNvSpPr/>
            <p:nvPr/>
          </p:nvSpPr>
          <p:spPr>
            <a:xfrm>
              <a:off x="3529425" y="2514439"/>
              <a:ext cx="35991" cy="36148"/>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1"/>
            <p:cNvSpPr/>
            <p:nvPr/>
          </p:nvSpPr>
          <p:spPr>
            <a:xfrm>
              <a:off x="3529425" y="2463040"/>
              <a:ext cx="35991" cy="36030"/>
            </a:xfrm>
            <a:custGeom>
              <a:rect b="b" l="l" r="r" t="t"/>
              <a:pathLst>
                <a:path extrusionOk="0" h="2131" w="2489">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1"/>
            <p:cNvSpPr/>
            <p:nvPr/>
          </p:nvSpPr>
          <p:spPr>
            <a:xfrm>
              <a:off x="3529425" y="2411506"/>
              <a:ext cx="35991" cy="36064"/>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1"/>
            <p:cNvSpPr/>
            <p:nvPr/>
          </p:nvSpPr>
          <p:spPr>
            <a:xfrm>
              <a:off x="3529425" y="2308404"/>
              <a:ext cx="35991" cy="36148"/>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1"/>
            <p:cNvSpPr/>
            <p:nvPr/>
          </p:nvSpPr>
          <p:spPr>
            <a:xfrm>
              <a:off x="3529425" y="2257005"/>
              <a:ext cx="35991" cy="36013"/>
            </a:xfrm>
            <a:custGeom>
              <a:rect b="b" l="l" r="r" t="t"/>
              <a:pathLst>
                <a:path extrusionOk="0" h="2130" w="2489">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1"/>
            <p:cNvSpPr/>
            <p:nvPr/>
          </p:nvSpPr>
          <p:spPr>
            <a:xfrm>
              <a:off x="3529425" y="2205471"/>
              <a:ext cx="35991" cy="36064"/>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1"/>
            <p:cNvSpPr/>
            <p:nvPr/>
          </p:nvSpPr>
          <p:spPr>
            <a:xfrm>
              <a:off x="3529425" y="2153920"/>
              <a:ext cx="35991" cy="36081"/>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1"/>
            <p:cNvSpPr/>
            <p:nvPr/>
          </p:nvSpPr>
          <p:spPr>
            <a:xfrm>
              <a:off x="3529425" y="1947885"/>
              <a:ext cx="35991" cy="36081"/>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1"/>
            <p:cNvSpPr/>
            <p:nvPr/>
          </p:nvSpPr>
          <p:spPr>
            <a:xfrm>
              <a:off x="3529425" y="1896351"/>
              <a:ext cx="35991" cy="36064"/>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1"/>
            <p:cNvSpPr/>
            <p:nvPr/>
          </p:nvSpPr>
          <p:spPr>
            <a:xfrm>
              <a:off x="3485351" y="3596434"/>
              <a:ext cx="35991" cy="36047"/>
            </a:xfrm>
            <a:custGeom>
              <a:rect b="b" l="l" r="r" t="t"/>
              <a:pathLst>
                <a:path extrusionOk="0" h="2132" w="2489">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1"/>
            <p:cNvSpPr/>
            <p:nvPr/>
          </p:nvSpPr>
          <p:spPr>
            <a:xfrm>
              <a:off x="3485351" y="3544900"/>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1"/>
            <p:cNvSpPr/>
            <p:nvPr/>
          </p:nvSpPr>
          <p:spPr>
            <a:xfrm>
              <a:off x="3485351" y="3493349"/>
              <a:ext cx="35991" cy="36081"/>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1"/>
            <p:cNvSpPr/>
            <p:nvPr/>
          </p:nvSpPr>
          <p:spPr>
            <a:xfrm>
              <a:off x="3485351" y="3441815"/>
              <a:ext cx="35991" cy="36131"/>
            </a:xfrm>
            <a:custGeom>
              <a:rect b="b" l="l" r="r" t="t"/>
              <a:pathLst>
                <a:path extrusionOk="0" h="2137" w="2489">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1"/>
            <p:cNvSpPr/>
            <p:nvPr/>
          </p:nvSpPr>
          <p:spPr>
            <a:xfrm>
              <a:off x="3485351" y="3390264"/>
              <a:ext cx="36107" cy="36148"/>
            </a:xfrm>
            <a:custGeom>
              <a:rect b="b" l="l" r="r" t="t"/>
              <a:pathLst>
                <a:path extrusionOk="0" h="2138" w="2497">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1"/>
            <p:cNvSpPr/>
            <p:nvPr/>
          </p:nvSpPr>
          <p:spPr>
            <a:xfrm>
              <a:off x="3485351" y="3338865"/>
              <a:ext cx="35991" cy="36030"/>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1"/>
            <p:cNvSpPr/>
            <p:nvPr/>
          </p:nvSpPr>
          <p:spPr>
            <a:xfrm>
              <a:off x="3485351" y="3132830"/>
              <a:ext cx="35991" cy="36030"/>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1"/>
            <p:cNvSpPr/>
            <p:nvPr/>
          </p:nvSpPr>
          <p:spPr>
            <a:xfrm>
              <a:off x="3485351" y="3029745"/>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1"/>
            <p:cNvSpPr/>
            <p:nvPr/>
          </p:nvSpPr>
          <p:spPr>
            <a:xfrm>
              <a:off x="3485351" y="2823711"/>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1"/>
            <p:cNvSpPr/>
            <p:nvPr/>
          </p:nvSpPr>
          <p:spPr>
            <a:xfrm>
              <a:off x="3485351" y="2772160"/>
              <a:ext cx="35991" cy="3614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1"/>
            <p:cNvSpPr/>
            <p:nvPr/>
          </p:nvSpPr>
          <p:spPr>
            <a:xfrm>
              <a:off x="3485351" y="2720626"/>
              <a:ext cx="36063" cy="36131"/>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1"/>
            <p:cNvSpPr/>
            <p:nvPr/>
          </p:nvSpPr>
          <p:spPr>
            <a:xfrm>
              <a:off x="3485351" y="2669075"/>
              <a:ext cx="35991" cy="36081"/>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1"/>
            <p:cNvSpPr/>
            <p:nvPr/>
          </p:nvSpPr>
          <p:spPr>
            <a:xfrm>
              <a:off x="3485351" y="2617541"/>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1"/>
            <p:cNvSpPr/>
            <p:nvPr/>
          </p:nvSpPr>
          <p:spPr>
            <a:xfrm>
              <a:off x="3485351" y="2565990"/>
              <a:ext cx="35991" cy="36148"/>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1"/>
            <p:cNvSpPr/>
            <p:nvPr/>
          </p:nvSpPr>
          <p:spPr>
            <a:xfrm>
              <a:off x="3485351" y="2308404"/>
              <a:ext cx="35991" cy="3614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1"/>
            <p:cNvSpPr/>
            <p:nvPr/>
          </p:nvSpPr>
          <p:spPr>
            <a:xfrm>
              <a:off x="3485351" y="2153920"/>
              <a:ext cx="35991" cy="36081"/>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1"/>
            <p:cNvSpPr/>
            <p:nvPr/>
          </p:nvSpPr>
          <p:spPr>
            <a:xfrm>
              <a:off x="3485351" y="1999436"/>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1"/>
            <p:cNvSpPr/>
            <p:nvPr/>
          </p:nvSpPr>
          <p:spPr>
            <a:xfrm>
              <a:off x="3485351" y="1947885"/>
              <a:ext cx="35991" cy="36081"/>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1"/>
            <p:cNvSpPr/>
            <p:nvPr/>
          </p:nvSpPr>
          <p:spPr>
            <a:xfrm>
              <a:off x="3441262" y="3338865"/>
              <a:ext cx="36107" cy="36030"/>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1"/>
            <p:cNvSpPr/>
            <p:nvPr/>
          </p:nvSpPr>
          <p:spPr>
            <a:xfrm>
              <a:off x="3441262" y="3132830"/>
              <a:ext cx="36107" cy="36030"/>
            </a:xfrm>
            <a:custGeom>
              <a:rect b="b" l="l" r="r" t="t"/>
              <a:pathLst>
                <a:path extrusionOk="0" h="2131" w="2497">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1"/>
            <p:cNvSpPr/>
            <p:nvPr/>
          </p:nvSpPr>
          <p:spPr>
            <a:xfrm>
              <a:off x="3441262" y="3029745"/>
              <a:ext cx="36107" cy="36081"/>
            </a:xfrm>
            <a:custGeom>
              <a:rect b="b" l="l" r="r" t="t"/>
              <a:pathLst>
                <a:path extrusionOk="0" h="2134"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1"/>
            <p:cNvSpPr/>
            <p:nvPr/>
          </p:nvSpPr>
          <p:spPr>
            <a:xfrm>
              <a:off x="3441262" y="2978195"/>
              <a:ext cx="36107" cy="36148"/>
            </a:xfrm>
            <a:custGeom>
              <a:rect b="b" l="l" r="r" t="t"/>
              <a:pathLst>
                <a:path extrusionOk="0" h="2138" w="2497">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1"/>
            <p:cNvSpPr/>
            <p:nvPr/>
          </p:nvSpPr>
          <p:spPr>
            <a:xfrm>
              <a:off x="3441262" y="2926660"/>
              <a:ext cx="36107" cy="36131"/>
            </a:xfrm>
            <a:custGeom>
              <a:rect b="b" l="l" r="r" t="t"/>
              <a:pathLst>
                <a:path extrusionOk="0" h="2137" w="2497">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1"/>
            <p:cNvSpPr/>
            <p:nvPr/>
          </p:nvSpPr>
          <p:spPr>
            <a:xfrm>
              <a:off x="3441262" y="2875245"/>
              <a:ext cx="36107" cy="36047"/>
            </a:xfrm>
            <a:custGeom>
              <a:rect b="b" l="l" r="r" t="t"/>
              <a:pathLst>
                <a:path extrusionOk="0" h="2132" w="2497">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1"/>
            <p:cNvSpPr/>
            <p:nvPr/>
          </p:nvSpPr>
          <p:spPr>
            <a:xfrm>
              <a:off x="3441262" y="2823711"/>
              <a:ext cx="36107" cy="36081"/>
            </a:xfrm>
            <a:custGeom>
              <a:rect b="b" l="l" r="r" t="t"/>
              <a:pathLst>
                <a:path extrusionOk="0" h="2134"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1"/>
            <p:cNvSpPr/>
            <p:nvPr/>
          </p:nvSpPr>
          <p:spPr>
            <a:xfrm>
              <a:off x="3441262" y="2772160"/>
              <a:ext cx="36107" cy="36148"/>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1"/>
            <p:cNvSpPr/>
            <p:nvPr/>
          </p:nvSpPr>
          <p:spPr>
            <a:xfrm>
              <a:off x="3441262" y="2720626"/>
              <a:ext cx="36193" cy="36131"/>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1"/>
            <p:cNvSpPr/>
            <p:nvPr/>
          </p:nvSpPr>
          <p:spPr>
            <a:xfrm>
              <a:off x="3441262" y="2669075"/>
              <a:ext cx="36107" cy="36081"/>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1"/>
            <p:cNvSpPr/>
            <p:nvPr/>
          </p:nvSpPr>
          <p:spPr>
            <a:xfrm>
              <a:off x="3441262" y="2617541"/>
              <a:ext cx="36107" cy="36064"/>
            </a:xfrm>
            <a:custGeom>
              <a:rect b="b" l="l" r="r" t="t"/>
              <a:pathLst>
                <a:path extrusionOk="0" h="2133"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1"/>
            <p:cNvSpPr/>
            <p:nvPr/>
          </p:nvSpPr>
          <p:spPr>
            <a:xfrm>
              <a:off x="3441262" y="2565990"/>
              <a:ext cx="36107" cy="36148"/>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1"/>
            <p:cNvSpPr/>
            <p:nvPr/>
          </p:nvSpPr>
          <p:spPr>
            <a:xfrm>
              <a:off x="3441262" y="2514439"/>
              <a:ext cx="36107" cy="36148"/>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1"/>
            <p:cNvSpPr/>
            <p:nvPr/>
          </p:nvSpPr>
          <p:spPr>
            <a:xfrm>
              <a:off x="3441262" y="2308404"/>
              <a:ext cx="36107" cy="36148"/>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1"/>
            <p:cNvSpPr/>
            <p:nvPr/>
          </p:nvSpPr>
          <p:spPr>
            <a:xfrm>
              <a:off x="3441262" y="2257005"/>
              <a:ext cx="36107" cy="36013"/>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1"/>
            <p:cNvSpPr/>
            <p:nvPr/>
          </p:nvSpPr>
          <p:spPr>
            <a:xfrm>
              <a:off x="3441262" y="2153920"/>
              <a:ext cx="36107" cy="36081"/>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1"/>
            <p:cNvSpPr/>
            <p:nvPr/>
          </p:nvSpPr>
          <p:spPr>
            <a:xfrm>
              <a:off x="3441262" y="1999436"/>
              <a:ext cx="36107" cy="36064"/>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1"/>
            <p:cNvSpPr/>
            <p:nvPr/>
          </p:nvSpPr>
          <p:spPr>
            <a:xfrm>
              <a:off x="3441262" y="1947885"/>
              <a:ext cx="36107" cy="36081"/>
            </a:xfrm>
            <a:custGeom>
              <a:rect b="b" l="l" r="r" t="t"/>
              <a:pathLst>
                <a:path extrusionOk="0" h="2134" w="2497">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1"/>
            <p:cNvSpPr/>
            <p:nvPr/>
          </p:nvSpPr>
          <p:spPr>
            <a:xfrm>
              <a:off x="3397304" y="3338865"/>
              <a:ext cx="35991" cy="36030"/>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1"/>
            <p:cNvSpPr/>
            <p:nvPr/>
          </p:nvSpPr>
          <p:spPr>
            <a:xfrm>
              <a:off x="3397304" y="3287314"/>
              <a:ext cx="35991" cy="36081"/>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1"/>
            <p:cNvSpPr/>
            <p:nvPr/>
          </p:nvSpPr>
          <p:spPr>
            <a:xfrm>
              <a:off x="3397304" y="3235780"/>
              <a:ext cx="35991" cy="36131"/>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1"/>
            <p:cNvSpPr/>
            <p:nvPr/>
          </p:nvSpPr>
          <p:spPr>
            <a:xfrm>
              <a:off x="3397304" y="2926660"/>
              <a:ext cx="35991" cy="36131"/>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1"/>
            <p:cNvSpPr/>
            <p:nvPr/>
          </p:nvSpPr>
          <p:spPr>
            <a:xfrm>
              <a:off x="3397304" y="2875245"/>
              <a:ext cx="35991" cy="36047"/>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1"/>
            <p:cNvSpPr/>
            <p:nvPr/>
          </p:nvSpPr>
          <p:spPr>
            <a:xfrm>
              <a:off x="3397304" y="2823711"/>
              <a:ext cx="35991" cy="36081"/>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1"/>
            <p:cNvSpPr/>
            <p:nvPr/>
          </p:nvSpPr>
          <p:spPr>
            <a:xfrm>
              <a:off x="3397304" y="2772160"/>
              <a:ext cx="35991" cy="36148"/>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1"/>
            <p:cNvSpPr/>
            <p:nvPr/>
          </p:nvSpPr>
          <p:spPr>
            <a:xfrm>
              <a:off x="3397304" y="2720626"/>
              <a:ext cx="36063" cy="36131"/>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1"/>
            <p:cNvSpPr/>
            <p:nvPr/>
          </p:nvSpPr>
          <p:spPr>
            <a:xfrm>
              <a:off x="3397304" y="2669075"/>
              <a:ext cx="35991" cy="36081"/>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1"/>
            <p:cNvSpPr/>
            <p:nvPr/>
          </p:nvSpPr>
          <p:spPr>
            <a:xfrm>
              <a:off x="3397304" y="2617541"/>
              <a:ext cx="35991" cy="36064"/>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1"/>
            <p:cNvSpPr/>
            <p:nvPr/>
          </p:nvSpPr>
          <p:spPr>
            <a:xfrm>
              <a:off x="3397304" y="2565990"/>
              <a:ext cx="35991" cy="36148"/>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1"/>
            <p:cNvSpPr/>
            <p:nvPr/>
          </p:nvSpPr>
          <p:spPr>
            <a:xfrm>
              <a:off x="3397304" y="2514439"/>
              <a:ext cx="35991" cy="36148"/>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1"/>
            <p:cNvSpPr/>
            <p:nvPr/>
          </p:nvSpPr>
          <p:spPr>
            <a:xfrm>
              <a:off x="3397304" y="2308404"/>
              <a:ext cx="35991" cy="36148"/>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1"/>
            <p:cNvSpPr/>
            <p:nvPr/>
          </p:nvSpPr>
          <p:spPr>
            <a:xfrm>
              <a:off x="3397304" y="2153920"/>
              <a:ext cx="35991" cy="36081"/>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1"/>
            <p:cNvSpPr/>
            <p:nvPr/>
          </p:nvSpPr>
          <p:spPr>
            <a:xfrm>
              <a:off x="3397304" y="1999436"/>
              <a:ext cx="35991" cy="36064"/>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1"/>
            <p:cNvSpPr/>
            <p:nvPr/>
          </p:nvSpPr>
          <p:spPr>
            <a:xfrm>
              <a:off x="3397304" y="1947885"/>
              <a:ext cx="35991" cy="36081"/>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1"/>
            <p:cNvSpPr/>
            <p:nvPr/>
          </p:nvSpPr>
          <p:spPr>
            <a:xfrm>
              <a:off x="3353215" y="3235780"/>
              <a:ext cx="35991" cy="36131"/>
            </a:xfrm>
            <a:custGeom>
              <a:rect b="b" l="l" r="r" t="t"/>
              <a:pathLst>
                <a:path extrusionOk="0" h="2137" w="2489">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1"/>
            <p:cNvSpPr/>
            <p:nvPr/>
          </p:nvSpPr>
          <p:spPr>
            <a:xfrm>
              <a:off x="3353215" y="3184229"/>
              <a:ext cx="35991" cy="36148"/>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1"/>
            <p:cNvSpPr/>
            <p:nvPr/>
          </p:nvSpPr>
          <p:spPr>
            <a:xfrm>
              <a:off x="3353215" y="3132830"/>
              <a:ext cx="35991" cy="36030"/>
            </a:xfrm>
            <a:custGeom>
              <a:rect b="b" l="l" r="r" t="t"/>
              <a:pathLst>
                <a:path extrusionOk="0" h="2131" w="2489">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1"/>
            <p:cNvSpPr/>
            <p:nvPr/>
          </p:nvSpPr>
          <p:spPr>
            <a:xfrm>
              <a:off x="3353215" y="2926660"/>
              <a:ext cx="35991" cy="36131"/>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1"/>
            <p:cNvSpPr/>
            <p:nvPr/>
          </p:nvSpPr>
          <p:spPr>
            <a:xfrm>
              <a:off x="3353215" y="2875245"/>
              <a:ext cx="35991" cy="36047"/>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1"/>
            <p:cNvSpPr/>
            <p:nvPr/>
          </p:nvSpPr>
          <p:spPr>
            <a:xfrm>
              <a:off x="3353215" y="2823711"/>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1"/>
            <p:cNvSpPr/>
            <p:nvPr/>
          </p:nvSpPr>
          <p:spPr>
            <a:xfrm>
              <a:off x="3353215" y="2772160"/>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1"/>
            <p:cNvSpPr/>
            <p:nvPr/>
          </p:nvSpPr>
          <p:spPr>
            <a:xfrm>
              <a:off x="3353215" y="2720626"/>
              <a:ext cx="36078" cy="36131"/>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1"/>
            <p:cNvSpPr/>
            <p:nvPr/>
          </p:nvSpPr>
          <p:spPr>
            <a:xfrm>
              <a:off x="3353215" y="2669075"/>
              <a:ext cx="35991" cy="36081"/>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1"/>
            <p:cNvSpPr/>
            <p:nvPr/>
          </p:nvSpPr>
          <p:spPr>
            <a:xfrm>
              <a:off x="3353215" y="261754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1"/>
            <p:cNvSpPr/>
            <p:nvPr/>
          </p:nvSpPr>
          <p:spPr>
            <a:xfrm>
              <a:off x="3353215" y="2565990"/>
              <a:ext cx="35991" cy="3614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1"/>
            <p:cNvSpPr/>
            <p:nvPr/>
          </p:nvSpPr>
          <p:spPr>
            <a:xfrm>
              <a:off x="3353215" y="2514439"/>
              <a:ext cx="35991" cy="3614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1"/>
            <p:cNvSpPr/>
            <p:nvPr/>
          </p:nvSpPr>
          <p:spPr>
            <a:xfrm>
              <a:off x="3353215" y="2463040"/>
              <a:ext cx="35991" cy="36030"/>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1"/>
            <p:cNvSpPr/>
            <p:nvPr/>
          </p:nvSpPr>
          <p:spPr>
            <a:xfrm>
              <a:off x="3353215" y="2308404"/>
              <a:ext cx="35991" cy="3614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1"/>
            <p:cNvSpPr/>
            <p:nvPr/>
          </p:nvSpPr>
          <p:spPr>
            <a:xfrm>
              <a:off x="3353215" y="2102369"/>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1"/>
            <p:cNvSpPr/>
            <p:nvPr/>
          </p:nvSpPr>
          <p:spPr>
            <a:xfrm>
              <a:off x="3353215" y="1947885"/>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1"/>
            <p:cNvSpPr/>
            <p:nvPr/>
          </p:nvSpPr>
          <p:spPr>
            <a:xfrm>
              <a:off x="3309141" y="3184229"/>
              <a:ext cx="35976" cy="36148"/>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1"/>
            <p:cNvSpPr/>
            <p:nvPr/>
          </p:nvSpPr>
          <p:spPr>
            <a:xfrm>
              <a:off x="3309141" y="3132830"/>
              <a:ext cx="35976" cy="36030"/>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1"/>
            <p:cNvSpPr/>
            <p:nvPr/>
          </p:nvSpPr>
          <p:spPr>
            <a:xfrm>
              <a:off x="3309141" y="2926660"/>
              <a:ext cx="35976" cy="36131"/>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1"/>
            <p:cNvSpPr/>
            <p:nvPr/>
          </p:nvSpPr>
          <p:spPr>
            <a:xfrm>
              <a:off x="3309141" y="2875245"/>
              <a:ext cx="35976" cy="36047"/>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1"/>
            <p:cNvSpPr/>
            <p:nvPr/>
          </p:nvSpPr>
          <p:spPr>
            <a:xfrm>
              <a:off x="3309141" y="2823711"/>
              <a:ext cx="35976" cy="36081"/>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1"/>
            <p:cNvSpPr/>
            <p:nvPr/>
          </p:nvSpPr>
          <p:spPr>
            <a:xfrm>
              <a:off x="3309141" y="2772160"/>
              <a:ext cx="35976" cy="36148"/>
            </a:xfrm>
            <a:custGeom>
              <a:rect b="b" l="l" r="r" t="t"/>
              <a:pathLst>
                <a:path extrusionOk="0" h="2138" w="2488">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1"/>
            <p:cNvSpPr/>
            <p:nvPr/>
          </p:nvSpPr>
          <p:spPr>
            <a:xfrm>
              <a:off x="3309141" y="2720626"/>
              <a:ext cx="36063" cy="36131"/>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1"/>
            <p:cNvSpPr/>
            <p:nvPr/>
          </p:nvSpPr>
          <p:spPr>
            <a:xfrm>
              <a:off x="3309141" y="2669075"/>
              <a:ext cx="35976" cy="36081"/>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1"/>
            <p:cNvSpPr/>
            <p:nvPr/>
          </p:nvSpPr>
          <p:spPr>
            <a:xfrm>
              <a:off x="3309141" y="2617541"/>
              <a:ext cx="35976" cy="36064"/>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1"/>
            <p:cNvSpPr/>
            <p:nvPr/>
          </p:nvSpPr>
          <p:spPr>
            <a:xfrm>
              <a:off x="3309141" y="2565990"/>
              <a:ext cx="35976" cy="36148"/>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1"/>
            <p:cNvSpPr/>
            <p:nvPr/>
          </p:nvSpPr>
          <p:spPr>
            <a:xfrm>
              <a:off x="3309141" y="2514439"/>
              <a:ext cx="35976" cy="3614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1"/>
            <p:cNvSpPr/>
            <p:nvPr/>
          </p:nvSpPr>
          <p:spPr>
            <a:xfrm>
              <a:off x="3309141" y="2463040"/>
              <a:ext cx="35976" cy="36030"/>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1"/>
            <p:cNvSpPr/>
            <p:nvPr/>
          </p:nvSpPr>
          <p:spPr>
            <a:xfrm>
              <a:off x="3309141" y="2359955"/>
              <a:ext cx="35976" cy="36081"/>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1"/>
            <p:cNvSpPr/>
            <p:nvPr/>
          </p:nvSpPr>
          <p:spPr>
            <a:xfrm>
              <a:off x="3309141" y="2308404"/>
              <a:ext cx="35976" cy="36148"/>
            </a:xfrm>
            <a:custGeom>
              <a:rect b="b" l="l" r="r" t="t"/>
              <a:pathLst>
                <a:path extrusionOk="0" h="2138" w="2488">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1"/>
            <p:cNvSpPr/>
            <p:nvPr/>
          </p:nvSpPr>
          <p:spPr>
            <a:xfrm>
              <a:off x="3309141" y="2257005"/>
              <a:ext cx="35976" cy="3601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1"/>
            <p:cNvSpPr/>
            <p:nvPr/>
          </p:nvSpPr>
          <p:spPr>
            <a:xfrm>
              <a:off x="3309141" y="2205471"/>
              <a:ext cx="35976" cy="36064"/>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1"/>
            <p:cNvSpPr/>
            <p:nvPr/>
          </p:nvSpPr>
          <p:spPr>
            <a:xfrm>
              <a:off x="3309141" y="2050835"/>
              <a:ext cx="35976" cy="3614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1"/>
            <p:cNvSpPr/>
            <p:nvPr/>
          </p:nvSpPr>
          <p:spPr>
            <a:xfrm>
              <a:off x="3309141" y="1947885"/>
              <a:ext cx="35976" cy="36081"/>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1"/>
            <p:cNvSpPr/>
            <p:nvPr/>
          </p:nvSpPr>
          <p:spPr>
            <a:xfrm>
              <a:off x="3265053" y="3184229"/>
              <a:ext cx="36107" cy="36148"/>
            </a:xfrm>
            <a:custGeom>
              <a:rect b="b" l="l" r="r" t="t"/>
              <a:pathLst>
                <a:path extrusionOk="0" h="2138" w="2497">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1"/>
            <p:cNvSpPr/>
            <p:nvPr/>
          </p:nvSpPr>
          <p:spPr>
            <a:xfrm>
              <a:off x="3265053" y="3132830"/>
              <a:ext cx="36107" cy="36030"/>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1"/>
            <p:cNvSpPr/>
            <p:nvPr/>
          </p:nvSpPr>
          <p:spPr>
            <a:xfrm>
              <a:off x="3265053" y="2926660"/>
              <a:ext cx="36107" cy="36131"/>
            </a:xfrm>
            <a:custGeom>
              <a:rect b="b" l="l" r="r" t="t"/>
              <a:pathLst>
                <a:path extrusionOk="0" h="2137" w="2497">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1"/>
            <p:cNvSpPr/>
            <p:nvPr/>
          </p:nvSpPr>
          <p:spPr>
            <a:xfrm>
              <a:off x="3265053" y="2875245"/>
              <a:ext cx="36107" cy="36047"/>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1"/>
            <p:cNvSpPr/>
            <p:nvPr/>
          </p:nvSpPr>
          <p:spPr>
            <a:xfrm>
              <a:off x="3265053" y="2823711"/>
              <a:ext cx="36107" cy="36081"/>
            </a:xfrm>
            <a:custGeom>
              <a:rect b="b" l="l" r="r" t="t"/>
              <a:pathLst>
                <a:path extrusionOk="0" h="2134"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1"/>
            <p:cNvSpPr/>
            <p:nvPr/>
          </p:nvSpPr>
          <p:spPr>
            <a:xfrm>
              <a:off x="3265053" y="2772160"/>
              <a:ext cx="36107" cy="36148"/>
            </a:xfrm>
            <a:custGeom>
              <a:rect b="b" l="l" r="r" t="t"/>
              <a:pathLst>
                <a:path extrusionOk="0" h="2138" w="2497">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1"/>
            <p:cNvSpPr/>
            <p:nvPr/>
          </p:nvSpPr>
          <p:spPr>
            <a:xfrm>
              <a:off x="3265053" y="2720626"/>
              <a:ext cx="36193" cy="36131"/>
            </a:xfrm>
            <a:custGeom>
              <a:rect b="b" l="l" r="r" t="t"/>
              <a:pathLst>
                <a:path extrusionOk="0" h="2137" w="2503">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1"/>
            <p:cNvSpPr/>
            <p:nvPr/>
          </p:nvSpPr>
          <p:spPr>
            <a:xfrm>
              <a:off x="3265053" y="2669075"/>
              <a:ext cx="36107" cy="36081"/>
            </a:xfrm>
            <a:custGeom>
              <a:rect b="b" l="l" r="r" t="t"/>
              <a:pathLst>
                <a:path extrusionOk="0" h="2134" w="2497">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1"/>
            <p:cNvSpPr/>
            <p:nvPr/>
          </p:nvSpPr>
          <p:spPr>
            <a:xfrm>
              <a:off x="3265053" y="2617541"/>
              <a:ext cx="36107" cy="36064"/>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1"/>
            <p:cNvSpPr/>
            <p:nvPr/>
          </p:nvSpPr>
          <p:spPr>
            <a:xfrm>
              <a:off x="3265053" y="2565990"/>
              <a:ext cx="36107" cy="36148"/>
            </a:xfrm>
            <a:custGeom>
              <a:rect b="b" l="l" r="r" t="t"/>
              <a:pathLst>
                <a:path extrusionOk="0" h="2138" w="2497">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1"/>
            <p:cNvSpPr/>
            <p:nvPr/>
          </p:nvSpPr>
          <p:spPr>
            <a:xfrm>
              <a:off x="3265053" y="2514439"/>
              <a:ext cx="36107" cy="36148"/>
            </a:xfrm>
            <a:custGeom>
              <a:rect b="b" l="l" r="r" t="t"/>
              <a:pathLst>
                <a:path extrusionOk="0" h="2138" w="2497">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1"/>
            <p:cNvSpPr/>
            <p:nvPr/>
          </p:nvSpPr>
          <p:spPr>
            <a:xfrm>
              <a:off x="3265053" y="2463040"/>
              <a:ext cx="36107" cy="36030"/>
            </a:xfrm>
            <a:custGeom>
              <a:rect b="b" l="l" r="r" t="t"/>
              <a:pathLst>
                <a:path extrusionOk="0" h="2131" w="2497">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1"/>
            <p:cNvSpPr/>
            <p:nvPr/>
          </p:nvSpPr>
          <p:spPr>
            <a:xfrm>
              <a:off x="3265053" y="2411506"/>
              <a:ext cx="36107" cy="36064"/>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1"/>
            <p:cNvSpPr/>
            <p:nvPr/>
          </p:nvSpPr>
          <p:spPr>
            <a:xfrm>
              <a:off x="3265053" y="2359955"/>
              <a:ext cx="36107" cy="36081"/>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1"/>
            <p:cNvSpPr/>
            <p:nvPr/>
          </p:nvSpPr>
          <p:spPr>
            <a:xfrm>
              <a:off x="3265053" y="2308404"/>
              <a:ext cx="36107" cy="36148"/>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1"/>
            <p:cNvSpPr/>
            <p:nvPr/>
          </p:nvSpPr>
          <p:spPr>
            <a:xfrm>
              <a:off x="3265053" y="2102369"/>
              <a:ext cx="36107" cy="36148"/>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1"/>
            <p:cNvSpPr/>
            <p:nvPr/>
          </p:nvSpPr>
          <p:spPr>
            <a:xfrm>
              <a:off x="3220979" y="3132830"/>
              <a:ext cx="36107" cy="36030"/>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1"/>
            <p:cNvSpPr/>
            <p:nvPr/>
          </p:nvSpPr>
          <p:spPr>
            <a:xfrm>
              <a:off x="3220979" y="3081280"/>
              <a:ext cx="36107" cy="36081"/>
            </a:xfrm>
            <a:custGeom>
              <a:rect b="b" l="l" r="r" t="t"/>
              <a:pathLst>
                <a:path extrusionOk="0" h="2134" w="2497">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1"/>
            <p:cNvSpPr/>
            <p:nvPr/>
          </p:nvSpPr>
          <p:spPr>
            <a:xfrm>
              <a:off x="3220979" y="3029745"/>
              <a:ext cx="36107" cy="36081"/>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1"/>
            <p:cNvSpPr/>
            <p:nvPr/>
          </p:nvSpPr>
          <p:spPr>
            <a:xfrm>
              <a:off x="3220979" y="2978195"/>
              <a:ext cx="36107" cy="36148"/>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1"/>
            <p:cNvSpPr/>
            <p:nvPr/>
          </p:nvSpPr>
          <p:spPr>
            <a:xfrm>
              <a:off x="3220979" y="2926660"/>
              <a:ext cx="36107" cy="36131"/>
            </a:xfrm>
            <a:custGeom>
              <a:rect b="b" l="l" r="r" t="t"/>
              <a:pathLst>
                <a:path extrusionOk="0" h="2137" w="2497">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1"/>
            <p:cNvSpPr/>
            <p:nvPr/>
          </p:nvSpPr>
          <p:spPr>
            <a:xfrm>
              <a:off x="3220979" y="2875245"/>
              <a:ext cx="36107" cy="36047"/>
            </a:xfrm>
            <a:custGeom>
              <a:rect b="b" l="l" r="r" t="t"/>
              <a:pathLst>
                <a:path extrusionOk="0" h="2132" w="2497">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1"/>
            <p:cNvSpPr/>
            <p:nvPr/>
          </p:nvSpPr>
          <p:spPr>
            <a:xfrm>
              <a:off x="3220979" y="2823711"/>
              <a:ext cx="36107" cy="36081"/>
            </a:xfrm>
            <a:custGeom>
              <a:rect b="b" l="l" r="r" t="t"/>
              <a:pathLst>
                <a:path extrusionOk="0" h="2134"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1"/>
            <p:cNvSpPr/>
            <p:nvPr/>
          </p:nvSpPr>
          <p:spPr>
            <a:xfrm>
              <a:off x="3220979" y="2772160"/>
              <a:ext cx="36107" cy="36148"/>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1"/>
            <p:cNvSpPr/>
            <p:nvPr/>
          </p:nvSpPr>
          <p:spPr>
            <a:xfrm>
              <a:off x="3220979" y="2720626"/>
              <a:ext cx="36179" cy="36131"/>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1"/>
            <p:cNvSpPr/>
            <p:nvPr/>
          </p:nvSpPr>
          <p:spPr>
            <a:xfrm>
              <a:off x="3220979" y="2669075"/>
              <a:ext cx="36107" cy="36081"/>
            </a:xfrm>
            <a:custGeom>
              <a:rect b="b" l="l" r="r" t="t"/>
              <a:pathLst>
                <a:path extrusionOk="0" h="2134" w="2497">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1"/>
            <p:cNvSpPr/>
            <p:nvPr/>
          </p:nvSpPr>
          <p:spPr>
            <a:xfrm>
              <a:off x="3220979" y="2617541"/>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1"/>
            <p:cNvSpPr/>
            <p:nvPr/>
          </p:nvSpPr>
          <p:spPr>
            <a:xfrm>
              <a:off x="3220979" y="2565990"/>
              <a:ext cx="36107" cy="36148"/>
            </a:xfrm>
            <a:custGeom>
              <a:rect b="b" l="l" r="r" t="t"/>
              <a:pathLst>
                <a:path extrusionOk="0" h="2138" w="2497">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1"/>
            <p:cNvSpPr/>
            <p:nvPr/>
          </p:nvSpPr>
          <p:spPr>
            <a:xfrm>
              <a:off x="3220979" y="2514439"/>
              <a:ext cx="36107" cy="36148"/>
            </a:xfrm>
            <a:custGeom>
              <a:rect b="b" l="l" r="r" t="t"/>
              <a:pathLst>
                <a:path extrusionOk="0" h="2138" w="2497">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1"/>
            <p:cNvSpPr/>
            <p:nvPr/>
          </p:nvSpPr>
          <p:spPr>
            <a:xfrm>
              <a:off x="3220979" y="2463040"/>
              <a:ext cx="36107" cy="36030"/>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1"/>
            <p:cNvSpPr/>
            <p:nvPr/>
          </p:nvSpPr>
          <p:spPr>
            <a:xfrm>
              <a:off x="3220979" y="2411506"/>
              <a:ext cx="36107" cy="36064"/>
            </a:xfrm>
            <a:custGeom>
              <a:rect b="b" l="l" r="r" t="t"/>
              <a:pathLst>
                <a:path extrusionOk="0" h="2133"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1"/>
            <p:cNvSpPr/>
            <p:nvPr/>
          </p:nvSpPr>
          <p:spPr>
            <a:xfrm>
              <a:off x="3220979" y="2359955"/>
              <a:ext cx="36107" cy="36081"/>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1"/>
            <p:cNvSpPr/>
            <p:nvPr/>
          </p:nvSpPr>
          <p:spPr>
            <a:xfrm>
              <a:off x="3220979" y="2308404"/>
              <a:ext cx="36107" cy="36148"/>
            </a:xfrm>
            <a:custGeom>
              <a:rect b="b" l="l" r="r" t="t"/>
              <a:pathLst>
                <a:path extrusionOk="0" h="2138" w="2497">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1"/>
            <p:cNvSpPr/>
            <p:nvPr/>
          </p:nvSpPr>
          <p:spPr>
            <a:xfrm>
              <a:off x="3220979" y="2257005"/>
              <a:ext cx="36107" cy="36013"/>
            </a:xfrm>
            <a:custGeom>
              <a:rect b="b" l="l" r="r" t="t"/>
              <a:pathLst>
                <a:path extrusionOk="0" h="2130" w="2497">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1"/>
            <p:cNvSpPr/>
            <p:nvPr/>
          </p:nvSpPr>
          <p:spPr>
            <a:xfrm>
              <a:off x="3220979" y="2050835"/>
              <a:ext cx="36107" cy="36148"/>
            </a:xfrm>
            <a:custGeom>
              <a:rect b="b" l="l" r="r" t="t"/>
              <a:pathLst>
                <a:path extrusionOk="0" h="2138" w="2497">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1"/>
            <p:cNvSpPr/>
            <p:nvPr/>
          </p:nvSpPr>
          <p:spPr>
            <a:xfrm>
              <a:off x="3177006" y="3081280"/>
              <a:ext cx="35991" cy="36081"/>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1"/>
            <p:cNvSpPr/>
            <p:nvPr/>
          </p:nvSpPr>
          <p:spPr>
            <a:xfrm>
              <a:off x="3177006" y="3029745"/>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1"/>
            <p:cNvSpPr/>
            <p:nvPr/>
          </p:nvSpPr>
          <p:spPr>
            <a:xfrm>
              <a:off x="3177006" y="2978195"/>
              <a:ext cx="35991" cy="36148"/>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1"/>
            <p:cNvSpPr/>
            <p:nvPr/>
          </p:nvSpPr>
          <p:spPr>
            <a:xfrm>
              <a:off x="3177006" y="2926660"/>
              <a:ext cx="35991" cy="36131"/>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1"/>
            <p:cNvSpPr/>
            <p:nvPr/>
          </p:nvSpPr>
          <p:spPr>
            <a:xfrm>
              <a:off x="3177006" y="2875245"/>
              <a:ext cx="35991" cy="36047"/>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1"/>
            <p:cNvSpPr/>
            <p:nvPr/>
          </p:nvSpPr>
          <p:spPr>
            <a:xfrm>
              <a:off x="3177006" y="2823711"/>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1"/>
            <p:cNvSpPr/>
            <p:nvPr/>
          </p:nvSpPr>
          <p:spPr>
            <a:xfrm>
              <a:off x="3177006" y="2772160"/>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1"/>
            <p:cNvSpPr/>
            <p:nvPr/>
          </p:nvSpPr>
          <p:spPr>
            <a:xfrm>
              <a:off x="3177006" y="2720626"/>
              <a:ext cx="36078" cy="36131"/>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1"/>
            <p:cNvSpPr/>
            <p:nvPr/>
          </p:nvSpPr>
          <p:spPr>
            <a:xfrm>
              <a:off x="3177006" y="2669075"/>
              <a:ext cx="35991" cy="36081"/>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1"/>
            <p:cNvSpPr/>
            <p:nvPr/>
          </p:nvSpPr>
          <p:spPr>
            <a:xfrm>
              <a:off x="3177006" y="261754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1"/>
            <p:cNvSpPr/>
            <p:nvPr/>
          </p:nvSpPr>
          <p:spPr>
            <a:xfrm>
              <a:off x="3177006" y="2565990"/>
              <a:ext cx="35991" cy="3614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1"/>
            <p:cNvSpPr/>
            <p:nvPr/>
          </p:nvSpPr>
          <p:spPr>
            <a:xfrm>
              <a:off x="3177006" y="2514439"/>
              <a:ext cx="35991" cy="3614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1"/>
            <p:cNvSpPr/>
            <p:nvPr/>
          </p:nvSpPr>
          <p:spPr>
            <a:xfrm>
              <a:off x="3177006" y="2463040"/>
              <a:ext cx="35991" cy="36030"/>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1"/>
            <p:cNvSpPr/>
            <p:nvPr/>
          </p:nvSpPr>
          <p:spPr>
            <a:xfrm>
              <a:off x="3177006" y="2411506"/>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1"/>
            <p:cNvSpPr/>
            <p:nvPr/>
          </p:nvSpPr>
          <p:spPr>
            <a:xfrm>
              <a:off x="3177006" y="2359955"/>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1"/>
            <p:cNvSpPr/>
            <p:nvPr/>
          </p:nvSpPr>
          <p:spPr>
            <a:xfrm>
              <a:off x="3177006" y="2308404"/>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1"/>
            <p:cNvSpPr/>
            <p:nvPr/>
          </p:nvSpPr>
          <p:spPr>
            <a:xfrm>
              <a:off x="3177006" y="2257005"/>
              <a:ext cx="35991" cy="3601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1"/>
            <p:cNvSpPr/>
            <p:nvPr/>
          </p:nvSpPr>
          <p:spPr>
            <a:xfrm>
              <a:off x="3177006" y="220547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1"/>
            <p:cNvSpPr/>
            <p:nvPr/>
          </p:nvSpPr>
          <p:spPr>
            <a:xfrm>
              <a:off x="3132932" y="2926660"/>
              <a:ext cx="35976" cy="36131"/>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1"/>
            <p:cNvSpPr/>
            <p:nvPr/>
          </p:nvSpPr>
          <p:spPr>
            <a:xfrm>
              <a:off x="3132932" y="2875245"/>
              <a:ext cx="35976" cy="36047"/>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1"/>
            <p:cNvSpPr/>
            <p:nvPr/>
          </p:nvSpPr>
          <p:spPr>
            <a:xfrm>
              <a:off x="3132932" y="2823711"/>
              <a:ext cx="35976" cy="36081"/>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1"/>
            <p:cNvSpPr/>
            <p:nvPr/>
          </p:nvSpPr>
          <p:spPr>
            <a:xfrm>
              <a:off x="3132932" y="2772160"/>
              <a:ext cx="35976" cy="3614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1"/>
            <p:cNvSpPr/>
            <p:nvPr/>
          </p:nvSpPr>
          <p:spPr>
            <a:xfrm>
              <a:off x="3132932" y="2720626"/>
              <a:ext cx="36063" cy="36131"/>
            </a:xfrm>
            <a:custGeom>
              <a:rect b="b" l="l" r="r" t="t"/>
              <a:pathLst>
                <a:path extrusionOk="0" h="2137" w="2494">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1"/>
            <p:cNvSpPr/>
            <p:nvPr/>
          </p:nvSpPr>
          <p:spPr>
            <a:xfrm>
              <a:off x="3132932" y="2669075"/>
              <a:ext cx="35976" cy="36081"/>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1"/>
            <p:cNvSpPr/>
            <p:nvPr/>
          </p:nvSpPr>
          <p:spPr>
            <a:xfrm>
              <a:off x="3132932" y="2617541"/>
              <a:ext cx="35976" cy="36064"/>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1"/>
            <p:cNvSpPr/>
            <p:nvPr/>
          </p:nvSpPr>
          <p:spPr>
            <a:xfrm>
              <a:off x="3132932" y="2565990"/>
              <a:ext cx="35976" cy="36148"/>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1"/>
            <p:cNvSpPr/>
            <p:nvPr/>
          </p:nvSpPr>
          <p:spPr>
            <a:xfrm>
              <a:off x="3132932" y="2514439"/>
              <a:ext cx="35976" cy="3614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1"/>
            <p:cNvSpPr/>
            <p:nvPr/>
          </p:nvSpPr>
          <p:spPr>
            <a:xfrm>
              <a:off x="3132932" y="2463040"/>
              <a:ext cx="35976" cy="36030"/>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1"/>
            <p:cNvSpPr/>
            <p:nvPr/>
          </p:nvSpPr>
          <p:spPr>
            <a:xfrm>
              <a:off x="3132932" y="2411506"/>
              <a:ext cx="35976" cy="36064"/>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1"/>
            <p:cNvSpPr/>
            <p:nvPr/>
          </p:nvSpPr>
          <p:spPr>
            <a:xfrm>
              <a:off x="3132932" y="2359955"/>
              <a:ext cx="35976" cy="36081"/>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1"/>
            <p:cNvSpPr/>
            <p:nvPr/>
          </p:nvSpPr>
          <p:spPr>
            <a:xfrm>
              <a:off x="3132932" y="2308404"/>
              <a:ext cx="35976" cy="3614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1"/>
            <p:cNvSpPr/>
            <p:nvPr/>
          </p:nvSpPr>
          <p:spPr>
            <a:xfrm>
              <a:off x="3132932" y="2257005"/>
              <a:ext cx="35976" cy="3601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1"/>
            <p:cNvSpPr/>
            <p:nvPr/>
          </p:nvSpPr>
          <p:spPr>
            <a:xfrm>
              <a:off x="3132932" y="2205471"/>
              <a:ext cx="35976" cy="36064"/>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1"/>
            <p:cNvSpPr/>
            <p:nvPr/>
          </p:nvSpPr>
          <p:spPr>
            <a:xfrm>
              <a:off x="3132932" y="2153920"/>
              <a:ext cx="35976" cy="36081"/>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1"/>
            <p:cNvSpPr/>
            <p:nvPr/>
          </p:nvSpPr>
          <p:spPr>
            <a:xfrm>
              <a:off x="3132932" y="1999436"/>
              <a:ext cx="35976" cy="36064"/>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1"/>
            <p:cNvSpPr/>
            <p:nvPr/>
          </p:nvSpPr>
          <p:spPr>
            <a:xfrm>
              <a:off x="3088843" y="3029745"/>
              <a:ext cx="35991" cy="36081"/>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1"/>
            <p:cNvSpPr/>
            <p:nvPr/>
          </p:nvSpPr>
          <p:spPr>
            <a:xfrm>
              <a:off x="3088843" y="2978195"/>
              <a:ext cx="35991" cy="36148"/>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1"/>
            <p:cNvSpPr/>
            <p:nvPr/>
          </p:nvSpPr>
          <p:spPr>
            <a:xfrm>
              <a:off x="3088843" y="2926660"/>
              <a:ext cx="35991" cy="36131"/>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1"/>
            <p:cNvSpPr/>
            <p:nvPr/>
          </p:nvSpPr>
          <p:spPr>
            <a:xfrm>
              <a:off x="3088843" y="2875245"/>
              <a:ext cx="35991" cy="36047"/>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1"/>
            <p:cNvSpPr/>
            <p:nvPr/>
          </p:nvSpPr>
          <p:spPr>
            <a:xfrm>
              <a:off x="3088843" y="2823711"/>
              <a:ext cx="35991" cy="36081"/>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1"/>
            <p:cNvSpPr/>
            <p:nvPr/>
          </p:nvSpPr>
          <p:spPr>
            <a:xfrm>
              <a:off x="3088843" y="2772160"/>
              <a:ext cx="35991" cy="36148"/>
            </a:xfrm>
            <a:custGeom>
              <a:rect b="b" l="l" r="r" t="t"/>
              <a:pathLst>
                <a:path extrusionOk="0" h="2138" w="2489">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1"/>
            <p:cNvSpPr/>
            <p:nvPr/>
          </p:nvSpPr>
          <p:spPr>
            <a:xfrm>
              <a:off x="3088843" y="2720626"/>
              <a:ext cx="36078" cy="36131"/>
            </a:xfrm>
            <a:custGeom>
              <a:rect b="b" l="l" r="r" t="t"/>
              <a:pathLst>
                <a:path extrusionOk="0" h="2137" w="2495">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1"/>
            <p:cNvSpPr/>
            <p:nvPr/>
          </p:nvSpPr>
          <p:spPr>
            <a:xfrm>
              <a:off x="3088843" y="2669075"/>
              <a:ext cx="35991" cy="36081"/>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1"/>
            <p:cNvSpPr/>
            <p:nvPr/>
          </p:nvSpPr>
          <p:spPr>
            <a:xfrm>
              <a:off x="3088843" y="2617541"/>
              <a:ext cx="35991" cy="36064"/>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1"/>
            <p:cNvSpPr/>
            <p:nvPr/>
          </p:nvSpPr>
          <p:spPr>
            <a:xfrm>
              <a:off x="3088843" y="2565990"/>
              <a:ext cx="35991" cy="36148"/>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1"/>
            <p:cNvSpPr/>
            <p:nvPr/>
          </p:nvSpPr>
          <p:spPr>
            <a:xfrm>
              <a:off x="3088843" y="2514439"/>
              <a:ext cx="35991" cy="3614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1"/>
            <p:cNvSpPr/>
            <p:nvPr/>
          </p:nvSpPr>
          <p:spPr>
            <a:xfrm>
              <a:off x="3088843" y="2463040"/>
              <a:ext cx="35991" cy="36030"/>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1"/>
            <p:cNvSpPr/>
            <p:nvPr/>
          </p:nvSpPr>
          <p:spPr>
            <a:xfrm>
              <a:off x="3088843" y="2411506"/>
              <a:ext cx="35991" cy="36064"/>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1"/>
            <p:cNvSpPr/>
            <p:nvPr/>
          </p:nvSpPr>
          <p:spPr>
            <a:xfrm>
              <a:off x="3088843" y="2359955"/>
              <a:ext cx="35991" cy="36081"/>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1"/>
            <p:cNvSpPr/>
            <p:nvPr/>
          </p:nvSpPr>
          <p:spPr>
            <a:xfrm>
              <a:off x="3088843" y="2308404"/>
              <a:ext cx="35991" cy="36148"/>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1"/>
            <p:cNvSpPr/>
            <p:nvPr/>
          </p:nvSpPr>
          <p:spPr>
            <a:xfrm>
              <a:off x="3088843" y="2257005"/>
              <a:ext cx="35991" cy="3601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1"/>
            <p:cNvSpPr/>
            <p:nvPr/>
          </p:nvSpPr>
          <p:spPr>
            <a:xfrm>
              <a:off x="3088843" y="2205471"/>
              <a:ext cx="35991" cy="36064"/>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1"/>
            <p:cNvSpPr/>
            <p:nvPr/>
          </p:nvSpPr>
          <p:spPr>
            <a:xfrm>
              <a:off x="3088843" y="2050835"/>
              <a:ext cx="35991" cy="3614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1"/>
            <p:cNvSpPr/>
            <p:nvPr/>
          </p:nvSpPr>
          <p:spPr>
            <a:xfrm>
              <a:off x="3044769" y="2926660"/>
              <a:ext cx="36092" cy="36131"/>
            </a:xfrm>
            <a:custGeom>
              <a:rect b="b" l="l" r="r" t="t"/>
              <a:pathLst>
                <a:path extrusionOk="0" h="2137" w="2496">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1"/>
            <p:cNvSpPr/>
            <p:nvPr/>
          </p:nvSpPr>
          <p:spPr>
            <a:xfrm>
              <a:off x="3044769" y="2875245"/>
              <a:ext cx="36092" cy="36047"/>
            </a:xfrm>
            <a:custGeom>
              <a:rect b="b" l="l" r="r" t="t"/>
              <a:pathLst>
                <a:path extrusionOk="0" h="2132" w="2496">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1"/>
            <p:cNvSpPr/>
            <p:nvPr/>
          </p:nvSpPr>
          <p:spPr>
            <a:xfrm>
              <a:off x="3044769" y="2823711"/>
              <a:ext cx="36092" cy="36081"/>
            </a:xfrm>
            <a:custGeom>
              <a:rect b="b" l="l" r="r" t="t"/>
              <a:pathLst>
                <a:path extrusionOk="0" h="2134" w="2496">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1"/>
            <p:cNvSpPr/>
            <p:nvPr/>
          </p:nvSpPr>
          <p:spPr>
            <a:xfrm>
              <a:off x="3044769" y="2772160"/>
              <a:ext cx="36092" cy="36148"/>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1"/>
            <p:cNvSpPr/>
            <p:nvPr/>
          </p:nvSpPr>
          <p:spPr>
            <a:xfrm>
              <a:off x="3044769" y="2720626"/>
              <a:ext cx="36179" cy="36131"/>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1"/>
            <p:cNvSpPr/>
            <p:nvPr/>
          </p:nvSpPr>
          <p:spPr>
            <a:xfrm>
              <a:off x="3044769" y="2669075"/>
              <a:ext cx="36092" cy="36081"/>
            </a:xfrm>
            <a:custGeom>
              <a:rect b="b" l="l" r="r" t="t"/>
              <a:pathLst>
                <a:path extrusionOk="0" h="2134" w="2496">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1"/>
            <p:cNvSpPr/>
            <p:nvPr/>
          </p:nvSpPr>
          <p:spPr>
            <a:xfrm>
              <a:off x="3044769" y="2617541"/>
              <a:ext cx="36092" cy="36064"/>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1"/>
            <p:cNvSpPr/>
            <p:nvPr/>
          </p:nvSpPr>
          <p:spPr>
            <a:xfrm>
              <a:off x="3044769" y="2565990"/>
              <a:ext cx="36092" cy="36148"/>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1"/>
            <p:cNvSpPr/>
            <p:nvPr/>
          </p:nvSpPr>
          <p:spPr>
            <a:xfrm>
              <a:off x="3044769" y="2514439"/>
              <a:ext cx="36092" cy="36148"/>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1"/>
            <p:cNvSpPr/>
            <p:nvPr/>
          </p:nvSpPr>
          <p:spPr>
            <a:xfrm>
              <a:off x="3044769" y="2463040"/>
              <a:ext cx="36092" cy="36030"/>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1"/>
            <p:cNvSpPr/>
            <p:nvPr/>
          </p:nvSpPr>
          <p:spPr>
            <a:xfrm>
              <a:off x="3044769" y="2411506"/>
              <a:ext cx="36092" cy="36064"/>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1"/>
            <p:cNvSpPr/>
            <p:nvPr/>
          </p:nvSpPr>
          <p:spPr>
            <a:xfrm>
              <a:off x="3044769" y="2359955"/>
              <a:ext cx="36092" cy="36081"/>
            </a:xfrm>
            <a:custGeom>
              <a:rect b="b" l="l" r="r" t="t"/>
              <a:pathLst>
                <a:path extrusionOk="0" h="2134" w="2496">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1"/>
            <p:cNvSpPr/>
            <p:nvPr/>
          </p:nvSpPr>
          <p:spPr>
            <a:xfrm>
              <a:off x="3044769" y="2308404"/>
              <a:ext cx="36092" cy="3614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1"/>
            <p:cNvSpPr/>
            <p:nvPr/>
          </p:nvSpPr>
          <p:spPr>
            <a:xfrm>
              <a:off x="3044769" y="2257005"/>
              <a:ext cx="36092" cy="36013"/>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1"/>
            <p:cNvSpPr/>
            <p:nvPr/>
          </p:nvSpPr>
          <p:spPr>
            <a:xfrm>
              <a:off x="3044769" y="2102369"/>
              <a:ext cx="36092" cy="3614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1"/>
            <p:cNvSpPr/>
            <p:nvPr/>
          </p:nvSpPr>
          <p:spPr>
            <a:xfrm>
              <a:off x="3000681" y="2823711"/>
              <a:ext cx="36107" cy="36081"/>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1"/>
            <p:cNvSpPr/>
            <p:nvPr/>
          </p:nvSpPr>
          <p:spPr>
            <a:xfrm>
              <a:off x="3000681" y="2772160"/>
              <a:ext cx="36107" cy="36148"/>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1"/>
            <p:cNvSpPr/>
            <p:nvPr/>
          </p:nvSpPr>
          <p:spPr>
            <a:xfrm>
              <a:off x="3000681" y="2720626"/>
              <a:ext cx="36193" cy="36131"/>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1"/>
            <p:cNvSpPr/>
            <p:nvPr/>
          </p:nvSpPr>
          <p:spPr>
            <a:xfrm>
              <a:off x="3000681" y="2669075"/>
              <a:ext cx="36107" cy="36081"/>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1"/>
            <p:cNvSpPr/>
            <p:nvPr/>
          </p:nvSpPr>
          <p:spPr>
            <a:xfrm>
              <a:off x="3000681" y="2617541"/>
              <a:ext cx="36107" cy="36064"/>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1"/>
            <p:cNvSpPr/>
            <p:nvPr/>
          </p:nvSpPr>
          <p:spPr>
            <a:xfrm>
              <a:off x="3000681" y="2565990"/>
              <a:ext cx="36107" cy="36148"/>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1"/>
            <p:cNvSpPr/>
            <p:nvPr/>
          </p:nvSpPr>
          <p:spPr>
            <a:xfrm>
              <a:off x="3000681" y="2514439"/>
              <a:ext cx="36107" cy="36148"/>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1"/>
            <p:cNvSpPr/>
            <p:nvPr/>
          </p:nvSpPr>
          <p:spPr>
            <a:xfrm>
              <a:off x="3000681" y="2463040"/>
              <a:ext cx="36107" cy="36030"/>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1"/>
            <p:cNvSpPr/>
            <p:nvPr/>
          </p:nvSpPr>
          <p:spPr>
            <a:xfrm>
              <a:off x="3000681" y="2411506"/>
              <a:ext cx="36107" cy="36064"/>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1"/>
            <p:cNvSpPr/>
            <p:nvPr/>
          </p:nvSpPr>
          <p:spPr>
            <a:xfrm>
              <a:off x="3000681" y="2359955"/>
              <a:ext cx="36107" cy="36081"/>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1"/>
            <p:cNvSpPr/>
            <p:nvPr/>
          </p:nvSpPr>
          <p:spPr>
            <a:xfrm>
              <a:off x="3000681" y="2308404"/>
              <a:ext cx="36107" cy="36148"/>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1"/>
            <p:cNvSpPr/>
            <p:nvPr/>
          </p:nvSpPr>
          <p:spPr>
            <a:xfrm>
              <a:off x="3000681" y="2257005"/>
              <a:ext cx="36107" cy="36013"/>
            </a:xfrm>
            <a:custGeom>
              <a:rect b="b" l="l" r="r" t="t"/>
              <a:pathLst>
                <a:path extrusionOk="0" h="2130" w="2497">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1"/>
            <p:cNvSpPr/>
            <p:nvPr/>
          </p:nvSpPr>
          <p:spPr>
            <a:xfrm>
              <a:off x="3000681" y="2153920"/>
              <a:ext cx="36107" cy="36081"/>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1"/>
            <p:cNvSpPr/>
            <p:nvPr/>
          </p:nvSpPr>
          <p:spPr>
            <a:xfrm>
              <a:off x="3000681" y="2102369"/>
              <a:ext cx="36107" cy="36148"/>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1"/>
            <p:cNvSpPr/>
            <p:nvPr/>
          </p:nvSpPr>
          <p:spPr>
            <a:xfrm>
              <a:off x="3000681" y="2050835"/>
              <a:ext cx="36107" cy="36148"/>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1"/>
            <p:cNvSpPr/>
            <p:nvPr/>
          </p:nvSpPr>
          <p:spPr>
            <a:xfrm>
              <a:off x="2956722" y="2617541"/>
              <a:ext cx="35976" cy="36064"/>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1"/>
            <p:cNvSpPr/>
            <p:nvPr/>
          </p:nvSpPr>
          <p:spPr>
            <a:xfrm>
              <a:off x="2956722" y="2565990"/>
              <a:ext cx="35976" cy="36148"/>
            </a:xfrm>
            <a:custGeom>
              <a:rect b="b" l="l" r="r" t="t"/>
              <a:pathLst>
                <a:path extrusionOk="0" h="2138" w="2488">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1"/>
            <p:cNvSpPr/>
            <p:nvPr/>
          </p:nvSpPr>
          <p:spPr>
            <a:xfrm>
              <a:off x="2956722" y="2514439"/>
              <a:ext cx="35976" cy="36148"/>
            </a:xfrm>
            <a:custGeom>
              <a:rect b="b" l="l" r="r" t="t"/>
              <a:pathLst>
                <a:path extrusionOk="0" h="2138" w="2488">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1"/>
            <p:cNvSpPr/>
            <p:nvPr/>
          </p:nvSpPr>
          <p:spPr>
            <a:xfrm>
              <a:off x="2956722" y="2463040"/>
              <a:ext cx="35976" cy="36030"/>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1"/>
            <p:cNvSpPr/>
            <p:nvPr/>
          </p:nvSpPr>
          <p:spPr>
            <a:xfrm>
              <a:off x="2956722" y="2411506"/>
              <a:ext cx="35976" cy="36064"/>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1"/>
            <p:cNvSpPr/>
            <p:nvPr/>
          </p:nvSpPr>
          <p:spPr>
            <a:xfrm>
              <a:off x="2956722" y="2359955"/>
              <a:ext cx="35976" cy="36081"/>
            </a:xfrm>
            <a:custGeom>
              <a:rect b="b" l="l" r="r" t="t"/>
              <a:pathLst>
                <a:path extrusionOk="0" h="2134" w="2488">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1"/>
            <p:cNvSpPr/>
            <p:nvPr/>
          </p:nvSpPr>
          <p:spPr>
            <a:xfrm>
              <a:off x="2956722" y="2308404"/>
              <a:ext cx="35976" cy="36148"/>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1"/>
            <p:cNvSpPr/>
            <p:nvPr/>
          </p:nvSpPr>
          <p:spPr>
            <a:xfrm>
              <a:off x="2956722" y="2257005"/>
              <a:ext cx="35976" cy="36013"/>
            </a:xfrm>
            <a:custGeom>
              <a:rect b="b" l="l" r="r" t="t"/>
              <a:pathLst>
                <a:path extrusionOk="0" h="2130" w="2488">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1"/>
            <p:cNvSpPr/>
            <p:nvPr/>
          </p:nvSpPr>
          <p:spPr>
            <a:xfrm>
              <a:off x="2956722" y="2102369"/>
              <a:ext cx="35976" cy="36148"/>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1"/>
            <p:cNvSpPr/>
            <p:nvPr/>
          </p:nvSpPr>
          <p:spPr>
            <a:xfrm>
              <a:off x="2912634" y="2565990"/>
              <a:ext cx="35991" cy="36148"/>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1"/>
            <p:cNvSpPr/>
            <p:nvPr/>
          </p:nvSpPr>
          <p:spPr>
            <a:xfrm>
              <a:off x="2912634" y="2514439"/>
              <a:ext cx="35991" cy="3614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1"/>
            <p:cNvSpPr/>
            <p:nvPr/>
          </p:nvSpPr>
          <p:spPr>
            <a:xfrm>
              <a:off x="2912634" y="2463040"/>
              <a:ext cx="35991" cy="36081"/>
            </a:xfrm>
            <a:custGeom>
              <a:rect b="b" l="l" r="r" t="t"/>
              <a:pathLst>
                <a:path extrusionOk="0" h="2134" w="2489">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1"/>
            <p:cNvSpPr/>
            <p:nvPr/>
          </p:nvSpPr>
          <p:spPr>
            <a:xfrm>
              <a:off x="2912634" y="2411506"/>
              <a:ext cx="35991" cy="36064"/>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1"/>
            <p:cNvSpPr/>
            <p:nvPr/>
          </p:nvSpPr>
          <p:spPr>
            <a:xfrm>
              <a:off x="2912634" y="2359955"/>
              <a:ext cx="35991" cy="36081"/>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1"/>
            <p:cNvSpPr/>
            <p:nvPr/>
          </p:nvSpPr>
          <p:spPr>
            <a:xfrm>
              <a:off x="2912634" y="2308404"/>
              <a:ext cx="35991" cy="36148"/>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1"/>
            <p:cNvSpPr/>
            <p:nvPr/>
          </p:nvSpPr>
          <p:spPr>
            <a:xfrm>
              <a:off x="2912634" y="2257005"/>
              <a:ext cx="35991" cy="3601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1"/>
            <p:cNvSpPr/>
            <p:nvPr/>
          </p:nvSpPr>
          <p:spPr>
            <a:xfrm>
              <a:off x="2868560" y="2514439"/>
              <a:ext cx="35976" cy="3614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1"/>
            <p:cNvSpPr/>
            <p:nvPr/>
          </p:nvSpPr>
          <p:spPr>
            <a:xfrm>
              <a:off x="2868560" y="2463040"/>
              <a:ext cx="35976" cy="36030"/>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1"/>
            <p:cNvSpPr/>
            <p:nvPr/>
          </p:nvSpPr>
          <p:spPr>
            <a:xfrm>
              <a:off x="2868560" y="2411506"/>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1"/>
            <p:cNvSpPr/>
            <p:nvPr/>
          </p:nvSpPr>
          <p:spPr>
            <a:xfrm>
              <a:off x="2868560" y="2359955"/>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1"/>
            <p:cNvSpPr/>
            <p:nvPr/>
          </p:nvSpPr>
          <p:spPr>
            <a:xfrm>
              <a:off x="2868560" y="2308404"/>
              <a:ext cx="35976" cy="3614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1"/>
            <p:cNvSpPr/>
            <p:nvPr/>
          </p:nvSpPr>
          <p:spPr>
            <a:xfrm>
              <a:off x="2868560" y="2257005"/>
              <a:ext cx="35976" cy="3601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1"/>
            <p:cNvSpPr/>
            <p:nvPr/>
          </p:nvSpPr>
          <p:spPr>
            <a:xfrm>
              <a:off x="2824471" y="2411506"/>
              <a:ext cx="36107" cy="36064"/>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1"/>
            <p:cNvSpPr/>
            <p:nvPr/>
          </p:nvSpPr>
          <p:spPr>
            <a:xfrm>
              <a:off x="2824471" y="2359955"/>
              <a:ext cx="36107" cy="36081"/>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1"/>
            <p:cNvSpPr/>
            <p:nvPr/>
          </p:nvSpPr>
          <p:spPr>
            <a:xfrm>
              <a:off x="2824471" y="2308404"/>
              <a:ext cx="36107" cy="36148"/>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1"/>
            <p:cNvSpPr/>
            <p:nvPr/>
          </p:nvSpPr>
          <p:spPr>
            <a:xfrm>
              <a:off x="2824471" y="2257005"/>
              <a:ext cx="36107" cy="36013"/>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1"/>
            <p:cNvSpPr/>
            <p:nvPr/>
          </p:nvSpPr>
          <p:spPr>
            <a:xfrm>
              <a:off x="2780397" y="2411506"/>
              <a:ext cx="35976" cy="36064"/>
            </a:xfrm>
            <a:custGeom>
              <a:rect b="b" l="l" r="r" t="t"/>
              <a:pathLst>
                <a:path extrusionOk="0" h="2133" w="2488">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1"/>
            <p:cNvSpPr/>
            <p:nvPr/>
          </p:nvSpPr>
          <p:spPr>
            <a:xfrm>
              <a:off x="2780397" y="2359955"/>
              <a:ext cx="35976" cy="36081"/>
            </a:xfrm>
            <a:custGeom>
              <a:rect b="b" l="l" r="r" t="t"/>
              <a:pathLst>
                <a:path extrusionOk="0" h="2134" w="2488">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1"/>
            <p:cNvSpPr/>
            <p:nvPr/>
          </p:nvSpPr>
          <p:spPr>
            <a:xfrm>
              <a:off x="2780397" y="2308404"/>
              <a:ext cx="35976" cy="36148"/>
            </a:xfrm>
            <a:custGeom>
              <a:rect b="b" l="l" r="r" t="t"/>
              <a:pathLst>
                <a:path extrusionOk="0" h="2138" w="2488">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1"/>
            <p:cNvSpPr/>
            <p:nvPr/>
          </p:nvSpPr>
          <p:spPr>
            <a:xfrm>
              <a:off x="2780397" y="2257005"/>
              <a:ext cx="35976" cy="36013"/>
            </a:xfrm>
            <a:custGeom>
              <a:rect b="b" l="l" r="r" t="t"/>
              <a:pathLst>
                <a:path extrusionOk="0" h="2130" w="2488">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1"/>
            <p:cNvSpPr/>
            <p:nvPr/>
          </p:nvSpPr>
          <p:spPr>
            <a:xfrm>
              <a:off x="2736308" y="2411506"/>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1"/>
            <p:cNvSpPr/>
            <p:nvPr/>
          </p:nvSpPr>
          <p:spPr>
            <a:xfrm>
              <a:off x="2736308" y="2359955"/>
              <a:ext cx="35991" cy="36081"/>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1"/>
            <p:cNvSpPr/>
            <p:nvPr/>
          </p:nvSpPr>
          <p:spPr>
            <a:xfrm>
              <a:off x="2736308" y="2308404"/>
              <a:ext cx="35991" cy="36148"/>
            </a:xfrm>
            <a:custGeom>
              <a:rect b="b" l="l" r="r" t="t"/>
              <a:pathLst>
                <a:path extrusionOk="0" h="2138" w="2489">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1"/>
            <p:cNvSpPr/>
            <p:nvPr/>
          </p:nvSpPr>
          <p:spPr>
            <a:xfrm>
              <a:off x="2736308" y="2257005"/>
              <a:ext cx="35991" cy="3601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1"/>
            <p:cNvSpPr/>
            <p:nvPr/>
          </p:nvSpPr>
          <p:spPr>
            <a:xfrm>
              <a:off x="2692234" y="2411506"/>
              <a:ext cx="36092" cy="36064"/>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1"/>
            <p:cNvSpPr/>
            <p:nvPr/>
          </p:nvSpPr>
          <p:spPr>
            <a:xfrm>
              <a:off x="2692234" y="2359955"/>
              <a:ext cx="36092" cy="36081"/>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1"/>
            <p:cNvSpPr/>
            <p:nvPr/>
          </p:nvSpPr>
          <p:spPr>
            <a:xfrm>
              <a:off x="2692234" y="2308404"/>
              <a:ext cx="36092" cy="3614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1"/>
            <p:cNvSpPr/>
            <p:nvPr/>
          </p:nvSpPr>
          <p:spPr>
            <a:xfrm>
              <a:off x="2692234" y="2257005"/>
              <a:ext cx="36092" cy="36013"/>
            </a:xfrm>
            <a:custGeom>
              <a:rect b="b" l="l" r="r" t="t"/>
              <a:pathLst>
                <a:path extrusionOk="0" h="2130" w="2496">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1"/>
            <p:cNvSpPr/>
            <p:nvPr/>
          </p:nvSpPr>
          <p:spPr>
            <a:xfrm>
              <a:off x="2648146" y="2411506"/>
              <a:ext cx="36107" cy="36064"/>
            </a:xfrm>
            <a:custGeom>
              <a:rect b="b" l="l" r="r" t="t"/>
              <a:pathLst>
                <a:path extrusionOk="0" h="2133" w="2497">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1"/>
            <p:cNvSpPr/>
            <p:nvPr/>
          </p:nvSpPr>
          <p:spPr>
            <a:xfrm>
              <a:off x="2648146" y="2359955"/>
              <a:ext cx="36107" cy="36081"/>
            </a:xfrm>
            <a:custGeom>
              <a:rect b="b" l="l" r="r" t="t"/>
              <a:pathLst>
                <a:path extrusionOk="0" h="2134" w="2497">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1"/>
            <p:cNvSpPr/>
            <p:nvPr/>
          </p:nvSpPr>
          <p:spPr>
            <a:xfrm>
              <a:off x="2648146" y="2308404"/>
              <a:ext cx="36107" cy="36148"/>
            </a:xfrm>
            <a:custGeom>
              <a:rect b="b" l="l" r="r" t="t"/>
              <a:pathLst>
                <a:path extrusionOk="0" h="2138" w="2497">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1"/>
            <p:cNvSpPr/>
            <p:nvPr/>
          </p:nvSpPr>
          <p:spPr>
            <a:xfrm>
              <a:off x="2648146" y="2257005"/>
              <a:ext cx="36107" cy="36013"/>
            </a:xfrm>
            <a:custGeom>
              <a:rect b="b" l="l" r="r" t="t"/>
              <a:pathLst>
                <a:path extrusionOk="0" h="2130" w="2497">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1"/>
            <p:cNvSpPr/>
            <p:nvPr/>
          </p:nvSpPr>
          <p:spPr>
            <a:xfrm>
              <a:off x="2604187" y="2463040"/>
              <a:ext cx="36063" cy="36030"/>
            </a:xfrm>
            <a:custGeom>
              <a:rect b="b" l="l" r="r" t="t"/>
              <a:pathLst>
                <a:path extrusionOk="0" h="2131" w="2494">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1"/>
            <p:cNvSpPr/>
            <p:nvPr/>
          </p:nvSpPr>
          <p:spPr>
            <a:xfrm>
              <a:off x="2604187" y="2411489"/>
              <a:ext cx="36063" cy="36047"/>
            </a:xfrm>
            <a:custGeom>
              <a:rect b="b" l="l" r="r" t="t"/>
              <a:pathLst>
                <a:path extrusionOk="0" h="2132" w="2494">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1"/>
            <p:cNvSpPr/>
            <p:nvPr/>
          </p:nvSpPr>
          <p:spPr>
            <a:xfrm>
              <a:off x="2604187" y="2359955"/>
              <a:ext cx="36092" cy="36081"/>
            </a:xfrm>
            <a:custGeom>
              <a:rect b="b" l="l" r="r" t="t"/>
              <a:pathLst>
                <a:path extrusionOk="0" h="2134" w="2496">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1"/>
            <p:cNvSpPr/>
            <p:nvPr/>
          </p:nvSpPr>
          <p:spPr>
            <a:xfrm>
              <a:off x="2604187" y="2308404"/>
              <a:ext cx="36092" cy="36148"/>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1"/>
            <p:cNvSpPr/>
            <p:nvPr/>
          </p:nvSpPr>
          <p:spPr>
            <a:xfrm>
              <a:off x="2604187" y="2257005"/>
              <a:ext cx="36063" cy="36030"/>
            </a:xfrm>
            <a:custGeom>
              <a:rect b="b" l="l" r="r" t="t"/>
              <a:pathLst>
                <a:path extrusionOk="0" h="2131" w="2494">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1"/>
            <p:cNvSpPr/>
            <p:nvPr/>
          </p:nvSpPr>
          <p:spPr>
            <a:xfrm>
              <a:off x="2560099" y="2514439"/>
              <a:ext cx="35991" cy="36148"/>
            </a:xfrm>
            <a:custGeom>
              <a:rect b="b" l="l" r="r" t="t"/>
              <a:pathLst>
                <a:path extrusionOk="0" h="2138" w="2489">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1"/>
            <p:cNvSpPr/>
            <p:nvPr/>
          </p:nvSpPr>
          <p:spPr>
            <a:xfrm>
              <a:off x="2560099" y="2463040"/>
              <a:ext cx="35991" cy="36030"/>
            </a:xfrm>
            <a:custGeom>
              <a:rect b="b" l="l" r="r" t="t"/>
              <a:pathLst>
                <a:path extrusionOk="0" h="2131" w="2489">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1"/>
            <p:cNvSpPr/>
            <p:nvPr/>
          </p:nvSpPr>
          <p:spPr>
            <a:xfrm>
              <a:off x="2560099" y="2411506"/>
              <a:ext cx="35991" cy="36064"/>
            </a:xfrm>
            <a:custGeom>
              <a:rect b="b" l="l" r="r" t="t"/>
              <a:pathLst>
                <a:path extrusionOk="0" h="2133" w="2489">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1"/>
            <p:cNvSpPr/>
            <p:nvPr/>
          </p:nvSpPr>
          <p:spPr>
            <a:xfrm>
              <a:off x="2560099" y="2359955"/>
              <a:ext cx="35991" cy="36081"/>
            </a:xfrm>
            <a:custGeom>
              <a:rect b="b" l="l" r="r" t="t"/>
              <a:pathLst>
                <a:path extrusionOk="0" h="2134" w="2489">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1"/>
            <p:cNvSpPr/>
            <p:nvPr/>
          </p:nvSpPr>
          <p:spPr>
            <a:xfrm>
              <a:off x="2560099" y="2308404"/>
              <a:ext cx="35991" cy="36148"/>
            </a:xfrm>
            <a:custGeom>
              <a:rect b="b" l="l" r="r" t="t"/>
              <a:pathLst>
                <a:path extrusionOk="0" h="2138" w="2489">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1"/>
            <p:cNvSpPr/>
            <p:nvPr/>
          </p:nvSpPr>
          <p:spPr>
            <a:xfrm>
              <a:off x="2560099" y="2257005"/>
              <a:ext cx="35948" cy="36013"/>
            </a:xfrm>
            <a:custGeom>
              <a:rect b="b" l="l" r="r" t="t"/>
              <a:pathLst>
                <a:path extrusionOk="0" h="2130" w="2486">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1"/>
            <p:cNvSpPr/>
            <p:nvPr/>
          </p:nvSpPr>
          <p:spPr>
            <a:xfrm>
              <a:off x="2516025" y="2514439"/>
              <a:ext cx="35976" cy="36148"/>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1"/>
            <p:cNvSpPr/>
            <p:nvPr/>
          </p:nvSpPr>
          <p:spPr>
            <a:xfrm>
              <a:off x="2516025" y="2411506"/>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1"/>
            <p:cNvSpPr/>
            <p:nvPr/>
          </p:nvSpPr>
          <p:spPr>
            <a:xfrm>
              <a:off x="2516025" y="2359955"/>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1"/>
            <p:cNvSpPr/>
            <p:nvPr/>
          </p:nvSpPr>
          <p:spPr>
            <a:xfrm>
              <a:off x="2516025" y="2308404"/>
              <a:ext cx="35976" cy="3614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1"/>
            <p:cNvSpPr/>
            <p:nvPr/>
          </p:nvSpPr>
          <p:spPr>
            <a:xfrm>
              <a:off x="4939347" y="2978195"/>
              <a:ext cx="36107" cy="36148"/>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1"/>
            <p:cNvSpPr/>
            <p:nvPr/>
          </p:nvSpPr>
          <p:spPr>
            <a:xfrm>
              <a:off x="4939347" y="3029745"/>
              <a:ext cx="36107" cy="36081"/>
            </a:xfrm>
            <a:custGeom>
              <a:rect b="b" l="l" r="r" t="t"/>
              <a:pathLst>
                <a:path extrusionOk="0" h="2134"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1"/>
            <p:cNvSpPr/>
            <p:nvPr/>
          </p:nvSpPr>
          <p:spPr>
            <a:xfrm>
              <a:off x="4983436" y="3029745"/>
              <a:ext cx="35976" cy="36081"/>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1"/>
            <p:cNvSpPr/>
            <p:nvPr/>
          </p:nvSpPr>
          <p:spPr>
            <a:xfrm>
              <a:off x="4983436" y="3132830"/>
              <a:ext cx="35976" cy="36030"/>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1"/>
            <p:cNvSpPr/>
            <p:nvPr/>
          </p:nvSpPr>
          <p:spPr>
            <a:xfrm>
              <a:off x="5027510" y="3081280"/>
              <a:ext cx="35991" cy="36081"/>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1"/>
            <p:cNvSpPr/>
            <p:nvPr/>
          </p:nvSpPr>
          <p:spPr>
            <a:xfrm>
              <a:off x="4983436" y="3081280"/>
              <a:ext cx="35976" cy="36081"/>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1"/>
            <p:cNvSpPr/>
            <p:nvPr/>
          </p:nvSpPr>
          <p:spPr>
            <a:xfrm>
              <a:off x="5335855" y="2205471"/>
              <a:ext cx="36092" cy="36064"/>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1"/>
            <p:cNvSpPr/>
            <p:nvPr/>
          </p:nvSpPr>
          <p:spPr>
            <a:xfrm>
              <a:off x="5335855" y="2257005"/>
              <a:ext cx="36092" cy="36013"/>
            </a:xfrm>
            <a:custGeom>
              <a:rect b="b" l="l" r="r" t="t"/>
              <a:pathLst>
                <a:path extrusionOk="0" h="2130" w="2496">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1"/>
            <p:cNvSpPr/>
            <p:nvPr/>
          </p:nvSpPr>
          <p:spPr>
            <a:xfrm>
              <a:off x="5335855" y="2308404"/>
              <a:ext cx="36092" cy="36148"/>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1"/>
            <p:cNvSpPr/>
            <p:nvPr/>
          </p:nvSpPr>
          <p:spPr>
            <a:xfrm>
              <a:off x="5335855" y="2359955"/>
              <a:ext cx="36092" cy="36081"/>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1"/>
            <p:cNvSpPr/>
            <p:nvPr/>
          </p:nvSpPr>
          <p:spPr>
            <a:xfrm>
              <a:off x="5335855" y="2411506"/>
              <a:ext cx="36092" cy="36064"/>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1"/>
            <p:cNvSpPr/>
            <p:nvPr/>
          </p:nvSpPr>
          <p:spPr>
            <a:xfrm>
              <a:off x="5335855" y="2463040"/>
              <a:ext cx="36092" cy="36081"/>
            </a:xfrm>
            <a:custGeom>
              <a:rect b="b" l="l" r="r" t="t"/>
              <a:pathLst>
                <a:path extrusionOk="0" h="2134" w="2496">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1"/>
            <p:cNvSpPr/>
            <p:nvPr/>
          </p:nvSpPr>
          <p:spPr>
            <a:xfrm>
              <a:off x="5335855" y="2514439"/>
              <a:ext cx="36092" cy="36148"/>
            </a:xfrm>
            <a:custGeom>
              <a:rect b="b" l="l" r="r" t="t"/>
              <a:pathLst>
                <a:path extrusionOk="0" h="2138" w="2496">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1"/>
            <p:cNvSpPr/>
            <p:nvPr/>
          </p:nvSpPr>
          <p:spPr>
            <a:xfrm>
              <a:off x="5335855" y="2565990"/>
              <a:ext cx="36092" cy="36148"/>
            </a:xfrm>
            <a:custGeom>
              <a:rect b="b" l="l" r="r" t="t"/>
              <a:pathLst>
                <a:path extrusionOk="0" h="2138" w="2496">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1"/>
            <p:cNvSpPr/>
            <p:nvPr/>
          </p:nvSpPr>
          <p:spPr>
            <a:xfrm>
              <a:off x="5335855" y="2617541"/>
              <a:ext cx="36092" cy="36064"/>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1"/>
            <p:cNvSpPr/>
            <p:nvPr/>
          </p:nvSpPr>
          <p:spPr>
            <a:xfrm>
              <a:off x="5335855" y="2669075"/>
              <a:ext cx="36092" cy="36081"/>
            </a:xfrm>
            <a:custGeom>
              <a:rect b="b" l="l" r="r" t="t"/>
              <a:pathLst>
                <a:path extrusionOk="0" h="2134" w="2496">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1"/>
            <p:cNvSpPr/>
            <p:nvPr/>
          </p:nvSpPr>
          <p:spPr>
            <a:xfrm>
              <a:off x="5335855" y="2720626"/>
              <a:ext cx="36179" cy="36131"/>
            </a:xfrm>
            <a:custGeom>
              <a:rect b="b" l="l" r="r" t="t"/>
              <a:pathLst>
                <a:path extrusionOk="0" h="2137" w="2502">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1"/>
            <p:cNvSpPr/>
            <p:nvPr/>
          </p:nvSpPr>
          <p:spPr>
            <a:xfrm>
              <a:off x="5335855" y="2772160"/>
              <a:ext cx="36092" cy="36148"/>
            </a:xfrm>
            <a:custGeom>
              <a:rect b="b" l="l" r="r" t="t"/>
              <a:pathLst>
                <a:path extrusionOk="0" h="2138" w="2496">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1"/>
            <p:cNvSpPr/>
            <p:nvPr/>
          </p:nvSpPr>
          <p:spPr>
            <a:xfrm>
              <a:off x="5335855" y="2823711"/>
              <a:ext cx="36092" cy="36081"/>
            </a:xfrm>
            <a:custGeom>
              <a:rect b="b" l="l" r="r" t="t"/>
              <a:pathLst>
                <a:path extrusionOk="0" h="2134"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1"/>
            <p:cNvSpPr/>
            <p:nvPr/>
          </p:nvSpPr>
          <p:spPr>
            <a:xfrm>
              <a:off x="5335855" y="2875245"/>
              <a:ext cx="36092" cy="36047"/>
            </a:xfrm>
            <a:custGeom>
              <a:rect b="b" l="l" r="r" t="t"/>
              <a:pathLst>
                <a:path extrusionOk="0" h="2132" w="2496">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1"/>
            <p:cNvSpPr/>
            <p:nvPr/>
          </p:nvSpPr>
          <p:spPr>
            <a:xfrm>
              <a:off x="5115557" y="2205471"/>
              <a:ext cx="36107" cy="36064"/>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1"/>
            <p:cNvSpPr/>
            <p:nvPr/>
          </p:nvSpPr>
          <p:spPr>
            <a:xfrm>
              <a:off x="5115557" y="2257005"/>
              <a:ext cx="36107" cy="36013"/>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1"/>
            <p:cNvSpPr/>
            <p:nvPr/>
          </p:nvSpPr>
          <p:spPr>
            <a:xfrm>
              <a:off x="5115557" y="2308404"/>
              <a:ext cx="36107" cy="36148"/>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1"/>
            <p:cNvSpPr/>
            <p:nvPr/>
          </p:nvSpPr>
          <p:spPr>
            <a:xfrm>
              <a:off x="5115557" y="2359955"/>
              <a:ext cx="36107" cy="36081"/>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1"/>
            <p:cNvSpPr/>
            <p:nvPr/>
          </p:nvSpPr>
          <p:spPr>
            <a:xfrm>
              <a:off x="5115557" y="2411506"/>
              <a:ext cx="36107" cy="36064"/>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1"/>
            <p:cNvSpPr/>
            <p:nvPr/>
          </p:nvSpPr>
          <p:spPr>
            <a:xfrm>
              <a:off x="5115557" y="2463040"/>
              <a:ext cx="36107" cy="36081"/>
            </a:xfrm>
            <a:custGeom>
              <a:rect b="b" l="l" r="r" t="t"/>
              <a:pathLst>
                <a:path extrusionOk="0" h="2134" w="2497">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1"/>
            <p:cNvSpPr/>
            <p:nvPr/>
          </p:nvSpPr>
          <p:spPr>
            <a:xfrm>
              <a:off x="5115557" y="2514439"/>
              <a:ext cx="36107" cy="36148"/>
            </a:xfrm>
            <a:custGeom>
              <a:rect b="b" l="l" r="r" t="t"/>
              <a:pathLst>
                <a:path extrusionOk="0" h="2138" w="2497">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1"/>
            <p:cNvSpPr/>
            <p:nvPr/>
          </p:nvSpPr>
          <p:spPr>
            <a:xfrm>
              <a:off x="5115557" y="2565990"/>
              <a:ext cx="36107" cy="36148"/>
            </a:xfrm>
            <a:custGeom>
              <a:rect b="b" l="l" r="r" t="t"/>
              <a:pathLst>
                <a:path extrusionOk="0" h="2138" w="2497">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1"/>
            <p:cNvSpPr/>
            <p:nvPr/>
          </p:nvSpPr>
          <p:spPr>
            <a:xfrm>
              <a:off x="5115557" y="2617541"/>
              <a:ext cx="36107" cy="36064"/>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1"/>
            <p:cNvSpPr/>
            <p:nvPr/>
          </p:nvSpPr>
          <p:spPr>
            <a:xfrm>
              <a:off x="5115557" y="2669075"/>
              <a:ext cx="36107" cy="36081"/>
            </a:xfrm>
            <a:custGeom>
              <a:rect b="b" l="l" r="r" t="t"/>
              <a:pathLst>
                <a:path extrusionOk="0" h="2134" w="2497">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1"/>
            <p:cNvSpPr/>
            <p:nvPr/>
          </p:nvSpPr>
          <p:spPr>
            <a:xfrm>
              <a:off x="5115557" y="2720626"/>
              <a:ext cx="36193" cy="36131"/>
            </a:xfrm>
            <a:custGeom>
              <a:rect b="b" l="l" r="r" t="t"/>
              <a:pathLst>
                <a:path extrusionOk="0" h="2137" w="2503">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1"/>
            <p:cNvSpPr/>
            <p:nvPr/>
          </p:nvSpPr>
          <p:spPr>
            <a:xfrm>
              <a:off x="5115557" y="2772160"/>
              <a:ext cx="36107" cy="36148"/>
            </a:xfrm>
            <a:custGeom>
              <a:rect b="b" l="l" r="r" t="t"/>
              <a:pathLst>
                <a:path extrusionOk="0" h="2138" w="2497">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1"/>
            <p:cNvSpPr/>
            <p:nvPr/>
          </p:nvSpPr>
          <p:spPr>
            <a:xfrm>
              <a:off x="4895259" y="2720626"/>
              <a:ext cx="36193" cy="36131"/>
            </a:xfrm>
            <a:custGeom>
              <a:rect b="b" l="l" r="r" t="t"/>
              <a:pathLst>
                <a:path extrusionOk="0" h="2137" w="2503">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1"/>
            <p:cNvSpPr/>
            <p:nvPr/>
          </p:nvSpPr>
          <p:spPr>
            <a:xfrm>
              <a:off x="4895259" y="2875245"/>
              <a:ext cx="36107" cy="36047"/>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1"/>
            <p:cNvSpPr/>
            <p:nvPr/>
          </p:nvSpPr>
          <p:spPr>
            <a:xfrm>
              <a:off x="4895259" y="2823711"/>
              <a:ext cx="36107" cy="36081"/>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1"/>
            <p:cNvSpPr/>
            <p:nvPr/>
          </p:nvSpPr>
          <p:spPr>
            <a:xfrm>
              <a:off x="4895259" y="2772160"/>
              <a:ext cx="36107" cy="36148"/>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1"/>
            <p:cNvSpPr/>
            <p:nvPr/>
          </p:nvSpPr>
          <p:spPr>
            <a:xfrm>
              <a:off x="4939347" y="2720626"/>
              <a:ext cx="36193" cy="36131"/>
            </a:xfrm>
            <a:custGeom>
              <a:rect b="b" l="l" r="r" t="t"/>
              <a:pathLst>
                <a:path extrusionOk="0" h="2137" w="2503">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1"/>
            <p:cNvSpPr/>
            <p:nvPr/>
          </p:nvSpPr>
          <p:spPr>
            <a:xfrm>
              <a:off x="4939347" y="2772160"/>
              <a:ext cx="36107" cy="36148"/>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1"/>
            <p:cNvSpPr/>
            <p:nvPr/>
          </p:nvSpPr>
          <p:spPr>
            <a:xfrm>
              <a:off x="4983436" y="2257005"/>
              <a:ext cx="35976" cy="3601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1"/>
            <p:cNvSpPr/>
            <p:nvPr/>
          </p:nvSpPr>
          <p:spPr>
            <a:xfrm>
              <a:off x="4983436" y="2308404"/>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1"/>
            <p:cNvSpPr/>
            <p:nvPr/>
          </p:nvSpPr>
          <p:spPr>
            <a:xfrm>
              <a:off x="4983436" y="2359955"/>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1"/>
            <p:cNvSpPr/>
            <p:nvPr/>
          </p:nvSpPr>
          <p:spPr>
            <a:xfrm>
              <a:off x="4983436" y="2411506"/>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1"/>
            <p:cNvSpPr/>
            <p:nvPr/>
          </p:nvSpPr>
          <p:spPr>
            <a:xfrm>
              <a:off x="4983436" y="2463040"/>
              <a:ext cx="35976" cy="36081"/>
            </a:xfrm>
            <a:custGeom>
              <a:rect b="b" l="l" r="r" t="t"/>
              <a:pathLst>
                <a:path extrusionOk="0" h="2134" w="2488">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1"/>
            <p:cNvSpPr/>
            <p:nvPr/>
          </p:nvSpPr>
          <p:spPr>
            <a:xfrm>
              <a:off x="4983436" y="2514439"/>
              <a:ext cx="35976" cy="3614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1"/>
            <p:cNvSpPr/>
            <p:nvPr/>
          </p:nvSpPr>
          <p:spPr>
            <a:xfrm>
              <a:off x="4983436" y="2565990"/>
              <a:ext cx="35976" cy="36148"/>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1"/>
            <p:cNvSpPr/>
            <p:nvPr/>
          </p:nvSpPr>
          <p:spPr>
            <a:xfrm>
              <a:off x="4983436" y="261754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1"/>
            <p:cNvSpPr/>
            <p:nvPr/>
          </p:nvSpPr>
          <p:spPr>
            <a:xfrm>
              <a:off x="4983436" y="2669075"/>
              <a:ext cx="35976" cy="36081"/>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1"/>
            <p:cNvSpPr/>
            <p:nvPr/>
          </p:nvSpPr>
          <p:spPr>
            <a:xfrm>
              <a:off x="4983436" y="2720626"/>
              <a:ext cx="36063" cy="36131"/>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1"/>
            <p:cNvSpPr/>
            <p:nvPr/>
          </p:nvSpPr>
          <p:spPr>
            <a:xfrm>
              <a:off x="4983436" y="2772160"/>
              <a:ext cx="35976" cy="3614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1"/>
            <p:cNvSpPr/>
            <p:nvPr/>
          </p:nvSpPr>
          <p:spPr>
            <a:xfrm>
              <a:off x="4983436" y="2823711"/>
              <a:ext cx="35976" cy="36081"/>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1"/>
            <p:cNvSpPr/>
            <p:nvPr/>
          </p:nvSpPr>
          <p:spPr>
            <a:xfrm>
              <a:off x="5027510" y="2257005"/>
              <a:ext cx="35991" cy="3601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1"/>
            <p:cNvSpPr/>
            <p:nvPr/>
          </p:nvSpPr>
          <p:spPr>
            <a:xfrm>
              <a:off x="5027510" y="2308404"/>
              <a:ext cx="35991" cy="3614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1"/>
            <p:cNvSpPr/>
            <p:nvPr/>
          </p:nvSpPr>
          <p:spPr>
            <a:xfrm>
              <a:off x="5027510" y="2359955"/>
              <a:ext cx="35991" cy="36081"/>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1"/>
            <p:cNvSpPr/>
            <p:nvPr/>
          </p:nvSpPr>
          <p:spPr>
            <a:xfrm>
              <a:off x="5027510" y="2411506"/>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1"/>
            <p:cNvSpPr/>
            <p:nvPr/>
          </p:nvSpPr>
          <p:spPr>
            <a:xfrm>
              <a:off x="5027510" y="2463040"/>
              <a:ext cx="35991" cy="36030"/>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1"/>
            <p:cNvSpPr/>
            <p:nvPr/>
          </p:nvSpPr>
          <p:spPr>
            <a:xfrm>
              <a:off x="5027510" y="2514439"/>
              <a:ext cx="35991" cy="3614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1"/>
            <p:cNvSpPr/>
            <p:nvPr/>
          </p:nvSpPr>
          <p:spPr>
            <a:xfrm>
              <a:off x="5027510" y="2565990"/>
              <a:ext cx="35991" cy="36148"/>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1"/>
            <p:cNvSpPr/>
            <p:nvPr/>
          </p:nvSpPr>
          <p:spPr>
            <a:xfrm>
              <a:off x="5027510" y="2617541"/>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1"/>
            <p:cNvSpPr/>
            <p:nvPr/>
          </p:nvSpPr>
          <p:spPr>
            <a:xfrm>
              <a:off x="5027510" y="2669075"/>
              <a:ext cx="35991" cy="36081"/>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1"/>
            <p:cNvSpPr/>
            <p:nvPr/>
          </p:nvSpPr>
          <p:spPr>
            <a:xfrm>
              <a:off x="5027510" y="2720626"/>
              <a:ext cx="36063" cy="36131"/>
            </a:xfrm>
            <a:custGeom>
              <a:rect b="b" l="l" r="r" t="t"/>
              <a:pathLst>
                <a:path extrusionOk="0" h="2137" w="2494">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1"/>
            <p:cNvSpPr/>
            <p:nvPr/>
          </p:nvSpPr>
          <p:spPr>
            <a:xfrm>
              <a:off x="5027510" y="2772160"/>
              <a:ext cx="35991" cy="36148"/>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1"/>
            <p:cNvSpPr/>
            <p:nvPr/>
          </p:nvSpPr>
          <p:spPr>
            <a:xfrm>
              <a:off x="5027510" y="2823711"/>
              <a:ext cx="35991" cy="36081"/>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1"/>
            <p:cNvSpPr/>
            <p:nvPr/>
          </p:nvSpPr>
          <p:spPr>
            <a:xfrm>
              <a:off x="5071598" y="2257005"/>
              <a:ext cx="35976" cy="36013"/>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1"/>
            <p:cNvSpPr/>
            <p:nvPr/>
          </p:nvSpPr>
          <p:spPr>
            <a:xfrm>
              <a:off x="5071598" y="2308404"/>
              <a:ext cx="35976" cy="36148"/>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1"/>
            <p:cNvSpPr/>
            <p:nvPr/>
          </p:nvSpPr>
          <p:spPr>
            <a:xfrm>
              <a:off x="5071598" y="2359955"/>
              <a:ext cx="35976" cy="36081"/>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1"/>
            <p:cNvSpPr/>
            <p:nvPr/>
          </p:nvSpPr>
          <p:spPr>
            <a:xfrm>
              <a:off x="5071598" y="2411506"/>
              <a:ext cx="35976" cy="36064"/>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1"/>
            <p:cNvSpPr/>
            <p:nvPr/>
          </p:nvSpPr>
          <p:spPr>
            <a:xfrm>
              <a:off x="5071598" y="2463040"/>
              <a:ext cx="35976" cy="36030"/>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1"/>
            <p:cNvSpPr/>
            <p:nvPr/>
          </p:nvSpPr>
          <p:spPr>
            <a:xfrm>
              <a:off x="5071598" y="2514439"/>
              <a:ext cx="35976" cy="36148"/>
            </a:xfrm>
            <a:custGeom>
              <a:rect b="b" l="l" r="r" t="t"/>
              <a:pathLst>
                <a:path extrusionOk="0" h="2138" w="2488">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1"/>
            <p:cNvSpPr/>
            <p:nvPr/>
          </p:nvSpPr>
          <p:spPr>
            <a:xfrm>
              <a:off x="5071598" y="2565990"/>
              <a:ext cx="35976" cy="36148"/>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1"/>
            <p:cNvSpPr/>
            <p:nvPr/>
          </p:nvSpPr>
          <p:spPr>
            <a:xfrm>
              <a:off x="5071598" y="2617541"/>
              <a:ext cx="35976" cy="36064"/>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1"/>
            <p:cNvSpPr/>
            <p:nvPr/>
          </p:nvSpPr>
          <p:spPr>
            <a:xfrm>
              <a:off x="5071598" y="2669075"/>
              <a:ext cx="35976" cy="36081"/>
            </a:xfrm>
            <a:custGeom>
              <a:rect b="b" l="l" r="r" t="t"/>
              <a:pathLst>
                <a:path extrusionOk="0" h="2134" w="2488">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1"/>
            <p:cNvSpPr/>
            <p:nvPr/>
          </p:nvSpPr>
          <p:spPr>
            <a:xfrm>
              <a:off x="5071598" y="2720626"/>
              <a:ext cx="36063" cy="36131"/>
            </a:xfrm>
            <a:custGeom>
              <a:rect b="b" l="l" r="r" t="t"/>
              <a:pathLst>
                <a:path extrusionOk="0" h="2137" w="2494">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1"/>
            <p:cNvSpPr/>
            <p:nvPr/>
          </p:nvSpPr>
          <p:spPr>
            <a:xfrm>
              <a:off x="5071598" y="2772160"/>
              <a:ext cx="35976" cy="36148"/>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1"/>
            <p:cNvSpPr/>
            <p:nvPr/>
          </p:nvSpPr>
          <p:spPr>
            <a:xfrm>
              <a:off x="5071598" y="2823711"/>
              <a:ext cx="35976" cy="36081"/>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1"/>
            <p:cNvSpPr/>
            <p:nvPr/>
          </p:nvSpPr>
          <p:spPr>
            <a:xfrm>
              <a:off x="5115557" y="2823711"/>
              <a:ext cx="36107" cy="36081"/>
            </a:xfrm>
            <a:custGeom>
              <a:rect b="b" l="l" r="r" t="t"/>
              <a:pathLst>
                <a:path extrusionOk="0" h="2134"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1"/>
            <p:cNvSpPr/>
            <p:nvPr/>
          </p:nvSpPr>
          <p:spPr>
            <a:xfrm>
              <a:off x="5115557" y="2875245"/>
              <a:ext cx="36107" cy="36047"/>
            </a:xfrm>
            <a:custGeom>
              <a:rect b="b" l="l" r="r" t="t"/>
              <a:pathLst>
                <a:path extrusionOk="0" h="2132" w="2497">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1"/>
            <p:cNvSpPr/>
            <p:nvPr/>
          </p:nvSpPr>
          <p:spPr>
            <a:xfrm>
              <a:off x="5159645" y="2205471"/>
              <a:ext cx="36092" cy="36064"/>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1"/>
            <p:cNvSpPr/>
            <p:nvPr/>
          </p:nvSpPr>
          <p:spPr>
            <a:xfrm>
              <a:off x="5159645" y="2257005"/>
              <a:ext cx="36092" cy="36013"/>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1"/>
            <p:cNvSpPr/>
            <p:nvPr/>
          </p:nvSpPr>
          <p:spPr>
            <a:xfrm>
              <a:off x="5159645" y="2308404"/>
              <a:ext cx="36092" cy="36148"/>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1"/>
            <p:cNvSpPr/>
            <p:nvPr/>
          </p:nvSpPr>
          <p:spPr>
            <a:xfrm>
              <a:off x="5159645" y="2359955"/>
              <a:ext cx="36092" cy="36081"/>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1"/>
            <p:cNvSpPr/>
            <p:nvPr/>
          </p:nvSpPr>
          <p:spPr>
            <a:xfrm>
              <a:off x="5159645" y="2411506"/>
              <a:ext cx="36092" cy="36064"/>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1"/>
            <p:cNvSpPr/>
            <p:nvPr/>
          </p:nvSpPr>
          <p:spPr>
            <a:xfrm>
              <a:off x="5159645" y="2463040"/>
              <a:ext cx="36092" cy="36030"/>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1"/>
            <p:cNvSpPr/>
            <p:nvPr/>
          </p:nvSpPr>
          <p:spPr>
            <a:xfrm>
              <a:off x="5159645" y="2514439"/>
              <a:ext cx="36092" cy="36148"/>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1"/>
            <p:cNvSpPr/>
            <p:nvPr/>
          </p:nvSpPr>
          <p:spPr>
            <a:xfrm>
              <a:off x="5159645" y="2565990"/>
              <a:ext cx="36092" cy="36148"/>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1"/>
            <p:cNvSpPr/>
            <p:nvPr/>
          </p:nvSpPr>
          <p:spPr>
            <a:xfrm>
              <a:off x="5159645" y="2617541"/>
              <a:ext cx="36092" cy="36064"/>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1"/>
            <p:cNvSpPr/>
            <p:nvPr/>
          </p:nvSpPr>
          <p:spPr>
            <a:xfrm>
              <a:off x="5159645" y="2669075"/>
              <a:ext cx="36092" cy="36081"/>
            </a:xfrm>
            <a:custGeom>
              <a:rect b="b" l="l" r="r" t="t"/>
              <a:pathLst>
                <a:path extrusionOk="0" h="2134" w="2496">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1"/>
            <p:cNvSpPr/>
            <p:nvPr/>
          </p:nvSpPr>
          <p:spPr>
            <a:xfrm>
              <a:off x="5159645" y="2720626"/>
              <a:ext cx="36179" cy="36131"/>
            </a:xfrm>
            <a:custGeom>
              <a:rect b="b" l="l" r="r" t="t"/>
              <a:pathLst>
                <a:path extrusionOk="0" h="2137" w="2502">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1"/>
            <p:cNvSpPr/>
            <p:nvPr/>
          </p:nvSpPr>
          <p:spPr>
            <a:xfrm>
              <a:off x="5159645" y="2772160"/>
              <a:ext cx="36092" cy="36148"/>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1"/>
            <p:cNvSpPr/>
            <p:nvPr/>
          </p:nvSpPr>
          <p:spPr>
            <a:xfrm>
              <a:off x="5159645" y="2823711"/>
              <a:ext cx="36092" cy="36081"/>
            </a:xfrm>
            <a:custGeom>
              <a:rect b="b" l="l" r="r" t="t"/>
              <a:pathLst>
                <a:path extrusionOk="0" h="2134"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1"/>
            <p:cNvSpPr/>
            <p:nvPr/>
          </p:nvSpPr>
          <p:spPr>
            <a:xfrm>
              <a:off x="5159645" y="2875245"/>
              <a:ext cx="36092" cy="36047"/>
            </a:xfrm>
            <a:custGeom>
              <a:rect b="b" l="l" r="r" t="t"/>
              <a:pathLst>
                <a:path extrusionOk="0" h="2132" w="2496">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1"/>
            <p:cNvSpPr/>
            <p:nvPr/>
          </p:nvSpPr>
          <p:spPr>
            <a:xfrm>
              <a:off x="5203719" y="2205471"/>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1"/>
            <p:cNvSpPr/>
            <p:nvPr/>
          </p:nvSpPr>
          <p:spPr>
            <a:xfrm>
              <a:off x="5203719" y="2257005"/>
              <a:ext cx="35991" cy="3601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1"/>
            <p:cNvSpPr/>
            <p:nvPr/>
          </p:nvSpPr>
          <p:spPr>
            <a:xfrm>
              <a:off x="5203719" y="2308404"/>
              <a:ext cx="35991" cy="3614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1"/>
            <p:cNvSpPr/>
            <p:nvPr/>
          </p:nvSpPr>
          <p:spPr>
            <a:xfrm>
              <a:off x="5203719" y="2359955"/>
              <a:ext cx="35991" cy="36081"/>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1"/>
            <p:cNvSpPr/>
            <p:nvPr/>
          </p:nvSpPr>
          <p:spPr>
            <a:xfrm>
              <a:off x="5203719" y="2411506"/>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1"/>
            <p:cNvSpPr/>
            <p:nvPr/>
          </p:nvSpPr>
          <p:spPr>
            <a:xfrm>
              <a:off x="5203719" y="2463040"/>
              <a:ext cx="35991" cy="36081"/>
            </a:xfrm>
            <a:custGeom>
              <a:rect b="b" l="l" r="r" t="t"/>
              <a:pathLst>
                <a:path extrusionOk="0" h="2134" w="2489">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1"/>
            <p:cNvSpPr/>
            <p:nvPr/>
          </p:nvSpPr>
          <p:spPr>
            <a:xfrm>
              <a:off x="5203719" y="2514439"/>
              <a:ext cx="35991" cy="3614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1"/>
            <p:cNvSpPr/>
            <p:nvPr/>
          </p:nvSpPr>
          <p:spPr>
            <a:xfrm>
              <a:off x="5203719" y="2565990"/>
              <a:ext cx="35991" cy="36148"/>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1"/>
            <p:cNvSpPr/>
            <p:nvPr/>
          </p:nvSpPr>
          <p:spPr>
            <a:xfrm>
              <a:off x="5203719" y="2617541"/>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1"/>
            <p:cNvSpPr/>
            <p:nvPr/>
          </p:nvSpPr>
          <p:spPr>
            <a:xfrm>
              <a:off x="5203719" y="2669075"/>
              <a:ext cx="35991" cy="36081"/>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1"/>
            <p:cNvSpPr/>
            <p:nvPr/>
          </p:nvSpPr>
          <p:spPr>
            <a:xfrm>
              <a:off x="5203719" y="2720626"/>
              <a:ext cx="36078" cy="36131"/>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1"/>
            <p:cNvSpPr/>
            <p:nvPr/>
          </p:nvSpPr>
          <p:spPr>
            <a:xfrm>
              <a:off x="5203719" y="2772160"/>
              <a:ext cx="35991" cy="36148"/>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1"/>
            <p:cNvSpPr/>
            <p:nvPr/>
          </p:nvSpPr>
          <p:spPr>
            <a:xfrm>
              <a:off x="5203719" y="2823711"/>
              <a:ext cx="35991" cy="36081"/>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1"/>
            <p:cNvSpPr/>
            <p:nvPr/>
          </p:nvSpPr>
          <p:spPr>
            <a:xfrm>
              <a:off x="5203719" y="2875245"/>
              <a:ext cx="35991" cy="36047"/>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1"/>
            <p:cNvSpPr/>
            <p:nvPr/>
          </p:nvSpPr>
          <p:spPr>
            <a:xfrm>
              <a:off x="5203719" y="2926660"/>
              <a:ext cx="35991" cy="36131"/>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1"/>
            <p:cNvSpPr/>
            <p:nvPr/>
          </p:nvSpPr>
          <p:spPr>
            <a:xfrm>
              <a:off x="5247808" y="2257005"/>
              <a:ext cx="35976" cy="3601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1"/>
            <p:cNvSpPr/>
            <p:nvPr/>
          </p:nvSpPr>
          <p:spPr>
            <a:xfrm>
              <a:off x="5247808" y="2308404"/>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1"/>
            <p:cNvSpPr/>
            <p:nvPr/>
          </p:nvSpPr>
          <p:spPr>
            <a:xfrm>
              <a:off x="5247808" y="2359955"/>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1"/>
            <p:cNvSpPr/>
            <p:nvPr/>
          </p:nvSpPr>
          <p:spPr>
            <a:xfrm>
              <a:off x="5247808" y="2411506"/>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1"/>
            <p:cNvSpPr/>
            <p:nvPr/>
          </p:nvSpPr>
          <p:spPr>
            <a:xfrm>
              <a:off x="5247808" y="2463040"/>
              <a:ext cx="35976" cy="36030"/>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1"/>
            <p:cNvSpPr/>
            <p:nvPr/>
          </p:nvSpPr>
          <p:spPr>
            <a:xfrm>
              <a:off x="5247808" y="2514439"/>
              <a:ext cx="35976" cy="3614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1"/>
            <p:cNvSpPr/>
            <p:nvPr/>
          </p:nvSpPr>
          <p:spPr>
            <a:xfrm>
              <a:off x="5247808" y="2565990"/>
              <a:ext cx="35976" cy="36148"/>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1"/>
            <p:cNvSpPr/>
            <p:nvPr/>
          </p:nvSpPr>
          <p:spPr>
            <a:xfrm>
              <a:off x="5247808" y="261754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1"/>
            <p:cNvSpPr/>
            <p:nvPr/>
          </p:nvSpPr>
          <p:spPr>
            <a:xfrm>
              <a:off x="5247808" y="2669075"/>
              <a:ext cx="35976" cy="36081"/>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1"/>
            <p:cNvSpPr/>
            <p:nvPr/>
          </p:nvSpPr>
          <p:spPr>
            <a:xfrm>
              <a:off x="5247808" y="2720626"/>
              <a:ext cx="36063" cy="36131"/>
            </a:xfrm>
            <a:custGeom>
              <a:rect b="b" l="l" r="r" t="t"/>
              <a:pathLst>
                <a:path extrusionOk="0" h="2137" w="2494">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1"/>
            <p:cNvSpPr/>
            <p:nvPr/>
          </p:nvSpPr>
          <p:spPr>
            <a:xfrm>
              <a:off x="5247808" y="2772160"/>
              <a:ext cx="35976" cy="3614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1"/>
            <p:cNvSpPr/>
            <p:nvPr/>
          </p:nvSpPr>
          <p:spPr>
            <a:xfrm>
              <a:off x="5247808" y="2823711"/>
              <a:ext cx="35976" cy="36081"/>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1"/>
            <p:cNvSpPr/>
            <p:nvPr/>
          </p:nvSpPr>
          <p:spPr>
            <a:xfrm>
              <a:off x="5247808" y="2875245"/>
              <a:ext cx="35976" cy="36047"/>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1"/>
            <p:cNvSpPr/>
            <p:nvPr/>
          </p:nvSpPr>
          <p:spPr>
            <a:xfrm>
              <a:off x="5247808" y="2926660"/>
              <a:ext cx="35976" cy="36131"/>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1"/>
            <p:cNvSpPr/>
            <p:nvPr/>
          </p:nvSpPr>
          <p:spPr>
            <a:xfrm>
              <a:off x="5291882" y="2257005"/>
              <a:ext cx="35991" cy="3601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1"/>
            <p:cNvSpPr/>
            <p:nvPr/>
          </p:nvSpPr>
          <p:spPr>
            <a:xfrm>
              <a:off x="5291882" y="2308404"/>
              <a:ext cx="35991" cy="3614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1"/>
            <p:cNvSpPr/>
            <p:nvPr/>
          </p:nvSpPr>
          <p:spPr>
            <a:xfrm>
              <a:off x="5291882" y="2359955"/>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1"/>
            <p:cNvSpPr/>
            <p:nvPr/>
          </p:nvSpPr>
          <p:spPr>
            <a:xfrm>
              <a:off x="5291882" y="2411506"/>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1"/>
            <p:cNvSpPr/>
            <p:nvPr/>
          </p:nvSpPr>
          <p:spPr>
            <a:xfrm>
              <a:off x="5291882" y="2463040"/>
              <a:ext cx="35991" cy="36030"/>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1"/>
            <p:cNvSpPr/>
            <p:nvPr/>
          </p:nvSpPr>
          <p:spPr>
            <a:xfrm>
              <a:off x="5291882" y="2514439"/>
              <a:ext cx="35991" cy="3614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1"/>
            <p:cNvSpPr/>
            <p:nvPr/>
          </p:nvSpPr>
          <p:spPr>
            <a:xfrm>
              <a:off x="5291882" y="2565990"/>
              <a:ext cx="35991" cy="3614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1"/>
            <p:cNvSpPr/>
            <p:nvPr/>
          </p:nvSpPr>
          <p:spPr>
            <a:xfrm>
              <a:off x="5291882" y="261754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1"/>
            <p:cNvSpPr/>
            <p:nvPr/>
          </p:nvSpPr>
          <p:spPr>
            <a:xfrm>
              <a:off x="5291882" y="2669075"/>
              <a:ext cx="35991" cy="36081"/>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1"/>
            <p:cNvSpPr/>
            <p:nvPr/>
          </p:nvSpPr>
          <p:spPr>
            <a:xfrm>
              <a:off x="5291882" y="2720626"/>
              <a:ext cx="36078" cy="36131"/>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1"/>
            <p:cNvSpPr/>
            <p:nvPr/>
          </p:nvSpPr>
          <p:spPr>
            <a:xfrm>
              <a:off x="5291882" y="2772160"/>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1"/>
            <p:cNvSpPr/>
            <p:nvPr/>
          </p:nvSpPr>
          <p:spPr>
            <a:xfrm>
              <a:off x="5291882" y="2823711"/>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1"/>
            <p:cNvSpPr/>
            <p:nvPr/>
          </p:nvSpPr>
          <p:spPr>
            <a:xfrm>
              <a:off x="5291882" y="2875245"/>
              <a:ext cx="35991" cy="36047"/>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1"/>
            <p:cNvSpPr/>
            <p:nvPr/>
          </p:nvSpPr>
          <p:spPr>
            <a:xfrm>
              <a:off x="5291882" y="2926660"/>
              <a:ext cx="35991" cy="36131"/>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1"/>
            <p:cNvSpPr/>
            <p:nvPr/>
          </p:nvSpPr>
          <p:spPr>
            <a:xfrm>
              <a:off x="5335855" y="2926660"/>
              <a:ext cx="36092" cy="36131"/>
            </a:xfrm>
            <a:custGeom>
              <a:rect b="b" l="l" r="r" t="t"/>
              <a:pathLst>
                <a:path extrusionOk="0" h="2137" w="2496">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1"/>
            <p:cNvSpPr/>
            <p:nvPr/>
          </p:nvSpPr>
          <p:spPr>
            <a:xfrm>
              <a:off x="5335855" y="2978195"/>
              <a:ext cx="36092" cy="36148"/>
            </a:xfrm>
            <a:custGeom>
              <a:rect b="b" l="l" r="r" t="t"/>
              <a:pathLst>
                <a:path extrusionOk="0" h="2138" w="2496">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1"/>
            <p:cNvSpPr/>
            <p:nvPr/>
          </p:nvSpPr>
          <p:spPr>
            <a:xfrm>
              <a:off x="5379929" y="2153920"/>
              <a:ext cx="35991" cy="36081"/>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1"/>
            <p:cNvSpPr/>
            <p:nvPr/>
          </p:nvSpPr>
          <p:spPr>
            <a:xfrm>
              <a:off x="5379929" y="2205471"/>
              <a:ext cx="35991" cy="36064"/>
            </a:xfrm>
            <a:custGeom>
              <a:rect b="b" l="l" r="r" t="t"/>
              <a:pathLst>
                <a:path extrusionOk="0" h="2133" w="2489">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1"/>
            <p:cNvSpPr/>
            <p:nvPr/>
          </p:nvSpPr>
          <p:spPr>
            <a:xfrm>
              <a:off x="5379929" y="2257005"/>
              <a:ext cx="35991" cy="36047"/>
            </a:xfrm>
            <a:custGeom>
              <a:rect b="b" l="l" r="r" t="t"/>
              <a:pathLst>
                <a:path extrusionOk="0" h="2132" w="2489">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1"/>
            <p:cNvSpPr/>
            <p:nvPr/>
          </p:nvSpPr>
          <p:spPr>
            <a:xfrm>
              <a:off x="5379929" y="2308404"/>
              <a:ext cx="35991" cy="36148"/>
            </a:xfrm>
            <a:custGeom>
              <a:rect b="b" l="l" r="r" t="t"/>
              <a:pathLst>
                <a:path extrusionOk="0" h="2138" w="2489">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1"/>
            <p:cNvSpPr/>
            <p:nvPr/>
          </p:nvSpPr>
          <p:spPr>
            <a:xfrm>
              <a:off x="5379929" y="2359955"/>
              <a:ext cx="35991" cy="36081"/>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1"/>
            <p:cNvSpPr/>
            <p:nvPr/>
          </p:nvSpPr>
          <p:spPr>
            <a:xfrm>
              <a:off x="5379929" y="2411506"/>
              <a:ext cx="35991" cy="36064"/>
            </a:xfrm>
            <a:custGeom>
              <a:rect b="b" l="l" r="r" t="t"/>
              <a:pathLst>
                <a:path extrusionOk="0" h="2133"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1"/>
            <p:cNvSpPr/>
            <p:nvPr/>
          </p:nvSpPr>
          <p:spPr>
            <a:xfrm>
              <a:off x="5379929" y="2463040"/>
              <a:ext cx="35991" cy="36047"/>
            </a:xfrm>
            <a:custGeom>
              <a:rect b="b" l="l" r="r" t="t"/>
              <a:pathLst>
                <a:path extrusionOk="0" h="2132" w="2489">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1"/>
            <p:cNvSpPr/>
            <p:nvPr/>
          </p:nvSpPr>
          <p:spPr>
            <a:xfrm>
              <a:off x="5379929" y="2514439"/>
              <a:ext cx="35991" cy="36148"/>
            </a:xfrm>
            <a:custGeom>
              <a:rect b="b" l="l" r="r" t="t"/>
              <a:pathLst>
                <a:path extrusionOk="0" h="2138" w="2489">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1"/>
            <p:cNvSpPr/>
            <p:nvPr/>
          </p:nvSpPr>
          <p:spPr>
            <a:xfrm>
              <a:off x="5379929" y="2565990"/>
              <a:ext cx="35991" cy="36081"/>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1"/>
            <p:cNvSpPr/>
            <p:nvPr/>
          </p:nvSpPr>
          <p:spPr>
            <a:xfrm>
              <a:off x="5379929" y="2617541"/>
              <a:ext cx="35991" cy="36064"/>
            </a:xfrm>
            <a:custGeom>
              <a:rect b="b" l="l" r="r" t="t"/>
              <a:pathLst>
                <a:path extrusionOk="0" h="2133" w="2489">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1"/>
            <p:cNvSpPr/>
            <p:nvPr/>
          </p:nvSpPr>
          <p:spPr>
            <a:xfrm>
              <a:off x="5379929" y="2669075"/>
              <a:ext cx="35991" cy="36081"/>
            </a:xfrm>
            <a:custGeom>
              <a:rect b="b" l="l" r="r" t="t"/>
              <a:pathLst>
                <a:path extrusionOk="0" h="2134" w="2489">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1"/>
            <p:cNvSpPr/>
            <p:nvPr/>
          </p:nvSpPr>
          <p:spPr>
            <a:xfrm>
              <a:off x="5379929" y="2720626"/>
              <a:ext cx="36107" cy="36131"/>
            </a:xfrm>
            <a:custGeom>
              <a:rect b="b" l="l" r="r" t="t"/>
              <a:pathLst>
                <a:path extrusionOk="0" h="2137" w="2497">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1"/>
            <p:cNvSpPr/>
            <p:nvPr/>
          </p:nvSpPr>
          <p:spPr>
            <a:xfrm>
              <a:off x="5379929" y="2772160"/>
              <a:ext cx="35991" cy="36081"/>
            </a:xfrm>
            <a:custGeom>
              <a:rect b="b" l="l" r="r" t="t"/>
              <a:pathLst>
                <a:path extrusionOk="0" h="2134" w="2489">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1"/>
            <p:cNvSpPr/>
            <p:nvPr/>
          </p:nvSpPr>
          <p:spPr>
            <a:xfrm>
              <a:off x="5379929" y="2823711"/>
              <a:ext cx="35991" cy="36081"/>
            </a:xfrm>
            <a:custGeom>
              <a:rect b="b" l="l" r="r" t="t"/>
              <a:pathLst>
                <a:path extrusionOk="0" h="2134"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1"/>
            <p:cNvSpPr/>
            <p:nvPr/>
          </p:nvSpPr>
          <p:spPr>
            <a:xfrm>
              <a:off x="5379929" y="2875245"/>
              <a:ext cx="36107" cy="36047"/>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1"/>
            <p:cNvSpPr/>
            <p:nvPr/>
          </p:nvSpPr>
          <p:spPr>
            <a:xfrm>
              <a:off x="5379929" y="2926660"/>
              <a:ext cx="35991" cy="36131"/>
            </a:xfrm>
            <a:custGeom>
              <a:rect b="b" l="l" r="r" t="t"/>
              <a:pathLst>
                <a:path extrusionOk="0" h="2137" w="2489">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1"/>
            <p:cNvSpPr/>
            <p:nvPr/>
          </p:nvSpPr>
          <p:spPr>
            <a:xfrm>
              <a:off x="5379929" y="3029745"/>
              <a:ext cx="35991" cy="36081"/>
            </a:xfrm>
            <a:custGeom>
              <a:rect b="b" l="l" r="r" t="t"/>
              <a:pathLst>
                <a:path extrusionOk="0" h="2134" w="2489">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1"/>
            <p:cNvSpPr/>
            <p:nvPr/>
          </p:nvSpPr>
          <p:spPr>
            <a:xfrm>
              <a:off x="5379929" y="2978195"/>
              <a:ext cx="36107" cy="36148"/>
            </a:xfrm>
            <a:custGeom>
              <a:rect b="b" l="l" r="r" t="t"/>
              <a:pathLst>
                <a:path extrusionOk="0" h="2138" w="2497">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1"/>
            <p:cNvSpPr/>
            <p:nvPr/>
          </p:nvSpPr>
          <p:spPr>
            <a:xfrm>
              <a:off x="5424017" y="2102369"/>
              <a:ext cx="35976" cy="36081"/>
            </a:xfrm>
            <a:custGeom>
              <a:rect b="b" l="l" r="r" t="t"/>
              <a:pathLst>
                <a:path extrusionOk="0" h="2134" w="2488">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1"/>
            <p:cNvSpPr/>
            <p:nvPr/>
          </p:nvSpPr>
          <p:spPr>
            <a:xfrm>
              <a:off x="5424017" y="2153920"/>
              <a:ext cx="35976" cy="36081"/>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1"/>
            <p:cNvSpPr/>
            <p:nvPr/>
          </p:nvSpPr>
          <p:spPr>
            <a:xfrm>
              <a:off x="5424017" y="2205471"/>
              <a:ext cx="35976" cy="36064"/>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1"/>
            <p:cNvSpPr/>
            <p:nvPr/>
          </p:nvSpPr>
          <p:spPr>
            <a:xfrm>
              <a:off x="5424017" y="2257005"/>
              <a:ext cx="35976" cy="36047"/>
            </a:xfrm>
            <a:custGeom>
              <a:rect b="b" l="l" r="r" t="t"/>
              <a:pathLst>
                <a:path extrusionOk="0" h="2132" w="2488">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1"/>
            <p:cNvSpPr/>
            <p:nvPr/>
          </p:nvSpPr>
          <p:spPr>
            <a:xfrm>
              <a:off x="5424017" y="2308404"/>
              <a:ext cx="35976" cy="36148"/>
            </a:xfrm>
            <a:custGeom>
              <a:rect b="b" l="l" r="r" t="t"/>
              <a:pathLst>
                <a:path extrusionOk="0" h="2138" w="2488">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1"/>
            <p:cNvSpPr/>
            <p:nvPr/>
          </p:nvSpPr>
          <p:spPr>
            <a:xfrm>
              <a:off x="5424017" y="2359955"/>
              <a:ext cx="35976" cy="36081"/>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1"/>
            <p:cNvSpPr/>
            <p:nvPr/>
          </p:nvSpPr>
          <p:spPr>
            <a:xfrm>
              <a:off x="5424017" y="2411506"/>
              <a:ext cx="35976" cy="36064"/>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1"/>
            <p:cNvSpPr/>
            <p:nvPr/>
          </p:nvSpPr>
          <p:spPr>
            <a:xfrm>
              <a:off x="5424017" y="2463040"/>
              <a:ext cx="35976" cy="36047"/>
            </a:xfrm>
            <a:custGeom>
              <a:rect b="b" l="l" r="r" t="t"/>
              <a:pathLst>
                <a:path extrusionOk="0" h="2132" w="2488">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1"/>
            <p:cNvSpPr/>
            <p:nvPr/>
          </p:nvSpPr>
          <p:spPr>
            <a:xfrm>
              <a:off x="5424017" y="2514439"/>
              <a:ext cx="35976" cy="36148"/>
            </a:xfrm>
            <a:custGeom>
              <a:rect b="b" l="l" r="r" t="t"/>
              <a:pathLst>
                <a:path extrusionOk="0" h="2138" w="2488">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1"/>
            <p:cNvSpPr/>
            <p:nvPr/>
          </p:nvSpPr>
          <p:spPr>
            <a:xfrm>
              <a:off x="5424017" y="2565990"/>
              <a:ext cx="35976" cy="36081"/>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1"/>
            <p:cNvSpPr/>
            <p:nvPr/>
          </p:nvSpPr>
          <p:spPr>
            <a:xfrm>
              <a:off x="5424017" y="2617541"/>
              <a:ext cx="35976" cy="36064"/>
            </a:xfrm>
            <a:custGeom>
              <a:rect b="b" l="l" r="r" t="t"/>
              <a:pathLst>
                <a:path extrusionOk="0" h="2133" w="2488">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1"/>
            <p:cNvSpPr/>
            <p:nvPr/>
          </p:nvSpPr>
          <p:spPr>
            <a:xfrm>
              <a:off x="5424017" y="2669075"/>
              <a:ext cx="35976" cy="36081"/>
            </a:xfrm>
            <a:custGeom>
              <a:rect b="b" l="l" r="r" t="t"/>
              <a:pathLst>
                <a:path extrusionOk="0" h="2134" w="2488">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1"/>
            <p:cNvSpPr/>
            <p:nvPr/>
          </p:nvSpPr>
          <p:spPr>
            <a:xfrm>
              <a:off x="5424017" y="2720626"/>
              <a:ext cx="36092" cy="36131"/>
            </a:xfrm>
            <a:custGeom>
              <a:rect b="b" l="l" r="r" t="t"/>
              <a:pathLst>
                <a:path extrusionOk="0" h="2137" w="2496">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1"/>
            <p:cNvSpPr/>
            <p:nvPr/>
          </p:nvSpPr>
          <p:spPr>
            <a:xfrm>
              <a:off x="5424017" y="2772160"/>
              <a:ext cx="35976" cy="36081"/>
            </a:xfrm>
            <a:custGeom>
              <a:rect b="b" l="l" r="r" t="t"/>
              <a:pathLst>
                <a:path extrusionOk="0" h="2134" w="2488">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1"/>
            <p:cNvSpPr/>
            <p:nvPr/>
          </p:nvSpPr>
          <p:spPr>
            <a:xfrm>
              <a:off x="5424017" y="2823711"/>
              <a:ext cx="35976" cy="36081"/>
            </a:xfrm>
            <a:custGeom>
              <a:rect b="b" l="l" r="r" t="t"/>
              <a:pathLst>
                <a:path extrusionOk="0" h="2134" w="2488">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1"/>
            <p:cNvSpPr/>
            <p:nvPr/>
          </p:nvSpPr>
          <p:spPr>
            <a:xfrm>
              <a:off x="5424017" y="2875245"/>
              <a:ext cx="35976" cy="36081"/>
            </a:xfrm>
            <a:custGeom>
              <a:rect b="b" l="l" r="r" t="t"/>
              <a:pathLst>
                <a:path extrusionOk="0" h="2134" w="2488">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1"/>
            <p:cNvSpPr/>
            <p:nvPr/>
          </p:nvSpPr>
          <p:spPr>
            <a:xfrm>
              <a:off x="5424017" y="2926660"/>
              <a:ext cx="35976" cy="36131"/>
            </a:xfrm>
            <a:custGeom>
              <a:rect b="b" l="l" r="r" t="t"/>
              <a:pathLst>
                <a:path extrusionOk="0" h="2137" w="2488">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1"/>
            <p:cNvSpPr/>
            <p:nvPr/>
          </p:nvSpPr>
          <p:spPr>
            <a:xfrm>
              <a:off x="5424017" y="2978195"/>
              <a:ext cx="35976" cy="36148"/>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1"/>
            <p:cNvSpPr/>
            <p:nvPr/>
          </p:nvSpPr>
          <p:spPr>
            <a:xfrm>
              <a:off x="5468092" y="2102369"/>
              <a:ext cx="36107" cy="36148"/>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1"/>
            <p:cNvSpPr/>
            <p:nvPr/>
          </p:nvSpPr>
          <p:spPr>
            <a:xfrm>
              <a:off x="5468092" y="2153920"/>
              <a:ext cx="36107" cy="36081"/>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1"/>
            <p:cNvSpPr/>
            <p:nvPr/>
          </p:nvSpPr>
          <p:spPr>
            <a:xfrm>
              <a:off x="5468092" y="2205471"/>
              <a:ext cx="36107" cy="36064"/>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1"/>
            <p:cNvSpPr/>
            <p:nvPr/>
          </p:nvSpPr>
          <p:spPr>
            <a:xfrm>
              <a:off x="5468092" y="2257005"/>
              <a:ext cx="36078" cy="36013"/>
            </a:xfrm>
            <a:custGeom>
              <a:rect b="b" l="l" r="r" t="t"/>
              <a:pathLst>
                <a:path extrusionOk="0" h="2130" w="2495">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1"/>
            <p:cNvSpPr/>
            <p:nvPr/>
          </p:nvSpPr>
          <p:spPr>
            <a:xfrm>
              <a:off x="5468092" y="2308404"/>
              <a:ext cx="36107" cy="36148"/>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1"/>
            <p:cNvSpPr/>
            <p:nvPr/>
          </p:nvSpPr>
          <p:spPr>
            <a:xfrm>
              <a:off x="5468092" y="2359955"/>
              <a:ext cx="36107" cy="36081"/>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1"/>
            <p:cNvSpPr/>
            <p:nvPr/>
          </p:nvSpPr>
          <p:spPr>
            <a:xfrm>
              <a:off x="5468092" y="2411506"/>
              <a:ext cx="36107" cy="36064"/>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1"/>
            <p:cNvSpPr/>
            <p:nvPr/>
          </p:nvSpPr>
          <p:spPr>
            <a:xfrm>
              <a:off x="5468092" y="2463040"/>
              <a:ext cx="36107" cy="36030"/>
            </a:xfrm>
            <a:custGeom>
              <a:rect b="b" l="l" r="r" t="t"/>
              <a:pathLst>
                <a:path extrusionOk="0" h="2131" w="2497">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1"/>
            <p:cNvSpPr/>
            <p:nvPr/>
          </p:nvSpPr>
          <p:spPr>
            <a:xfrm>
              <a:off x="5468092" y="2514439"/>
              <a:ext cx="36107" cy="36148"/>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1"/>
            <p:cNvSpPr/>
            <p:nvPr/>
          </p:nvSpPr>
          <p:spPr>
            <a:xfrm>
              <a:off x="5468092" y="2565990"/>
              <a:ext cx="36107" cy="36148"/>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1"/>
            <p:cNvSpPr/>
            <p:nvPr/>
          </p:nvSpPr>
          <p:spPr>
            <a:xfrm>
              <a:off x="5468092" y="2617541"/>
              <a:ext cx="36107" cy="36064"/>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1"/>
            <p:cNvSpPr/>
            <p:nvPr/>
          </p:nvSpPr>
          <p:spPr>
            <a:xfrm>
              <a:off x="5468092" y="2669075"/>
              <a:ext cx="36107" cy="36081"/>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1"/>
            <p:cNvSpPr/>
            <p:nvPr/>
          </p:nvSpPr>
          <p:spPr>
            <a:xfrm>
              <a:off x="5468092" y="2720626"/>
              <a:ext cx="36193" cy="36131"/>
            </a:xfrm>
            <a:custGeom>
              <a:rect b="b" l="l" r="r" t="t"/>
              <a:pathLst>
                <a:path extrusionOk="0" h="2137" w="2503">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1"/>
            <p:cNvSpPr/>
            <p:nvPr/>
          </p:nvSpPr>
          <p:spPr>
            <a:xfrm>
              <a:off x="5468092" y="2772160"/>
              <a:ext cx="36107" cy="36148"/>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1"/>
            <p:cNvSpPr/>
            <p:nvPr/>
          </p:nvSpPr>
          <p:spPr>
            <a:xfrm>
              <a:off x="5468092" y="2875245"/>
              <a:ext cx="36107" cy="36047"/>
            </a:xfrm>
            <a:custGeom>
              <a:rect b="b" l="l" r="r" t="t"/>
              <a:pathLst>
                <a:path extrusionOk="0" h="2132" w="2497">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1"/>
            <p:cNvSpPr/>
            <p:nvPr/>
          </p:nvSpPr>
          <p:spPr>
            <a:xfrm>
              <a:off x="5468092" y="2926660"/>
              <a:ext cx="36107" cy="36131"/>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1"/>
            <p:cNvSpPr/>
            <p:nvPr/>
          </p:nvSpPr>
          <p:spPr>
            <a:xfrm>
              <a:off x="5468092" y="2978195"/>
              <a:ext cx="36107" cy="36148"/>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1"/>
            <p:cNvSpPr/>
            <p:nvPr/>
          </p:nvSpPr>
          <p:spPr>
            <a:xfrm>
              <a:off x="5512180" y="2102369"/>
              <a:ext cx="36107" cy="36148"/>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1"/>
            <p:cNvSpPr/>
            <p:nvPr/>
          </p:nvSpPr>
          <p:spPr>
            <a:xfrm>
              <a:off x="5512180" y="2153920"/>
              <a:ext cx="36107" cy="36081"/>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1"/>
            <p:cNvSpPr/>
            <p:nvPr/>
          </p:nvSpPr>
          <p:spPr>
            <a:xfrm>
              <a:off x="5512180" y="2205471"/>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1"/>
            <p:cNvSpPr/>
            <p:nvPr/>
          </p:nvSpPr>
          <p:spPr>
            <a:xfrm>
              <a:off x="5512180" y="2257005"/>
              <a:ext cx="36107" cy="36013"/>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1"/>
            <p:cNvSpPr/>
            <p:nvPr/>
          </p:nvSpPr>
          <p:spPr>
            <a:xfrm>
              <a:off x="5512180" y="2308404"/>
              <a:ext cx="36107" cy="36148"/>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1"/>
            <p:cNvSpPr/>
            <p:nvPr/>
          </p:nvSpPr>
          <p:spPr>
            <a:xfrm>
              <a:off x="5512180" y="2359955"/>
              <a:ext cx="36107" cy="36081"/>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1"/>
            <p:cNvSpPr/>
            <p:nvPr/>
          </p:nvSpPr>
          <p:spPr>
            <a:xfrm>
              <a:off x="5512180" y="2411506"/>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1"/>
            <p:cNvSpPr/>
            <p:nvPr/>
          </p:nvSpPr>
          <p:spPr>
            <a:xfrm>
              <a:off x="5512180" y="2463040"/>
              <a:ext cx="36107" cy="36030"/>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1"/>
            <p:cNvSpPr/>
            <p:nvPr/>
          </p:nvSpPr>
          <p:spPr>
            <a:xfrm>
              <a:off x="5512180" y="2514439"/>
              <a:ext cx="36107" cy="36148"/>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1"/>
            <p:cNvSpPr/>
            <p:nvPr/>
          </p:nvSpPr>
          <p:spPr>
            <a:xfrm>
              <a:off x="5512180" y="2565990"/>
              <a:ext cx="36107" cy="36148"/>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1"/>
            <p:cNvSpPr/>
            <p:nvPr/>
          </p:nvSpPr>
          <p:spPr>
            <a:xfrm>
              <a:off x="5512180" y="2617541"/>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1"/>
            <p:cNvSpPr/>
            <p:nvPr/>
          </p:nvSpPr>
          <p:spPr>
            <a:xfrm>
              <a:off x="5512180" y="2669075"/>
              <a:ext cx="36107" cy="36081"/>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1"/>
            <p:cNvSpPr/>
            <p:nvPr/>
          </p:nvSpPr>
          <p:spPr>
            <a:xfrm>
              <a:off x="5512180" y="2720626"/>
              <a:ext cx="36179" cy="36131"/>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1"/>
            <p:cNvSpPr/>
            <p:nvPr/>
          </p:nvSpPr>
          <p:spPr>
            <a:xfrm>
              <a:off x="5512180" y="2772160"/>
              <a:ext cx="36107" cy="36148"/>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1"/>
            <p:cNvSpPr/>
            <p:nvPr/>
          </p:nvSpPr>
          <p:spPr>
            <a:xfrm>
              <a:off x="5512180" y="2875245"/>
              <a:ext cx="36107" cy="36047"/>
            </a:xfrm>
            <a:custGeom>
              <a:rect b="b" l="l" r="r" t="t"/>
              <a:pathLst>
                <a:path extrusionOk="0" h="2132" w="2497">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1"/>
            <p:cNvSpPr/>
            <p:nvPr/>
          </p:nvSpPr>
          <p:spPr>
            <a:xfrm>
              <a:off x="5512180" y="2926660"/>
              <a:ext cx="36107" cy="36131"/>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1"/>
            <p:cNvSpPr/>
            <p:nvPr/>
          </p:nvSpPr>
          <p:spPr>
            <a:xfrm>
              <a:off x="5512180" y="2978195"/>
              <a:ext cx="36107" cy="36148"/>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1"/>
            <p:cNvSpPr/>
            <p:nvPr/>
          </p:nvSpPr>
          <p:spPr>
            <a:xfrm>
              <a:off x="5512180" y="3029745"/>
              <a:ext cx="36107" cy="36081"/>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1"/>
            <p:cNvSpPr/>
            <p:nvPr/>
          </p:nvSpPr>
          <p:spPr>
            <a:xfrm>
              <a:off x="5556254" y="2050835"/>
              <a:ext cx="35991" cy="36148"/>
            </a:xfrm>
            <a:custGeom>
              <a:rect b="b" l="l" r="r" t="t"/>
              <a:pathLst>
                <a:path extrusionOk="0" h="2138" w="2489">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1"/>
            <p:cNvSpPr/>
            <p:nvPr/>
          </p:nvSpPr>
          <p:spPr>
            <a:xfrm>
              <a:off x="5556254" y="2102369"/>
              <a:ext cx="35991" cy="36148"/>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1"/>
            <p:cNvSpPr/>
            <p:nvPr/>
          </p:nvSpPr>
          <p:spPr>
            <a:xfrm>
              <a:off x="5556254" y="2153920"/>
              <a:ext cx="35991" cy="36081"/>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1"/>
            <p:cNvSpPr/>
            <p:nvPr/>
          </p:nvSpPr>
          <p:spPr>
            <a:xfrm>
              <a:off x="5556254" y="2205471"/>
              <a:ext cx="35991" cy="36064"/>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1"/>
            <p:cNvSpPr/>
            <p:nvPr/>
          </p:nvSpPr>
          <p:spPr>
            <a:xfrm>
              <a:off x="5556254" y="2257005"/>
              <a:ext cx="35991" cy="36013"/>
            </a:xfrm>
            <a:custGeom>
              <a:rect b="b" l="l" r="r" t="t"/>
              <a:pathLst>
                <a:path extrusionOk="0" h="2130" w="2489">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1"/>
            <p:cNvSpPr/>
            <p:nvPr/>
          </p:nvSpPr>
          <p:spPr>
            <a:xfrm>
              <a:off x="6040924" y="2153920"/>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1"/>
            <p:cNvSpPr/>
            <p:nvPr/>
          </p:nvSpPr>
          <p:spPr>
            <a:xfrm>
              <a:off x="6040924" y="220547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1"/>
            <p:cNvSpPr/>
            <p:nvPr/>
          </p:nvSpPr>
          <p:spPr>
            <a:xfrm>
              <a:off x="6084883" y="2153920"/>
              <a:ext cx="36107" cy="36081"/>
            </a:xfrm>
            <a:custGeom>
              <a:rect b="b" l="l" r="r" t="t"/>
              <a:pathLst>
                <a:path extrusionOk="0" h="2134" w="2497">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1"/>
            <p:cNvSpPr/>
            <p:nvPr/>
          </p:nvSpPr>
          <p:spPr>
            <a:xfrm>
              <a:off x="6084883" y="2205471"/>
              <a:ext cx="36107" cy="36064"/>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1"/>
            <p:cNvSpPr/>
            <p:nvPr/>
          </p:nvSpPr>
          <p:spPr>
            <a:xfrm>
              <a:off x="6128971" y="2102369"/>
              <a:ext cx="36107" cy="36148"/>
            </a:xfrm>
            <a:custGeom>
              <a:rect b="b" l="l" r="r" t="t"/>
              <a:pathLst>
                <a:path extrusionOk="0" h="2138" w="2497">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1"/>
            <p:cNvSpPr/>
            <p:nvPr/>
          </p:nvSpPr>
          <p:spPr>
            <a:xfrm>
              <a:off x="6128971" y="2153920"/>
              <a:ext cx="36107" cy="36081"/>
            </a:xfrm>
            <a:custGeom>
              <a:rect b="b" l="l" r="r" t="t"/>
              <a:pathLst>
                <a:path extrusionOk="0" h="2134" w="2497">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1"/>
            <p:cNvSpPr/>
            <p:nvPr/>
          </p:nvSpPr>
          <p:spPr>
            <a:xfrm>
              <a:off x="6128971" y="2205471"/>
              <a:ext cx="36107" cy="36064"/>
            </a:xfrm>
            <a:custGeom>
              <a:rect b="b" l="l" r="r" t="t"/>
              <a:pathLst>
                <a:path extrusionOk="0" h="2133"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1"/>
            <p:cNvSpPr/>
            <p:nvPr/>
          </p:nvSpPr>
          <p:spPr>
            <a:xfrm>
              <a:off x="6173060" y="2153920"/>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1"/>
            <p:cNvSpPr/>
            <p:nvPr/>
          </p:nvSpPr>
          <p:spPr>
            <a:xfrm>
              <a:off x="6173060" y="220547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1"/>
            <p:cNvSpPr/>
            <p:nvPr/>
          </p:nvSpPr>
          <p:spPr>
            <a:xfrm>
              <a:off x="6217134" y="2153920"/>
              <a:ext cx="35991" cy="36081"/>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1"/>
            <p:cNvSpPr/>
            <p:nvPr/>
          </p:nvSpPr>
          <p:spPr>
            <a:xfrm>
              <a:off x="6481506" y="2205471"/>
              <a:ext cx="36107" cy="36064"/>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1"/>
            <p:cNvSpPr/>
            <p:nvPr/>
          </p:nvSpPr>
          <p:spPr>
            <a:xfrm>
              <a:off x="6261223" y="2153920"/>
              <a:ext cx="35976" cy="36081"/>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1"/>
            <p:cNvSpPr/>
            <p:nvPr/>
          </p:nvSpPr>
          <p:spPr>
            <a:xfrm>
              <a:off x="6305181" y="2153920"/>
              <a:ext cx="36107" cy="36081"/>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1"/>
            <p:cNvSpPr/>
            <p:nvPr/>
          </p:nvSpPr>
          <p:spPr>
            <a:xfrm>
              <a:off x="6349385" y="2153920"/>
              <a:ext cx="35976" cy="36081"/>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1"/>
            <p:cNvSpPr/>
            <p:nvPr/>
          </p:nvSpPr>
          <p:spPr>
            <a:xfrm>
              <a:off x="6437432" y="2205471"/>
              <a:ext cx="36092" cy="36064"/>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1"/>
            <p:cNvSpPr/>
            <p:nvPr/>
          </p:nvSpPr>
          <p:spPr>
            <a:xfrm>
              <a:off x="6393459" y="220547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1"/>
            <p:cNvSpPr/>
            <p:nvPr/>
          </p:nvSpPr>
          <p:spPr>
            <a:xfrm>
              <a:off x="6349385" y="2205471"/>
              <a:ext cx="35976" cy="36064"/>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1"/>
            <p:cNvSpPr/>
            <p:nvPr/>
          </p:nvSpPr>
          <p:spPr>
            <a:xfrm>
              <a:off x="6305181" y="2205471"/>
              <a:ext cx="36107" cy="36064"/>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1"/>
            <p:cNvSpPr/>
            <p:nvPr/>
          </p:nvSpPr>
          <p:spPr>
            <a:xfrm>
              <a:off x="6261223" y="2205471"/>
              <a:ext cx="35976" cy="36064"/>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1"/>
            <p:cNvSpPr/>
            <p:nvPr/>
          </p:nvSpPr>
          <p:spPr>
            <a:xfrm>
              <a:off x="6217134" y="2205471"/>
              <a:ext cx="35991" cy="36064"/>
            </a:xfrm>
            <a:custGeom>
              <a:rect b="b" l="l" r="r" t="t"/>
              <a:pathLst>
                <a:path extrusionOk="0" h="2133" w="2489">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1"/>
            <p:cNvSpPr/>
            <p:nvPr/>
          </p:nvSpPr>
          <p:spPr>
            <a:xfrm>
              <a:off x="6217134" y="2257005"/>
              <a:ext cx="35991" cy="36013"/>
            </a:xfrm>
            <a:custGeom>
              <a:rect b="b" l="l" r="r" t="t"/>
              <a:pathLst>
                <a:path extrusionOk="0" h="2130" w="2489">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1"/>
            <p:cNvSpPr/>
            <p:nvPr/>
          </p:nvSpPr>
          <p:spPr>
            <a:xfrm>
              <a:off x="6173060" y="2257005"/>
              <a:ext cx="35976" cy="36013"/>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1"/>
            <p:cNvSpPr/>
            <p:nvPr/>
          </p:nvSpPr>
          <p:spPr>
            <a:xfrm>
              <a:off x="6128971" y="2257005"/>
              <a:ext cx="36107" cy="36013"/>
            </a:xfrm>
            <a:custGeom>
              <a:rect b="b" l="l" r="r" t="t"/>
              <a:pathLst>
                <a:path extrusionOk="0" h="2130" w="2497">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1"/>
            <p:cNvSpPr/>
            <p:nvPr/>
          </p:nvSpPr>
          <p:spPr>
            <a:xfrm>
              <a:off x="6084883" y="2257005"/>
              <a:ext cx="36107" cy="36013"/>
            </a:xfrm>
            <a:custGeom>
              <a:rect b="b" l="l" r="r" t="t"/>
              <a:pathLst>
                <a:path extrusionOk="0" h="2130" w="2497">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1"/>
            <p:cNvSpPr/>
            <p:nvPr/>
          </p:nvSpPr>
          <p:spPr>
            <a:xfrm>
              <a:off x="6040924" y="2257005"/>
              <a:ext cx="35991" cy="3601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1"/>
            <p:cNvSpPr/>
            <p:nvPr/>
          </p:nvSpPr>
          <p:spPr>
            <a:xfrm>
              <a:off x="5776552" y="2669075"/>
              <a:ext cx="35991" cy="36081"/>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1"/>
            <p:cNvSpPr/>
            <p:nvPr/>
          </p:nvSpPr>
          <p:spPr>
            <a:xfrm>
              <a:off x="5776552" y="2823711"/>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1"/>
            <p:cNvSpPr/>
            <p:nvPr/>
          </p:nvSpPr>
          <p:spPr>
            <a:xfrm>
              <a:off x="5820626" y="2153920"/>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1"/>
            <p:cNvSpPr/>
            <p:nvPr/>
          </p:nvSpPr>
          <p:spPr>
            <a:xfrm>
              <a:off x="5820626" y="220547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1"/>
            <p:cNvSpPr/>
            <p:nvPr/>
          </p:nvSpPr>
          <p:spPr>
            <a:xfrm>
              <a:off x="5820626" y="2257005"/>
              <a:ext cx="35991" cy="3601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1"/>
            <p:cNvSpPr/>
            <p:nvPr/>
          </p:nvSpPr>
          <p:spPr>
            <a:xfrm>
              <a:off x="5820626" y="2308404"/>
              <a:ext cx="35991" cy="3614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1"/>
            <p:cNvSpPr/>
            <p:nvPr/>
          </p:nvSpPr>
          <p:spPr>
            <a:xfrm>
              <a:off x="5820626" y="2359955"/>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1"/>
            <p:cNvSpPr/>
            <p:nvPr/>
          </p:nvSpPr>
          <p:spPr>
            <a:xfrm>
              <a:off x="5820626" y="2411506"/>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1"/>
            <p:cNvSpPr/>
            <p:nvPr/>
          </p:nvSpPr>
          <p:spPr>
            <a:xfrm>
              <a:off x="5820626" y="2463040"/>
              <a:ext cx="35991" cy="36030"/>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1"/>
            <p:cNvSpPr/>
            <p:nvPr/>
          </p:nvSpPr>
          <p:spPr>
            <a:xfrm>
              <a:off x="5820626" y="2514439"/>
              <a:ext cx="35991" cy="3614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1"/>
            <p:cNvSpPr/>
            <p:nvPr/>
          </p:nvSpPr>
          <p:spPr>
            <a:xfrm>
              <a:off x="5820626" y="2565990"/>
              <a:ext cx="35991" cy="3614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1"/>
            <p:cNvSpPr/>
            <p:nvPr/>
          </p:nvSpPr>
          <p:spPr>
            <a:xfrm>
              <a:off x="5864599" y="2153920"/>
              <a:ext cx="36107" cy="36081"/>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1"/>
            <p:cNvSpPr/>
            <p:nvPr/>
          </p:nvSpPr>
          <p:spPr>
            <a:xfrm>
              <a:off x="5864599" y="2205471"/>
              <a:ext cx="36107" cy="36064"/>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1"/>
            <p:cNvSpPr/>
            <p:nvPr/>
          </p:nvSpPr>
          <p:spPr>
            <a:xfrm>
              <a:off x="5864599" y="2257005"/>
              <a:ext cx="36107" cy="36013"/>
            </a:xfrm>
            <a:custGeom>
              <a:rect b="b" l="l" r="r" t="t"/>
              <a:pathLst>
                <a:path extrusionOk="0" h="2130" w="2497">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1"/>
            <p:cNvSpPr/>
            <p:nvPr/>
          </p:nvSpPr>
          <p:spPr>
            <a:xfrm>
              <a:off x="5864599" y="2308404"/>
              <a:ext cx="36107" cy="36148"/>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1"/>
            <p:cNvSpPr/>
            <p:nvPr/>
          </p:nvSpPr>
          <p:spPr>
            <a:xfrm>
              <a:off x="5864599" y="2359955"/>
              <a:ext cx="36107" cy="36081"/>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1"/>
            <p:cNvSpPr/>
            <p:nvPr/>
          </p:nvSpPr>
          <p:spPr>
            <a:xfrm>
              <a:off x="5864599" y="2411506"/>
              <a:ext cx="36107" cy="36064"/>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1"/>
            <p:cNvSpPr/>
            <p:nvPr/>
          </p:nvSpPr>
          <p:spPr>
            <a:xfrm>
              <a:off x="5864599" y="2463040"/>
              <a:ext cx="36107" cy="36081"/>
            </a:xfrm>
            <a:custGeom>
              <a:rect b="b" l="l" r="r" t="t"/>
              <a:pathLst>
                <a:path extrusionOk="0" h="2134" w="2497">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1"/>
            <p:cNvSpPr/>
            <p:nvPr/>
          </p:nvSpPr>
          <p:spPr>
            <a:xfrm>
              <a:off x="5864599" y="2514439"/>
              <a:ext cx="36107" cy="36148"/>
            </a:xfrm>
            <a:custGeom>
              <a:rect b="b" l="l" r="r" t="t"/>
              <a:pathLst>
                <a:path extrusionOk="0" h="2138" w="2497">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1"/>
            <p:cNvSpPr/>
            <p:nvPr/>
          </p:nvSpPr>
          <p:spPr>
            <a:xfrm>
              <a:off x="5908673" y="2153920"/>
              <a:ext cx="36107" cy="36081"/>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1"/>
            <p:cNvSpPr/>
            <p:nvPr/>
          </p:nvSpPr>
          <p:spPr>
            <a:xfrm>
              <a:off x="5908673" y="2205471"/>
              <a:ext cx="36107" cy="36064"/>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1"/>
            <p:cNvSpPr/>
            <p:nvPr/>
          </p:nvSpPr>
          <p:spPr>
            <a:xfrm>
              <a:off x="5908673" y="2257005"/>
              <a:ext cx="36107" cy="36013"/>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1"/>
            <p:cNvSpPr/>
            <p:nvPr/>
          </p:nvSpPr>
          <p:spPr>
            <a:xfrm>
              <a:off x="5908673" y="2308404"/>
              <a:ext cx="36107" cy="36148"/>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1"/>
            <p:cNvSpPr/>
            <p:nvPr/>
          </p:nvSpPr>
          <p:spPr>
            <a:xfrm>
              <a:off x="5908673" y="2359955"/>
              <a:ext cx="36107" cy="36081"/>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1"/>
            <p:cNvSpPr/>
            <p:nvPr/>
          </p:nvSpPr>
          <p:spPr>
            <a:xfrm>
              <a:off x="5908673" y="2411506"/>
              <a:ext cx="36107" cy="36064"/>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1"/>
            <p:cNvSpPr/>
            <p:nvPr/>
          </p:nvSpPr>
          <p:spPr>
            <a:xfrm>
              <a:off x="5908673" y="2463040"/>
              <a:ext cx="36107" cy="36030"/>
            </a:xfrm>
            <a:custGeom>
              <a:rect b="b" l="l" r="r" t="t"/>
              <a:pathLst>
                <a:path extrusionOk="0" h="2131" w="2497">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1"/>
            <p:cNvSpPr/>
            <p:nvPr/>
          </p:nvSpPr>
          <p:spPr>
            <a:xfrm>
              <a:off x="5908673" y="2514439"/>
              <a:ext cx="36107" cy="36148"/>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1"/>
            <p:cNvSpPr/>
            <p:nvPr/>
          </p:nvSpPr>
          <p:spPr>
            <a:xfrm>
              <a:off x="5952762" y="2153920"/>
              <a:ext cx="35991" cy="36081"/>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1"/>
            <p:cNvSpPr/>
            <p:nvPr/>
          </p:nvSpPr>
          <p:spPr>
            <a:xfrm>
              <a:off x="5952762" y="2205471"/>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1"/>
            <p:cNvSpPr/>
            <p:nvPr/>
          </p:nvSpPr>
          <p:spPr>
            <a:xfrm>
              <a:off x="5952762" y="2257005"/>
              <a:ext cx="35991" cy="36013"/>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1"/>
            <p:cNvSpPr/>
            <p:nvPr/>
          </p:nvSpPr>
          <p:spPr>
            <a:xfrm>
              <a:off x="5996850" y="2153920"/>
              <a:ext cx="35976" cy="36081"/>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1"/>
            <p:cNvSpPr/>
            <p:nvPr/>
          </p:nvSpPr>
          <p:spPr>
            <a:xfrm>
              <a:off x="5996850" y="2205471"/>
              <a:ext cx="35976" cy="36064"/>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1"/>
            <p:cNvSpPr/>
            <p:nvPr/>
          </p:nvSpPr>
          <p:spPr>
            <a:xfrm>
              <a:off x="5996850" y="2257005"/>
              <a:ext cx="35976" cy="36013"/>
            </a:xfrm>
            <a:custGeom>
              <a:rect b="b" l="l" r="r" t="t"/>
              <a:pathLst>
                <a:path extrusionOk="0" h="2130" w="2488">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1"/>
            <p:cNvSpPr/>
            <p:nvPr/>
          </p:nvSpPr>
          <p:spPr>
            <a:xfrm>
              <a:off x="5996850" y="2308404"/>
              <a:ext cx="35976" cy="36148"/>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1"/>
            <p:cNvSpPr/>
            <p:nvPr/>
          </p:nvSpPr>
          <p:spPr>
            <a:xfrm>
              <a:off x="5952762" y="2308404"/>
              <a:ext cx="35991" cy="3614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1"/>
            <p:cNvSpPr/>
            <p:nvPr/>
          </p:nvSpPr>
          <p:spPr>
            <a:xfrm>
              <a:off x="5952762" y="2359955"/>
              <a:ext cx="35991" cy="36081"/>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1"/>
            <p:cNvSpPr/>
            <p:nvPr/>
          </p:nvSpPr>
          <p:spPr>
            <a:xfrm>
              <a:off x="5952762" y="2411506"/>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1"/>
            <p:cNvSpPr/>
            <p:nvPr/>
          </p:nvSpPr>
          <p:spPr>
            <a:xfrm>
              <a:off x="5952762" y="2463040"/>
              <a:ext cx="35991" cy="36030"/>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1"/>
            <p:cNvSpPr/>
            <p:nvPr/>
          </p:nvSpPr>
          <p:spPr>
            <a:xfrm>
              <a:off x="5952762" y="2514439"/>
              <a:ext cx="35991" cy="36148"/>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1"/>
            <p:cNvSpPr/>
            <p:nvPr/>
          </p:nvSpPr>
          <p:spPr>
            <a:xfrm>
              <a:off x="5952762" y="2565990"/>
              <a:ext cx="35991" cy="36148"/>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1"/>
            <p:cNvSpPr/>
            <p:nvPr/>
          </p:nvSpPr>
          <p:spPr>
            <a:xfrm>
              <a:off x="5908673" y="2565990"/>
              <a:ext cx="36107" cy="36148"/>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1"/>
            <p:cNvSpPr/>
            <p:nvPr/>
          </p:nvSpPr>
          <p:spPr>
            <a:xfrm>
              <a:off x="5864599" y="2565990"/>
              <a:ext cx="36107" cy="36148"/>
            </a:xfrm>
            <a:custGeom>
              <a:rect b="b" l="l" r="r" t="t"/>
              <a:pathLst>
                <a:path extrusionOk="0" h="2138" w="2497">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1"/>
            <p:cNvSpPr/>
            <p:nvPr/>
          </p:nvSpPr>
          <p:spPr>
            <a:xfrm>
              <a:off x="5864599" y="2617541"/>
              <a:ext cx="36107" cy="36064"/>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1"/>
            <p:cNvSpPr/>
            <p:nvPr/>
          </p:nvSpPr>
          <p:spPr>
            <a:xfrm>
              <a:off x="5820626" y="261754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1"/>
            <p:cNvSpPr/>
            <p:nvPr/>
          </p:nvSpPr>
          <p:spPr>
            <a:xfrm>
              <a:off x="5556254" y="2308404"/>
              <a:ext cx="35991" cy="36148"/>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1"/>
            <p:cNvSpPr/>
            <p:nvPr/>
          </p:nvSpPr>
          <p:spPr>
            <a:xfrm>
              <a:off x="5556254" y="2359955"/>
              <a:ext cx="35991" cy="36081"/>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1"/>
            <p:cNvSpPr/>
            <p:nvPr/>
          </p:nvSpPr>
          <p:spPr>
            <a:xfrm>
              <a:off x="5556254" y="2411506"/>
              <a:ext cx="35991" cy="36064"/>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1"/>
            <p:cNvSpPr/>
            <p:nvPr/>
          </p:nvSpPr>
          <p:spPr>
            <a:xfrm>
              <a:off x="5556254" y="2463040"/>
              <a:ext cx="35991" cy="36047"/>
            </a:xfrm>
            <a:custGeom>
              <a:rect b="b" l="l" r="r" t="t"/>
              <a:pathLst>
                <a:path extrusionOk="0" h="2132" w="2489">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1"/>
            <p:cNvSpPr/>
            <p:nvPr/>
          </p:nvSpPr>
          <p:spPr>
            <a:xfrm>
              <a:off x="5556254" y="2514439"/>
              <a:ext cx="35991" cy="36148"/>
            </a:xfrm>
            <a:custGeom>
              <a:rect b="b" l="l" r="r" t="t"/>
              <a:pathLst>
                <a:path extrusionOk="0" h="2138" w="2489">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1"/>
            <p:cNvSpPr/>
            <p:nvPr/>
          </p:nvSpPr>
          <p:spPr>
            <a:xfrm>
              <a:off x="5556254" y="2565990"/>
              <a:ext cx="35991" cy="36148"/>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1"/>
            <p:cNvSpPr/>
            <p:nvPr/>
          </p:nvSpPr>
          <p:spPr>
            <a:xfrm>
              <a:off x="5556254" y="2617541"/>
              <a:ext cx="35991" cy="36064"/>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1"/>
            <p:cNvSpPr/>
            <p:nvPr/>
          </p:nvSpPr>
          <p:spPr>
            <a:xfrm>
              <a:off x="5556254" y="2669075"/>
              <a:ext cx="35991" cy="36081"/>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1"/>
            <p:cNvSpPr/>
            <p:nvPr/>
          </p:nvSpPr>
          <p:spPr>
            <a:xfrm>
              <a:off x="5556254" y="2720626"/>
              <a:ext cx="36078" cy="36131"/>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1"/>
            <p:cNvSpPr/>
            <p:nvPr/>
          </p:nvSpPr>
          <p:spPr>
            <a:xfrm>
              <a:off x="5556254" y="2772160"/>
              <a:ext cx="35991" cy="36148"/>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1"/>
            <p:cNvSpPr/>
            <p:nvPr/>
          </p:nvSpPr>
          <p:spPr>
            <a:xfrm>
              <a:off x="5556254" y="2875245"/>
              <a:ext cx="35991" cy="36047"/>
            </a:xfrm>
            <a:custGeom>
              <a:rect b="b" l="l" r="r" t="t"/>
              <a:pathLst>
                <a:path extrusionOk="0" h="2132" w="2489">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1"/>
            <p:cNvSpPr/>
            <p:nvPr/>
          </p:nvSpPr>
          <p:spPr>
            <a:xfrm>
              <a:off x="5556254" y="2926660"/>
              <a:ext cx="35991" cy="36131"/>
            </a:xfrm>
            <a:custGeom>
              <a:rect b="b" l="l" r="r" t="t"/>
              <a:pathLst>
                <a:path extrusionOk="0" h="2137" w="2489">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1"/>
            <p:cNvSpPr/>
            <p:nvPr/>
          </p:nvSpPr>
          <p:spPr>
            <a:xfrm>
              <a:off x="5556254" y="2978195"/>
              <a:ext cx="35991" cy="36148"/>
            </a:xfrm>
            <a:custGeom>
              <a:rect b="b" l="l" r="r" t="t"/>
              <a:pathLst>
                <a:path extrusionOk="0" h="2138" w="2489">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1"/>
            <p:cNvSpPr/>
            <p:nvPr/>
          </p:nvSpPr>
          <p:spPr>
            <a:xfrm>
              <a:off x="5556254" y="3029745"/>
              <a:ext cx="35991" cy="36081"/>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1"/>
            <p:cNvSpPr/>
            <p:nvPr/>
          </p:nvSpPr>
          <p:spPr>
            <a:xfrm>
              <a:off x="5556254" y="3081280"/>
              <a:ext cx="35991" cy="36081"/>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1"/>
            <p:cNvSpPr/>
            <p:nvPr/>
          </p:nvSpPr>
          <p:spPr>
            <a:xfrm>
              <a:off x="5600343" y="2050835"/>
              <a:ext cx="35976" cy="36148"/>
            </a:xfrm>
            <a:custGeom>
              <a:rect b="b" l="l" r="r" t="t"/>
              <a:pathLst>
                <a:path extrusionOk="0" h="2138" w="2488">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1"/>
            <p:cNvSpPr/>
            <p:nvPr/>
          </p:nvSpPr>
          <p:spPr>
            <a:xfrm>
              <a:off x="5600343" y="2102369"/>
              <a:ext cx="35976" cy="36148"/>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1"/>
            <p:cNvSpPr/>
            <p:nvPr/>
          </p:nvSpPr>
          <p:spPr>
            <a:xfrm>
              <a:off x="5600343" y="2153920"/>
              <a:ext cx="35976" cy="36081"/>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1"/>
            <p:cNvSpPr/>
            <p:nvPr/>
          </p:nvSpPr>
          <p:spPr>
            <a:xfrm>
              <a:off x="5600343" y="2205471"/>
              <a:ext cx="35976" cy="36064"/>
            </a:xfrm>
            <a:custGeom>
              <a:rect b="b" l="l" r="r" t="t"/>
              <a:pathLst>
                <a:path extrusionOk="0" h="2133" w="2488">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1"/>
            <p:cNvSpPr/>
            <p:nvPr/>
          </p:nvSpPr>
          <p:spPr>
            <a:xfrm>
              <a:off x="5600343" y="2257005"/>
              <a:ext cx="35976" cy="36013"/>
            </a:xfrm>
            <a:custGeom>
              <a:rect b="b" l="l" r="r" t="t"/>
              <a:pathLst>
                <a:path extrusionOk="0" h="2130" w="2488">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1"/>
            <p:cNvSpPr/>
            <p:nvPr/>
          </p:nvSpPr>
          <p:spPr>
            <a:xfrm>
              <a:off x="5600343" y="2308404"/>
              <a:ext cx="35976" cy="36148"/>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1"/>
            <p:cNvSpPr/>
            <p:nvPr/>
          </p:nvSpPr>
          <p:spPr>
            <a:xfrm>
              <a:off x="5600343" y="2359955"/>
              <a:ext cx="35976" cy="36081"/>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1"/>
            <p:cNvSpPr/>
            <p:nvPr/>
          </p:nvSpPr>
          <p:spPr>
            <a:xfrm>
              <a:off x="5600343" y="2411506"/>
              <a:ext cx="35976" cy="36064"/>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1"/>
            <p:cNvSpPr/>
            <p:nvPr/>
          </p:nvSpPr>
          <p:spPr>
            <a:xfrm>
              <a:off x="5600343" y="2463040"/>
              <a:ext cx="35976" cy="36081"/>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1"/>
            <p:cNvSpPr/>
            <p:nvPr/>
          </p:nvSpPr>
          <p:spPr>
            <a:xfrm>
              <a:off x="5600343" y="2514439"/>
              <a:ext cx="35976" cy="36148"/>
            </a:xfrm>
            <a:custGeom>
              <a:rect b="b" l="l" r="r" t="t"/>
              <a:pathLst>
                <a:path extrusionOk="0" h="2138" w="2488">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1"/>
            <p:cNvSpPr/>
            <p:nvPr/>
          </p:nvSpPr>
          <p:spPr>
            <a:xfrm>
              <a:off x="5600343" y="2565990"/>
              <a:ext cx="35976" cy="36148"/>
            </a:xfrm>
            <a:custGeom>
              <a:rect b="b" l="l" r="r" t="t"/>
              <a:pathLst>
                <a:path extrusionOk="0" h="2138" w="2488">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1"/>
            <p:cNvSpPr/>
            <p:nvPr/>
          </p:nvSpPr>
          <p:spPr>
            <a:xfrm>
              <a:off x="5600343" y="2617541"/>
              <a:ext cx="35976" cy="36064"/>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1"/>
            <p:cNvSpPr/>
            <p:nvPr/>
          </p:nvSpPr>
          <p:spPr>
            <a:xfrm>
              <a:off x="5600343" y="2669075"/>
              <a:ext cx="35976" cy="36081"/>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1"/>
            <p:cNvSpPr/>
            <p:nvPr/>
          </p:nvSpPr>
          <p:spPr>
            <a:xfrm>
              <a:off x="5600343" y="2720626"/>
              <a:ext cx="36107" cy="36131"/>
            </a:xfrm>
            <a:custGeom>
              <a:rect b="b" l="l" r="r" t="t"/>
              <a:pathLst>
                <a:path extrusionOk="0" h="2137" w="2497">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1"/>
            <p:cNvSpPr/>
            <p:nvPr/>
          </p:nvSpPr>
          <p:spPr>
            <a:xfrm>
              <a:off x="5600343" y="2772160"/>
              <a:ext cx="35976" cy="36148"/>
            </a:xfrm>
            <a:custGeom>
              <a:rect b="b" l="l" r="r" t="t"/>
              <a:pathLst>
                <a:path extrusionOk="0" h="2138" w="2488">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1"/>
            <p:cNvSpPr/>
            <p:nvPr/>
          </p:nvSpPr>
          <p:spPr>
            <a:xfrm>
              <a:off x="5600343" y="2875245"/>
              <a:ext cx="35976" cy="36047"/>
            </a:xfrm>
            <a:custGeom>
              <a:rect b="b" l="l" r="r" t="t"/>
              <a:pathLst>
                <a:path extrusionOk="0" h="2132" w="2488">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1"/>
            <p:cNvSpPr/>
            <p:nvPr/>
          </p:nvSpPr>
          <p:spPr>
            <a:xfrm>
              <a:off x="5600343" y="2926660"/>
              <a:ext cx="35976" cy="36131"/>
            </a:xfrm>
            <a:custGeom>
              <a:rect b="b" l="l" r="r" t="t"/>
              <a:pathLst>
                <a:path extrusionOk="0" h="2137" w="2488">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1"/>
            <p:cNvSpPr/>
            <p:nvPr/>
          </p:nvSpPr>
          <p:spPr>
            <a:xfrm>
              <a:off x="5600343" y="2978195"/>
              <a:ext cx="35976" cy="3614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1"/>
            <p:cNvSpPr/>
            <p:nvPr/>
          </p:nvSpPr>
          <p:spPr>
            <a:xfrm>
              <a:off x="5600343" y="3132830"/>
              <a:ext cx="35976" cy="36030"/>
            </a:xfrm>
            <a:custGeom>
              <a:rect b="b" l="l" r="r" t="t"/>
              <a:pathLst>
                <a:path extrusionOk="0" h="2131" w="2488">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1"/>
            <p:cNvSpPr/>
            <p:nvPr/>
          </p:nvSpPr>
          <p:spPr>
            <a:xfrm>
              <a:off x="5600343" y="3081280"/>
              <a:ext cx="35976" cy="36081"/>
            </a:xfrm>
            <a:custGeom>
              <a:rect b="b" l="l" r="r" t="t"/>
              <a:pathLst>
                <a:path extrusionOk="0" h="2134" w="2488">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1"/>
            <p:cNvSpPr/>
            <p:nvPr/>
          </p:nvSpPr>
          <p:spPr>
            <a:xfrm>
              <a:off x="5600343" y="3029745"/>
              <a:ext cx="35976" cy="36081"/>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1"/>
            <p:cNvSpPr/>
            <p:nvPr/>
          </p:nvSpPr>
          <p:spPr>
            <a:xfrm>
              <a:off x="5644417" y="2153920"/>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1"/>
            <p:cNvSpPr/>
            <p:nvPr/>
          </p:nvSpPr>
          <p:spPr>
            <a:xfrm>
              <a:off x="5644417" y="220547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1"/>
            <p:cNvSpPr/>
            <p:nvPr/>
          </p:nvSpPr>
          <p:spPr>
            <a:xfrm>
              <a:off x="5644417" y="2257005"/>
              <a:ext cx="35991" cy="3601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1"/>
            <p:cNvSpPr/>
            <p:nvPr/>
          </p:nvSpPr>
          <p:spPr>
            <a:xfrm>
              <a:off x="5644417" y="2308404"/>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1"/>
            <p:cNvSpPr/>
            <p:nvPr/>
          </p:nvSpPr>
          <p:spPr>
            <a:xfrm>
              <a:off x="5644417" y="2359955"/>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1"/>
            <p:cNvSpPr/>
            <p:nvPr/>
          </p:nvSpPr>
          <p:spPr>
            <a:xfrm>
              <a:off x="5644417" y="2411506"/>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1"/>
            <p:cNvSpPr/>
            <p:nvPr/>
          </p:nvSpPr>
          <p:spPr>
            <a:xfrm>
              <a:off x="5644417" y="2463040"/>
              <a:ext cx="35991" cy="36081"/>
            </a:xfrm>
            <a:custGeom>
              <a:rect b="b" l="l" r="r" t="t"/>
              <a:pathLst>
                <a:path extrusionOk="0" h="2134" w="2489">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1"/>
            <p:cNvSpPr/>
            <p:nvPr/>
          </p:nvSpPr>
          <p:spPr>
            <a:xfrm>
              <a:off x="5644417" y="2514439"/>
              <a:ext cx="35991" cy="3614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1"/>
            <p:cNvSpPr/>
            <p:nvPr/>
          </p:nvSpPr>
          <p:spPr>
            <a:xfrm>
              <a:off x="5644417" y="2565990"/>
              <a:ext cx="35991" cy="3614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1"/>
            <p:cNvSpPr/>
            <p:nvPr/>
          </p:nvSpPr>
          <p:spPr>
            <a:xfrm>
              <a:off x="5644417" y="261754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1"/>
            <p:cNvSpPr/>
            <p:nvPr/>
          </p:nvSpPr>
          <p:spPr>
            <a:xfrm>
              <a:off x="5644417" y="2669075"/>
              <a:ext cx="35991" cy="36081"/>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1"/>
            <p:cNvSpPr/>
            <p:nvPr/>
          </p:nvSpPr>
          <p:spPr>
            <a:xfrm>
              <a:off x="5644417" y="2720626"/>
              <a:ext cx="36078" cy="36131"/>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1"/>
            <p:cNvSpPr/>
            <p:nvPr/>
          </p:nvSpPr>
          <p:spPr>
            <a:xfrm>
              <a:off x="5644417" y="2772160"/>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1"/>
            <p:cNvSpPr/>
            <p:nvPr/>
          </p:nvSpPr>
          <p:spPr>
            <a:xfrm>
              <a:off x="5644417" y="2875245"/>
              <a:ext cx="35991" cy="36047"/>
            </a:xfrm>
            <a:custGeom>
              <a:rect b="b" l="l" r="r" t="t"/>
              <a:pathLst>
                <a:path extrusionOk="0" h="2132" w="2489">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1"/>
            <p:cNvSpPr/>
            <p:nvPr/>
          </p:nvSpPr>
          <p:spPr>
            <a:xfrm>
              <a:off x="5644417" y="2926660"/>
              <a:ext cx="35991" cy="36131"/>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1"/>
            <p:cNvSpPr/>
            <p:nvPr/>
          </p:nvSpPr>
          <p:spPr>
            <a:xfrm>
              <a:off x="5644417" y="3029745"/>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1"/>
            <p:cNvSpPr/>
            <p:nvPr/>
          </p:nvSpPr>
          <p:spPr>
            <a:xfrm>
              <a:off x="5644417" y="2978195"/>
              <a:ext cx="35991" cy="36148"/>
            </a:xfrm>
            <a:custGeom>
              <a:rect b="b" l="l" r="r" t="t"/>
              <a:pathLst>
                <a:path extrusionOk="0" h="2138" w="2489">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1"/>
            <p:cNvSpPr/>
            <p:nvPr/>
          </p:nvSpPr>
          <p:spPr>
            <a:xfrm>
              <a:off x="5688505" y="2153920"/>
              <a:ext cx="35991" cy="36081"/>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1"/>
            <p:cNvSpPr/>
            <p:nvPr/>
          </p:nvSpPr>
          <p:spPr>
            <a:xfrm>
              <a:off x="5688505" y="2205471"/>
              <a:ext cx="35991" cy="36064"/>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1"/>
            <p:cNvSpPr/>
            <p:nvPr/>
          </p:nvSpPr>
          <p:spPr>
            <a:xfrm>
              <a:off x="5688505" y="2257005"/>
              <a:ext cx="35948" cy="36013"/>
            </a:xfrm>
            <a:custGeom>
              <a:rect b="b" l="l" r="r" t="t"/>
              <a:pathLst>
                <a:path extrusionOk="0" h="2130" w="2486">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1"/>
            <p:cNvSpPr/>
            <p:nvPr/>
          </p:nvSpPr>
          <p:spPr>
            <a:xfrm>
              <a:off x="5688505" y="2308404"/>
              <a:ext cx="35991" cy="36148"/>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1"/>
            <p:cNvSpPr/>
            <p:nvPr/>
          </p:nvSpPr>
          <p:spPr>
            <a:xfrm>
              <a:off x="5688505" y="2359955"/>
              <a:ext cx="35991" cy="36081"/>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1"/>
            <p:cNvSpPr/>
            <p:nvPr/>
          </p:nvSpPr>
          <p:spPr>
            <a:xfrm>
              <a:off x="5688505" y="2411506"/>
              <a:ext cx="35991" cy="36064"/>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1"/>
            <p:cNvSpPr/>
            <p:nvPr/>
          </p:nvSpPr>
          <p:spPr>
            <a:xfrm>
              <a:off x="5688505" y="2463040"/>
              <a:ext cx="35991" cy="36030"/>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1"/>
            <p:cNvSpPr/>
            <p:nvPr/>
          </p:nvSpPr>
          <p:spPr>
            <a:xfrm>
              <a:off x="5688505" y="2514439"/>
              <a:ext cx="35991" cy="36148"/>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1"/>
            <p:cNvSpPr/>
            <p:nvPr/>
          </p:nvSpPr>
          <p:spPr>
            <a:xfrm>
              <a:off x="5688505" y="2565990"/>
              <a:ext cx="35991" cy="36148"/>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1"/>
            <p:cNvSpPr/>
            <p:nvPr/>
          </p:nvSpPr>
          <p:spPr>
            <a:xfrm>
              <a:off x="5688505" y="2617541"/>
              <a:ext cx="35991" cy="36064"/>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1"/>
            <p:cNvSpPr/>
            <p:nvPr/>
          </p:nvSpPr>
          <p:spPr>
            <a:xfrm>
              <a:off x="5688505" y="2669075"/>
              <a:ext cx="35991" cy="36081"/>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1"/>
            <p:cNvSpPr/>
            <p:nvPr/>
          </p:nvSpPr>
          <p:spPr>
            <a:xfrm>
              <a:off x="5688505" y="2720626"/>
              <a:ext cx="36063" cy="36131"/>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1"/>
            <p:cNvSpPr/>
            <p:nvPr/>
          </p:nvSpPr>
          <p:spPr>
            <a:xfrm>
              <a:off x="5688505" y="2772160"/>
              <a:ext cx="35991" cy="36148"/>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1"/>
            <p:cNvSpPr/>
            <p:nvPr/>
          </p:nvSpPr>
          <p:spPr>
            <a:xfrm>
              <a:off x="5688390" y="2875245"/>
              <a:ext cx="36107" cy="36047"/>
            </a:xfrm>
            <a:custGeom>
              <a:rect b="b" l="l" r="r" t="t"/>
              <a:pathLst>
                <a:path extrusionOk="0" h="2132" w="2497">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1"/>
            <p:cNvSpPr/>
            <p:nvPr/>
          </p:nvSpPr>
          <p:spPr>
            <a:xfrm>
              <a:off x="5688505" y="2926660"/>
              <a:ext cx="35991" cy="36131"/>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1"/>
            <p:cNvSpPr/>
            <p:nvPr/>
          </p:nvSpPr>
          <p:spPr>
            <a:xfrm>
              <a:off x="5688390" y="2978195"/>
              <a:ext cx="36107" cy="36148"/>
            </a:xfrm>
            <a:custGeom>
              <a:rect b="b" l="l" r="r" t="t"/>
              <a:pathLst>
                <a:path extrusionOk="0" h="2138" w="2497">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1"/>
            <p:cNvSpPr/>
            <p:nvPr/>
          </p:nvSpPr>
          <p:spPr>
            <a:xfrm>
              <a:off x="5732594" y="2153920"/>
              <a:ext cx="35976" cy="36081"/>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1"/>
            <p:cNvSpPr/>
            <p:nvPr/>
          </p:nvSpPr>
          <p:spPr>
            <a:xfrm>
              <a:off x="5732594" y="2205471"/>
              <a:ext cx="35948" cy="36030"/>
            </a:xfrm>
            <a:custGeom>
              <a:rect b="b" l="l" r="r" t="t"/>
              <a:pathLst>
                <a:path extrusionOk="0" h="2131" w="2486">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1"/>
            <p:cNvSpPr/>
            <p:nvPr/>
          </p:nvSpPr>
          <p:spPr>
            <a:xfrm>
              <a:off x="5732594" y="2257005"/>
              <a:ext cx="35948" cy="36030"/>
            </a:xfrm>
            <a:custGeom>
              <a:rect b="b" l="l" r="r" t="t"/>
              <a:pathLst>
                <a:path extrusionOk="0" h="2131" w="2486">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1"/>
            <p:cNvSpPr/>
            <p:nvPr/>
          </p:nvSpPr>
          <p:spPr>
            <a:xfrm>
              <a:off x="5732594" y="2308404"/>
              <a:ext cx="35976" cy="36148"/>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1"/>
            <p:cNvSpPr/>
            <p:nvPr/>
          </p:nvSpPr>
          <p:spPr>
            <a:xfrm>
              <a:off x="5732594" y="2359955"/>
              <a:ext cx="35976" cy="36081"/>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1"/>
            <p:cNvSpPr/>
            <p:nvPr/>
          </p:nvSpPr>
          <p:spPr>
            <a:xfrm>
              <a:off x="5732594" y="2411489"/>
              <a:ext cx="35948" cy="36047"/>
            </a:xfrm>
            <a:custGeom>
              <a:rect b="b" l="l" r="r" t="t"/>
              <a:pathLst>
                <a:path extrusionOk="0" h="2132" w="2486">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1"/>
            <p:cNvSpPr/>
            <p:nvPr/>
          </p:nvSpPr>
          <p:spPr>
            <a:xfrm>
              <a:off x="5732594" y="2463040"/>
              <a:ext cx="35948" cy="36030"/>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1"/>
            <p:cNvSpPr/>
            <p:nvPr/>
          </p:nvSpPr>
          <p:spPr>
            <a:xfrm>
              <a:off x="5732594" y="2514439"/>
              <a:ext cx="35976" cy="36182"/>
            </a:xfrm>
            <a:custGeom>
              <a:rect b="b" l="l" r="r" t="t"/>
              <a:pathLst>
                <a:path extrusionOk="0" h="2140" w="2488">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1"/>
            <p:cNvSpPr/>
            <p:nvPr/>
          </p:nvSpPr>
          <p:spPr>
            <a:xfrm>
              <a:off x="5732594" y="2565990"/>
              <a:ext cx="35976" cy="36148"/>
            </a:xfrm>
            <a:custGeom>
              <a:rect b="b" l="l" r="r" t="t"/>
              <a:pathLst>
                <a:path extrusionOk="0" h="2138" w="2488">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1"/>
            <p:cNvSpPr/>
            <p:nvPr/>
          </p:nvSpPr>
          <p:spPr>
            <a:xfrm>
              <a:off x="5776552" y="2153920"/>
              <a:ext cx="35991" cy="36081"/>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1"/>
            <p:cNvSpPr/>
            <p:nvPr/>
          </p:nvSpPr>
          <p:spPr>
            <a:xfrm>
              <a:off x="5776552" y="2205471"/>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1"/>
            <p:cNvSpPr/>
            <p:nvPr/>
          </p:nvSpPr>
          <p:spPr>
            <a:xfrm>
              <a:off x="5776552" y="2257005"/>
              <a:ext cx="35991" cy="36013"/>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1"/>
            <p:cNvSpPr/>
            <p:nvPr/>
          </p:nvSpPr>
          <p:spPr>
            <a:xfrm>
              <a:off x="5776552" y="2308404"/>
              <a:ext cx="35991" cy="3614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1"/>
            <p:cNvSpPr/>
            <p:nvPr/>
          </p:nvSpPr>
          <p:spPr>
            <a:xfrm>
              <a:off x="5776552" y="2359955"/>
              <a:ext cx="35991" cy="36081"/>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1"/>
            <p:cNvSpPr/>
            <p:nvPr/>
          </p:nvSpPr>
          <p:spPr>
            <a:xfrm>
              <a:off x="5776552" y="2411506"/>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1"/>
            <p:cNvSpPr/>
            <p:nvPr/>
          </p:nvSpPr>
          <p:spPr>
            <a:xfrm>
              <a:off x="5776552" y="2463040"/>
              <a:ext cx="35991" cy="36081"/>
            </a:xfrm>
            <a:custGeom>
              <a:rect b="b" l="l" r="r" t="t"/>
              <a:pathLst>
                <a:path extrusionOk="0" h="2134" w="2489">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1"/>
            <p:cNvSpPr/>
            <p:nvPr/>
          </p:nvSpPr>
          <p:spPr>
            <a:xfrm>
              <a:off x="5776552" y="2514439"/>
              <a:ext cx="35991" cy="36148"/>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1"/>
            <p:cNvSpPr/>
            <p:nvPr/>
          </p:nvSpPr>
          <p:spPr>
            <a:xfrm>
              <a:off x="5776552" y="2565990"/>
              <a:ext cx="35991" cy="36148"/>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1"/>
            <p:cNvSpPr/>
            <p:nvPr/>
          </p:nvSpPr>
          <p:spPr>
            <a:xfrm>
              <a:off x="5776552" y="2617541"/>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1"/>
            <p:cNvSpPr/>
            <p:nvPr/>
          </p:nvSpPr>
          <p:spPr>
            <a:xfrm>
              <a:off x="5732594" y="2617541"/>
              <a:ext cx="35976" cy="36064"/>
            </a:xfrm>
            <a:custGeom>
              <a:rect b="b" l="l" r="r" t="t"/>
              <a:pathLst>
                <a:path extrusionOk="0" h="2133"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1"/>
            <p:cNvSpPr/>
            <p:nvPr/>
          </p:nvSpPr>
          <p:spPr>
            <a:xfrm>
              <a:off x="5732594" y="2669075"/>
              <a:ext cx="35948" cy="36030"/>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1"/>
            <p:cNvSpPr/>
            <p:nvPr/>
          </p:nvSpPr>
          <p:spPr>
            <a:xfrm>
              <a:off x="5732594" y="2720626"/>
              <a:ext cx="36063" cy="36131"/>
            </a:xfrm>
            <a:custGeom>
              <a:rect b="b" l="l" r="r" t="t"/>
              <a:pathLst>
                <a:path extrusionOk="0" h="2137" w="2494">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1"/>
            <p:cNvSpPr/>
            <p:nvPr/>
          </p:nvSpPr>
          <p:spPr>
            <a:xfrm>
              <a:off x="5732594" y="2772160"/>
              <a:ext cx="35976" cy="36148"/>
            </a:xfrm>
            <a:custGeom>
              <a:rect b="b" l="l" r="r" t="t"/>
              <a:pathLst>
                <a:path extrusionOk="0" h="2138" w="2488">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1"/>
            <p:cNvSpPr/>
            <p:nvPr/>
          </p:nvSpPr>
          <p:spPr>
            <a:xfrm>
              <a:off x="5732464" y="2978195"/>
              <a:ext cx="36107" cy="36148"/>
            </a:xfrm>
            <a:custGeom>
              <a:rect b="b" l="l" r="r" t="t"/>
              <a:pathLst>
                <a:path extrusionOk="0" h="2138" w="2497">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1"/>
            <p:cNvSpPr/>
            <p:nvPr/>
          </p:nvSpPr>
          <p:spPr>
            <a:xfrm>
              <a:off x="5732594" y="2926660"/>
              <a:ext cx="35976" cy="36131"/>
            </a:xfrm>
            <a:custGeom>
              <a:rect b="b" l="l" r="r" t="t"/>
              <a:pathLst>
                <a:path extrusionOk="0" h="2137" w="2488">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1"/>
            <p:cNvSpPr/>
            <p:nvPr/>
          </p:nvSpPr>
          <p:spPr>
            <a:xfrm>
              <a:off x="5732464" y="2875245"/>
              <a:ext cx="36107" cy="36047"/>
            </a:xfrm>
            <a:custGeom>
              <a:rect b="b" l="l" r="r" t="t"/>
              <a:pathLst>
                <a:path extrusionOk="0" h="2132" w="2497">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1"/>
            <p:cNvSpPr/>
            <p:nvPr/>
          </p:nvSpPr>
          <p:spPr>
            <a:xfrm>
              <a:off x="5732594" y="2823711"/>
              <a:ext cx="35948" cy="36030"/>
            </a:xfrm>
            <a:custGeom>
              <a:rect b="b" l="l" r="r" t="t"/>
              <a:pathLst>
                <a:path extrusionOk="0" h="2131" w="2486">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1"/>
            <p:cNvSpPr/>
            <p:nvPr/>
          </p:nvSpPr>
          <p:spPr>
            <a:xfrm>
              <a:off x="5688505" y="2823711"/>
              <a:ext cx="35991" cy="36081"/>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1"/>
            <p:cNvSpPr/>
            <p:nvPr/>
          </p:nvSpPr>
          <p:spPr>
            <a:xfrm>
              <a:off x="5644417" y="2823711"/>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1"/>
            <p:cNvSpPr/>
            <p:nvPr/>
          </p:nvSpPr>
          <p:spPr>
            <a:xfrm>
              <a:off x="5600343" y="2823711"/>
              <a:ext cx="35976" cy="36081"/>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1"/>
            <p:cNvSpPr/>
            <p:nvPr/>
          </p:nvSpPr>
          <p:spPr>
            <a:xfrm>
              <a:off x="5556254" y="2823711"/>
              <a:ext cx="35991" cy="36081"/>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1"/>
            <p:cNvSpPr/>
            <p:nvPr/>
          </p:nvSpPr>
          <p:spPr>
            <a:xfrm>
              <a:off x="5512180" y="2823711"/>
              <a:ext cx="36107" cy="36081"/>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1"/>
            <p:cNvSpPr/>
            <p:nvPr/>
          </p:nvSpPr>
          <p:spPr>
            <a:xfrm>
              <a:off x="5468092" y="2823711"/>
              <a:ext cx="36107" cy="36081"/>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1"/>
            <p:cNvSpPr/>
            <p:nvPr/>
          </p:nvSpPr>
          <p:spPr>
            <a:xfrm>
              <a:off x="5864599" y="3493349"/>
              <a:ext cx="36107" cy="36081"/>
            </a:xfrm>
            <a:custGeom>
              <a:rect b="b" l="l" r="r" t="t"/>
              <a:pathLst>
                <a:path extrusionOk="0" h="2134" w="2497">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1"/>
            <p:cNvSpPr/>
            <p:nvPr/>
          </p:nvSpPr>
          <p:spPr>
            <a:xfrm>
              <a:off x="5864599" y="3441815"/>
              <a:ext cx="36107" cy="36131"/>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1"/>
            <p:cNvSpPr/>
            <p:nvPr/>
          </p:nvSpPr>
          <p:spPr>
            <a:xfrm>
              <a:off x="5908673" y="3338865"/>
              <a:ext cx="36107" cy="36030"/>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1"/>
            <p:cNvSpPr/>
            <p:nvPr/>
          </p:nvSpPr>
          <p:spPr>
            <a:xfrm>
              <a:off x="5908673" y="3287314"/>
              <a:ext cx="36107" cy="36081"/>
            </a:xfrm>
            <a:custGeom>
              <a:rect b="b" l="l" r="r" t="t"/>
              <a:pathLst>
                <a:path extrusionOk="0" h="2134" w="2497">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1"/>
            <p:cNvSpPr/>
            <p:nvPr/>
          </p:nvSpPr>
          <p:spPr>
            <a:xfrm>
              <a:off x="5820626" y="3287314"/>
              <a:ext cx="35991" cy="36081"/>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1"/>
            <p:cNvSpPr/>
            <p:nvPr/>
          </p:nvSpPr>
          <p:spPr>
            <a:xfrm>
              <a:off x="5820626" y="3184229"/>
              <a:ext cx="35991" cy="36148"/>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1"/>
            <p:cNvSpPr/>
            <p:nvPr/>
          </p:nvSpPr>
          <p:spPr>
            <a:xfrm>
              <a:off x="5776552" y="3493349"/>
              <a:ext cx="35991" cy="36081"/>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1"/>
            <p:cNvSpPr/>
            <p:nvPr/>
          </p:nvSpPr>
          <p:spPr>
            <a:xfrm>
              <a:off x="5776552" y="3441815"/>
              <a:ext cx="35991" cy="36131"/>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1"/>
            <p:cNvSpPr/>
            <p:nvPr/>
          </p:nvSpPr>
          <p:spPr>
            <a:xfrm>
              <a:off x="5776552" y="3390264"/>
              <a:ext cx="35991" cy="36148"/>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1"/>
            <p:cNvSpPr/>
            <p:nvPr/>
          </p:nvSpPr>
          <p:spPr>
            <a:xfrm>
              <a:off x="5732507" y="3493349"/>
              <a:ext cx="36063" cy="36148"/>
            </a:xfrm>
            <a:custGeom>
              <a:rect b="b" l="l" r="r" t="t"/>
              <a:pathLst>
                <a:path extrusionOk="0" h="2138" w="2494">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1"/>
            <p:cNvSpPr/>
            <p:nvPr/>
          </p:nvSpPr>
          <p:spPr>
            <a:xfrm>
              <a:off x="5732507" y="3441815"/>
              <a:ext cx="36063" cy="36131"/>
            </a:xfrm>
            <a:custGeom>
              <a:rect b="b" l="l" r="r" t="t"/>
              <a:pathLst>
                <a:path extrusionOk="0" h="2137" w="2494">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1"/>
            <p:cNvSpPr/>
            <p:nvPr/>
          </p:nvSpPr>
          <p:spPr>
            <a:xfrm>
              <a:off x="5864599" y="3596434"/>
              <a:ext cx="36107" cy="36013"/>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1"/>
            <p:cNvSpPr/>
            <p:nvPr/>
          </p:nvSpPr>
          <p:spPr>
            <a:xfrm>
              <a:off x="5820626" y="3596434"/>
              <a:ext cx="35991" cy="36013"/>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1"/>
            <p:cNvSpPr/>
            <p:nvPr/>
          </p:nvSpPr>
          <p:spPr>
            <a:xfrm>
              <a:off x="5776552" y="3596434"/>
              <a:ext cx="35991" cy="3601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1"/>
            <p:cNvSpPr/>
            <p:nvPr/>
          </p:nvSpPr>
          <p:spPr>
            <a:xfrm>
              <a:off x="5732464" y="3596434"/>
              <a:ext cx="36078" cy="36047"/>
            </a:xfrm>
            <a:custGeom>
              <a:rect b="b" l="l" r="r" t="t"/>
              <a:pathLst>
                <a:path extrusionOk="0" h="2132" w="2495">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1"/>
            <p:cNvSpPr/>
            <p:nvPr/>
          </p:nvSpPr>
          <p:spPr>
            <a:xfrm>
              <a:off x="5688505" y="3596434"/>
              <a:ext cx="35948" cy="36047"/>
            </a:xfrm>
            <a:custGeom>
              <a:rect b="b" l="l" r="r" t="t"/>
              <a:pathLst>
                <a:path extrusionOk="0" h="2132" w="2486">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1"/>
            <p:cNvSpPr/>
            <p:nvPr/>
          </p:nvSpPr>
          <p:spPr>
            <a:xfrm>
              <a:off x="5688505" y="3544900"/>
              <a:ext cx="35991" cy="36081"/>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1"/>
            <p:cNvSpPr/>
            <p:nvPr/>
          </p:nvSpPr>
          <p:spPr>
            <a:xfrm>
              <a:off x="5644417" y="3544900"/>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1"/>
            <p:cNvSpPr/>
            <p:nvPr/>
          </p:nvSpPr>
          <p:spPr>
            <a:xfrm>
              <a:off x="5644344" y="3493349"/>
              <a:ext cx="36063" cy="36081"/>
            </a:xfrm>
            <a:custGeom>
              <a:rect b="b" l="l" r="r" t="t"/>
              <a:pathLst>
                <a:path extrusionOk="0" h="2134" w="2494">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1"/>
            <p:cNvSpPr/>
            <p:nvPr/>
          </p:nvSpPr>
          <p:spPr>
            <a:xfrm>
              <a:off x="5600256" y="3493349"/>
              <a:ext cx="36063" cy="36081"/>
            </a:xfrm>
            <a:custGeom>
              <a:rect b="b" l="l" r="r" t="t"/>
              <a:pathLst>
                <a:path extrusionOk="0" h="2134" w="2494">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1"/>
            <p:cNvSpPr/>
            <p:nvPr/>
          </p:nvSpPr>
          <p:spPr>
            <a:xfrm>
              <a:off x="5600256" y="3441815"/>
              <a:ext cx="36063" cy="36131"/>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1"/>
            <p:cNvSpPr/>
            <p:nvPr/>
          </p:nvSpPr>
          <p:spPr>
            <a:xfrm>
              <a:off x="5556182" y="3441815"/>
              <a:ext cx="36063" cy="36131"/>
            </a:xfrm>
            <a:custGeom>
              <a:rect b="b" l="l" r="r" t="t"/>
              <a:pathLst>
                <a:path extrusionOk="0" h="2137" w="2494">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1"/>
            <p:cNvSpPr/>
            <p:nvPr/>
          </p:nvSpPr>
          <p:spPr>
            <a:xfrm>
              <a:off x="5556182" y="3390264"/>
              <a:ext cx="36063" cy="36182"/>
            </a:xfrm>
            <a:custGeom>
              <a:rect b="b" l="l" r="r" t="t"/>
              <a:pathLst>
                <a:path extrusionOk="0" h="2140" w="2494">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1"/>
            <p:cNvSpPr/>
            <p:nvPr/>
          </p:nvSpPr>
          <p:spPr>
            <a:xfrm>
              <a:off x="5644344" y="3390264"/>
              <a:ext cx="36063" cy="36148"/>
            </a:xfrm>
            <a:custGeom>
              <a:rect b="b" l="l" r="r" t="t"/>
              <a:pathLst>
                <a:path extrusionOk="0" h="2138" w="2494">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1"/>
            <p:cNvSpPr/>
            <p:nvPr/>
          </p:nvSpPr>
          <p:spPr>
            <a:xfrm>
              <a:off x="5600343" y="3338865"/>
              <a:ext cx="35976" cy="36081"/>
            </a:xfrm>
            <a:custGeom>
              <a:rect b="b" l="l" r="r" t="t"/>
              <a:pathLst>
                <a:path extrusionOk="0" h="2134" w="2488">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1"/>
            <p:cNvSpPr/>
            <p:nvPr/>
          </p:nvSpPr>
          <p:spPr>
            <a:xfrm>
              <a:off x="5556254" y="3287314"/>
              <a:ext cx="35991" cy="36081"/>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1"/>
            <p:cNvSpPr/>
            <p:nvPr/>
          </p:nvSpPr>
          <p:spPr>
            <a:xfrm>
              <a:off x="6613642" y="2205471"/>
              <a:ext cx="36092" cy="36064"/>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1"/>
            <p:cNvSpPr/>
            <p:nvPr/>
          </p:nvSpPr>
          <p:spPr>
            <a:xfrm>
              <a:off x="6569669" y="220547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1"/>
            <p:cNvSpPr/>
            <p:nvPr/>
          </p:nvSpPr>
          <p:spPr>
            <a:xfrm>
              <a:off x="6569669" y="2153920"/>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1"/>
            <p:cNvSpPr/>
            <p:nvPr/>
          </p:nvSpPr>
          <p:spPr>
            <a:xfrm>
              <a:off x="6525595" y="2205471"/>
              <a:ext cx="35976" cy="36064"/>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1"/>
            <p:cNvSpPr/>
            <p:nvPr/>
          </p:nvSpPr>
          <p:spPr>
            <a:xfrm>
              <a:off x="6525595" y="2153920"/>
              <a:ext cx="35976" cy="36081"/>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1"/>
            <p:cNvSpPr/>
            <p:nvPr/>
          </p:nvSpPr>
          <p:spPr>
            <a:xfrm>
              <a:off x="6481506" y="2257005"/>
              <a:ext cx="36107" cy="36013"/>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1"/>
            <p:cNvSpPr/>
            <p:nvPr/>
          </p:nvSpPr>
          <p:spPr>
            <a:xfrm>
              <a:off x="6481506" y="2153920"/>
              <a:ext cx="36107" cy="36081"/>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1"/>
            <p:cNvSpPr/>
            <p:nvPr/>
          </p:nvSpPr>
          <p:spPr>
            <a:xfrm>
              <a:off x="6437432" y="2257005"/>
              <a:ext cx="36092" cy="36013"/>
            </a:xfrm>
            <a:custGeom>
              <a:rect b="b" l="l" r="r" t="t"/>
              <a:pathLst>
                <a:path extrusionOk="0" h="2130" w="2496">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1"/>
            <p:cNvSpPr/>
            <p:nvPr/>
          </p:nvSpPr>
          <p:spPr>
            <a:xfrm>
              <a:off x="6437432" y="2153920"/>
              <a:ext cx="36092" cy="36081"/>
            </a:xfrm>
            <a:custGeom>
              <a:rect b="b" l="l" r="r" t="t"/>
              <a:pathLst>
                <a:path extrusionOk="0" h="2134" w="2496">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1"/>
            <p:cNvSpPr/>
            <p:nvPr/>
          </p:nvSpPr>
          <p:spPr>
            <a:xfrm>
              <a:off x="6393459" y="2308404"/>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1"/>
            <p:cNvSpPr/>
            <p:nvPr/>
          </p:nvSpPr>
          <p:spPr>
            <a:xfrm>
              <a:off x="6393459" y="2257005"/>
              <a:ext cx="35991" cy="3601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1"/>
            <p:cNvSpPr/>
            <p:nvPr/>
          </p:nvSpPr>
          <p:spPr>
            <a:xfrm>
              <a:off x="6393459" y="2153920"/>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1"/>
            <p:cNvSpPr/>
            <p:nvPr/>
          </p:nvSpPr>
          <p:spPr>
            <a:xfrm>
              <a:off x="6393459" y="2102369"/>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1"/>
            <p:cNvSpPr/>
            <p:nvPr/>
          </p:nvSpPr>
          <p:spPr>
            <a:xfrm>
              <a:off x="6349385" y="2359955"/>
              <a:ext cx="35976" cy="36081"/>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1"/>
            <p:cNvSpPr/>
            <p:nvPr/>
          </p:nvSpPr>
          <p:spPr>
            <a:xfrm>
              <a:off x="6349385" y="2308404"/>
              <a:ext cx="35976" cy="3614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1"/>
            <p:cNvSpPr/>
            <p:nvPr/>
          </p:nvSpPr>
          <p:spPr>
            <a:xfrm>
              <a:off x="6349385" y="2257005"/>
              <a:ext cx="35976" cy="3601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1"/>
            <p:cNvSpPr/>
            <p:nvPr/>
          </p:nvSpPr>
          <p:spPr>
            <a:xfrm>
              <a:off x="6349385" y="2102369"/>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1"/>
            <p:cNvSpPr/>
            <p:nvPr/>
          </p:nvSpPr>
          <p:spPr>
            <a:xfrm>
              <a:off x="6305181" y="2411506"/>
              <a:ext cx="36107" cy="36064"/>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1"/>
            <p:cNvSpPr/>
            <p:nvPr/>
          </p:nvSpPr>
          <p:spPr>
            <a:xfrm>
              <a:off x="6305181" y="2359955"/>
              <a:ext cx="36107" cy="36081"/>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1"/>
            <p:cNvSpPr/>
            <p:nvPr/>
          </p:nvSpPr>
          <p:spPr>
            <a:xfrm>
              <a:off x="6305181" y="2257005"/>
              <a:ext cx="36107" cy="36013"/>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1"/>
            <p:cNvSpPr/>
            <p:nvPr/>
          </p:nvSpPr>
          <p:spPr>
            <a:xfrm>
              <a:off x="6305181" y="2102369"/>
              <a:ext cx="36107" cy="36148"/>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1"/>
            <p:cNvSpPr/>
            <p:nvPr/>
          </p:nvSpPr>
          <p:spPr>
            <a:xfrm>
              <a:off x="6261223" y="2463040"/>
              <a:ext cx="35976" cy="36030"/>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1"/>
            <p:cNvSpPr/>
            <p:nvPr/>
          </p:nvSpPr>
          <p:spPr>
            <a:xfrm>
              <a:off x="6261223" y="2411506"/>
              <a:ext cx="35976" cy="36064"/>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1"/>
            <p:cNvSpPr/>
            <p:nvPr/>
          </p:nvSpPr>
          <p:spPr>
            <a:xfrm>
              <a:off x="6261223" y="2308404"/>
              <a:ext cx="35976" cy="36148"/>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1"/>
            <p:cNvSpPr/>
            <p:nvPr/>
          </p:nvSpPr>
          <p:spPr>
            <a:xfrm>
              <a:off x="6261223" y="2257005"/>
              <a:ext cx="35976" cy="36013"/>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1"/>
            <p:cNvSpPr/>
            <p:nvPr/>
          </p:nvSpPr>
          <p:spPr>
            <a:xfrm>
              <a:off x="6261223" y="2102369"/>
              <a:ext cx="35976" cy="36148"/>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1"/>
            <p:cNvSpPr/>
            <p:nvPr/>
          </p:nvSpPr>
          <p:spPr>
            <a:xfrm>
              <a:off x="6217134" y="2308404"/>
              <a:ext cx="35991" cy="36148"/>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1"/>
            <p:cNvSpPr/>
            <p:nvPr/>
          </p:nvSpPr>
          <p:spPr>
            <a:xfrm>
              <a:off x="6217134" y="2102369"/>
              <a:ext cx="35991" cy="36148"/>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1"/>
            <p:cNvSpPr/>
            <p:nvPr/>
          </p:nvSpPr>
          <p:spPr>
            <a:xfrm>
              <a:off x="6173060" y="2308404"/>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1"/>
            <p:cNvSpPr/>
            <p:nvPr/>
          </p:nvSpPr>
          <p:spPr>
            <a:xfrm>
              <a:off x="6173060" y="2102369"/>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1"/>
            <p:cNvSpPr/>
            <p:nvPr/>
          </p:nvSpPr>
          <p:spPr>
            <a:xfrm>
              <a:off x="6173060" y="2050835"/>
              <a:ext cx="35976" cy="36148"/>
            </a:xfrm>
            <a:custGeom>
              <a:rect b="b" l="l" r="r" t="t"/>
              <a:pathLst>
                <a:path extrusionOk="0" h="2138" w="2488">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6128971" y="2308404"/>
              <a:ext cx="36107" cy="36148"/>
            </a:xfrm>
            <a:custGeom>
              <a:rect b="b" l="l" r="r" t="t"/>
              <a:pathLst>
                <a:path extrusionOk="0" h="2138" w="2497">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1"/>
            <p:cNvSpPr/>
            <p:nvPr/>
          </p:nvSpPr>
          <p:spPr>
            <a:xfrm>
              <a:off x="6128971" y="2050835"/>
              <a:ext cx="36107" cy="36148"/>
            </a:xfrm>
            <a:custGeom>
              <a:rect b="b" l="l" r="r" t="t"/>
              <a:pathLst>
                <a:path extrusionOk="0" h="2138" w="2497">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1"/>
            <p:cNvSpPr/>
            <p:nvPr/>
          </p:nvSpPr>
          <p:spPr>
            <a:xfrm>
              <a:off x="6084883" y="2772160"/>
              <a:ext cx="36107" cy="36148"/>
            </a:xfrm>
            <a:custGeom>
              <a:rect b="b" l="l" r="r" t="t"/>
              <a:pathLst>
                <a:path extrusionOk="0" h="2138" w="2497">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6084883" y="2720626"/>
              <a:ext cx="36193" cy="36131"/>
            </a:xfrm>
            <a:custGeom>
              <a:rect b="b" l="l" r="r" t="t"/>
              <a:pathLst>
                <a:path extrusionOk="0" h="2137" w="2503">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6084883" y="2617541"/>
              <a:ext cx="36107" cy="36064"/>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6084883" y="2411506"/>
              <a:ext cx="36107" cy="36064"/>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1"/>
            <p:cNvSpPr/>
            <p:nvPr/>
          </p:nvSpPr>
          <p:spPr>
            <a:xfrm>
              <a:off x="6084883" y="2308404"/>
              <a:ext cx="36107" cy="36148"/>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1"/>
            <p:cNvSpPr/>
            <p:nvPr/>
          </p:nvSpPr>
          <p:spPr>
            <a:xfrm>
              <a:off x="6084883" y="2102369"/>
              <a:ext cx="36107" cy="36148"/>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6084883" y="2050835"/>
              <a:ext cx="36107" cy="36148"/>
            </a:xfrm>
            <a:custGeom>
              <a:rect b="b" l="l" r="r" t="t"/>
              <a:pathLst>
                <a:path extrusionOk="0" h="2138" w="2497">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6040924" y="2823711"/>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6040924" y="2772160"/>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6040924" y="2514439"/>
              <a:ext cx="35991" cy="3614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6040924" y="2463040"/>
              <a:ext cx="35991" cy="36030"/>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6040924" y="2359955"/>
              <a:ext cx="35991" cy="36081"/>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6040924" y="2308404"/>
              <a:ext cx="35991" cy="3614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6040924" y="2102369"/>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5996850" y="2875245"/>
              <a:ext cx="35976" cy="36047"/>
            </a:xfrm>
            <a:custGeom>
              <a:rect b="b" l="l" r="r" t="t"/>
              <a:pathLst>
                <a:path extrusionOk="0" h="2132" w="2488">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5996850" y="2823711"/>
              <a:ext cx="35976" cy="36081"/>
            </a:xfrm>
            <a:custGeom>
              <a:rect b="b" l="l" r="r" t="t"/>
              <a:pathLst>
                <a:path extrusionOk="0" h="2134"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5996850" y="2565990"/>
              <a:ext cx="35976" cy="36148"/>
            </a:xfrm>
            <a:custGeom>
              <a:rect b="b" l="l" r="r" t="t"/>
              <a:pathLst>
                <a:path extrusionOk="0" h="2138" w="2488">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5996850" y="2514439"/>
              <a:ext cx="35976" cy="36148"/>
            </a:xfrm>
            <a:custGeom>
              <a:rect b="b" l="l" r="r" t="t"/>
              <a:pathLst>
                <a:path extrusionOk="0" h="2138" w="2488">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5996850" y="2463040"/>
              <a:ext cx="35976" cy="36081"/>
            </a:xfrm>
            <a:custGeom>
              <a:rect b="b" l="l" r="r" t="t"/>
              <a:pathLst>
                <a:path extrusionOk="0" h="2134" w="2488">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5996850" y="2411506"/>
              <a:ext cx="35976" cy="36064"/>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5996850" y="2359955"/>
              <a:ext cx="35976" cy="36081"/>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5996850" y="2102369"/>
              <a:ext cx="35976" cy="36148"/>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5952762" y="2875245"/>
              <a:ext cx="35991" cy="36047"/>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5952762" y="2823711"/>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5952762" y="2617541"/>
              <a:ext cx="35991" cy="36064"/>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5952762" y="2102369"/>
              <a:ext cx="35991" cy="3614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5908673" y="2772160"/>
              <a:ext cx="36107" cy="36148"/>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5908673" y="2720626"/>
              <a:ext cx="36193" cy="36131"/>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5908673" y="2669075"/>
              <a:ext cx="36107" cy="36081"/>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5908673" y="2617541"/>
              <a:ext cx="36107" cy="36064"/>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5908673" y="2102369"/>
              <a:ext cx="36107" cy="36148"/>
            </a:xfrm>
            <a:custGeom>
              <a:rect b="b" l="l" r="r" t="t"/>
              <a:pathLst>
                <a:path extrusionOk="0" h="2138" w="2497">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5864599" y="2669075"/>
              <a:ext cx="36107" cy="36081"/>
            </a:xfrm>
            <a:custGeom>
              <a:rect b="b" l="l" r="r" t="t"/>
              <a:pathLst>
                <a:path extrusionOk="0" h="2134" w="2497">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5864599" y="2102369"/>
              <a:ext cx="36107" cy="36148"/>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5820626" y="2875245"/>
              <a:ext cx="35991" cy="36047"/>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5820626" y="2823711"/>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5820626" y="2772160"/>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5820626" y="2669075"/>
              <a:ext cx="35991" cy="36081"/>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5820626" y="2102369"/>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5776552" y="3029745"/>
              <a:ext cx="35991" cy="36081"/>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5776552" y="2978195"/>
              <a:ext cx="35991" cy="36148"/>
            </a:xfrm>
            <a:custGeom>
              <a:rect b="b" l="l" r="r" t="t"/>
              <a:pathLst>
                <a:path extrusionOk="0" h="2138" w="2489">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5776552" y="2926660"/>
              <a:ext cx="35991" cy="36131"/>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5776552" y="2875245"/>
              <a:ext cx="35991" cy="36047"/>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5776552" y="2772160"/>
              <a:ext cx="35991" cy="3614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5776552" y="2720626"/>
              <a:ext cx="36063" cy="36131"/>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5776552" y="2102369"/>
              <a:ext cx="35991" cy="3614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5732594" y="3029745"/>
              <a:ext cx="35976" cy="36081"/>
            </a:xfrm>
            <a:custGeom>
              <a:rect b="b" l="l" r="r" t="t"/>
              <a:pathLst>
                <a:path extrusionOk="0" h="2134"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5732594" y="2102369"/>
              <a:ext cx="35976" cy="36148"/>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5732507" y="1999436"/>
              <a:ext cx="36063" cy="36131"/>
            </a:xfrm>
            <a:custGeom>
              <a:rect b="b" l="l" r="r" t="t"/>
              <a:pathLst>
                <a:path extrusionOk="0" h="2137" w="2494">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5688505" y="3287314"/>
              <a:ext cx="35991" cy="36081"/>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5688505" y="3235780"/>
              <a:ext cx="35991" cy="36131"/>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5688505" y="3184229"/>
              <a:ext cx="35991" cy="36148"/>
            </a:xfrm>
            <a:custGeom>
              <a:rect b="b" l="l" r="r" t="t"/>
              <a:pathLst>
                <a:path extrusionOk="0" h="2138" w="2489">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5688505" y="3029745"/>
              <a:ext cx="35991" cy="36081"/>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5688505" y="2102369"/>
              <a:ext cx="35991" cy="36148"/>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1"/>
            <p:cNvSpPr/>
            <p:nvPr/>
          </p:nvSpPr>
          <p:spPr>
            <a:xfrm>
              <a:off x="5688419" y="1999436"/>
              <a:ext cx="36078" cy="36131"/>
            </a:xfrm>
            <a:custGeom>
              <a:rect b="b" l="l" r="r" t="t"/>
              <a:pathLst>
                <a:path extrusionOk="0" h="2137" w="2495">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1"/>
            <p:cNvSpPr/>
            <p:nvPr/>
          </p:nvSpPr>
          <p:spPr>
            <a:xfrm>
              <a:off x="5644417" y="3235780"/>
              <a:ext cx="35991" cy="36131"/>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5644417" y="3132830"/>
              <a:ext cx="35991" cy="36030"/>
            </a:xfrm>
            <a:custGeom>
              <a:rect b="b" l="l" r="r" t="t"/>
              <a:pathLst>
                <a:path extrusionOk="0" h="2131" w="2489">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5644417" y="3081280"/>
              <a:ext cx="35991" cy="36081"/>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5644417" y="2102369"/>
              <a:ext cx="35991" cy="3614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5644417" y="2050835"/>
              <a:ext cx="35991" cy="36148"/>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5644344" y="1999436"/>
              <a:ext cx="36063" cy="36131"/>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5600343" y="3235780"/>
              <a:ext cx="35976" cy="36131"/>
            </a:xfrm>
            <a:custGeom>
              <a:rect b="b" l="l" r="r" t="t"/>
              <a:pathLst>
                <a:path extrusionOk="0" h="2137" w="2488">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5600343" y="3184229"/>
              <a:ext cx="35976" cy="36148"/>
            </a:xfrm>
            <a:custGeom>
              <a:rect b="b" l="l" r="r" t="t"/>
              <a:pathLst>
                <a:path extrusionOk="0" h="2138" w="2488">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5600256" y="1999436"/>
              <a:ext cx="36063" cy="36064"/>
            </a:xfrm>
            <a:custGeom>
              <a:rect b="b" l="l" r="r" t="t"/>
              <a:pathLst>
                <a:path extrusionOk="0" h="2133" w="2494">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5556254" y="3184229"/>
              <a:ext cx="35991" cy="36148"/>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5556254" y="3132830"/>
              <a:ext cx="35991" cy="36030"/>
            </a:xfrm>
            <a:custGeom>
              <a:rect b="b" l="l" r="r" t="t"/>
              <a:pathLst>
                <a:path extrusionOk="0" h="2131" w="2489">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5556182" y="1999436"/>
              <a:ext cx="36063" cy="36064"/>
            </a:xfrm>
            <a:custGeom>
              <a:rect b="b" l="l" r="r" t="t"/>
              <a:pathLst>
                <a:path extrusionOk="0" h="2133" w="2494">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5512180" y="3132830"/>
              <a:ext cx="36107" cy="36030"/>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5512180" y="3081280"/>
              <a:ext cx="36107" cy="36081"/>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5512180" y="2050835"/>
              <a:ext cx="36107" cy="36148"/>
            </a:xfrm>
            <a:custGeom>
              <a:rect b="b" l="l" r="r" t="t"/>
              <a:pathLst>
                <a:path extrusionOk="0" h="2138" w="2497">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5512180" y="1999436"/>
              <a:ext cx="36107" cy="36064"/>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1"/>
            <p:cNvSpPr/>
            <p:nvPr/>
          </p:nvSpPr>
          <p:spPr>
            <a:xfrm>
              <a:off x="5468092" y="3029745"/>
              <a:ext cx="36107" cy="36081"/>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1"/>
            <p:cNvSpPr/>
            <p:nvPr/>
          </p:nvSpPr>
          <p:spPr>
            <a:xfrm>
              <a:off x="5468092" y="2050835"/>
              <a:ext cx="36107" cy="36148"/>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1"/>
            <p:cNvSpPr/>
            <p:nvPr/>
          </p:nvSpPr>
          <p:spPr>
            <a:xfrm>
              <a:off x="5424017" y="3081280"/>
              <a:ext cx="35976" cy="36081"/>
            </a:xfrm>
            <a:custGeom>
              <a:rect b="b" l="l" r="r" t="t"/>
              <a:pathLst>
                <a:path extrusionOk="0" h="2134" w="2488">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1"/>
            <p:cNvSpPr/>
            <p:nvPr/>
          </p:nvSpPr>
          <p:spPr>
            <a:xfrm>
              <a:off x="5424017" y="3029745"/>
              <a:ext cx="35976" cy="36081"/>
            </a:xfrm>
            <a:custGeom>
              <a:rect b="b" l="l" r="r" t="t"/>
              <a:pathLst>
                <a:path extrusionOk="0" h="2134" w="2488">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1"/>
            <p:cNvSpPr/>
            <p:nvPr/>
          </p:nvSpPr>
          <p:spPr>
            <a:xfrm>
              <a:off x="5424017" y="2050835"/>
              <a:ext cx="35976" cy="36148"/>
            </a:xfrm>
            <a:custGeom>
              <a:rect b="b" l="l" r="r" t="t"/>
              <a:pathLst>
                <a:path extrusionOk="0" h="2138" w="2488">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1"/>
            <p:cNvSpPr/>
            <p:nvPr/>
          </p:nvSpPr>
          <p:spPr>
            <a:xfrm>
              <a:off x="5379929" y="3132830"/>
              <a:ext cx="36107" cy="36030"/>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1"/>
            <p:cNvSpPr/>
            <p:nvPr/>
          </p:nvSpPr>
          <p:spPr>
            <a:xfrm>
              <a:off x="5379929" y="3081280"/>
              <a:ext cx="35991" cy="36081"/>
            </a:xfrm>
            <a:custGeom>
              <a:rect b="b" l="l" r="r" t="t"/>
              <a:pathLst>
                <a:path extrusionOk="0" h="2134" w="2489">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1"/>
            <p:cNvSpPr/>
            <p:nvPr/>
          </p:nvSpPr>
          <p:spPr>
            <a:xfrm>
              <a:off x="5379929" y="2102369"/>
              <a:ext cx="35991" cy="36081"/>
            </a:xfrm>
            <a:custGeom>
              <a:rect b="b" l="l" r="r" t="t"/>
              <a:pathLst>
                <a:path extrusionOk="0" h="2134" w="2489">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1"/>
            <p:cNvSpPr/>
            <p:nvPr/>
          </p:nvSpPr>
          <p:spPr>
            <a:xfrm>
              <a:off x="5335855" y="3287314"/>
              <a:ext cx="36092" cy="36081"/>
            </a:xfrm>
            <a:custGeom>
              <a:rect b="b" l="l" r="r" t="t"/>
              <a:pathLst>
                <a:path extrusionOk="0" h="2134" w="2496">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1"/>
            <p:cNvSpPr/>
            <p:nvPr/>
          </p:nvSpPr>
          <p:spPr>
            <a:xfrm>
              <a:off x="5335855" y="3235780"/>
              <a:ext cx="36092" cy="36131"/>
            </a:xfrm>
            <a:custGeom>
              <a:rect b="b" l="l" r="r" t="t"/>
              <a:pathLst>
                <a:path extrusionOk="0" h="2137" w="2496">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1"/>
            <p:cNvSpPr/>
            <p:nvPr/>
          </p:nvSpPr>
          <p:spPr>
            <a:xfrm>
              <a:off x="5335855" y="3184229"/>
              <a:ext cx="36092" cy="36148"/>
            </a:xfrm>
            <a:custGeom>
              <a:rect b="b" l="l" r="r" t="t"/>
              <a:pathLst>
                <a:path extrusionOk="0" h="2138" w="2496">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1"/>
            <p:cNvSpPr/>
            <p:nvPr/>
          </p:nvSpPr>
          <p:spPr>
            <a:xfrm>
              <a:off x="5335855" y="3132830"/>
              <a:ext cx="36092" cy="36030"/>
            </a:xfrm>
            <a:custGeom>
              <a:rect b="b" l="l" r="r" t="t"/>
              <a:pathLst>
                <a:path extrusionOk="0" h="2131" w="2496">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1"/>
            <p:cNvSpPr/>
            <p:nvPr/>
          </p:nvSpPr>
          <p:spPr>
            <a:xfrm>
              <a:off x="5335855" y="3081280"/>
              <a:ext cx="36092" cy="36081"/>
            </a:xfrm>
            <a:custGeom>
              <a:rect b="b" l="l" r="r" t="t"/>
              <a:pathLst>
                <a:path extrusionOk="0" h="2134" w="2496">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1"/>
            <p:cNvSpPr/>
            <p:nvPr/>
          </p:nvSpPr>
          <p:spPr>
            <a:xfrm>
              <a:off x="5335855" y="3029745"/>
              <a:ext cx="36092" cy="36081"/>
            </a:xfrm>
            <a:custGeom>
              <a:rect b="b" l="l" r="r" t="t"/>
              <a:pathLst>
                <a:path extrusionOk="0" h="2134" w="2496">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1"/>
            <p:cNvSpPr/>
            <p:nvPr/>
          </p:nvSpPr>
          <p:spPr>
            <a:xfrm>
              <a:off x="5335855" y="2153920"/>
              <a:ext cx="36092" cy="36081"/>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1"/>
            <p:cNvSpPr/>
            <p:nvPr/>
          </p:nvSpPr>
          <p:spPr>
            <a:xfrm>
              <a:off x="5335855" y="2102369"/>
              <a:ext cx="36092" cy="36148"/>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1"/>
            <p:cNvSpPr/>
            <p:nvPr/>
          </p:nvSpPr>
          <p:spPr>
            <a:xfrm>
              <a:off x="5291882" y="3235780"/>
              <a:ext cx="35991" cy="36131"/>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1"/>
            <p:cNvSpPr/>
            <p:nvPr/>
          </p:nvSpPr>
          <p:spPr>
            <a:xfrm>
              <a:off x="5291882" y="3184229"/>
              <a:ext cx="35991" cy="36148"/>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1"/>
            <p:cNvSpPr/>
            <p:nvPr/>
          </p:nvSpPr>
          <p:spPr>
            <a:xfrm>
              <a:off x="5291882" y="3132830"/>
              <a:ext cx="35991" cy="36030"/>
            </a:xfrm>
            <a:custGeom>
              <a:rect b="b" l="l" r="r" t="t"/>
              <a:pathLst>
                <a:path extrusionOk="0" h="2131" w="2489">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1"/>
            <p:cNvSpPr/>
            <p:nvPr/>
          </p:nvSpPr>
          <p:spPr>
            <a:xfrm>
              <a:off x="5291882" y="3081280"/>
              <a:ext cx="35991" cy="36081"/>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1"/>
            <p:cNvSpPr/>
            <p:nvPr/>
          </p:nvSpPr>
          <p:spPr>
            <a:xfrm>
              <a:off x="5291882" y="3029745"/>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1"/>
            <p:cNvSpPr/>
            <p:nvPr/>
          </p:nvSpPr>
          <p:spPr>
            <a:xfrm>
              <a:off x="5291882" y="2978195"/>
              <a:ext cx="35991" cy="36148"/>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1"/>
            <p:cNvSpPr/>
            <p:nvPr/>
          </p:nvSpPr>
          <p:spPr>
            <a:xfrm>
              <a:off x="5291882" y="2205471"/>
              <a:ext cx="35991" cy="36064"/>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1"/>
            <p:cNvSpPr/>
            <p:nvPr/>
          </p:nvSpPr>
          <p:spPr>
            <a:xfrm>
              <a:off x="5247808" y="3029745"/>
              <a:ext cx="35976" cy="36081"/>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1"/>
            <p:cNvSpPr/>
            <p:nvPr/>
          </p:nvSpPr>
          <p:spPr>
            <a:xfrm>
              <a:off x="5247808" y="2978195"/>
              <a:ext cx="35976" cy="3614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1"/>
            <p:cNvSpPr/>
            <p:nvPr/>
          </p:nvSpPr>
          <p:spPr>
            <a:xfrm>
              <a:off x="5247808" y="220547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1"/>
            <p:cNvSpPr/>
            <p:nvPr/>
          </p:nvSpPr>
          <p:spPr>
            <a:xfrm>
              <a:off x="5247808" y="2153920"/>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1"/>
            <p:cNvSpPr/>
            <p:nvPr/>
          </p:nvSpPr>
          <p:spPr>
            <a:xfrm>
              <a:off x="5247808" y="2102369"/>
              <a:ext cx="35976" cy="3614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1"/>
            <p:cNvSpPr/>
            <p:nvPr/>
          </p:nvSpPr>
          <p:spPr>
            <a:xfrm>
              <a:off x="5247808" y="2050835"/>
              <a:ext cx="35976" cy="3614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1"/>
            <p:cNvSpPr/>
            <p:nvPr/>
          </p:nvSpPr>
          <p:spPr>
            <a:xfrm>
              <a:off x="5203719" y="2978195"/>
              <a:ext cx="35991" cy="36148"/>
            </a:xfrm>
            <a:custGeom>
              <a:rect b="b" l="l" r="r" t="t"/>
              <a:pathLst>
                <a:path extrusionOk="0" h="2138" w="2489">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1"/>
            <p:cNvSpPr/>
            <p:nvPr/>
          </p:nvSpPr>
          <p:spPr>
            <a:xfrm>
              <a:off x="5203719" y="2153920"/>
              <a:ext cx="35991" cy="36081"/>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1"/>
            <p:cNvSpPr/>
            <p:nvPr/>
          </p:nvSpPr>
          <p:spPr>
            <a:xfrm>
              <a:off x="5203719" y="2102369"/>
              <a:ext cx="35991" cy="3614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1"/>
            <p:cNvSpPr/>
            <p:nvPr/>
          </p:nvSpPr>
          <p:spPr>
            <a:xfrm>
              <a:off x="5203719" y="1999436"/>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1"/>
            <p:cNvSpPr/>
            <p:nvPr/>
          </p:nvSpPr>
          <p:spPr>
            <a:xfrm>
              <a:off x="5159645" y="2978195"/>
              <a:ext cx="36092" cy="36148"/>
            </a:xfrm>
            <a:custGeom>
              <a:rect b="b" l="l" r="r" t="t"/>
              <a:pathLst>
                <a:path extrusionOk="0" h="2138" w="2496">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1"/>
            <p:cNvSpPr/>
            <p:nvPr/>
          </p:nvSpPr>
          <p:spPr>
            <a:xfrm>
              <a:off x="5159645" y="2926660"/>
              <a:ext cx="36092" cy="36131"/>
            </a:xfrm>
            <a:custGeom>
              <a:rect b="b" l="l" r="r" t="t"/>
              <a:pathLst>
                <a:path extrusionOk="0" h="2137" w="2496">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1"/>
            <p:cNvSpPr/>
            <p:nvPr/>
          </p:nvSpPr>
          <p:spPr>
            <a:xfrm>
              <a:off x="5159645" y="2153920"/>
              <a:ext cx="36092" cy="36081"/>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1"/>
            <p:cNvSpPr/>
            <p:nvPr/>
          </p:nvSpPr>
          <p:spPr>
            <a:xfrm>
              <a:off x="5159645" y="2102369"/>
              <a:ext cx="36092" cy="3614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1"/>
            <p:cNvSpPr/>
            <p:nvPr/>
          </p:nvSpPr>
          <p:spPr>
            <a:xfrm>
              <a:off x="5159645" y="1999436"/>
              <a:ext cx="36092" cy="36064"/>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1"/>
            <p:cNvSpPr/>
            <p:nvPr/>
          </p:nvSpPr>
          <p:spPr>
            <a:xfrm>
              <a:off x="5159645" y="1896351"/>
              <a:ext cx="36092" cy="36064"/>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1"/>
            <p:cNvSpPr/>
            <p:nvPr/>
          </p:nvSpPr>
          <p:spPr>
            <a:xfrm>
              <a:off x="5115557" y="3081280"/>
              <a:ext cx="36107" cy="36081"/>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1"/>
            <p:cNvSpPr/>
            <p:nvPr/>
          </p:nvSpPr>
          <p:spPr>
            <a:xfrm>
              <a:off x="5115557" y="3029745"/>
              <a:ext cx="36107" cy="36081"/>
            </a:xfrm>
            <a:custGeom>
              <a:rect b="b" l="l" r="r" t="t"/>
              <a:pathLst>
                <a:path extrusionOk="0" h="2134" w="2497">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1"/>
            <p:cNvSpPr/>
            <p:nvPr/>
          </p:nvSpPr>
          <p:spPr>
            <a:xfrm>
              <a:off x="5115557" y="2926660"/>
              <a:ext cx="36107" cy="36131"/>
            </a:xfrm>
            <a:custGeom>
              <a:rect b="b" l="l" r="r" t="t"/>
              <a:pathLst>
                <a:path extrusionOk="0" h="2137" w="2497">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1"/>
            <p:cNvSpPr/>
            <p:nvPr/>
          </p:nvSpPr>
          <p:spPr>
            <a:xfrm>
              <a:off x="5115557" y="2153920"/>
              <a:ext cx="36107" cy="36081"/>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1"/>
            <p:cNvSpPr/>
            <p:nvPr/>
          </p:nvSpPr>
          <p:spPr>
            <a:xfrm>
              <a:off x="5115557" y="1999436"/>
              <a:ext cx="36107" cy="36064"/>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1"/>
            <p:cNvSpPr/>
            <p:nvPr/>
          </p:nvSpPr>
          <p:spPr>
            <a:xfrm>
              <a:off x="5071598" y="3132830"/>
              <a:ext cx="35976" cy="36030"/>
            </a:xfrm>
            <a:custGeom>
              <a:rect b="b" l="l" r="r" t="t"/>
              <a:pathLst>
                <a:path extrusionOk="0" h="2131" w="2488">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1"/>
            <p:cNvSpPr/>
            <p:nvPr/>
          </p:nvSpPr>
          <p:spPr>
            <a:xfrm>
              <a:off x="5071598" y="3081280"/>
              <a:ext cx="35976" cy="36081"/>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1"/>
            <p:cNvSpPr/>
            <p:nvPr/>
          </p:nvSpPr>
          <p:spPr>
            <a:xfrm>
              <a:off x="5071598" y="3029745"/>
              <a:ext cx="35976" cy="36081"/>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1"/>
            <p:cNvSpPr/>
            <p:nvPr/>
          </p:nvSpPr>
          <p:spPr>
            <a:xfrm>
              <a:off x="5071598" y="2875245"/>
              <a:ext cx="35976" cy="36047"/>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1"/>
            <p:cNvSpPr/>
            <p:nvPr/>
          </p:nvSpPr>
          <p:spPr>
            <a:xfrm>
              <a:off x="5071598" y="2205471"/>
              <a:ext cx="35976" cy="36064"/>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1"/>
            <p:cNvSpPr/>
            <p:nvPr/>
          </p:nvSpPr>
          <p:spPr>
            <a:xfrm>
              <a:off x="5071598" y="2153920"/>
              <a:ext cx="35976" cy="36081"/>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1"/>
            <p:cNvSpPr/>
            <p:nvPr/>
          </p:nvSpPr>
          <p:spPr>
            <a:xfrm>
              <a:off x="5071598" y="2050835"/>
              <a:ext cx="35976" cy="36148"/>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1"/>
            <p:cNvSpPr/>
            <p:nvPr/>
          </p:nvSpPr>
          <p:spPr>
            <a:xfrm>
              <a:off x="5071598" y="1896351"/>
              <a:ext cx="35976" cy="36064"/>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1"/>
            <p:cNvSpPr/>
            <p:nvPr/>
          </p:nvSpPr>
          <p:spPr>
            <a:xfrm>
              <a:off x="5027510" y="3184229"/>
              <a:ext cx="35991" cy="36148"/>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1"/>
            <p:cNvSpPr/>
            <p:nvPr/>
          </p:nvSpPr>
          <p:spPr>
            <a:xfrm>
              <a:off x="5027510" y="3132830"/>
              <a:ext cx="35991" cy="36030"/>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1"/>
            <p:cNvSpPr/>
            <p:nvPr/>
          </p:nvSpPr>
          <p:spPr>
            <a:xfrm>
              <a:off x="5027510" y="3029745"/>
              <a:ext cx="35991" cy="36081"/>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1"/>
            <p:cNvSpPr/>
            <p:nvPr/>
          </p:nvSpPr>
          <p:spPr>
            <a:xfrm>
              <a:off x="5027510" y="2978195"/>
              <a:ext cx="35991" cy="36148"/>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1"/>
            <p:cNvSpPr/>
            <p:nvPr/>
          </p:nvSpPr>
          <p:spPr>
            <a:xfrm>
              <a:off x="5027510" y="2875245"/>
              <a:ext cx="35991" cy="36047"/>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1"/>
            <p:cNvSpPr/>
            <p:nvPr/>
          </p:nvSpPr>
          <p:spPr>
            <a:xfrm>
              <a:off x="5027510" y="2205471"/>
              <a:ext cx="35991" cy="36064"/>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1"/>
            <p:cNvSpPr/>
            <p:nvPr/>
          </p:nvSpPr>
          <p:spPr>
            <a:xfrm>
              <a:off x="5027510" y="2102369"/>
              <a:ext cx="35991" cy="3614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1"/>
            <p:cNvSpPr/>
            <p:nvPr/>
          </p:nvSpPr>
          <p:spPr>
            <a:xfrm>
              <a:off x="5027510" y="2050835"/>
              <a:ext cx="35991" cy="3614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1"/>
            <p:cNvSpPr/>
            <p:nvPr/>
          </p:nvSpPr>
          <p:spPr>
            <a:xfrm>
              <a:off x="4983436" y="3184229"/>
              <a:ext cx="35976" cy="3614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1"/>
            <p:cNvSpPr/>
            <p:nvPr/>
          </p:nvSpPr>
          <p:spPr>
            <a:xfrm>
              <a:off x="4983436" y="2978195"/>
              <a:ext cx="35976" cy="36148"/>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1"/>
            <p:cNvSpPr/>
            <p:nvPr/>
          </p:nvSpPr>
          <p:spPr>
            <a:xfrm>
              <a:off x="4983436" y="2926660"/>
              <a:ext cx="35976" cy="36131"/>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1"/>
            <p:cNvSpPr/>
            <p:nvPr/>
          </p:nvSpPr>
          <p:spPr>
            <a:xfrm>
              <a:off x="4983436" y="2875245"/>
              <a:ext cx="35976" cy="36047"/>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1"/>
            <p:cNvSpPr/>
            <p:nvPr/>
          </p:nvSpPr>
          <p:spPr>
            <a:xfrm>
              <a:off x="4983436" y="2205471"/>
              <a:ext cx="35976" cy="36064"/>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1"/>
            <p:cNvSpPr/>
            <p:nvPr/>
          </p:nvSpPr>
          <p:spPr>
            <a:xfrm>
              <a:off x="4983436" y="1947885"/>
              <a:ext cx="35976" cy="36081"/>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1"/>
            <p:cNvSpPr/>
            <p:nvPr/>
          </p:nvSpPr>
          <p:spPr>
            <a:xfrm>
              <a:off x="4939347" y="3184229"/>
              <a:ext cx="36107" cy="36148"/>
            </a:xfrm>
            <a:custGeom>
              <a:rect b="b" l="l" r="r" t="t"/>
              <a:pathLst>
                <a:path extrusionOk="0" h="2138" w="2497">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1"/>
            <p:cNvSpPr/>
            <p:nvPr/>
          </p:nvSpPr>
          <p:spPr>
            <a:xfrm>
              <a:off x="4939347" y="3132830"/>
              <a:ext cx="36107" cy="36030"/>
            </a:xfrm>
            <a:custGeom>
              <a:rect b="b" l="l" r="r" t="t"/>
              <a:pathLst>
                <a:path extrusionOk="0" h="2131" w="2497">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1"/>
            <p:cNvSpPr/>
            <p:nvPr/>
          </p:nvSpPr>
          <p:spPr>
            <a:xfrm>
              <a:off x="4939347" y="3081280"/>
              <a:ext cx="36107" cy="36081"/>
            </a:xfrm>
            <a:custGeom>
              <a:rect b="b" l="l" r="r" t="t"/>
              <a:pathLst>
                <a:path extrusionOk="0" h="2134" w="2497">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1"/>
            <p:cNvSpPr/>
            <p:nvPr/>
          </p:nvSpPr>
          <p:spPr>
            <a:xfrm>
              <a:off x="4939347" y="2926660"/>
              <a:ext cx="36107" cy="36131"/>
            </a:xfrm>
            <a:custGeom>
              <a:rect b="b" l="l" r="r" t="t"/>
              <a:pathLst>
                <a:path extrusionOk="0" h="2137" w="2497">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1"/>
            <p:cNvSpPr/>
            <p:nvPr/>
          </p:nvSpPr>
          <p:spPr>
            <a:xfrm>
              <a:off x="4939347" y="2875245"/>
              <a:ext cx="36107" cy="36047"/>
            </a:xfrm>
            <a:custGeom>
              <a:rect b="b" l="l" r="r" t="t"/>
              <a:pathLst>
                <a:path extrusionOk="0" h="2132" w="2497">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1"/>
            <p:cNvSpPr/>
            <p:nvPr/>
          </p:nvSpPr>
          <p:spPr>
            <a:xfrm>
              <a:off x="4939347" y="2823711"/>
              <a:ext cx="36107" cy="36081"/>
            </a:xfrm>
            <a:custGeom>
              <a:rect b="b" l="l" r="r" t="t"/>
              <a:pathLst>
                <a:path extrusionOk="0" h="2134"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1"/>
            <p:cNvSpPr/>
            <p:nvPr/>
          </p:nvSpPr>
          <p:spPr>
            <a:xfrm>
              <a:off x="4895259" y="3081280"/>
              <a:ext cx="36107" cy="36081"/>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1"/>
            <p:cNvSpPr/>
            <p:nvPr/>
          </p:nvSpPr>
          <p:spPr>
            <a:xfrm>
              <a:off x="4895259" y="3029745"/>
              <a:ext cx="36107" cy="36081"/>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1"/>
            <p:cNvSpPr/>
            <p:nvPr/>
          </p:nvSpPr>
          <p:spPr>
            <a:xfrm>
              <a:off x="4895259" y="2978195"/>
              <a:ext cx="36107" cy="36148"/>
            </a:xfrm>
            <a:custGeom>
              <a:rect b="b" l="l" r="r" t="t"/>
              <a:pathLst>
                <a:path extrusionOk="0" h="2138" w="2497">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1"/>
            <p:cNvSpPr/>
            <p:nvPr/>
          </p:nvSpPr>
          <p:spPr>
            <a:xfrm>
              <a:off x="4895259" y="2926660"/>
              <a:ext cx="36107" cy="36131"/>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1"/>
            <p:cNvSpPr/>
            <p:nvPr/>
          </p:nvSpPr>
          <p:spPr>
            <a:xfrm>
              <a:off x="4851300" y="2978195"/>
              <a:ext cx="35991" cy="36148"/>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1"/>
            <p:cNvSpPr/>
            <p:nvPr/>
          </p:nvSpPr>
          <p:spPr>
            <a:xfrm>
              <a:off x="4851300" y="2926660"/>
              <a:ext cx="35991" cy="36131"/>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1"/>
            <p:cNvSpPr/>
            <p:nvPr/>
          </p:nvSpPr>
          <p:spPr>
            <a:xfrm>
              <a:off x="4851300" y="2875245"/>
              <a:ext cx="35991" cy="36047"/>
            </a:xfrm>
            <a:custGeom>
              <a:rect b="b" l="l" r="r" t="t"/>
              <a:pathLst>
                <a:path extrusionOk="0" h="2132" w="2489">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1"/>
            <p:cNvSpPr/>
            <p:nvPr/>
          </p:nvSpPr>
          <p:spPr>
            <a:xfrm>
              <a:off x="4851300" y="2823711"/>
              <a:ext cx="35991" cy="36081"/>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1"/>
            <p:cNvSpPr/>
            <p:nvPr/>
          </p:nvSpPr>
          <p:spPr>
            <a:xfrm>
              <a:off x="4851300" y="2772160"/>
              <a:ext cx="35991" cy="3614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1"/>
            <p:cNvSpPr/>
            <p:nvPr/>
          </p:nvSpPr>
          <p:spPr>
            <a:xfrm>
              <a:off x="4851300" y="2720626"/>
              <a:ext cx="36063" cy="36131"/>
            </a:xfrm>
            <a:custGeom>
              <a:rect b="b" l="l" r="r" t="t"/>
              <a:pathLst>
                <a:path extrusionOk="0" h="2137" w="2494">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1"/>
            <p:cNvSpPr/>
            <p:nvPr/>
          </p:nvSpPr>
          <p:spPr>
            <a:xfrm>
              <a:off x="4807226" y="2875245"/>
              <a:ext cx="35976" cy="36047"/>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1"/>
            <p:cNvSpPr/>
            <p:nvPr/>
          </p:nvSpPr>
          <p:spPr>
            <a:xfrm>
              <a:off x="4807226" y="2772160"/>
              <a:ext cx="35976" cy="3614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1"/>
            <p:cNvSpPr/>
            <p:nvPr/>
          </p:nvSpPr>
          <p:spPr>
            <a:xfrm>
              <a:off x="4807226" y="2720626"/>
              <a:ext cx="36063" cy="36131"/>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1"/>
            <p:cNvSpPr/>
            <p:nvPr/>
          </p:nvSpPr>
          <p:spPr>
            <a:xfrm>
              <a:off x="4763138" y="2772160"/>
              <a:ext cx="36107" cy="36148"/>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1"/>
            <p:cNvSpPr/>
            <p:nvPr/>
          </p:nvSpPr>
          <p:spPr>
            <a:xfrm>
              <a:off x="4763138" y="2720626"/>
              <a:ext cx="36063" cy="36131"/>
            </a:xfrm>
            <a:custGeom>
              <a:rect b="b" l="l" r="r" t="t"/>
              <a:pathLst>
                <a:path extrusionOk="0" h="2137" w="2494">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4" name="Google Shape;2164;p41"/>
          <p:cNvSpPr txBox="1"/>
          <p:nvPr/>
        </p:nvSpPr>
        <p:spPr>
          <a:xfrm flipH="1">
            <a:off x="992913" y="276927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Stephen Hawking</a:t>
            </a:r>
            <a:endParaRPr>
              <a:solidFill>
                <a:srgbClr val="5E142A"/>
              </a:solidFill>
              <a:latin typeface="Bebas Neue"/>
              <a:ea typeface="Bebas Neue"/>
              <a:cs typeface="Bebas Neue"/>
              <a:sym typeface="Bebas Neue"/>
            </a:endParaRPr>
          </a:p>
        </p:txBody>
      </p:sp>
      <p:sp>
        <p:nvSpPr>
          <p:cNvPr id="2165" name="Google Shape;2165;p41"/>
          <p:cNvSpPr txBox="1"/>
          <p:nvPr/>
        </p:nvSpPr>
        <p:spPr>
          <a:xfrm flipH="1">
            <a:off x="230187" y="348707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George Washington</a:t>
            </a:r>
            <a:endParaRPr>
              <a:solidFill>
                <a:srgbClr val="5E142A"/>
              </a:solidFill>
              <a:latin typeface="Bebas Neue"/>
              <a:ea typeface="Bebas Neue"/>
              <a:cs typeface="Bebas Neue"/>
              <a:sym typeface="Bebas Neue"/>
            </a:endParaRPr>
          </a:p>
        </p:txBody>
      </p:sp>
      <p:sp>
        <p:nvSpPr>
          <p:cNvPr id="2166" name="Google Shape;2166;p41"/>
          <p:cNvSpPr txBox="1"/>
          <p:nvPr/>
        </p:nvSpPr>
        <p:spPr>
          <a:xfrm flipH="1">
            <a:off x="1198088" y="4068100"/>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Helen Keller</a:t>
            </a:r>
            <a:endParaRPr>
              <a:solidFill>
                <a:srgbClr val="5E142A"/>
              </a:solidFill>
              <a:latin typeface="Bebas Neue"/>
              <a:ea typeface="Bebas Neue"/>
              <a:cs typeface="Bebas Neue"/>
              <a:sym typeface="Bebas Neue"/>
            </a:endParaRPr>
          </a:p>
        </p:txBody>
      </p:sp>
      <p:sp>
        <p:nvSpPr>
          <p:cNvPr id="2167" name="Google Shape;2167;p41"/>
          <p:cNvSpPr txBox="1"/>
          <p:nvPr/>
        </p:nvSpPr>
        <p:spPr>
          <a:xfrm flipH="1">
            <a:off x="5329238" y="471092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Walt Disney</a:t>
            </a:r>
            <a:endParaRPr>
              <a:solidFill>
                <a:srgbClr val="5E142A"/>
              </a:solidFill>
              <a:latin typeface="Bebas Neue"/>
              <a:ea typeface="Bebas Neue"/>
              <a:cs typeface="Bebas Neue"/>
              <a:sym typeface="Bebas Neue"/>
            </a:endParaRPr>
          </a:p>
        </p:txBody>
      </p:sp>
      <p:sp>
        <p:nvSpPr>
          <p:cNvPr id="2168" name="Google Shape;2168;p41"/>
          <p:cNvSpPr txBox="1"/>
          <p:nvPr/>
        </p:nvSpPr>
        <p:spPr>
          <a:xfrm flipH="1">
            <a:off x="6852338" y="172312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Christopher Reeve</a:t>
            </a:r>
            <a:endParaRPr>
              <a:solidFill>
                <a:srgbClr val="5E142A"/>
              </a:solidFill>
              <a:latin typeface="Bebas Neue"/>
              <a:ea typeface="Bebas Neue"/>
              <a:cs typeface="Bebas Neue"/>
              <a:sym typeface="Bebas Neue"/>
            </a:endParaRPr>
          </a:p>
        </p:txBody>
      </p:sp>
      <p:sp>
        <p:nvSpPr>
          <p:cNvPr id="2169" name="Google Shape;2169;p41"/>
          <p:cNvSpPr txBox="1"/>
          <p:nvPr/>
        </p:nvSpPr>
        <p:spPr>
          <a:xfrm flipH="1">
            <a:off x="7620888" y="3711100"/>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Tom Cruise</a:t>
            </a:r>
            <a:endParaRPr>
              <a:solidFill>
                <a:srgbClr val="5E142A"/>
              </a:solidFill>
              <a:latin typeface="Bebas Neue"/>
              <a:ea typeface="Bebas Neue"/>
              <a:cs typeface="Bebas Neue"/>
              <a:sym typeface="Bebas Neue"/>
            </a:endParaRPr>
          </a:p>
        </p:txBody>
      </p:sp>
      <p:sp>
        <p:nvSpPr>
          <p:cNvPr id="2170" name="Google Shape;2170;p41"/>
          <p:cNvSpPr txBox="1"/>
          <p:nvPr/>
        </p:nvSpPr>
        <p:spPr>
          <a:xfrm flipH="1">
            <a:off x="6681738" y="424652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Rowan Atkinson</a:t>
            </a:r>
            <a:endParaRPr>
              <a:solidFill>
                <a:srgbClr val="5E142A"/>
              </a:solidFill>
              <a:latin typeface="Bebas Neue"/>
              <a:ea typeface="Bebas Neue"/>
              <a:cs typeface="Bebas Neue"/>
              <a:sym typeface="Bebas Neue"/>
            </a:endParaRPr>
          </a:p>
        </p:txBody>
      </p:sp>
      <p:sp>
        <p:nvSpPr>
          <p:cNvPr id="2171" name="Google Shape;2171;p41"/>
          <p:cNvSpPr txBox="1"/>
          <p:nvPr/>
        </p:nvSpPr>
        <p:spPr>
          <a:xfrm flipH="1">
            <a:off x="3821325" y="435392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Franklin D. Roosevelt</a:t>
            </a:r>
            <a:endParaRPr>
              <a:solidFill>
                <a:srgbClr val="5E142A"/>
              </a:solidFill>
              <a:latin typeface="Bebas Neue"/>
              <a:ea typeface="Bebas Neue"/>
              <a:cs typeface="Bebas Neue"/>
              <a:sym typeface="Bebas Neue"/>
            </a:endParaRPr>
          </a:p>
        </p:txBody>
      </p:sp>
      <p:sp>
        <p:nvSpPr>
          <p:cNvPr id="2172" name="Google Shape;2172;p41"/>
          <p:cNvSpPr txBox="1"/>
          <p:nvPr/>
        </p:nvSpPr>
        <p:spPr>
          <a:xfrm flipH="1">
            <a:off x="6548738" y="3252588"/>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Nicholas James Vujicic</a:t>
            </a:r>
            <a:endParaRPr>
              <a:solidFill>
                <a:srgbClr val="5E142A"/>
              </a:solidFill>
              <a:latin typeface="Bebas Neue"/>
              <a:ea typeface="Bebas Neue"/>
              <a:cs typeface="Bebas Neue"/>
              <a:sym typeface="Bebas Neue"/>
            </a:endParaRPr>
          </a:p>
        </p:txBody>
      </p:sp>
      <p:sp>
        <p:nvSpPr>
          <p:cNvPr id="2173" name="Google Shape;2173;p41"/>
          <p:cNvSpPr txBox="1"/>
          <p:nvPr/>
        </p:nvSpPr>
        <p:spPr>
          <a:xfrm flipH="1">
            <a:off x="7620888" y="2487863"/>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Ludwig Van Beethoven</a:t>
            </a:r>
            <a:endParaRPr>
              <a:solidFill>
                <a:srgbClr val="5E142A"/>
              </a:solidFill>
              <a:latin typeface="Bebas Neue"/>
              <a:ea typeface="Bebas Neue"/>
              <a:cs typeface="Bebas Neue"/>
              <a:sym typeface="Bebas Neue"/>
            </a:endParaRPr>
          </a:p>
        </p:txBody>
      </p:sp>
      <p:sp>
        <p:nvSpPr>
          <p:cNvPr id="2174" name="Google Shape;2174;p41"/>
          <p:cNvSpPr txBox="1"/>
          <p:nvPr/>
        </p:nvSpPr>
        <p:spPr>
          <a:xfrm flipH="1">
            <a:off x="-438188" y="241227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Frida Kahlo</a:t>
            </a:r>
            <a:endParaRPr>
              <a:solidFill>
                <a:srgbClr val="5E142A"/>
              </a:solidFill>
              <a:latin typeface="Bebas Neue"/>
              <a:ea typeface="Bebas Neue"/>
              <a:cs typeface="Bebas Neue"/>
              <a:sym typeface="Bebas Neue"/>
            </a:endParaRPr>
          </a:p>
        </p:txBody>
      </p:sp>
      <p:sp>
        <p:nvSpPr>
          <p:cNvPr id="2175" name="Google Shape;2175;p41"/>
          <p:cNvSpPr txBox="1"/>
          <p:nvPr/>
        </p:nvSpPr>
        <p:spPr>
          <a:xfrm flipH="1">
            <a:off x="115462" y="464912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Arunima Sinha</a:t>
            </a:r>
            <a:endParaRPr>
              <a:solidFill>
                <a:srgbClr val="5E142A"/>
              </a:solidFill>
              <a:latin typeface="Bebas Neue"/>
              <a:ea typeface="Bebas Neue"/>
              <a:cs typeface="Bebas Neue"/>
              <a:sym typeface="Bebas Neue"/>
            </a:endParaRPr>
          </a:p>
        </p:txBody>
      </p:sp>
      <p:sp>
        <p:nvSpPr>
          <p:cNvPr id="2176" name="Google Shape;2176;p41"/>
          <p:cNvSpPr txBox="1"/>
          <p:nvPr/>
        </p:nvSpPr>
        <p:spPr>
          <a:xfrm flipH="1">
            <a:off x="5873888" y="2305463"/>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Ravindra Jain</a:t>
            </a:r>
            <a:endParaRPr>
              <a:solidFill>
                <a:srgbClr val="5E142A"/>
              </a:solidFill>
              <a:latin typeface="Bebas Neue"/>
              <a:ea typeface="Bebas Neue"/>
              <a:cs typeface="Bebas Neue"/>
              <a:sym typeface="Bebas Neue"/>
            </a:endParaRPr>
          </a:p>
        </p:txBody>
      </p:sp>
      <p:sp>
        <p:nvSpPr>
          <p:cNvPr id="2177" name="Google Shape;2177;p41"/>
          <p:cNvSpPr txBox="1"/>
          <p:nvPr/>
        </p:nvSpPr>
        <p:spPr>
          <a:xfrm flipH="1">
            <a:off x="2070938" y="4649125"/>
            <a:ext cx="1523100" cy="35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5E142A"/>
                </a:solidFill>
                <a:latin typeface="Bebas Neue"/>
                <a:ea typeface="Bebas Neue"/>
                <a:cs typeface="Bebas Neue"/>
                <a:sym typeface="Bebas Neue"/>
              </a:rPr>
              <a:t>Sudha Chandran</a:t>
            </a:r>
            <a:endParaRPr>
              <a:solidFill>
                <a:srgbClr val="5E142A"/>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pic>
        <p:nvPicPr>
          <p:cNvPr id="2182" name="Google Shape;2182;p42"/>
          <p:cNvPicPr preferRelativeResize="0"/>
          <p:nvPr/>
        </p:nvPicPr>
        <p:blipFill>
          <a:blip r:embed="rId3">
            <a:alphaModFix/>
          </a:blip>
          <a:stretch>
            <a:fillRect/>
          </a:stretch>
        </p:blipFill>
        <p:spPr>
          <a:xfrm>
            <a:off x="4667525" y="-133723"/>
            <a:ext cx="3603226" cy="2026801"/>
          </a:xfrm>
          <a:prstGeom prst="rect">
            <a:avLst/>
          </a:prstGeom>
          <a:noFill/>
          <a:ln>
            <a:noFill/>
          </a:ln>
        </p:spPr>
      </p:pic>
      <p:sp>
        <p:nvSpPr>
          <p:cNvPr id="2183" name="Google Shape;2183;p42"/>
          <p:cNvSpPr txBox="1"/>
          <p:nvPr>
            <p:ph type="title"/>
          </p:nvPr>
        </p:nvSpPr>
        <p:spPr>
          <a:xfrm>
            <a:off x="2918550" y="3069688"/>
            <a:ext cx="33069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—Mary Kay Ash</a:t>
            </a:r>
            <a:endParaRPr/>
          </a:p>
        </p:txBody>
      </p:sp>
      <p:sp>
        <p:nvSpPr>
          <p:cNvPr id="2184" name="Google Shape;2184;p42"/>
          <p:cNvSpPr txBox="1"/>
          <p:nvPr>
            <p:ph idx="1" type="subTitle"/>
          </p:nvPr>
        </p:nvSpPr>
        <p:spPr>
          <a:xfrm>
            <a:off x="1729600" y="1576100"/>
            <a:ext cx="5690700" cy="1008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“Aerodynamically the bumblebee shouldn't be able to fly. But the bumblebee doesn't know that so it goes on flying anyway.”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8" name="Shape 2188"/>
        <p:cNvGrpSpPr/>
        <p:nvPr/>
      </p:nvGrpSpPr>
      <p:grpSpPr>
        <a:xfrm>
          <a:off x="0" y="0"/>
          <a:ext cx="0" cy="0"/>
          <a:chOff x="0" y="0"/>
          <a:chExt cx="0" cy="0"/>
        </a:xfrm>
      </p:grpSpPr>
      <p:sp>
        <p:nvSpPr>
          <p:cNvPr id="2189" name="Google Shape;2189;p43"/>
          <p:cNvSpPr txBox="1"/>
          <p:nvPr>
            <p:ph idx="1" type="subTitle"/>
          </p:nvPr>
        </p:nvSpPr>
        <p:spPr>
          <a:xfrm>
            <a:off x="2125250" y="1721200"/>
            <a:ext cx="1723800" cy="3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SMALL STEPS</a:t>
            </a:r>
            <a:endParaRPr/>
          </a:p>
        </p:txBody>
      </p:sp>
      <p:sp>
        <p:nvSpPr>
          <p:cNvPr id="2190" name="Google Shape;2190;p43"/>
          <p:cNvSpPr txBox="1"/>
          <p:nvPr>
            <p:ph idx="2" type="subTitle"/>
          </p:nvPr>
        </p:nvSpPr>
        <p:spPr>
          <a:xfrm>
            <a:off x="2125250" y="2131325"/>
            <a:ext cx="1974600" cy="10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Deciding to take </a:t>
            </a:r>
            <a:r>
              <a:rPr lang="en"/>
              <a:t>small</a:t>
            </a:r>
            <a:r>
              <a:rPr lang="en"/>
              <a:t> steps towards your tasks makes </a:t>
            </a:r>
            <a:r>
              <a:rPr lang="en"/>
              <a:t>the</a:t>
            </a:r>
            <a:r>
              <a:rPr lang="en"/>
              <a:t> task look easier.</a:t>
            </a:r>
            <a:endParaRPr/>
          </a:p>
        </p:txBody>
      </p:sp>
      <p:sp>
        <p:nvSpPr>
          <p:cNvPr id="2191" name="Google Shape;2191;p43"/>
          <p:cNvSpPr txBox="1"/>
          <p:nvPr>
            <p:ph idx="5" type="subTitle"/>
          </p:nvPr>
        </p:nvSpPr>
        <p:spPr>
          <a:xfrm>
            <a:off x="4990150" y="3395288"/>
            <a:ext cx="2618100" cy="3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DESIRE</a:t>
            </a:r>
            <a:endParaRPr/>
          </a:p>
        </p:txBody>
      </p:sp>
      <p:sp>
        <p:nvSpPr>
          <p:cNvPr id="2192" name="Google Shape;2192;p43"/>
          <p:cNvSpPr txBox="1"/>
          <p:nvPr>
            <p:ph idx="6" type="subTitle"/>
          </p:nvPr>
        </p:nvSpPr>
        <p:spPr>
          <a:xfrm>
            <a:off x="2125250" y="3848300"/>
            <a:ext cx="2205300" cy="8886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rgbClr val="DB8225"/>
                </a:solidFill>
              </a:rPr>
              <a:t>Choose goals to help you motivate yourself, but not so big that you freeze when facing them.</a:t>
            </a:r>
            <a:endParaRPr>
              <a:solidFill>
                <a:srgbClr val="DB8225"/>
              </a:solidFill>
            </a:endParaRPr>
          </a:p>
        </p:txBody>
      </p:sp>
      <p:sp>
        <p:nvSpPr>
          <p:cNvPr id="2193" name="Google Shape;2193;p43"/>
          <p:cNvSpPr txBox="1"/>
          <p:nvPr>
            <p:ph type="title"/>
          </p:nvPr>
        </p:nvSpPr>
        <p:spPr>
          <a:xfrm>
            <a:off x="1446900" y="361350"/>
            <a:ext cx="625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sp>
        <p:nvSpPr>
          <p:cNvPr id="2194" name="Google Shape;2194;p43"/>
          <p:cNvSpPr txBox="1"/>
          <p:nvPr>
            <p:ph idx="3" type="subTitle"/>
          </p:nvPr>
        </p:nvSpPr>
        <p:spPr>
          <a:xfrm>
            <a:off x="4990150" y="1721200"/>
            <a:ext cx="2328900" cy="3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Try</a:t>
            </a:r>
            <a:endParaRPr/>
          </a:p>
        </p:txBody>
      </p:sp>
      <p:sp>
        <p:nvSpPr>
          <p:cNvPr id="2195" name="Google Shape;2195;p43"/>
          <p:cNvSpPr txBox="1"/>
          <p:nvPr>
            <p:ph idx="4" type="subTitle"/>
          </p:nvPr>
        </p:nvSpPr>
        <p:spPr>
          <a:xfrm>
            <a:off x="4990150" y="2131325"/>
            <a:ext cx="2618100" cy="10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have motivation and keep on making efforts and trying.</a:t>
            </a:r>
            <a:endParaRPr/>
          </a:p>
        </p:txBody>
      </p:sp>
      <p:sp>
        <p:nvSpPr>
          <p:cNvPr id="2196" name="Google Shape;2196;p43"/>
          <p:cNvSpPr txBox="1"/>
          <p:nvPr>
            <p:ph idx="7" type="subTitle"/>
          </p:nvPr>
        </p:nvSpPr>
        <p:spPr>
          <a:xfrm>
            <a:off x="2115375" y="3395300"/>
            <a:ext cx="2093100" cy="3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Attainable Goals</a:t>
            </a:r>
            <a:endParaRPr/>
          </a:p>
        </p:txBody>
      </p:sp>
      <p:sp>
        <p:nvSpPr>
          <p:cNvPr id="2197" name="Google Shape;2197;p43"/>
          <p:cNvSpPr txBox="1"/>
          <p:nvPr>
            <p:ph idx="8" type="subTitle"/>
          </p:nvPr>
        </p:nvSpPr>
        <p:spPr>
          <a:xfrm>
            <a:off x="4990150" y="3848300"/>
            <a:ext cx="2706900" cy="11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work and perseverance are the open secrets to success. But how many are willing to do that?</a:t>
            </a:r>
            <a:endParaRPr/>
          </a:p>
        </p:txBody>
      </p:sp>
      <p:grpSp>
        <p:nvGrpSpPr>
          <p:cNvPr id="2198" name="Google Shape;2198;p43"/>
          <p:cNvGrpSpPr/>
          <p:nvPr/>
        </p:nvGrpSpPr>
        <p:grpSpPr>
          <a:xfrm>
            <a:off x="4635306" y="1846492"/>
            <a:ext cx="307231" cy="348690"/>
            <a:chOff x="2423775" y="3226875"/>
            <a:chExt cx="259925" cy="295000"/>
          </a:xfrm>
        </p:grpSpPr>
        <p:sp>
          <p:nvSpPr>
            <p:cNvPr id="2199" name="Google Shape;2199;p43"/>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3"/>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3"/>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2" name="Google Shape;2202;p43"/>
          <p:cNvGrpSpPr/>
          <p:nvPr/>
        </p:nvGrpSpPr>
        <p:grpSpPr>
          <a:xfrm>
            <a:off x="1728013" y="3617417"/>
            <a:ext cx="308177" cy="348572"/>
            <a:chOff x="2786075" y="3591800"/>
            <a:chExt cx="260725" cy="294900"/>
          </a:xfrm>
        </p:grpSpPr>
        <p:sp>
          <p:nvSpPr>
            <p:cNvPr id="2203" name="Google Shape;2203;p43"/>
            <p:cNvSpPr/>
            <p:nvPr/>
          </p:nvSpPr>
          <p:spPr>
            <a:xfrm>
              <a:off x="2898700" y="3677000"/>
              <a:ext cx="35475" cy="35475"/>
            </a:xfrm>
            <a:custGeom>
              <a:rect b="b" l="l" r="r" t="t"/>
              <a:pathLst>
                <a:path extrusionOk="0" h="1419" w="1419">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3"/>
            <p:cNvSpPr/>
            <p:nvPr/>
          </p:nvSpPr>
          <p:spPr>
            <a:xfrm>
              <a:off x="2883750" y="3729775"/>
              <a:ext cx="66975" cy="33900"/>
            </a:xfrm>
            <a:custGeom>
              <a:rect b="b" l="l" r="r" t="t"/>
              <a:pathLst>
                <a:path extrusionOk="0" h="1356" w="2679">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3"/>
            <p:cNvSpPr/>
            <p:nvPr/>
          </p:nvSpPr>
          <p:spPr>
            <a:xfrm>
              <a:off x="2855375" y="3643150"/>
              <a:ext cx="122125" cy="98475"/>
            </a:xfrm>
            <a:custGeom>
              <a:rect b="b" l="l" r="r" t="t"/>
              <a:pathLst>
                <a:path extrusionOk="0" h="3939" w="4885">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3"/>
            <p:cNvSpPr/>
            <p:nvPr/>
          </p:nvSpPr>
          <p:spPr>
            <a:xfrm>
              <a:off x="2801050" y="3591800"/>
              <a:ext cx="229225" cy="258500"/>
            </a:xfrm>
            <a:custGeom>
              <a:rect b="b" l="l" r="r" t="t"/>
              <a:pathLst>
                <a:path extrusionOk="0" h="10340" w="9169">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3"/>
            <p:cNvSpPr/>
            <p:nvPr/>
          </p:nvSpPr>
          <p:spPr>
            <a:xfrm>
              <a:off x="2786075" y="3800675"/>
              <a:ext cx="260725" cy="86025"/>
            </a:xfrm>
            <a:custGeom>
              <a:rect b="b" l="l" r="r" t="t"/>
              <a:pathLst>
                <a:path extrusionOk="0" h="3441" w="10429">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8" name="Google Shape;2208;p43"/>
          <p:cNvGrpSpPr/>
          <p:nvPr/>
        </p:nvGrpSpPr>
        <p:grpSpPr>
          <a:xfrm>
            <a:off x="1703006" y="1899695"/>
            <a:ext cx="348188" cy="349133"/>
            <a:chOff x="1674750" y="3254050"/>
            <a:chExt cx="294575" cy="295375"/>
          </a:xfrm>
        </p:grpSpPr>
        <p:sp>
          <p:nvSpPr>
            <p:cNvPr id="2209" name="Google Shape;2209;p43"/>
            <p:cNvSpPr/>
            <p:nvPr/>
          </p:nvSpPr>
          <p:spPr>
            <a:xfrm>
              <a:off x="1691275" y="3351700"/>
              <a:ext cx="278050" cy="197725"/>
            </a:xfrm>
            <a:custGeom>
              <a:rect b="b" l="l" r="r" t="t"/>
              <a:pathLst>
                <a:path extrusionOk="0" h="7909" w="11122">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3"/>
            <p:cNvSpPr/>
            <p:nvPr/>
          </p:nvSpPr>
          <p:spPr>
            <a:xfrm>
              <a:off x="1674750" y="3254050"/>
              <a:ext cx="277250" cy="197900"/>
            </a:xfrm>
            <a:custGeom>
              <a:rect b="b" l="l" r="r" t="t"/>
              <a:pathLst>
                <a:path extrusionOk="0" h="7916" w="1109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3"/>
            <p:cNvSpPr/>
            <p:nvPr/>
          </p:nvSpPr>
          <p:spPr>
            <a:xfrm>
              <a:off x="1727500" y="3306825"/>
              <a:ext cx="189075" cy="189050"/>
            </a:xfrm>
            <a:custGeom>
              <a:rect b="b" l="l" r="r" t="t"/>
              <a:pathLst>
                <a:path extrusionOk="0" h="7562" w="7563">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2" name="Google Shape;2212;p43"/>
          <p:cNvGrpSpPr/>
          <p:nvPr/>
        </p:nvGrpSpPr>
        <p:grpSpPr>
          <a:xfrm>
            <a:off x="4576672" y="3616673"/>
            <a:ext cx="350079" cy="350079"/>
            <a:chOff x="3497300" y="3227275"/>
            <a:chExt cx="296175" cy="296175"/>
          </a:xfrm>
        </p:grpSpPr>
        <p:sp>
          <p:nvSpPr>
            <p:cNvPr id="2213" name="Google Shape;2213;p43"/>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3"/>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3"/>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3"/>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3"/>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3"/>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3"/>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3"/>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4" name="Shape 2224"/>
        <p:cNvGrpSpPr/>
        <p:nvPr/>
      </p:nvGrpSpPr>
      <p:grpSpPr>
        <a:xfrm>
          <a:off x="0" y="0"/>
          <a:ext cx="0" cy="0"/>
          <a:chOff x="0" y="0"/>
          <a:chExt cx="0" cy="0"/>
        </a:xfrm>
      </p:grpSpPr>
      <p:sp>
        <p:nvSpPr>
          <p:cNvPr id="2225" name="Google Shape;2225;p44"/>
          <p:cNvSpPr txBox="1"/>
          <p:nvPr>
            <p:ph type="title"/>
          </p:nvPr>
        </p:nvSpPr>
        <p:spPr>
          <a:xfrm>
            <a:off x="540000" y="361350"/>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226" name="Google Shape;2226;p44"/>
          <p:cNvSpPr txBox="1"/>
          <p:nvPr>
            <p:ph idx="1" type="body"/>
          </p:nvPr>
        </p:nvSpPr>
        <p:spPr>
          <a:xfrm>
            <a:off x="540000" y="1152475"/>
            <a:ext cx="806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Disability is not an obstacle to success; wrong mindset is.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Be deaf when people tell you that you can not fulfill your dreams and goal.</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We all have our comfort zones, whether we have a disability or not, and stepping out of those comfort zones can be more difficult for some people than others.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Always believe that universe has something in store for everyone.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No matter what you can do it.</a:t>
            </a:r>
            <a:endParaRPr sz="1500"/>
          </a:p>
        </p:txBody>
      </p:sp>
      <p:grpSp>
        <p:nvGrpSpPr>
          <p:cNvPr id="2227" name="Google Shape;2227;p44"/>
          <p:cNvGrpSpPr/>
          <p:nvPr/>
        </p:nvGrpSpPr>
        <p:grpSpPr>
          <a:xfrm>
            <a:off x="232781" y="1152467"/>
            <a:ext cx="307231" cy="348690"/>
            <a:chOff x="2423775" y="3226875"/>
            <a:chExt cx="259925" cy="295000"/>
          </a:xfrm>
        </p:grpSpPr>
        <p:sp>
          <p:nvSpPr>
            <p:cNvPr id="2228" name="Google Shape;2228;p44"/>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4"/>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4"/>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31" name="Google Shape;2231;p44"/>
          <p:cNvPicPr preferRelativeResize="0"/>
          <p:nvPr/>
        </p:nvPicPr>
        <p:blipFill>
          <a:blip r:embed="rId3">
            <a:alphaModFix/>
          </a:blip>
          <a:stretch>
            <a:fillRect/>
          </a:stretch>
        </p:blipFill>
        <p:spPr>
          <a:xfrm>
            <a:off x="6623000" y="3278850"/>
            <a:ext cx="1914676" cy="1625400"/>
          </a:xfrm>
          <a:prstGeom prst="rect">
            <a:avLst/>
          </a:prstGeom>
          <a:noFill/>
          <a:ln>
            <a:noFill/>
          </a:ln>
        </p:spPr>
      </p:pic>
      <p:grpSp>
        <p:nvGrpSpPr>
          <p:cNvPr id="2232" name="Google Shape;2232;p44"/>
          <p:cNvGrpSpPr/>
          <p:nvPr/>
        </p:nvGrpSpPr>
        <p:grpSpPr>
          <a:xfrm>
            <a:off x="191325" y="3741646"/>
            <a:ext cx="348204" cy="699819"/>
            <a:chOff x="1417600" y="1451875"/>
            <a:chExt cx="1123600" cy="2530075"/>
          </a:xfrm>
        </p:grpSpPr>
        <p:sp>
          <p:nvSpPr>
            <p:cNvPr id="2233" name="Google Shape;2233;p44"/>
            <p:cNvSpPr/>
            <p:nvPr/>
          </p:nvSpPr>
          <p:spPr>
            <a:xfrm>
              <a:off x="1817550" y="1875525"/>
              <a:ext cx="657125" cy="342050"/>
            </a:xfrm>
            <a:custGeom>
              <a:rect b="b" l="l" r="r" t="t"/>
              <a:pathLst>
                <a:path extrusionOk="0" h="13682" w="26285">
                  <a:moveTo>
                    <a:pt x="24941" y="0"/>
                  </a:moveTo>
                  <a:cubicBezTo>
                    <a:pt x="24249" y="0"/>
                    <a:pt x="23678" y="524"/>
                    <a:pt x="23678" y="546"/>
                  </a:cubicBezTo>
                  <a:cubicBezTo>
                    <a:pt x="20212" y="3596"/>
                    <a:pt x="16802" y="6951"/>
                    <a:pt x="14778" y="8420"/>
                  </a:cubicBezTo>
                  <a:cubicBezTo>
                    <a:pt x="12921" y="7145"/>
                    <a:pt x="9926" y="5121"/>
                    <a:pt x="5601" y="2515"/>
                  </a:cubicBezTo>
                  <a:cubicBezTo>
                    <a:pt x="4692" y="1976"/>
                    <a:pt x="3889" y="1750"/>
                    <a:pt x="3209" y="1750"/>
                  </a:cubicBezTo>
                  <a:cubicBezTo>
                    <a:pt x="879" y="1750"/>
                    <a:pt x="1" y="4400"/>
                    <a:pt x="1331" y="6202"/>
                  </a:cubicBezTo>
                  <a:cubicBezTo>
                    <a:pt x="2302" y="7533"/>
                    <a:pt x="3827" y="8337"/>
                    <a:pt x="5185" y="9169"/>
                  </a:cubicBezTo>
                  <a:cubicBezTo>
                    <a:pt x="8124" y="10943"/>
                    <a:pt x="11645" y="12967"/>
                    <a:pt x="15250" y="13661"/>
                  </a:cubicBezTo>
                  <a:cubicBezTo>
                    <a:pt x="15328" y="13675"/>
                    <a:pt x="15408" y="13682"/>
                    <a:pt x="15490" y="13682"/>
                  </a:cubicBezTo>
                  <a:cubicBezTo>
                    <a:pt x="18425" y="13682"/>
                    <a:pt x="24053" y="4775"/>
                    <a:pt x="25563" y="2321"/>
                  </a:cubicBezTo>
                  <a:cubicBezTo>
                    <a:pt x="25868" y="1822"/>
                    <a:pt x="26284" y="1489"/>
                    <a:pt x="26173" y="962"/>
                  </a:cubicBezTo>
                  <a:cubicBezTo>
                    <a:pt x="26090" y="602"/>
                    <a:pt x="25841" y="297"/>
                    <a:pt x="25508" y="130"/>
                  </a:cubicBezTo>
                  <a:cubicBezTo>
                    <a:pt x="25316" y="37"/>
                    <a:pt x="25124" y="0"/>
                    <a:pt x="24941" y="0"/>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4"/>
            <p:cNvSpPr/>
            <p:nvPr/>
          </p:nvSpPr>
          <p:spPr>
            <a:xfrm>
              <a:off x="2150950" y="2086025"/>
              <a:ext cx="33975" cy="40925"/>
            </a:xfrm>
            <a:custGeom>
              <a:rect b="b" l="l" r="r" t="t"/>
              <a:pathLst>
                <a:path extrusionOk="0" h="1637" w="1359">
                  <a:moveTo>
                    <a:pt x="1359" y="0"/>
                  </a:moveTo>
                  <a:lnTo>
                    <a:pt x="1359" y="0"/>
                  </a:lnTo>
                  <a:cubicBezTo>
                    <a:pt x="1193" y="84"/>
                    <a:pt x="1054" y="195"/>
                    <a:pt x="915" y="333"/>
                  </a:cubicBezTo>
                  <a:cubicBezTo>
                    <a:pt x="804" y="444"/>
                    <a:pt x="666" y="555"/>
                    <a:pt x="555" y="694"/>
                  </a:cubicBezTo>
                  <a:cubicBezTo>
                    <a:pt x="444" y="832"/>
                    <a:pt x="333" y="999"/>
                    <a:pt x="222" y="1137"/>
                  </a:cubicBezTo>
                  <a:cubicBezTo>
                    <a:pt x="139" y="1304"/>
                    <a:pt x="56" y="1470"/>
                    <a:pt x="0" y="1636"/>
                  </a:cubicBezTo>
                  <a:cubicBezTo>
                    <a:pt x="222" y="1331"/>
                    <a:pt x="472" y="1082"/>
                    <a:pt x="694" y="832"/>
                  </a:cubicBezTo>
                  <a:cubicBezTo>
                    <a:pt x="915" y="555"/>
                    <a:pt x="1137" y="278"/>
                    <a:pt x="1359" y="0"/>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4"/>
            <p:cNvSpPr/>
            <p:nvPr/>
          </p:nvSpPr>
          <p:spPr>
            <a:xfrm>
              <a:off x="2391475" y="1756025"/>
              <a:ext cx="149725" cy="187200"/>
            </a:xfrm>
            <a:custGeom>
              <a:rect b="b" l="l" r="r" t="t"/>
              <a:pathLst>
                <a:path extrusionOk="0" h="7488" w="5989">
                  <a:moveTo>
                    <a:pt x="5589" y="0"/>
                  </a:moveTo>
                  <a:cubicBezTo>
                    <a:pt x="5204" y="0"/>
                    <a:pt x="4316" y="731"/>
                    <a:pt x="4048" y="918"/>
                  </a:cubicBezTo>
                  <a:cubicBezTo>
                    <a:pt x="3111" y="1506"/>
                    <a:pt x="2702" y="1839"/>
                    <a:pt x="2523" y="1839"/>
                  </a:cubicBezTo>
                  <a:cubicBezTo>
                    <a:pt x="2390" y="1839"/>
                    <a:pt x="2385" y="1653"/>
                    <a:pt x="2385" y="1251"/>
                  </a:cubicBezTo>
                  <a:cubicBezTo>
                    <a:pt x="2385" y="643"/>
                    <a:pt x="2131" y="358"/>
                    <a:pt x="1855" y="358"/>
                  </a:cubicBezTo>
                  <a:cubicBezTo>
                    <a:pt x="1702" y="358"/>
                    <a:pt x="1542" y="445"/>
                    <a:pt x="1414" y="613"/>
                  </a:cubicBezTo>
                  <a:cubicBezTo>
                    <a:pt x="693" y="1556"/>
                    <a:pt x="0" y="4633"/>
                    <a:pt x="139" y="5881"/>
                  </a:cubicBezTo>
                  <a:cubicBezTo>
                    <a:pt x="243" y="6841"/>
                    <a:pt x="1055" y="7487"/>
                    <a:pt x="1923" y="7487"/>
                  </a:cubicBezTo>
                  <a:cubicBezTo>
                    <a:pt x="2208" y="7487"/>
                    <a:pt x="2499" y="7418"/>
                    <a:pt x="2773" y="7267"/>
                  </a:cubicBezTo>
                  <a:cubicBezTo>
                    <a:pt x="3771" y="6796"/>
                    <a:pt x="5434" y="5410"/>
                    <a:pt x="5240" y="4162"/>
                  </a:cubicBezTo>
                  <a:cubicBezTo>
                    <a:pt x="5185" y="3829"/>
                    <a:pt x="5019" y="3552"/>
                    <a:pt x="4797" y="3302"/>
                  </a:cubicBezTo>
                  <a:cubicBezTo>
                    <a:pt x="4547" y="3053"/>
                    <a:pt x="4242" y="2720"/>
                    <a:pt x="4436" y="2360"/>
                  </a:cubicBezTo>
                  <a:cubicBezTo>
                    <a:pt x="4714" y="1861"/>
                    <a:pt x="5712" y="1057"/>
                    <a:pt x="5878" y="530"/>
                  </a:cubicBezTo>
                  <a:cubicBezTo>
                    <a:pt x="5989" y="308"/>
                    <a:pt x="5850" y="58"/>
                    <a:pt x="5628" y="3"/>
                  </a:cubicBezTo>
                  <a:cubicBezTo>
                    <a:pt x="5616" y="1"/>
                    <a:pt x="5603" y="0"/>
                    <a:pt x="5589" y="0"/>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4"/>
            <p:cNvSpPr/>
            <p:nvPr/>
          </p:nvSpPr>
          <p:spPr>
            <a:xfrm>
              <a:off x="2453150" y="1821925"/>
              <a:ext cx="56175" cy="47875"/>
            </a:xfrm>
            <a:custGeom>
              <a:rect b="b" l="l" r="r" t="t"/>
              <a:pathLst>
                <a:path extrusionOk="0" h="1915" w="2247">
                  <a:moveTo>
                    <a:pt x="1803" y="1"/>
                  </a:moveTo>
                  <a:lnTo>
                    <a:pt x="1803" y="1"/>
                  </a:lnTo>
                  <a:cubicBezTo>
                    <a:pt x="1415" y="167"/>
                    <a:pt x="1054" y="361"/>
                    <a:pt x="722" y="583"/>
                  </a:cubicBezTo>
                  <a:cubicBezTo>
                    <a:pt x="528" y="694"/>
                    <a:pt x="361" y="833"/>
                    <a:pt x="223" y="999"/>
                  </a:cubicBezTo>
                  <a:cubicBezTo>
                    <a:pt x="167" y="1082"/>
                    <a:pt x="84" y="1193"/>
                    <a:pt x="56" y="1304"/>
                  </a:cubicBezTo>
                  <a:cubicBezTo>
                    <a:pt x="1" y="1415"/>
                    <a:pt x="1" y="1554"/>
                    <a:pt x="56" y="1665"/>
                  </a:cubicBezTo>
                  <a:cubicBezTo>
                    <a:pt x="112" y="1775"/>
                    <a:pt x="223" y="1859"/>
                    <a:pt x="333" y="1914"/>
                  </a:cubicBezTo>
                  <a:lnTo>
                    <a:pt x="694" y="1914"/>
                  </a:lnTo>
                  <a:cubicBezTo>
                    <a:pt x="888" y="1859"/>
                    <a:pt x="1082" y="1775"/>
                    <a:pt x="1276" y="1665"/>
                  </a:cubicBezTo>
                  <a:cubicBezTo>
                    <a:pt x="1637" y="1443"/>
                    <a:pt x="1969" y="1193"/>
                    <a:pt x="2247" y="916"/>
                  </a:cubicBezTo>
                  <a:lnTo>
                    <a:pt x="2247" y="916"/>
                  </a:lnTo>
                  <a:cubicBezTo>
                    <a:pt x="1914" y="1138"/>
                    <a:pt x="1581" y="1360"/>
                    <a:pt x="1221" y="1554"/>
                  </a:cubicBezTo>
                  <a:cubicBezTo>
                    <a:pt x="1027" y="1637"/>
                    <a:pt x="860" y="1692"/>
                    <a:pt x="666" y="1748"/>
                  </a:cubicBezTo>
                  <a:cubicBezTo>
                    <a:pt x="634" y="1752"/>
                    <a:pt x="602" y="1755"/>
                    <a:pt x="572" y="1755"/>
                  </a:cubicBezTo>
                  <a:cubicBezTo>
                    <a:pt x="419" y="1755"/>
                    <a:pt x="292" y="1697"/>
                    <a:pt x="223" y="1581"/>
                  </a:cubicBezTo>
                  <a:cubicBezTo>
                    <a:pt x="167" y="1470"/>
                    <a:pt x="250" y="1276"/>
                    <a:pt x="361" y="1110"/>
                  </a:cubicBezTo>
                  <a:cubicBezTo>
                    <a:pt x="472" y="971"/>
                    <a:pt x="638" y="833"/>
                    <a:pt x="777" y="694"/>
                  </a:cubicBezTo>
                  <a:cubicBezTo>
                    <a:pt x="1110" y="445"/>
                    <a:pt x="1443" y="223"/>
                    <a:pt x="1803"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4"/>
            <p:cNvSpPr/>
            <p:nvPr/>
          </p:nvSpPr>
          <p:spPr>
            <a:xfrm>
              <a:off x="2469100" y="1844800"/>
              <a:ext cx="50625" cy="47250"/>
            </a:xfrm>
            <a:custGeom>
              <a:rect b="b" l="l" r="r" t="t"/>
              <a:pathLst>
                <a:path extrusionOk="0" h="1890" w="2025">
                  <a:moveTo>
                    <a:pt x="1609" y="1"/>
                  </a:moveTo>
                  <a:lnTo>
                    <a:pt x="1609" y="1"/>
                  </a:lnTo>
                  <a:cubicBezTo>
                    <a:pt x="1276" y="167"/>
                    <a:pt x="971" y="361"/>
                    <a:pt x="694" y="583"/>
                  </a:cubicBezTo>
                  <a:cubicBezTo>
                    <a:pt x="527" y="694"/>
                    <a:pt x="389" y="833"/>
                    <a:pt x="278" y="971"/>
                  </a:cubicBezTo>
                  <a:cubicBezTo>
                    <a:pt x="111" y="1110"/>
                    <a:pt x="28" y="1304"/>
                    <a:pt x="0" y="1526"/>
                  </a:cubicBezTo>
                  <a:cubicBezTo>
                    <a:pt x="52" y="1731"/>
                    <a:pt x="222" y="1889"/>
                    <a:pt x="446" y="1889"/>
                  </a:cubicBezTo>
                  <a:cubicBezTo>
                    <a:pt x="463" y="1889"/>
                    <a:pt x="481" y="1888"/>
                    <a:pt x="500" y="1886"/>
                  </a:cubicBezTo>
                  <a:cubicBezTo>
                    <a:pt x="694" y="1886"/>
                    <a:pt x="888" y="1859"/>
                    <a:pt x="1054" y="1775"/>
                  </a:cubicBezTo>
                  <a:cubicBezTo>
                    <a:pt x="1414" y="1637"/>
                    <a:pt x="1719" y="1443"/>
                    <a:pt x="2024" y="1193"/>
                  </a:cubicBezTo>
                  <a:lnTo>
                    <a:pt x="2024" y="1193"/>
                  </a:lnTo>
                  <a:cubicBezTo>
                    <a:pt x="1692" y="1387"/>
                    <a:pt x="1359" y="1526"/>
                    <a:pt x="1026" y="1637"/>
                  </a:cubicBezTo>
                  <a:cubicBezTo>
                    <a:pt x="860" y="1692"/>
                    <a:pt x="666" y="1720"/>
                    <a:pt x="500" y="1720"/>
                  </a:cubicBezTo>
                  <a:cubicBezTo>
                    <a:pt x="416" y="1720"/>
                    <a:pt x="361" y="1692"/>
                    <a:pt x="278" y="1664"/>
                  </a:cubicBezTo>
                  <a:cubicBezTo>
                    <a:pt x="222" y="1637"/>
                    <a:pt x="195" y="1554"/>
                    <a:pt x="195" y="1498"/>
                  </a:cubicBezTo>
                  <a:cubicBezTo>
                    <a:pt x="195" y="1332"/>
                    <a:pt x="278" y="1193"/>
                    <a:pt x="389" y="1082"/>
                  </a:cubicBezTo>
                  <a:cubicBezTo>
                    <a:pt x="500" y="944"/>
                    <a:pt x="638" y="805"/>
                    <a:pt x="777" y="694"/>
                  </a:cubicBezTo>
                  <a:cubicBezTo>
                    <a:pt x="1054" y="472"/>
                    <a:pt x="1331" y="223"/>
                    <a:pt x="1609"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4"/>
            <p:cNvSpPr/>
            <p:nvPr/>
          </p:nvSpPr>
          <p:spPr>
            <a:xfrm>
              <a:off x="2427500" y="1799750"/>
              <a:ext cx="21525" cy="45775"/>
            </a:xfrm>
            <a:custGeom>
              <a:rect b="b" l="l" r="r" t="t"/>
              <a:pathLst>
                <a:path extrusionOk="0" h="1831" w="861">
                  <a:moveTo>
                    <a:pt x="860" y="1"/>
                  </a:moveTo>
                  <a:lnTo>
                    <a:pt x="860" y="1"/>
                  </a:lnTo>
                  <a:cubicBezTo>
                    <a:pt x="528" y="167"/>
                    <a:pt x="306" y="472"/>
                    <a:pt x="195" y="805"/>
                  </a:cubicBezTo>
                  <a:cubicBezTo>
                    <a:pt x="56" y="1138"/>
                    <a:pt x="1" y="1498"/>
                    <a:pt x="29" y="1831"/>
                  </a:cubicBezTo>
                  <a:cubicBezTo>
                    <a:pt x="112" y="1664"/>
                    <a:pt x="140" y="1498"/>
                    <a:pt x="195" y="1332"/>
                  </a:cubicBezTo>
                  <a:cubicBezTo>
                    <a:pt x="250" y="1165"/>
                    <a:pt x="306" y="1027"/>
                    <a:pt x="361" y="860"/>
                  </a:cubicBezTo>
                  <a:cubicBezTo>
                    <a:pt x="472" y="555"/>
                    <a:pt x="639" y="250"/>
                    <a:pt x="860"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4"/>
            <p:cNvSpPr/>
            <p:nvPr/>
          </p:nvSpPr>
          <p:spPr>
            <a:xfrm>
              <a:off x="2402550" y="1918975"/>
              <a:ext cx="36075" cy="23775"/>
            </a:xfrm>
            <a:custGeom>
              <a:rect b="b" l="l" r="r" t="t"/>
              <a:pathLst>
                <a:path extrusionOk="0" h="951" w="1443">
                  <a:moveTo>
                    <a:pt x="1" y="1"/>
                  </a:moveTo>
                  <a:lnTo>
                    <a:pt x="1" y="1"/>
                  </a:lnTo>
                  <a:cubicBezTo>
                    <a:pt x="56" y="333"/>
                    <a:pt x="250" y="583"/>
                    <a:pt x="528" y="749"/>
                  </a:cubicBezTo>
                  <a:cubicBezTo>
                    <a:pt x="760" y="889"/>
                    <a:pt x="1031" y="950"/>
                    <a:pt x="1292" y="950"/>
                  </a:cubicBezTo>
                  <a:cubicBezTo>
                    <a:pt x="1343" y="950"/>
                    <a:pt x="1393" y="948"/>
                    <a:pt x="1443" y="943"/>
                  </a:cubicBezTo>
                  <a:cubicBezTo>
                    <a:pt x="1165" y="860"/>
                    <a:pt x="888" y="749"/>
                    <a:pt x="638" y="611"/>
                  </a:cubicBezTo>
                  <a:cubicBezTo>
                    <a:pt x="500" y="527"/>
                    <a:pt x="389" y="444"/>
                    <a:pt x="278" y="361"/>
                  </a:cubicBezTo>
                  <a:cubicBezTo>
                    <a:pt x="195" y="250"/>
                    <a:pt x="84" y="139"/>
                    <a:pt x="1"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4"/>
            <p:cNvSpPr/>
            <p:nvPr/>
          </p:nvSpPr>
          <p:spPr>
            <a:xfrm>
              <a:off x="1740600" y="2532650"/>
              <a:ext cx="481075" cy="742200"/>
            </a:xfrm>
            <a:custGeom>
              <a:rect b="b" l="l" r="r" t="t"/>
              <a:pathLst>
                <a:path extrusionOk="0" h="29688" w="19243">
                  <a:moveTo>
                    <a:pt x="8411" y="0"/>
                  </a:moveTo>
                  <a:cubicBezTo>
                    <a:pt x="8252" y="0"/>
                    <a:pt x="8091" y="7"/>
                    <a:pt x="7930" y="18"/>
                  </a:cubicBezTo>
                  <a:cubicBezTo>
                    <a:pt x="1" y="822"/>
                    <a:pt x="4354" y="11663"/>
                    <a:pt x="6017" y="15767"/>
                  </a:cubicBezTo>
                  <a:cubicBezTo>
                    <a:pt x="7542" y="19565"/>
                    <a:pt x="9705" y="23280"/>
                    <a:pt x="10731" y="27245"/>
                  </a:cubicBezTo>
                  <a:cubicBezTo>
                    <a:pt x="10786" y="27494"/>
                    <a:pt x="10869" y="27716"/>
                    <a:pt x="10980" y="27938"/>
                  </a:cubicBezTo>
                  <a:cubicBezTo>
                    <a:pt x="11487" y="29006"/>
                    <a:pt x="12560" y="29688"/>
                    <a:pt x="13727" y="29688"/>
                  </a:cubicBezTo>
                  <a:cubicBezTo>
                    <a:pt x="13773" y="29688"/>
                    <a:pt x="13818" y="29687"/>
                    <a:pt x="13864" y="29685"/>
                  </a:cubicBezTo>
                  <a:cubicBezTo>
                    <a:pt x="19242" y="29241"/>
                    <a:pt x="17329" y="15157"/>
                    <a:pt x="15694" y="9279"/>
                  </a:cubicBezTo>
                  <a:cubicBezTo>
                    <a:pt x="15000" y="6783"/>
                    <a:pt x="13725" y="3373"/>
                    <a:pt x="11923" y="1571"/>
                  </a:cubicBezTo>
                  <a:cubicBezTo>
                    <a:pt x="11174" y="739"/>
                    <a:pt x="10176" y="213"/>
                    <a:pt x="9067" y="46"/>
                  </a:cubicBezTo>
                  <a:cubicBezTo>
                    <a:pt x="8856" y="14"/>
                    <a:pt x="8635" y="0"/>
                    <a:pt x="8411" y="0"/>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4"/>
            <p:cNvSpPr/>
            <p:nvPr/>
          </p:nvSpPr>
          <p:spPr>
            <a:xfrm>
              <a:off x="1997775" y="3108075"/>
              <a:ext cx="173300" cy="166400"/>
            </a:xfrm>
            <a:custGeom>
              <a:rect b="b" l="l" r="r" t="t"/>
              <a:pathLst>
                <a:path extrusionOk="0" h="6656" w="6932">
                  <a:moveTo>
                    <a:pt x="3506" y="0"/>
                  </a:moveTo>
                  <a:cubicBezTo>
                    <a:pt x="3227" y="0"/>
                    <a:pt x="2943" y="40"/>
                    <a:pt x="2662" y="125"/>
                  </a:cubicBezTo>
                  <a:cubicBezTo>
                    <a:pt x="943" y="735"/>
                    <a:pt x="0" y="2537"/>
                    <a:pt x="471" y="4283"/>
                  </a:cubicBezTo>
                  <a:cubicBezTo>
                    <a:pt x="793" y="5707"/>
                    <a:pt x="2047" y="6656"/>
                    <a:pt x="3429" y="6656"/>
                  </a:cubicBezTo>
                  <a:cubicBezTo>
                    <a:pt x="3715" y="6656"/>
                    <a:pt x="4007" y="6615"/>
                    <a:pt x="4298" y="6529"/>
                  </a:cubicBezTo>
                  <a:cubicBezTo>
                    <a:pt x="5989" y="5919"/>
                    <a:pt x="6931" y="4117"/>
                    <a:pt x="6460" y="2370"/>
                  </a:cubicBezTo>
                  <a:cubicBezTo>
                    <a:pt x="6138" y="965"/>
                    <a:pt x="4877" y="0"/>
                    <a:pt x="3506" y="0"/>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4"/>
            <p:cNvSpPr/>
            <p:nvPr/>
          </p:nvSpPr>
          <p:spPr>
            <a:xfrm>
              <a:off x="1973500" y="3800850"/>
              <a:ext cx="250950" cy="157175"/>
            </a:xfrm>
            <a:custGeom>
              <a:rect b="b" l="l" r="r" t="t"/>
              <a:pathLst>
                <a:path extrusionOk="0" h="6287" w="10038">
                  <a:moveTo>
                    <a:pt x="3195" y="0"/>
                  </a:moveTo>
                  <a:cubicBezTo>
                    <a:pt x="2374" y="0"/>
                    <a:pt x="1433" y="142"/>
                    <a:pt x="903" y="142"/>
                  </a:cubicBezTo>
                  <a:cubicBezTo>
                    <a:pt x="858" y="142"/>
                    <a:pt x="816" y="141"/>
                    <a:pt x="777" y="139"/>
                  </a:cubicBezTo>
                  <a:cubicBezTo>
                    <a:pt x="777" y="915"/>
                    <a:pt x="722" y="1664"/>
                    <a:pt x="611" y="2413"/>
                  </a:cubicBezTo>
                  <a:cubicBezTo>
                    <a:pt x="500" y="3106"/>
                    <a:pt x="1" y="4215"/>
                    <a:pt x="417" y="4853"/>
                  </a:cubicBezTo>
                  <a:cubicBezTo>
                    <a:pt x="722" y="5345"/>
                    <a:pt x="1278" y="5474"/>
                    <a:pt x="1873" y="5474"/>
                  </a:cubicBezTo>
                  <a:cubicBezTo>
                    <a:pt x="2249" y="5474"/>
                    <a:pt x="2641" y="5422"/>
                    <a:pt x="2995" y="5379"/>
                  </a:cubicBezTo>
                  <a:cubicBezTo>
                    <a:pt x="3076" y="5371"/>
                    <a:pt x="3157" y="5368"/>
                    <a:pt x="3240" y="5368"/>
                  </a:cubicBezTo>
                  <a:cubicBezTo>
                    <a:pt x="4320" y="5368"/>
                    <a:pt x="5551" y="5999"/>
                    <a:pt x="6710" y="6128"/>
                  </a:cubicBezTo>
                  <a:cubicBezTo>
                    <a:pt x="7141" y="6179"/>
                    <a:pt x="7739" y="6287"/>
                    <a:pt x="8306" y="6287"/>
                  </a:cubicBezTo>
                  <a:cubicBezTo>
                    <a:pt x="8982" y="6287"/>
                    <a:pt x="9615" y="6133"/>
                    <a:pt x="9871" y="5546"/>
                  </a:cubicBezTo>
                  <a:cubicBezTo>
                    <a:pt x="10037" y="5185"/>
                    <a:pt x="9538" y="5019"/>
                    <a:pt x="9289" y="4936"/>
                  </a:cubicBezTo>
                  <a:cubicBezTo>
                    <a:pt x="8180" y="4492"/>
                    <a:pt x="7209" y="3660"/>
                    <a:pt x="6267" y="2856"/>
                  </a:cubicBezTo>
                  <a:cubicBezTo>
                    <a:pt x="5712" y="2413"/>
                    <a:pt x="4769" y="1636"/>
                    <a:pt x="4769" y="777"/>
                  </a:cubicBezTo>
                  <a:cubicBezTo>
                    <a:pt x="4769" y="153"/>
                    <a:pt x="4047" y="0"/>
                    <a:pt x="3195" y="0"/>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4"/>
            <p:cNvSpPr/>
            <p:nvPr/>
          </p:nvSpPr>
          <p:spPr>
            <a:xfrm>
              <a:off x="1997775" y="3766725"/>
              <a:ext cx="90825" cy="91850"/>
            </a:xfrm>
            <a:custGeom>
              <a:rect b="b" l="l" r="r" t="t"/>
              <a:pathLst>
                <a:path extrusionOk="0" h="3674" w="3633">
                  <a:moveTo>
                    <a:pt x="1794" y="1"/>
                  </a:moveTo>
                  <a:cubicBezTo>
                    <a:pt x="888" y="1"/>
                    <a:pt x="137" y="722"/>
                    <a:pt x="111" y="1643"/>
                  </a:cubicBezTo>
                  <a:cubicBezTo>
                    <a:pt x="0" y="2641"/>
                    <a:pt x="693" y="3500"/>
                    <a:pt x="1691" y="3667"/>
                  </a:cubicBezTo>
                  <a:cubicBezTo>
                    <a:pt x="1741" y="3671"/>
                    <a:pt x="1790" y="3673"/>
                    <a:pt x="1838" y="3673"/>
                  </a:cubicBezTo>
                  <a:cubicBezTo>
                    <a:pt x="2744" y="3673"/>
                    <a:pt x="3495" y="2951"/>
                    <a:pt x="3521" y="2003"/>
                  </a:cubicBezTo>
                  <a:cubicBezTo>
                    <a:pt x="3632" y="1033"/>
                    <a:pt x="2939" y="146"/>
                    <a:pt x="1941" y="7"/>
                  </a:cubicBezTo>
                  <a:cubicBezTo>
                    <a:pt x="1891" y="3"/>
                    <a:pt x="1842" y="1"/>
                    <a:pt x="1794"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4"/>
            <p:cNvSpPr/>
            <p:nvPr/>
          </p:nvSpPr>
          <p:spPr>
            <a:xfrm>
              <a:off x="1958950" y="3030025"/>
              <a:ext cx="242625" cy="830625"/>
            </a:xfrm>
            <a:custGeom>
              <a:rect b="b" l="l" r="r" t="t"/>
              <a:pathLst>
                <a:path extrusionOk="0" h="33225" w="9705">
                  <a:moveTo>
                    <a:pt x="7942" y="1"/>
                  </a:moveTo>
                  <a:cubicBezTo>
                    <a:pt x="6737" y="1"/>
                    <a:pt x="4367" y="2630"/>
                    <a:pt x="2995" y="3857"/>
                  </a:cubicBezTo>
                  <a:cubicBezTo>
                    <a:pt x="694" y="6518"/>
                    <a:pt x="0" y="11564"/>
                    <a:pt x="1026" y="19882"/>
                  </a:cubicBezTo>
                  <a:cubicBezTo>
                    <a:pt x="1304" y="22017"/>
                    <a:pt x="1886" y="28643"/>
                    <a:pt x="1359" y="31000"/>
                  </a:cubicBezTo>
                  <a:cubicBezTo>
                    <a:pt x="1125" y="32389"/>
                    <a:pt x="2314" y="33225"/>
                    <a:pt x="3458" y="33225"/>
                  </a:cubicBezTo>
                  <a:cubicBezTo>
                    <a:pt x="4346" y="33225"/>
                    <a:pt x="5206" y="32721"/>
                    <a:pt x="5351" y="31582"/>
                  </a:cubicBezTo>
                  <a:cubicBezTo>
                    <a:pt x="5407" y="31139"/>
                    <a:pt x="9704" y="7766"/>
                    <a:pt x="8679" y="1029"/>
                  </a:cubicBezTo>
                  <a:cubicBezTo>
                    <a:pt x="8616" y="293"/>
                    <a:pt x="8344" y="1"/>
                    <a:pt x="7942" y="1"/>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4"/>
            <p:cNvSpPr/>
            <p:nvPr/>
          </p:nvSpPr>
          <p:spPr>
            <a:xfrm>
              <a:off x="2003300" y="3107925"/>
              <a:ext cx="162225" cy="166625"/>
            </a:xfrm>
            <a:custGeom>
              <a:rect b="b" l="l" r="r" t="t"/>
              <a:pathLst>
                <a:path extrusionOk="0" h="6665" w="6489">
                  <a:moveTo>
                    <a:pt x="3162" y="1"/>
                  </a:moveTo>
                  <a:cubicBezTo>
                    <a:pt x="1586" y="1"/>
                    <a:pt x="269" y="1275"/>
                    <a:pt x="140" y="2986"/>
                  </a:cubicBezTo>
                  <a:cubicBezTo>
                    <a:pt x="1" y="4844"/>
                    <a:pt x="1276" y="6480"/>
                    <a:pt x="2995" y="6646"/>
                  </a:cubicBezTo>
                  <a:cubicBezTo>
                    <a:pt x="3107" y="6659"/>
                    <a:pt x="3218" y="6665"/>
                    <a:pt x="3328" y="6665"/>
                  </a:cubicBezTo>
                  <a:cubicBezTo>
                    <a:pt x="4903" y="6665"/>
                    <a:pt x="6220" y="5390"/>
                    <a:pt x="6350" y="3679"/>
                  </a:cubicBezTo>
                  <a:cubicBezTo>
                    <a:pt x="6489" y="1850"/>
                    <a:pt x="5213" y="214"/>
                    <a:pt x="3494" y="20"/>
                  </a:cubicBezTo>
                  <a:cubicBezTo>
                    <a:pt x="3382" y="7"/>
                    <a:pt x="3272" y="1"/>
                    <a:pt x="3162" y="1"/>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4"/>
            <p:cNvSpPr/>
            <p:nvPr/>
          </p:nvSpPr>
          <p:spPr>
            <a:xfrm>
              <a:off x="1997775" y="3766725"/>
              <a:ext cx="90825" cy="91850"/>
            </a:xfrm>
            <a:custGeom>
              <a:rect b="b" l="l" r="r" t="t"/>
              <a:pathLst>
                <a:path extrusionOk="0" h="3674" w="3633">
                  <a:moveTo>
                    <a:pt x="1794" y="1"/>
                  </a:moveTo>
                  <a:cubicBezTo>
                    <a:pt x="888" y="1"/>
                    <a:pt x="137" y="722"/>
                    <a:pt x="111" y="1643"/>
                  </a:cubicBezTo>
                  <a:cubicBezTo>
                    <a:pt x="0" y="2641"/>
                    <a:pt x="693" y="3500"/>
                    <a:pt x="1691" y="3667"/>
                  </a:cubicBezTo>
                  <a:cubicBezTo>
                    <a:pt x="1741" y="3671"/>
                    <a:pt x="1790" y="3673"/>
                    <a:pt x="1838" y="3673"/>
                  </a:cubicBezTo>
                  <a:cubicBezTo>
                    <a:pt x="2744" y="3673"/>
                    <a:pt x="3495" y="2951"/>
                    <a:pt x="3521" y="2003"/>
                  </a:cubicBezTo>
                  <a:cubicBezTo>
                    <a:pt x="3632" y="1033"/>
                    <a:pt x="2939" y="146"/>
                    <a:pt x="1941" y="7"/>
                  </a:cubicBezTo>
                  <a:cubicBezTo>
                    <a:pt x="1891" y="3"/>
                    <a:pt x="1842" y="1"/>
                    <a:pt x="1794" y="1"/>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4"/>
            <p:cNvSpPr/>
            <p:nvPr/>
          </p:nvSpPr>
          <p:spPr>
            <a:xfrm>
              <a:off x="2096200" y="3168700"/>
              <a:ext cx="55475" cy="14150"/>
            </a:xfrm>
            <a:custGeom>
              <a:rect b="b" l="l" r="r" t="t"/>
              <a:pathLst>
                <a:path extrusionOk="0" h="566" w="2219">
                  <a:moveTo>
                    <a:pt x="2218" y="1"/>
                  </a:moveTo>
                  <a:lnTo>
                    <a:pt x="2218" y="1"/>
                  </a:lnTo>
                  <a:cubicBezTo>
                    <a:pt x="1858" y="139"/>
                    <a:pt x="1497" y="278"/>
                    <a:pt x="1109" y="334"/>
                  </a:cubicBezTo>
                  <a:cubicBezTo>
                    <a:pt x="943" y="361"/>
                    <a:pt x="749" y="389"/>
                    <a:pt x="555" y="389"/>
                  </a:cubicBezTo>
                  <a:lnTo>
                    <a:pt x="0" y="389"/>
                  </a:lnTo>
                  <a:cubicBezTo>
                    <a:pt x="249" y="504"/>
                    <a:pt x="511" y="566"/>
                    <a:pt x="786" y="566"/>
                  </a:cubicBezTo>
                  <a:cubicBezTo>
                    <a:pt x="910" y="566"/>
                    <a:pt x="1036" y="553"/>
                    <a:pt x="1165" y="528"/>
                  </a:cubicBezTo>
                  <a:cubicBezTo>
                    <a:pt x="1359" y="500"/>
                    <a:pt x="1553" y="417"/>
                    <a:pt x="1719" y="334"/>
                  </a:cubicBezTo>
                  <a:cubicBezTo>
                    <a:pt x="1913" y="250"/>
                    <a:pt x="2052" y="139"/>
                    <a:pt x="2218"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4"/>
            <p:cNvSpPr/>
            <p:nvPr/>
          </p:nvSpPr>
          <p:spPr>
            <a:xfrm>
              <a:off x="1961725" y="3807300"/>
              <a:ext cx="271050" cy="161150"/>
            </a:xfrm>
            <a:custGeom>
              <a:rect b="b" l="l" r="r" t="t"/>
              <a:pathLst>
                <a:path extrusionOk="0" h="6446" w="10842">
                  <a:moveTo>
                    <a:pt x="1105" y="1"/>
                  </a:moveTo>
                  <a:cubicBezTo>
                    <a:pt x="968" y="1"/>
                    <a:pt x="834" y="43"/>
                    <a:pt x="721" y="131"/>
                  </a:cubicBezTo>
                  <a:cubicBezTo>
                    <a:pt x="472" y="269"/>
                    <a:pt x="305" y="519"/>
                    <a:pt x="278" y="796"/>
                  </a:cubicBezTo>
                  <a:cubicBezTo>
                    <a:pt x="111" y="1822"/>
                    <a:pt x="0" y="2848"/>
                    <a:pt x="0" y="3874"/>
                  </a:cubicBezTo>
                  <a:lnTo>
                    <a:pt x="0" y="4179"/>
                  </a:lnTo>
                  <a:cubicBezTo>
                    <a:pt x="56" y="4789"/>
                    <a:pt x="278" y="5371"/>
                    <a:pt x="943" y="5482"/>
                  </a:cubicBezTo>
                  <a:cubicBezTo>
                    <a:pt x="2496" y="5787"/>
                    <a:pt x="8318" y="6397"/>
                    <a:pt x="8457" y="6397"/>
                  </a:cubicBezTo>
                  <a:cubicBezTo>
                    <a:pt x="8675" y="6429"/>
                    <a:pt x="8898" y="6445"/>
                    <a:pt x="9124" y="6445"/>
                  </a:cubicBezTo>
                  <a:cubicBezTo>
                    <a:pt x="9470" y="6445"/>
                    <a:pt x="9823" y="6408"/>
                    <a:pt x="10176" y="6341"/>
                  </a:cubicBezTo>
                  <a:cubicBezTo>
                    <a:pt x="10592" y="6286"/>
                    <a:pt x="10841" y="5870"/>
                    <a:pt x="10730" y="5482"/>
                  </a:cubicBezTo>
                  <a:cubicBezTo>
                    <a:pt x="10702" y="5343"/>
                    <a:pt x="10647" y="5204"/>
                    <a:pt x="10564" y="5094"/>
                  </a:cubicBezTo>
                  <a:cubicBezTo>
                    <a:pt x="10176" y="4678"/>
                    <a:pt x="9760" y="4345"/>
                    <a:pt x="9316" y="4040"/>
                  </a:cubicBezTo>
                  <a:cubicBezTo>
                    <a:pt x="8817" y="3652"/>
                    <a:pt x="8318" y="3319"/>
                    <a:pt x="7819" y="2903"/>
                  </a:cubicBezTo>
                  <a:cubicBezTo>
                    <a:pt x="7348" y="2460"/>
                    <a:pt x="6821" y="2071"/>
                    <a:pt x="6266" y="1739"/>
                  </a:cubicBezTo>
                  <a:cubicBezTo>
                    <a:pt x="6170" y="1687"/>
                    <a:pt x="6064" y="1667"/>
                    <a:pt x="5952" y="1667"/>
                  </a:cubicBezTo>
                  <a:cubicBezTo>
                    <a:pt x="5579" y="1667"/>
                    <a:pt x="5144" y="1890"/>
                    <a:pt x="4825" y="1933"/>
                  </a:cubicBezTo>
                  <a:cubicBezTo>
                    <a:pt x="4693" y="1950"/>
                    <a:pt x="4561" y="1960"/>
                    <a:pt x="4430" y="1960"/>
                  </a:cubicBezTo>
                  <a:cubicBezTo>
                    <a:pt x="4148" y="1960"/>
                    <a:pt x="3870" y="1917"/>
                    <a:pt x="3605" y="1822"/>
                  </a:cubicBezTo>
                  <a:cubicBezTo>
                    <a:pt x="2856" y="1545"/>
                    <a:pt x="2274" y="879"/>
                    <a:pt x="1719" y="297"/>
                  </a:cubicBezTo>
                  <a:cubicBezTo>
                    <a:pt x="1664" y="269"/>
                    <a:pt x="1636" y="214"/>
                    <a:pt x="1581" y="186"/>
                  </a:cubicBezTo>
                  <a:cubicBezTo>
                    <a:pt x="1444" y="64"/>
                    <a:pt x="1273" y="1"/>
                    <a:pt x="11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4"/>
            <p:cNvSpPr/>
            <p:nvPr/>
          </p:nvSpPr>
          <p:spPr>
            <a:xfrm>
              <a:off x="1961725" y="3911750"/>
              <a:ext cx="271050" cy="56700"/>
            </a:xfrm>
            <a:custGeom>
              <a:rect b="b" l="l" r="r" t="t"/>
              <a:pathLst>
                <a:path extrusionOk="0" h="2268" w="10842">
                  <a:moveTo>
                    <a:pt x="0" y="1"/>
                  </a:moveTo>
                  <a:lnTo>
                    <a:pt x="0" y="1"/>
                  </a:lnTo>
                  <a:cubicBezTo>
                    <a:pt x="56" y="611"/>
                    <a:pt x="278" y="1193"/>
                    <a:pt x="943" y="1304"/>
                  </a:cubicBezTo>
                  <a:cubicBezTo>
                    <a:pt x="2496" y="1609"/>
                    <a:pt x="8318" y="2219"/>
                    <a:pt x="8457" y="2219"/>
                  </a:cubicBezTo>
                  <a:cubicBezTo>
                    <a:pt x="8675" y="2251"/>
                    <a:pt x="8898" y="2267"/>
                    <a:pt x="9124" y="2267"/>
                  </a:cubicBezTo>
                  <a:cubicBezTo>
                    <a:pt x="9470" y="2267"/>
                    <a:pt x="9823" y="2230"/>
                    <a:pt x="10176" y="2163"/>
                  </a:cubicBezTo>
                  <a:cubicBezTo>
                    <a:pt x="10592" y="2108"/>
                    <a:pt x="10841" y="1692"/>
                    <a:pt x="10730" y="1276"/>
                  </a:cubicBezTo>
                  <a:cubicBezTo>
                    <a:pt x="10397" y="1248"/>
                    <a:pt x="10065" y="1193"/>
                    <a:pt x="9732" y="1165"/>
                  </a:cubicBezTo>
                  <a:lnTo>
                    <a:pt x="5351" y="638"/>
                  </a:lnTo>
                  <a:lnTo>
                    <a:pt x="167" y="2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4"/>
            <p:cNvSpPr/>
            <p:nvPr/>
          </p:nvSpPr>
          <p:spPr>
            <a:xfrm>
              <a:off x="2113525" y="3799900"/>
              <a:ext cx="29125" cy="61275"/>
            </a:xfrm>
            <a:custGeom>
              <a:rect b="b" l="l" r="r" t="t"/>
              <a:pathLst>
                <a:path extrusionOk="0" h="2451" w="1165">
                  <a:moveTo>
                    <a:pt x="658" y="0"/>
                  </a:moveTo>
                  <a:cubicBezTo>
                    <a:pt x="624" y="0"/>
                    <a:pt x="589" y="4"/>
                    <a:pt x="555" y="11"/>
                  </a:cubicBezTo>
                  <a:cubicBezTo>
                    <a:pt x="305" y="122"/>
                    <a:pt x="139" y="316"/>
                    <a:pt x="83" y="593"/>
                  </a:cubicBezTo>
                  <a:cubicBezTo>
                    <a:pt x="0" y="815"/>
                    <a:pt x="0" y="1037"/>
                    <a:pt x="28" y="1286"/>
                  </a:cubicBezTo>
                  <a:cubicBezTo>
                    <a:pt x="83" y="1730"/>
                    <a:pt x="333" y="2173"/>
                    <a:pt x="721" y="2451"/>
                  </a:cubicBezTo>
                  <a:cubicBezTo>
                    <a:pt x="388" y="2118"/>
                    <a:pt x="194" y="1702"/>
                    <a:pt x="167" y="1258"/>
                  </a:cubicBezTo>
                  <a:cubicBezTo>
                    <a:pt x="139" y="1037"/>
                    <a:pt x="167" y="815"/>
                    <a:pt x="222" y="621"/>
                  </a:cubicBezTo>
                  <a:cubicBezTo>
                    <a:pt x="305" y="427"/>
                    <a:pt x="416" y="260"/>
                    <a:pt x="610" y="177"/>
                  </a:cubicBezTo>
                  <a:cubicBezTo>
                    <a:pt x="635" y="169"/>
                    <a:pt x="660" y="165"/>
                    <a:pt x="684" y="165"/>
                  </a:cubicBezTo>
                  <a:cubicBezTo>
                    <a:pt x="823" y="165"/>
                    <a:pt x="947" y="293"/>
                    <a:pt x="971" y="482"/>
                  </a:cubicBezTo>
                  <a:cubicBezTo>
                    <a:pt x="1026" y="676"/>
                    <a:pt x="1026" y="898"/>
                    <a:pt x="998" y="1120"/>
                  </a:cubicBezTo>
                  <a:cubicBezTo>
                    <a:pt x="943" y="1563"/>
                    <a:pt x="804" y="1979"/>
                    <a:pt x="721" y="2451"/>
                  </a:cubicBezTo>
                  <a:cubicBezTo>
                    <a:pt x="887" y="2007"/>
                    <a:pt x="1026" y="1591"/>
                    <a:pt x="1137" y="1148"/>
                  </a:cubicBezTo>
                  <a:cubicBezTo>
                    <a:pt x="1165" y="926"/>
                    <a:pt x="1165" y="676"/>
                    <a:pt x="1137" y="454"/>
                  </a:cubicBezTo>
                  <a:cubicBezTo>
                    <a:pt x="1109" y="316"/>
                    <a:pt x="1054" y="205"/>
                    <a:pt x="943" y="94"/>
                  </a:cubicBezTo>
                  <a:cubicBezTo>
                    <a:pt x="860" y="32"/>
                    <a:pt x="761" y="0"/>
                    <a:pt x="6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4"/>
            <p:cNvSpPr/>
            <p:nvPr/>
          </p:nvSpPr>
          <p:spPr>
            <a:xfrm>
              <a:off x="2131550" y="3823450"/>
              <a:ext cx="53375" cy="39175"/>
            </a:xfrm>
            <a:custGeom>
              <a:rect b="b" l="l" r="r" t="t"/>
              <a:pathLst>
                <a:path extrusionOk="0" h="1567" w="2135">
                  <a:moveTo>
                    <a:pt x="1653" y="1"/>
                  </a:moveTo>
                  <a:cubicBezTo>
                    <a:pt x="1564" y="1"/>
                    <a:pt x="1468" y="26"/>
                    <a:pt x="1386" y="67"/>
                  </a:cubicBezTo>
                  <a:cubicBezTo>
                    <a:pt x="1192" y="150"/>
                    <a:pt x="998" y="289"/>
                    <a:pt x="832" y="455"/>
                  </a:cubicBezTo>
                  <a:cubicBezTo>
                    <a:pt x="666" y="594"/>
                    <a:pt x="499" y="760"/>
                    <a:pt x="361" y="954"/>
                  </a:cubicBezTo>
                  <a:cubicBezTo>
                    <a:pt x="250" y="1148"/>
                    <a:pt x="111" y="1315"/>
                    <a:pt x="0" y="1509"/>
                  </a:cubicBezTo>
                  <a:cubicBezTo>
                    <a:pt x="305" y="1204"/>
                    <a:pt x="555" y="816"/>
                    <a:pt x="915" y="566"/>
                  </a:cubicBezTo>
                  <a:cubicBezTo>
                    <a:pt x="1081" y="427"/>
                    <a:pt x="1248" y="289"/>
                    <a:pt x="1442" y="206"/>
                  </a:cubicBezTo>
                  <a:cubicBezTo>
                    <a:pt x="1519" y="173"/>
                    <a:pt x="1600" y="153"/>
                    <a:pt x="1673" y="153"/>
                  </a:cubicBezTo>
                  <a:cubicBezTo>
                    <a:pt x="1785" y="153"/>
                    <a:pt x="1880" y="199"/>
                    <a:pt x="1913" y="316"/>
                  </a:cubicBezTo>
                  <a:cubicBezTo>
                    <a:pt x="1941" y="511"/>
                    <a:pt x="1885" y="705"/>
                    <a:pt x="1747" y="843"/>
                  </a:cubicBezTo>
                  <a:cubicBezTo>
                    <a:pt x="1608" y="1010"/>
                    <a:pt x="1442" y="1148"/>
                    <a:pt x="1248" y="1231"/>
                  </a:cubicBezTo>
                  <a:cubicBezTo>
                    <a:pt x="926" y="1415"/>
                    <a:pt x="567" y="1523"/>
                    <a:pt x="216" y="1523"/>
                  </a:cubicBezTo>
                  <a:cubicBezTo>
                    <a:pt x="144" y="1523"/>
                    <a:pt x="71" y="1518"/>
                    <a:pt x="0" y="1509"/>
                  </a:cubicBezTo>
                  <a:lnTo>
                    <a:pt x="0" y="1509"/>
                  </a:lnTo>
                  <a:cubicBezTo>
                    <a:pt x="155" y="1547"/>
                    <a:pt x="313" y="1567"/>
                    <a:pt x="470" y="1567"/>
                  </a:cubicBezTo>
                  <a:cubicBezTo>
                    <a:pt x="988" y="1567"/>
                    <a:pt x="1496" y="1358"/>
                    <a:pt x="1858" y="954"/>
                  </a:cubicBezTo>
                  <a:cubicBezTo>
                    <a:pt x="2052" y="788"/>
                    <a:pt x="2135" y="511"/>
                    <a:pt x="2080" y="261"/>
                  </a:cubicBezTo>
                  <a:cubicBezTo>
                    <a:pt x="2024" y="122"/>
                    <a:pt x="1913" y="11"/>
                    <a:pt x="1747" y="11"/>
                  </a:cubicBezTo>
                  <a:cubicBezTo>
                    <a:pt x="1717" y="4"/>
                    <a:pt x="1685" y="1"/>
                    <a:pt x="16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4"/>
            <p:cNvSpPr/>
            <p:nvPr/>
          </p:nvSpPr>
          <p:spPr>
            <a:xfrm>
              <a:off x="1983900" y="3825100"/>
              <a:ext cx="125475" cy="53650"/>
            </a:xfrm>
            <a:custGeom>
              <a:rect b="b" l="l" r="r" t="t"/>
              <a:pathLst>
                <a:path extrusionOk="0" h="2146" w="5019">
                  <a:moveTo>
                    <a:pt x="1" y="1"/>
                  </a:moveTo>
                  <a:cubicBezTo>
                    <a:pt x="111" y="500"/>
                    <a:pt x="389" y="944"/>
                    <a:pt x="749" y="1276"/>
                  </a:cubicBezTo>
                  <a:cubicBezTo>
                    <a:pt x="1110" y="1637"/>
                    <a:pt x="1581" y="1886"/>
                    <a:pt x="2080" y="2025"/>
                  </a:cubicBezTo>
                  <a:cubicBezTo>
                    <a:pt x="2440" y="2110"/>
                    <a:pt x="2832" y="2146"/>
                    <a:pt x="3220" y="2146"/>
                  </a:cubicBezTo>
                  <a:cubicBezTo>
                    <a:pt x="3340" y="2146"/>
                    <a:pt x="3459" y="2142"/>
                    <a:pt x="3577" y="2136"/>
                  </a:cubicBezTo>
                  <a:cubicBezTo>
                    <a:pt x="3827" y="2080"/>
                    <a:pt x="4076" y="2053"/>
                    <a:pt x="4326" y="1997"/>
                  </a:cubicBezTo>
                  <a:lnTo>
                    <a:pt x="5019" y="1803"/>
                  </a:lnTo>
                  <a:lnTo>
                    <a:pt x="5019" y="1803"/>
                  </a:lnTo>
                  <a:cubicBezTo>
                    <a:pt x="4797" y="1831"/>
                    <a:pt x="4548" y="1886"/>
                    <a:pt x="4298" y="1914"/>
                  </a:cubicBezTo>
                  <a:cubicBezTo>
                    <a:pt x="4049" y="1942"/>
                    <a:pt x="3799" y="1969"/>
                    <a:pt x="3577" y="1997"/>
                  </a:cubicBezTo>
                  <a:cubicBezTo>
                    <a:pt x="3492" y="2002"/>
                    <a:pt x="3406" y="2004"/>
                    <a:pt x="3320" y="2004"/>
                  </a:cubicBezTo>
                  <a:cubicBezTo>
                    <a:pt x="2908" y="2004"/>
                    <a:pt x="2498" y="1950"/>
                    <a:pt x="2108" y="1859"/>
                  </a:cubicBezTo>
                  <a:cubicBezTo>
                    <a:pt x="1636" y="1720"/>
                    <a:pt x="1221" y="1498"/>
                    <a:pt x="832" y="1193"/>
                  </a:cubicBezTo>
                  <a:cubicBezTo>
                    <a:pt x="472" y="860"/>
                    <a:pt x="167" y="445"/>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4"/>
            <p:cNvSpPr/>
            <p:nvPr/>
          </p:nvSpPr>
          <p:spPr>
            <a:xfrm>
              <a:off x="1649175" y="2530100"/>
              <a:ext cx="299400" cy="757125"/>
            </a:xfrm>
            <a:custGeom>
              <a:rect b="b" l="l" r="r" t="t"/>
              <a:pathLst>
                <a:path extrusionOk="0" h="30285" w="11976">
                  <a:moveTo>
                    <a:pt x="5941" y="1"/>
                  </a:moveTo>
                  <a:cubicBezTo>
                    <a:pt x="0" y="1"/>
                    <a:pt x="374" y="9798"/>
                    <a:pt x="580" y="13845"/>
                  </a:cubicBezTo>
                  <a:cubicBezTo>
                    <a:pt x="830" y="18170"/>
                    <a:pt x="1773" y="22578"/>
                    <a:pt x="1495" y="26903"/>
                  </a:cubicBezTo>
                  <a:cubicBezTo>
                    <a:pt x="1468" y="27153"/>
                    <a:pt x="1468" y="27402"/>
                    <a:pt x="1523" y="27652"/>
                  </a:cubicBezTo>
                  <a:cubicBezTo>
                    <a:pt x="1634" y="28706"/>
                    <a:pt x="2327" y="29620"/>
                    <a:pt x="3297" y="30064"/>
                  </a:cubicBezTo>
                  <a:cubicBezTo>
                    <a:pt x="3436" y="30120"/>
                    <a:pt x="3547" y="30147"/>
                    <a:pt x="3686" y="30203"/>
                  </a:cubicBezTo>
                  <a:cubicBezTo>
                    <a:pt x="3912" y="30258"/>
                    <a:pt x="4134" y="30284"/>
                    <a:pt x="4351" y="30284"/>
                  </a:cubicBezTo>
                  <a:cubicBezTo>
                    <a:pt x="9149" y="30284"/>
                    <a:pt x="11573" y="17241"/>
                    <a:pt x="11865" y="11405"/>
                  </a:cubicBezTo>
                  <a:cubicBezTo>
                    <a:pt x="11976" y="8826"/>
                    <a:pt x="11837" y="5194"/>
                    <a:pt x="10700" y="2893"/>
                  </a:cubicBezTo>
                  <a:cubicBezTo>
                    <a:pt x="10257" y="1895"/>
                    <a:pt x="9480" y="1063"/>
                    <a:pt x="8482" y="564"/>
                  </a:cubicBezTo>
                  <a:cubicBezTo>
                    <a:pt x="8149" y="370"/>
                    <a:pt x="7789" y="259"/>
                    <a:pt x="7401" y="176"/>
                  </a:cubicBezTo>
                  <a:cubicBezTo>
                    <a:pt x="6876" y="57"/>
                    <a:pt x="6390" y="1"/>
                    <a:pt x="5941" y="1"/>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4"/>
            <p:cNvSpPr/>
            <p:nvPr/>
          </p:nvSpPr>
          <p:spPr>
            <a:xfrm>
              <a:off x="1682375" y="3122275"/>
              <a:ext cx="166400" cy="164975"/>
            </a:xfrm>
            <a:custGeom>
              <a:rect b="b" l="l" r="r" t="t"/>
              <a:pathLst>
                <a:path extrusionOk="0" h="6599" w="6656">
                  <a:moveTo>
                    <a:pt x="3550" y="0"/>
                  </a:moveTo>
                  <a:cubicBezTo>
                    <a:pt x="1748" y="56"/>
                    <a:pt x="278" y="1470"/>
                    <a:pt x="167" y="3272"/>
                  </a:cubicBezTo>
                  <a:cubicBezTo>
                    <a:pt x="1" y="5019"/>
                    <a:pt x="1332" y="6543"/>
                    <a:pt x="3106" y="6599"/>
                  </a:cubicBezTo>
                  <a:cubicBezTo>
                    <a:pt x="4908" y="6571"/>
                    <a:pt x="6378" y="5157"/>
                    <a:pt x="6489" y="3355"/>
                  </a:cubicBezTo>
                  <a:cubicBezTo>
                    <a:pt x="6655" y="1608"/>
                    <a:pt x="5297" y="56"/>
                    <a:pt x="3550" y="0"/>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4"/>
            <p:cNvSpPr/>
            <p:nvPr/>
          </p:nvSpPr>
          <p:spPr>
            <a:xfrm>
              <a:off x="1434925" y="3758575"/>
              <a:ext cx="230150" cy="208550"/>
            </a:xfrm>
            <a:custGeom>
              <a:rect b="b" l="l" r="r" t="t"/>
              <a:pathLst>
                <a:path extrusionOk="0" h="8342" w="9206">
                  <a:moveTo>
                    <a:pt x="1997" y="0"/>
                  </a:moveTo>
                  <a:cubicBezTo>
                    <a:pt x="1775" y="721"/>
                    <a:pt x="1470" y="1414"/>
                    <a:pt x="1138" y="2080"/>
                  </a:cubicBezTo>
                  <a:cubicBezTo>
                    <a:pt x="805" y="2717"/>
                    <a:pt x="1" y="3605"/>
                    <a:pt x="167" y="4353"/>
                  </a:cubicBezTo>
                  <a:cubicBezTo>
                    <a:pt x="389" y="5268"/>
                    <a:pt x="1554" y="5462"/>
                    <a:pt x="2441" y="5684"/>
                  </a:cubicBezTo>
                  <a:cubicBezTo>
                    <a:pt x="3578" y="5906"/>
                    <a:pt x="4603" y="7015"/>
                    <a:pt x="5740" y="7542"/>
                  </a:cubicBezTo>
                  <a:cubicBezTo>
                    <a:pt x="6341" y="7813"/>
                    <a:pt x="7267" y="8342"/>
                    <a:pt x="8045" y="8342"/>
                  </a:cubicBezTo>
                  <a:cubicBezTo>
                    <a:pt x="8379" y="8342"/>
                    <a:pt x="8687" y="8244"/>
                    <a:pt x="8929" y="7985"/>
                  </a:cubicBezTo>
                  <a:cubicBezTo>
                    <a:pt x="9206" y="7680"/>
                    <a:pt x="8762" y="7375"/>
                    <a:pt x="8596" y="7237"/>
                  </a:cubicBezTo>
                  <a:cubicBezTo>
                    <a:pt x="7653" y="6433"/>
                    <a:pt x="7016" y="5351"/>
                    <a:pt x="6350" y="4298"/>
                  </a:cubicBezTo>
                  <a:cubicBezTo>
                    <a:pt x="5990" y="3688"/>
                    <a:pt x="5324" y="2662"/>
                    <a:pt x="5602" y="1858"/>
                  </a:cubicBezTo>
                  <a:cubicBezTo>
                    <a:pt x="5990" y="638"/>
                    <a:pt x="2912" y="388"/>
                    <a:pt x="1997" y="0"/>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4"/>
            <p:cNvSpPr/>
            <p:nvPr/>
          </p:nvSpPr>
          <p:spPr>
            <a:xfrm>
              <a:off x="1480675" y="3735325"/>
              <a:ext cx="99150" cy="91575"/>
            </a:xfrm>
            <a:custGeom>
              <a:rect b="b" l="l" r="r" t="t"/>
              <a:pathLst>
                <a:path extrusionOk="0" h="3663" w="3966">
                  <a:moveTo>
                    <a:pt x="2048" y="1"/>
                  </a:moveTo>
                  <a:cubicBezTo>
                    <a:pt x="1355" y="1"/>
                    <a:pt x="692" y="419"/>
                    <a:pt x="417" y="1097"/>
                  </a:cubicBezTo>
                  <a:cubicBezTo>
                    <a:pt x="1" y="2012"/>
                    <a:pt x="389" y="3093"/>
                    <a:pt x="1276" y="3536"/>
                  </a:cubicBezTo>
                  <a:cubicBezTo>
                    <a:pt x="1493" y="3622"/>
                    <a:pt x="1716" y="3662"/>
                    <a:pt x="1934" y="3662"/>
                  </a:cubicBezTo>
                  <a:cubicBezTo>
                    <a:pt x="2640" y="3662"/>
                    <a:pt x="3302" y="3243"/>
                    <a:pt x="3577" y="2566"/>
                  </a:cubicBezTo>
                  <a:cubicBezTo>
                    <a:pt x="3966" y="1651"/>
                    <a:pt x="3577" y="570"/>
                    <a:pt x="2690" y="126"/>
                  </a:cubicBezTo>
                  <a:cubicBezTo>
                    <a:pt x="2480" y="41"/>
                    <a:pt x="2262" y="1"/>
                    <a:pt x="2048"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4"/>
            <p:cNvSpPr/>
            <p:nvPr/>
          </p:nvSpPr>
          <p:spPr>
            <a:xfrm>
              <a:off x="1465100" y="3073700"/>
              <a:ext cx="434975" cy="756950"/>
            </a:xfrm>
            <a:custGeom>
              <a:rect b="b" l="l" r="r" t="t"/>
              <a:pathLst>
                <a:path extrusionOk="0" h="30278" w="17399">
                  <a:moveTo>
                    <a:pt x="16435" y="1"/>
                  </a:moveTo>
                  <a:cubicBezTo>
                    <a:pt x="15099" y="1"/>
                    <a:pt x="12427" y="1505"/>
                    <a:pt x="10882" y="2165"/>
                  </a:cubicBezTo>
                  <a:cubicBezTo>
                    <a:pt x="7888" y="3939"/>
                    <a:pt x="5614" y="8542"/>
                    <a:pt x="4006" y="16749"/>
                  </a:cubicBezTo>
                  <a:cubicBezTo>
                    <a:pt x="3563" y="18856"/>
                    <a:pt x="2038" y="25344"/>
                    <a:pt x="790" y="27395"/>
                  </a:cubicBezTo>
                  <a:cubicBezTo>
                    <a:pt x="0" y="28881"/>
                    <a:pt x="1418" y="30278"/>
                    <a:pt x="2775" y="30278"/>
                  </a:cubicBezTo>
                  <a:cubicBezTo>
                    <a:pt x="3418" y="30278"/>
                    <a:pt x="4048" y="29964"/>
                    <a:pt x="4422" y="29197"/>
                  </a:cubicBezTo>
                  <a:cubicBezTo>
                    <a:pt x="4589" y="28809"/>
                    <a:pt x="16039" y="7960"/>
                    <a:pt x="17176" y="1250"/>
                  </a:cubicBezTo>
                  <a:cubicBezTo>
                    <a:pt x="17398" y="335"/>
                    <a:pt x="17065" y="1"/>
                    <a:pt x="16435" y="1"/>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4"/>
            <p:cNvSpPr/>
            <p:nvPr/>
          </p:nvSpPr>
          <p:spPr>
            <a:xfrm>
              <a:off x="1676150" y="3121775"/>
              <a:ext cx="177475" cy="166550"/>
            </a:xfrm>
            <a:custGeom>
              <a:rect b="b" l="l" r="r" t="t"/>
              <a:pathLst>
                <a:path extrusionOk="0" h="6662" w="7099">
                  <a:moveTo>
                    <a:pt x="3610" y="1"/>
                  </a:moveTo>
                  <a:cubicBezTo>
                    <a:pt x="2406" y="1"/>
                    <a:pt x="1239" y="753"/>
                    <a:pt x="721" y="2016"/>
                  </a:cubicBezTo>
                  <a:cubicBezTo>
                    <a:pt x="0" y="3735"/>
                    <a:pt x="721" y="5676"/>
                    <a:pt x="2274" y="6397"/>
                  </a:cubicBezTo>
                  <a:cubicBezTo>
                    <a:pt x="2668" y="6577"/>
                    <a:pt x="3079" y="6662"/>
                    <a:pt x="3486" y="6662"/>
                  </a:cubicBezTo>
                  <a:cubicBezTo>
                    <a:pt x="4708" y="6662"/>
                    <a:pt x="5885" y="5892"/>
                    <a:pt x="6405" y="4623"/>
                  </a:cubicBezTo>
                  <a:cubicBezTo>
                    <a:pt x="7098" y="2931"/>
                    <a:pt x="6405" y="963"/>
                    <a:pt x="4825" y="270"/>
                  </a:cubicBezTo>
                  <a:cubicBezTo>
                    <a:pt x="4432" y="87"/>
                    <a:pt x="4019" y="1"/>
                    <a:pt x="3610" y="1"/>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4"/>
            <p:cNvSpPr/>
            <p:nvPr/>
          </p:nvSpPr>
          <p:spPr>
            <a:xfrm>
              <a:off x="1480675" y="3735325"/>
              <a:ext cx="99150" cy="91575"/>
            </a:xfrm>
            <a:custGeom>
              <a:rect b="b" l="l" r="r" t="t"/>
              <a:pathLst>
                <a:path extrusionOk="0" h="3663" w="3966">
                  <a:moveTo>
                    <a:pt x="2048" y="1"/>
                  </a:moveTo>
                  <a:cubicBezTo>
                    <a:pt x="1355" y="1"/>
                    <a:pt x="692" y="419"/>
                    <a:pt x="417" y="1097"/>
                  </a:cubicBezTo>
                  <a:cubicBezTo>
                    <a:pt x="1" y="2012"/>
                    <a:pt x="389" y="3093"/>
                    <a:pt x="1276" y="3536"/>
                  </a:cubicBezTo>
                  <a:cubicBezTo>
                    <a:pt x="1493" y="3622"/>
                    <a:pt x="1716" y="3662"/>
                    <a:pt x="1934" y="3662"/>
                  </a:cubicBezTo>
                  <a:cubicBezTo>
                    <a:pt x="2640" y="3662"/>
                    <a:pt x="3302" y="3243"/>
                    <a:pt x="3577" y="2566"/>
                  </a:cubicBezTo>
                  <a:cubicBezTo>
                    <a:pt x="3966" y="1651"/>
                    <a:pt x="3577" y="570"/>
                    <a:pt x="2690" y="126"/>
                  </a:cubicBezTo>
                  <a:cubicBezTo>
                    <a:pt x="2480" y="41"/>
                    <a:pt x="2262" y="1"/>
                    <a:pt x="2048" y="1"/>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4"/>
            <p:cNvSpPr/>
            <p:nvPr/>
          </p:nvSpPr>
          <p:spPr>
            <a:xfrm>
              <a:off x="1780125" y="3196425"/>
              <a:ext cx="55475" cy="13025"/>
            </a:xfrm>
            <a:custGeom>
              <a:rect b="b" l="l" r="r" t="t"/>
              <a:pathLst>
                <a:path extrusionOk="0" h="521" w="2219">
                  <a:moveTo>
                    <a:pt x="0" y="1"/>
                  </a:moveTo>
                  <a:cubicBezTo>
                    <a:pt x="278" y="278"/>
                    <a:pt x="666" y="444"/>
                    <a:pt x="1054" y="500"/>
                  </a:cubicBezTo>
                  <a:cubicBezTo>
                    <a:pt x="1151" y="514"/>
                    <a:pt x="1248" y="521"/>
                    <a:pt x="1348" y="521"/>
                  </a:cubicBezTo>
                  <a:cubicBezTo>
                    <a:pt x="1449" y="521"/>
                    <a:pt x="1553" y="514"/>
                    <a:pt x="1664" y="500"/>
                  </a:cubicBezTo>
                  <a:cubicBezTo>
                    <a:pt x="1858" y="472"/>
                    <a:pt x="2052" y="417"/>
                    <a:pt x="2218" y="334"/>
                  </a:cubicBezTo>
                  <a:lnTo>
                    <a:pt x="2218" y="334"/>
                  </a:lnTo>
                  <a:cubicBezTo>
                    <a:pt x="2058" y="345"/>
                    <a:pt x="1902" y="352"/>
                    <a:pt x="1746" y="352"/>
                  </a:cubicBezTo>
                  <a:cubicBezTo>
                    <a:pt x="1527" y="352"/>
                    <a:pt x="1309" y="338"/>
                    <a:pt x="1082" y="306"/>
                  </a:cubicBezTo>
                  <a:cubicBezTo>
                    <a:pt x="887" y="278"/>
                    <a:pt x="721" y="250"/>
                    <a:pt x="527" y="195"/>
                  </a:cubicBezTo>
                  <a:cubicBezTo>
                    <a:pt x="361" y="139"/>
                    <a:pt x="167" y="56"/>
                    <a:pt x="0"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4"/>
            <p:cNvSpPr/>
            <p:nvPr/>
          </p:nvSpPr>
          <p:spPr>
            <a:xfrm>
              <a:off x="1417600" y="3759000"/>
              <a:ext cx="248175" cy="222925"/>
            </a:xfrm>
            <a:custGeom>
              <a:rect b="b" l="l" r="r" t="t"/>
              <a:pathLst>
                <a:path extrusionOk="0" h="8917" w="9927">
                  <a:moveTo>
                    <a:pt x="2324" y="0"/>
                  </a:moveTo>
                  <a:cubicBezTo>
                    <a:pt x="2252" y="0"/>
                    <a:pt x="2179" y="13"/>
                    <a:pt x="2108" y="39"/>
                  </a:cubicBezTo>
                  <a:cubicBezTo>
                    <a:pt x="1831" y="66"/>
                    <a:pt x="1581" y="261"/>
                    <a:pt x="1470" y="510"/>
                  </a:cubicBezTo>
                  <a:cubicBezTo>
                    <a:pt x="999" y="1425"/>
                    <a:pt x="583" y="2368"/>
                    <a:pt x="250" y="3366"/>
                  </a:cubicBezTo>
                  <a:cubicBezTo>
                    <a:pt x="223" y="3449"/>
                    <a:pt x="195" y="3560"/>
                    <a:pt x="167" y="3643"/>
                  </a:cubicBezTo>
                  <a:cubicBezTo>
                    <a:pt x="1" y="4253"/>
                    <a:pt x="56" y="4863"/>
                    <a:pt x="639" y="5196"/>
                  </a:cubicBezTo>
                  <a:cubicBezTo>
                    <a:pt x="2025" y="5972"/>
                    <a:pt x="7348" y="8356"/>
                    <a:pt x="7487" y="8412"/>
                  </a:cubicBezTo>
                  <a:cubicBezTo>
                    <a:pt x="7986" y="8689"/>
                    <a:pt x="8568" y="8855"/>
                    <a:pt x="9150" y="8911"/>
                  </a:cubicBezTo>
                  <a:cubicBezTo>
                    <a:pt x="9181" y="8915"/>
                    <a:pt x="9211" y="8917"/>
                    <a:pt x="9241" y="8917"/>
                  </a:cubicBezTo>
                  <a:cubicBezTo>
                    <a:pt x="9617" y="8917"/>
                    <a:pt x="9927" y="8605"/>
                    <a:pt x="9927" y="8245"/>
                  </a:cubicBezTo>
                  <a:cubicBezTo>
                    <a:pt x="9927" y="8079"/>
                    <a:pt x="9927" y="7941"/>
                    <a:pt x="9871" y="7802"/>
                  </a:cubicBezTo>
                  <a:cubicBezTo>
                    <a:pt x="9649" y="7331"/>
                    <a:pt x="9372" y="6859"/>
                    <a:pt x="9012" y="6443"/>
                  </a:cubicBezTo>
                  <a:cubicBezTo>
                    <a:pt x="8679" y="5944"/>
                    <a:pt x="8318" y="5417"/>
                    <a:pt x="7958" y="4891"/>
                  </a:cubicBezTo>
                  <a:cubicBezTo>
                    <a:pt x="7653" y="4336"/>
                    <a:pt x="7293" y="3809"/>
                    <a:pt x="6849" y="3310"/>
                  </a:cubicBezTo>
                  <a:cubicBezTo>
                    <a:pt x="6516" y="2950"/>
                    <a:pt x="5851" y="3089"/>
                    <a:pt x="5407" y="3005"/>
                  </a:cubicBezTo>
                  <a:cubicBezTo>
                    <a:pt x="5019" y="2950"/>
                    <a:pt x="4631" y="2784"/>
                    <a:pt x="4298" y="2534"/>
                  </a:cubicBezTo>
                  <a:cubicBezTo>
                    <a:pt x="3661" y="2035"/>
                    <a:pt x="3356" y="1203"/>
                    <a:pt x="2995" y="510"/>
                  </a:cubicBezTo>
                  <a:cubicBezTo>
                    <a:pt x="2967" y="455"/>
                    <a:pt x="2940" y="399"/>
                    <a:pt x="2884" y="344"/>
                  </a:cubicBezTo>
                  <a:cubicBezTo>
                    <a:pt x="2778" y="131"/>
                    <a:pt x="2558" y="0"/>
                    <a:pt x="23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4"/>
            <p:cNvSpPr/>
            <p:nvPr/>
          </p:nvSpPr>
          <p:spPr>
            <a:xfrm>
              <a:off x="1417600" y="3850075"/>
              <a:ext cx="248175" cy="131875"/>
            </a:xfrm>
            <a:custGeom>
              <a:rect b="b" l="l" r="r" t="t"/>
              <a:pathLst>
                <a:path extrusionOk="0" h="5275" w="9927">
                  <a:moveTo>
                    <a:pt x="167" y="0"/>
                  </a:moveTo>
                  <a:cubicBezTo>
                    <a:pt x="1" y="610"/>
                    <a:pt x="56" y="1220"/>
                    <a:pt x="639" y="1553"/>
                  </a:cubicBezTo>
                  <a:cubicBezTo>
                    <a:pt x="2025" y="2329"/>
                    <a:pt x="7348" y="4713"/>
                    <a:pt x="7487" y="4769"/>
                  </a:cubicBezTo>
                  <a:cubicBezTo>
                    <a:pt x="7986" y="5046"/>
                    <a:pt x="8568" y="5212"/>
                    <a:pt x="9150" y="5268"/>
                  </a:cubicBezTo>
                  <a:cubicBezTo>
                    <a:pt x="9183" y="5272"/>
                    <a:pt x="9216" y="5274"/>
                    <a:pt x="9248" y="5274"/>
                  </a:cubicBezTo>
                  <a:cubicBezTo>
                    <a:pt x="9621" y="5274"/>
                    <a:pt x="9927" y="4985"/>
                    <a:pt x="9927" y="4602"/>
                  </a:cubicBezTo>
                  <a:lnTo>
                    <a:pt x="9012" y="4159"/>
                  </a:lnTo>
                  <a:lnTo>
                    <a:pt x="5047" y="2301"/>
                  </a:lnTo>
                  <a:lnTo>
                    <a:pt x="306" y="83"/>
                  </a:lnTo>
                  <a:lnTo>
                    <a:pt x="1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4"/>
            <p:cNvSpPr/>
            <p:nvPr/>
          </p:nvSpPr>
          <p:spPr>
            <a:xfrm>
              <a:off x="1589500" y="3796700"/>
              <a:ext cx="35375" cy="58925"/>
            </a:xfrm>
            <a:custGeom>
              <a:rect b="b" l="l" r="r" t="t"/>
              <a:pathLst>
                <a:path extrusionOk="0" h="2357" w="1415">
                  <a:moveTo>
                    <a:pt x="999" y="0"/>
                  </a:moveTo>
                  <a:cubicBezTo>
                    <a:pt x="749" y="0"/>
                    <a:pt x="500" y="139"/>
                    <a:pt x="361" y="361"/>
                  </a:cubicBezTo>
                  <a:cubicBezTo>
                    <a:pt x="223" y="555"/>
                    <a:pt x="139" y="776"/>
                    <a:pt x="112" y="1026"/>
                  </a:cubicBezTo>
                  <a:cubicBezTo>
                    <a:pt x="1" y="1497"/>
                    <a:pt x="112" y="1969"/>
                    <a:pt x="389" y="2357"/>
                  </a:cubicBezTo>
                  <a:cubicBezTo>
                    <a:pt x="195" y="1941"/>
                    <a:pt x="139" y="1497"/>
                    <a:pt x="250" y="1054"/>
                  </a:cubicBezTo>
                  <a:cubicBezTo>
                    <a:pt x="306" y="832"/>
                    <a:pt x="389" y="638"/>
                    <a:pt x="500" y="472"/>
                  </a:cubicBezTo>
                  <a:cubicBezTo>
                    <a:pt x="638" y="305"/>
                    <a:pt x="805" y="194"/>
                    <a:pt x="999" y="167"/>
                  </a:cubicBezTo>
                  <a:cubicBezTo>
                    <a:pt x="1193" y="167"/>
                    <a:pt x="1304" y="361"/>
                    <a:pt x="1276" y="555"/>
                  </a:cubicBezTo>
                  <a:cubicBezTo>
                    <a:pt x="1248" y="776"/>
                    <a:pt x="1165" y="971"/>
                    <a:pt x="1082" y="1165"/>
                  </a:cubicBezTo>
                  <a:cubicBezTo>
                    <a:pt x="888" y="1581"/>
                    <a:pt x="611" y="1941"/>
                    <a:pt x="389" y="2357"/>
                  </a:cubicBezTo>
                  <a:cubicBezTo>
                    <a:pt x="666" y="1996"/>
                    <a:pt x="943" y="1636"/>
                    <a:pt x="1193" y="1248"/>
                  </a:cubicBezTo>
                  <a:cubicBezTo>
                    <a:pt x="1304" y="1026"/>
                    <a:pt x="1387" y="804"/>
                    <a:pt x="1415" y="582"/>
                  </a:cubicBezTo>
                  <a:cubicBezTo>
                    <a:pt x="1415" y="444"/>
                    <a:pt x="1415" y="305"/>
                    <a:pt x="1332" y="194"/>
                  </a:cubicBezTo>
                  <a:cubicBezTo>
                    <a:pt x="1276" y="56"/>
                    <a:pt x="1138" y="0"/>
                    <a:pt x="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4"/>
            <p:cNvSpPr/>
            <p:nvPr/>
          </p:nvSpPr>
          <p:spPr>
            <a:xfrm>
              <a:off x="1598525" y="3832050"/>
              <a:ext cx="59625" cy="31200"/>
            </a:xfrm>
            <a:custGeom>
              <a:rect b="b" l="l" r="r" t="t"/>
              <a:pathLst>
                <a:path extrusionOk="0" h="1248" w="2385">
                  <a:moveTo>
                    <a:pt x="1802" y="0"/>
                  </a:moveTo>
                  <a:cubicBezTo>
                    <a:pt x="1553" y="28"/>
                    <a:pt x="1331" y="83"/>
                    <a:pt x="1137" y="194"/>
                  </a:cubicBezTo>
                  <a:cubicBezTo>
                    <a:pt x="915" y="277"/>
                    <a:pt x="721" y="416"/>
                    <a:pt x="555" y="527"/>
                  </a:cubicBezTo>
                  <a:cubicBezTo>
                    <a:pt x="388" y="666"/>
                    <a:pt x="194" y="804"/>
                    <a:pt x="0" y="915"/>
                  </a:cubicBezTo>
                  <a:cubicBezTo>
                    <a:pt x="416" y="777"/>
                    <a:pt x="777" y="472"/>
                    <a:pt x="1192" y="333"/>
                  </a:cubicBezTo>
                  <a:cubicBezTo>
                    <a:pt x="1386" y="250"/>
                    <a:pt x="1608" y="194"/>
                    <a:pt x="1802" y="167"/>
                  </a:cubicBezTo>
                  <a:cubicBezTo>
                    <a:pt x="2024" y="167"/>
                    <a:pt x="2218" y="222"/>
                    <a:pt x="2218" y="416"/>
                  </a:cubicBezTo>
                  <a:cubicBezTo>
                    <a:pt x="2163" y="610"/>
                    <a:pt x="2052" y="777"/>
                    <a:pt x="1886" y="860"/>
                  </a:cubicBezTo>
                  <a:cubicBezTo>
                    <a:pt x="1691" y="971"/>
                    <a:pt x="1497" y="1026"/>
                    <a:pt x="1276" y="1081"/>
                  </a:cubicBezTo>
                  <a:cubicBezTo>
                    <a:pt x="1151" y="1106"/>
                    <a:pt x="1024" y="1119"/>
                    <a:pt x="895" y="1119"/>
                  </a:cubicBezTo>
                  <a:cubicBezTo>
                    <a:pt x="596" y="1119"/>
                    <a:pt x="291" y="1051"/>
                    <a:pt x="0" y="915"/>
                  </a:cubicBezTo>
                  <a:lnTo>
                    <a:pt x="0" y="915"/>
                  </a:lnTo>
                  <a:cubicBezTo>
                    <a:pt x="304" y="1132"/>
                    <a:pt x="658" y="1247"/>
                    <a:pt x="1011" y="1247"/>
                  </a:cubicBezTo>
                  <a:cubicBezTo>
                    <a:pt x="1109" y="1247"/>
                    <a:pt x="1207" y="1238"/>
                    <a:pt x="1303" y="1220"/>
                  </a:cubicBezTo>
                  <a:cubicBezTo>
                    <a:pt x="1525" y="1192"/>
                    <a:pt x="1747" y="1109"/>
                    <a:pt x="1969" y="998"/>
                  </a:cubicBezTo>
                  <a:cubicBezTo>
                    <a:pt x="2191" y="887"/>
                    <a:pt x="2357" y="666"/>
                    <a:pt x="2385" y="416"/>
                  </a:cubicBezTo>
                  <a:cubicBezTo>
                    <a:pt x="2385" y="250"/>
                    <a:pt x="2301" y="111"/>
                    <a:pt x="2163" y="56"/>
                  </a:cubicBezTo>
                  <a:cubicBezTo>
                    <a:pt x="2052" y="0"/>
                    <a:pt x="1913" y="0"/>
                    <a:pt x="18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4"/>
            <p:cNvSpPr/>
            <p:nvPr/>
          </p:nvSpPr>
          <p:spPr>
            <a:xfrm>
              <a:off x="1468900" y="3775200"/>
              <a:ext cx="106775" cy="82525"/>
            </a:xfrm>
            <a:custGeom>
              <a:rect b="b" l="l" r="r" t="t"/>
              <a:pathLst>
                <a:path extrusionOk="0" h="3301" w="4271">
                  <a:moveTo>
                    <a:pt x="28" y="1"/>
                  </a:moveTo>
                  <a:lnTo>
                    <a:pt x="28" y="1"/>
                  </a:lnTo>
                  <a:cubicBezTo>
                    <a:pt x="1" y="500"/>
                    <a:pt x="111" y="999"/>
                    <a:pt x="361" y="1470"/>
                  </a:cubicBezTo>
                  <a:cubicBezTo>
                    <a:pt x="610" y="1914"/>
                    <a:pt x="971" y="2274"/>
                    <a:pt x="1387" y="2579"/>
                  </a:cubicBezTo>
                  <a:cubicBezTo>
                    <a:pt x="1803" y="2829"/>
                    <a:pt x="2274" y="3023"/>
                    <a:pt x="2773" y="3134"/>
                  </a:cubicBezTo>
                  <a:cubicBezTo>
                    <a:pt x="3023" y="3189"/>
                    <a:pt x="3272" y="3245"/>
                    <a:pt x="3522" y="3272"/>
                  </a:cubicBezTo>
                  <a:cubicBezTo>
                    <a:pt x="3771" y="3300"/>
                    <a:pt x="4021" y="3300"/>
                    <a:pt x="4270" y="3300"/>
                  </a:cubicBezTo>
                  <a:cubicBezTo>
                    <a:pt x="4021" y="3245"/>
                    <a:pt x="3771" y="3217"/>
                    <a:pt x="3522" y="3189"/>
                  </a:cubicBezTo>
                  <a:cubicBezTo>
                    <a:pt x="3272" y="3134"/>
                    <a:pt x="3050" y="3078"/>
                    <a:pt x="2801" y="3023"/>
                  </a:cubicBezTo>
                  <a:cubicBezTo>
                    <a:pt x="2329" y="2884"/>
                    <a:pt x="1886" y="2690"/>
                    <a:pt x="1470" y="2413"/>
                  </a:cubicBezTo>
                  <a:cubicBezTo>
                    <a:pt x="1054" y="2163"/>
                    <a:pt x="721" y="1803"/>
                    <a:pt x="472" y="1387"/>
                  </a:cubicBezTo>
                  <a:cubicBezTo>
                    <a:pt x="222" y="971"/>
                    <a:pt x="84" y="472"/>
                    <a:pt x="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4"/>
            <p:cNvSpPr/>
            <p:nvPr/>
          </p:nvSpPr>
          <p:spPr>
            <a:xfrm>
              <a:off x="1490400" y="1902250"/>
              <a:ext cx="700075" cy="1365425"/>
            </a:xfrm>
            <a:custGeom>
              <a:rect b="b" l="l" r="r" t="t"/>
              <a:pathLst>
                <a:path extrusionOk="0" h="54617" w="28003">
                  <a:moveTo>
                    <a:pt x="11994" y="1"/>
                  </a:moveTo>
                  <a:cubicBezTo>
                    <a:pt x="10274" y="1"/>
                    <a:pt x="8527" y="229"/>
                    <a:pt x="6848" y="642"/>
                  </a:cubicBezTo>
                  <a:lnTo>
                    <a:pt x="6820" y="642"/>
                  </a:lnTo>
                  <a:cubicBezTo>
                    <a:pt x="4852" y="1113"/>
                    <a:pt x="2994" y="1862"/>
                    <a:pt x="1248" y="2860"/>
                  </a:cubicBezTo>
                  <a:cubicBezTo>
                    <a:pt x="0" y="3581"/>
                    <a:pt x="139" y="4995"/>
                    <a:pt x="638" y="6215"/>
                  </a:cubicBezTo>
                  <a:lnTo>
                    <a:pt x="665" y="6270"/>
                  </a:lnTo>
                  <a:cubicBezTo>
                    <a:pt x="665" y="6298"/>
                    <a:pt x="693" y="6326"/>
                    <a:pt x="693" y="6353"/>
                  </a:cubicBezTo>
                  <a:cubicBezTo>
                    <a:pt x="2079" y="9431"/>
                    <a:pt x="3466" y="12619"/>
                    <a:pt x="4242" y="15364"/>
                  </a:cubicBezTo>
                  <a:cubicBezTo>
                    <a:pt x="4325" y="15641"/>
                    <a:pt x="4381" y="15919"/>
                    <a:pt x="4464" y="16196"/>
                  </a:cubicBezTo>
                  <a:cubicBezTo>
                    <a:pt x="4519" y="16362"/>
                    <a:pt x="4547" y="16556"/>
                    <a:pt x="4602" y="16750"/>
                  </a:cubicBezTo>
                  <a:cubicBezTo>
                    <a:pt x="4658" y="16917"/>
                    <a:pt x="4713" y="17194"/>
                    <a:pt x="4769" y="17416"/>
                  </a:cubicBezTo>
                  <a:lnTo>
                    <a:pt x="4824" y="17693"/>
                  </a:lnTo>
                  <a:lnTo>
                    <a:pt x="4824" y="17749"/>
                  </a:lnTo>
                  <a:cubicBezTo>
                    <a:pt x="4852" y="17859"/>
                    <a:pt x="4880" y="17943"/>
                    <a:pt x="4907" y="18054"/>
                  </a:cubicBezTo>
                  <a:cubicBezTo>
                    <a:pt x="4907" y="18164"/>
                    <a:pt x="4935" y="18220"/>
                    <a:pt x="4935" y="18303"/>
                  </a:cubicBezTo>
                  <a:cubicBezTo>
                    <a:pt x="4963" y="18358"/>
                    <a:pt x="4963" y="18414"/>
                    <a:pt x="4963" y="18469"/>
                  </a:cubicBezTo>
                  <a:lnTo>
                    <a:pt x="5018" y="18691"/>
                  </a:lnTo>
                  <a:cubicBezTo>
                    <a:pt x="5018" y="18774"/>
                    <a:pt x="5046" y="18885"/>
                    <a:pt x="5074" y="18996"/>
                  </a:cubicBezTo>
                  <a:cubicBezTo>
                    <a:pt x="5074" y="19079"/>
                    <a:pt x="5102" y="19190"/>
                    <a:pt x="5102" y="19301"/>
                  </a:cubicBezTo>
                  <a:cubicBezTo>
                    <a:pt x="5129" y="19384"/>
                    <a:pt x="5129" y="19523"/>
                    <a:pt x="5157" y="19634"/>
                  </a:cubicBezTo>
                  <a:lnTo>
                    <a:pt x="5185" y="19911"/>
                  </a:lnTo>
                  <a:cubicBezTo>
                    <a:pt x="5185" y="20105"/>
                    <a:pt x="5212" y="20299"/>
                    <a:pt x="5212" y="20493"/>
                  </a:cubicBezTo>
                  <a:lnTo>
                    <a:pt x="5212" y="20660"/>
                  </a:lnTo>
                  <a:lnTo>
                    <a:pt x="5212" y="20992"/>
                  </a:lnTo>
                  <a:lnTo>
                    <a:pt x="5212" y="21270"/>
                  </a:lnTo>
                  <a:lnTo>
                    <a:pt x="5212" y="21824"/>
                  </a:lnTo>
                  <a:lnTo>
                    <a:pt x="5212" y="22046"/>
                  </a:lnTo>
                  <a:cubicBezTo>
                    <a:pt x="5185" y="23100"/>
                    <a:pt x="5046" y="24181"/>
                    <a:pt x="4852" y="25207"/>
                  </a:cubicBezTo>
                  <a:cubicBezTo>
                    <a:pt x="4464" y="27342"/>
                    <a:pt x="4048" y="29449"/>
                    <a:pt x="3660" y="31556"/>
                  </a:cubicBezTo>
                  <a:cubicBezTo>
                    <a:pt x="2384" y="39014"/>
                    <a:pt x="3022" y="46666"/>
                    <a:pt x="5490" y="53792"/>
                  </a:cubicBezTo>
                  <a:cubicBezTo>
                    <a:pt x="5601" y="54208"/>
                    <a:pt x="5961" y="54513"/>
                    <a:pt x="6405" y="54540"/>
                  </a:cubicBezTo>
                  <a:cubicBezTo>
                    <a:pt x="6795" y="54591"/>
                    <a:pt x="7194" y="54617"/>
                    <a:pt x="7596" y="54617"/>
                  </a:cubicBezTo>
                  <a:cubicBezTo>
                    <a:pt x="10050" y="54617"/>
                    <a:pt x="12631" y="53669"/>
                    <a:pt x="14251" y="51740"/>
                  </a:cubicBezTo>
                  <a:cubicBezTo>
                    <a:pt x="14348" y="51615"/>
                    <a:pt x="14403" y="51567"/>
                    <a:pt x="14469" y="51567"/>
                  </a:cubicBezTo>
                  <a:cubicBezTo>
                    <a:pt x="14535" y="51567"/>
                    <a:pt x="14611" y="51615"/>
                    <a:pt x="14750" y="51685"/>
                  </a:cubicBezTo>
                  <a:cubicBezTo>
                    <a:pt x="14944" y="51768"/>
                    <a:pt x="15166" y="51851"/>
                    <a:pt x="15360" y="51934"/>
                  </a:cubicBezTo>
                  <a:cubicBezTo>
                    <a:pt x="16662" y="52428"/>
                    <a:pt x="18045" y="52658"/>
                    <a:pt x="19435" y="52658"/>
                  </a:cubicBezTo>
                  <a:cubicBezTo>
                    <a:pt x="21479" y="52658"/>
                    <a:pt x="23537" y="52160"/>
                    <a:pt x="25369" y="51269"/>
                  </a:cubicBezTo>
                  <a:cubicBezTo>
                    <a:pt x="25674" y="51130"/>
                    <a:pt x="25951" y="50964"/>
                    <a:pt x="26228" y="50797"/>
                  </a:cubicBezTo>
                  <a:cubicBezTo>
                    <a:pt x="27559" y="50049"/>
                    <a:pt x="27809" y="49716"/>
                    <a:pt x="27864" y="48635"/>
                  </a:cubicBezTo>
                  <a:cubicBezTo>
                    <a:pt x="28003" y="45363"/>
                    <a:pt x="27615" y="39319"/>
                    <a:pt x="26755" y="34911"/>
                  </a:cubicBezTo>
                  <a:cubicBezTo>
                    <a:pt x="26256" y="32055"/>
                    <a:pt x="25341" y="29282"/>
                    <a:pt x="24066" y="26676"/>
                  </a:cubicBezTo>
                  <a:cubicBezTo>
                    <a:pt x="23234" y="25013"/>
                    <a:pt x="22180" y="23488"/>
                    <a:pt x="21265" y="21880"/>
                  </a:cubicBezTo>
                  <a:cubicBezTo>
                    <a:pt x="20739" y="20992"/>
                    <a:pt x="20323" y="20050"/>
                    <a:pt x="20046" y="19052"/>
                  </a:cubicBezTo>
                  <a:cubicBezTo>
                    <a:pt x="19962" y="18691"/>
                    <a:pt x="19879" y="18358"/>
                    <a:pt x="19824" y="17970"/>
                  </a:cubicBezTo>
                  <a:cubicBezTo>
                    <a:pt x="19630" y="16556"/>
                    <a:pt x="19602" y="15115"/>
                    <a:pt x="19685" y="13701"/>
                  </a:cubicBezTo>
                  <a:cubicBezTo>
                    <a:pt x="19768" y="11483"/>
                    <a:pt x="19935" y="9070"/>
                    <a:pt x="19685" y="6908"/>
                  </a:cubicBezTo>
                  <a:cubicBezTo>
                    <a:pt x="19491" y="5133"/>
                    <a:pt x="19075" y="2638"/>
                    <a:pt x="17938" y="1280"/>
                  </a:cubicBezTo>
                  <a:cubicBezTo>
                    <a:pt x="17772" y="1058"/>
                    <a:pt x="17550" y="919"/>
                    <a:pt x="17301" y="836"/>
                  </a:cubicBezTo>
                  <a:lnTo>
                    <a:pt x="17051" y="753"/>
                  </a:lnTo>
                  <a:cubicBezTo>
                    <a:pt x="15459" y="236"/>
                    <a:pt x="13740" y="1"/>
                    <a:pt x="11994" y="1"/>
                  </a:cubicBezTo>
                  <a:close/>
                </a:path>
              </a:pathLst>
            </a:custGeom>
            <a:solidFill>
              <a:srgbClr val="E69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4"/>
            <p:cNvSpPr/>
            <p:nvPr/>
          </p:nvSpPr>
          <p:spPr>
            <a:xfrm>
              <a:off x="1490400" y="1897500"/>
              <a:ext cx="700075" cy="1377275"/>
            </a:xfrm>
            <a:custGeom>
              <a:rect b="b" l="l" r="r" t="t"/>
              <a:pathLst>
                <a:path extrusionOk="0" h="55091" w="28003">
                  <a:moveTo>
                    <a:pt x="638" y="6405"/>
                  </a:moveTo>
                  <a:lnTo>
                    <a:pt x="665" y="6460"/>
                  </a:lnTo>
                  <a:cubicBezTo>
                    <a:pt x="665" y="6488"/>
                    <a:pt x="693" y="6516"/>
                    <a:pt x="693" y="6543"/>
                  </a:cubicBezTo>
                  <a:lnTo>
                    <a:pt x="693" y="6543"/>
                  </a:lnTo>
                  <a:cubicBezTo>
                    <a:pt x="2079" y="9593"/>
                    <a:pt x="3466" y="12809"/>
                    <a:pt x="4242" y="15554"/>
                  </a:cubicBezTo>
                  <a:cubicBezTo>
                    <a:pt x="4325" y="15831"/>
                    <a:pt x="4381" y="16109"/>
                    <a:pt x="4464" y="16358"/>
                  </a:cubicBezTo>
                  <a:cubicBezTo>
                    <a:pt x="4519" y="16552"/>
                    <a:pt x="4547" y="16746"/>
                    <a:pt x="4602" y="16940"/>
                  </a:cubicBezTo>
                  <a:cubicBezTo>
                    <a:pt x="4658" y="17107"/>
                    <a:pt x="4713" y="17384"/>
                    <a:pt x="4769" y="17606"/>
                  </a:cubicBezTo>
                  <a:lnTo>
                    <a:pt x="4824" y="17883"/>
                  </a:lnTo>
                  <a:lnTo>
                    <a:pt x="4824" y="17939"/>
                  </a:lnTo>
                  <a:cubicBezTo>
                    <a:pt x="4852" y="18049"/>
                    <a:pt x="4880" y="18133"/>
                    <a:pt x="4907" y="18244"/>
                  </a:cubicBezTo>
                  <a:cubicBezTo>
                    <a:pt x="4907" y="18354"/>
                    <a:pt x="4935" y="18410"/>
                    <a:pt x="4935" y="18493"/>
                  </a:cubicBezTo>
                  <a:cubicBezTo>
                    <a:pt x="4963" y="18548"/>
                    <a:pt x="4963" y="18604"/>
                    <a:pt x="4963" y="18659"/>
                  </a:cubicBezTo>
                  <a:lnTo>
                    <a:pt x="5018" y="18881"/>
                  </a:lnTo>
                  <a:cubicBezTo>
                    <a:pt x="5018" y="18964"/>
                    <a:pt x="5046" y="19075"/>
                    <a:pt x="5074" y="19186"/>
                  </a:cubicBezTo>
                  <a:cubicBezTo>
                    <a:pt x="5074" y="19269"/>
                    <a:pt x="5102" y="19380"/>
                    <a:pt x="5102" y="19463"/>
                  </a:cubicBezTo>
                  <a:cubicBezTo>
                    <a:pt x="5129" y="19574"/>
                    <a:pt x="5129" y="19713"/>
                    <a:pt x="5157" y="19824"/>
                  </a:cubicBezTo>
                  <a:lnTo>
                    <a:pt x="5185" y="20101"/>
                  </a:lnTo>
                  <a:cubicBezTo>
                    <a:pt x="5185" y="20295"/>
                    <a:pt x="5212" y="20489"/>
                    <a:pt x="5212" y="20656"/>
                  </a:cubicBezTo>
                  <a:lnTo>
                    <a:pt x="5212" y="20850"/>
                  </a:lnTo>
                  <a:lnTo>
                    <a:pt x="5212" y="21182"/>
                  </a:lnTo>
                  <a:lnTo>
                    <a:pt x="5212" y="21460"/>
                  </a:lnTo>
                  <a:lnTo>
                    <a:pt x="5212" y="22014"/>
                  </a:lnTo>
                  <a:lnTo>
                    <a:pt x="5212" y="22236"/>
                  </a:lnTo>
                  <a:cubicBezTo>
                    <a:pt x="5185" y="23290"/>
                    <a:pt x="5046" y="24371"/>
                    <a:pt x="4852" y="25397"/>
                  </a:cubicBezTo>
                  <a:cubicBezTo>
                    <a:pt x="4464" y="27532"/>
                    <a:pt x="4048" y="29639"/>
                    <a:pt x="3660" y="31746"/>
                  </a:cubicBezTo>
                  <a:cubicBezTo>
                    <a:pt x="2384" y="39176"/>
                    <a:pt x="3022" y="46829"/>
                    <a:pt x="5490" y="53982"/>
                  </a:cubicBezTo>
                  <a:cubicBezTo>
                    <a:pt x="5601" y="54398"/>
                    <a:pt x="5961" y="54703"/>
                    <a:pt x="6405" y="54730"/>
                  </a:cubicBezTo>
                  <a:cubicBezTo>
                    <a:pt x="9177" y="55091"/>
                    <a:pt x="12366" y="54176"/>
                    <a:pt x="14251" y="51930"/>
                  </a:cubicBezTo>
                  <a:cubicBezTo>
                    <a:pt x="14445" y="51681"/>
                    <a:pt x="14473" y="51736"/>
                    <a:pt x="14750" y="51875"/>
                  </a:cubicBezTo>
                  <a:cubicBezTo>
                    <a:pt x="14944" y="51958"/>
                    <a:pt x="15166" y="52041"/>
                    <a:pt x="15360" y="52124"/>
                  </a:cubicBezTo>
                  <a:cubicBezTo>
                    <a:pt x="18576" y="53344"/>
                    <a:pt x="22291" y="52928"/>
                    <a:pt x="25369" y="51459"/>
                  </a:cubicBezTo>
                  <a:cubicBezTo>
                    <a:pt x="25674" y="51292"/>
                    <a:pt x="25951" y="51154"/>
                    <a:pt x="26228" y="50987"/>
                  </a:cubicBezTo>
                  <a:cubicBezTo>
                    <a:pt x="27559" y="50239"/>
                    <a:pt x="27809" y="49906"/>
                    <a:pt x="27864" y="48825"/>
                  </a:cubicBezTo>
                  <a:cubicBezTo>
                    <a:pt x="28003" y="45525"/>
                    <a:pt x="27615" y="39509"/>
                    <a:pt x="26755" y="35101"/>
                  </a:cubicBezTo>
                  <a:cubicBezTo>
                    <a:pt x="26256" y="32245"/>
                    <a:pt x="25341" y="29472"/>
                    <a:pt x="24066" y="26866"/>
                  </a:cubicBezTo>
                  <a:cubicBezTo>
                    <a:pt x="23234" y="25203"/>
                    <a:pt x="22180" y="23678"/>
                    <a:pt x="21265" y="22070"/>
                  </a:cubicBezTo>
                  <a:cubicBezTo>
                    <a:pt x="20739" y="21182"/>
                    <a:pt x="20323" y="20240"/>
                    <a:pt x="20046" y="19214"/>
                  </a:cubicBezTo>
                  <a:cubicBezTo>
                    <a:pt x="19962" y="18881"/>
                    <a:pt x="19879" y="18521"/>
                    <a:pt x="19824" y="18160"/>
                  </a:cubicBezTo>
                  <a:cubicBezTo>
                    <a:pt x="19630" y="16746"/>
                    <a:pt x="19602" y="15305"/>
                    <a:pt x="19685" y="13891"/>
                  </a:cubicBezTo>
                  <a:cubicBezTo>
                    <a:pt x="19768" y="11673"/>
                    <a:pt x="19935" y="9233"/>
                    <a:pt x="19685" y="7098"/>
                  </a:cubicBezTo>
                  <a:cubicBezTo>
                    <a:pt x="19491" y="5296"/>
                    <a:pt x="19075" y="2828"/>
                    <a:pt x="17938" y="1442"/>
                  </a:cubicBezTo>
                  <a:cubicBezTo>
                    <a:pt x="17772" y="1248"/>
                    <a:pt x="17550" y="1109"/>
                    <a:pt x="17301" y="1026"/>
                  </a:cubicBezTo>
                  <a:lnTo>
                    <a:pt x="17051" y="943"/>
                  </a:lnTo>
                  <a:cubicBezTo>
                    <a:pt x="14085" y="0"/>
                    <a:pt x="10342" y="83"/>
                    <a:pt x="6848" y="832"/>
                  </a:cubicBezTo>
                  <a:lnTo>
                    <a:pt x="6820" y="832"/>
                  </a:lnTo>
                  <a:cubicBezTo>
                    <a:pt x="4852" y="1303"/>
                    <a:pt x="2994" y="2052"/>
                    <a:pt x="1248" y="3050"/>
                  </a:cubicBezTo>
                  <a:cubicBezTo>
                    <a:pt x="0" y="3771"/>
                    <a:pt x="139" y="5185"/>
                    <a:pt x="638" y="64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4"/>
            <p:cNvSpPr/>
            <p:nvPr/>
          </p:nvSpPr>
          <p:spPr>
            <a:xfrm>
              <a:off x="1605450" y="2241875"/>
              <a:ext cx="386800" cy="204600"/>
            </a:xfrm>
            <a:custGeom>
              <a:rect b="b" l="l" r="r" t="t"/>
              <a:pathLst>
                <a:path extrusionOk="0" h="8184" w="15472">
                  <a:moveTo>
                    <a:pt x="12858" y="1"/>
                  </a:moveTo>
                  <a:cubicBezTo>
                    <a:pt x="8460" y="1"/>
                    <a:pt x="3588" y="966"/>
                    <a:pt x="0" y="3138"/>
                  </a:cubicBezTo>
                  <a:cubicBezTo>
                    <a:pt x="444" y="4773"/>
                    <a:pt x="666" y="6465"/>
                    <a:pt x="638" y="8184"/>
                  </a:cubicBezTo>
                  <a:cubicBezTo>
                    <a:pt x="1054" y="8017"/>
                    <a:pt x="1803" y="7657"/>
                    <a:pt x="3244" y="7158"/>
                  </a:cubicBezTo>
                  <a:cubicBezTo>
                    <a:pt x="6802" y="6005"/>
                    <a:pt x="10518" y="5419"/>
                    <a:pt x="14270" y="5419"/>
                  </a:cubicBezTo>
                  <a:cubicBezTo>
                    <a:pt x="14670" y="5419"/>
                    <a:pt x="15071" y="5426"/>
                    <a:pt x="15471" y="5439"/>
                  </a:cubicBezTo>
                  <a:cubicBezTo>
                    <a:pt x="15000" y="3692"/>
                    <a:pt x="15028" y="2112"/>
                    <a:pt x="15111" y="88"/>
                  </a:cubicBezTo>
                  <a:cubicBezTo>
                    <a:pt x="14381" y="30"/>
                    <a:pt x="13626" y="1"/>
                    <a:pt x="128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4"/>
            <p:cNvSpPr/>
            <p:nvPr/>
          </p:nvSpPr>
          <p:spPr>
            <a:xfrm>
              <a:off x="1647725" y="2306275"/>
              <a:ext cx="307100" cy="70900"/>
            </a:xfrm>
            <a:custGeom>
              <a:rect b="b" l="l" r="r" t="t"/>
              <a:pathLst>
                <a:path extrusionOk="0" h="2836" w="12284">
                  <a:moveTo>
                    <a:pt x="9622" y="0"/>
                  </a:moveTo>
                  <a:cubicBezTo>
                    <a:pt x="9446" y="0"/>
                    <a:pt x="9270" y="3"/>
                    <a:pt x="9095" y="7"/>
                  </a:cubicBezTo>
                  <a:cubicBezTo>
                    <a:pt x="6932" y="90"/>
                    <a:pt x="4825" y="562"/>
                    <a:pt x="2856" y="1366"/>
                  </a:cubicBezTo>
                  <a:cubicBezTo>
                    <a:pt x="1858" y="1754"/>
                    <a:pt x="916" y="2253"/>
                    <a:pt x="1" y="2835"/>
                  </a:cubicBezTo>
                  <a:cubicBezTo>
                    <a:pt x="943" y="2308"/>
                    <a:pt x="1886" y="1865"/>
                    <a:pt x="2884" y="1504"/>
                  </a:cubicBezTo>
                  <a:cubicBezTo>
                    <a:pt x="4880" y="756"/>
                    <a:pt x="6960" y="284"/>
                    <a:pt x="9095" y="146"/>
                  </a:cubicBezTo>
                  <a:cubicBezTo>
                    <a:pt x="9568" y="121"/>
                    <a:pt x="10042" y="107"/>
                    <a:pt x="10518" y="107"/>
                  </a:cubicBezTo>
                  <a:cubicBezTo>
                    <a:pt x="11101" y="107"/>
                    <a:pt x="11688" y="128"/>
                    <a:pt x="12283" y="174"/>
                  </a:cubicBezTo>
                  <a:cubicBezTo>
                    <a:pt x="11382" y="58"/>
                    <a:pt x="10500" y="0"/>
                    <a:pt x="9622" y="0"/>
                  </a:cubicBezTo>
                  <a:close/>
                </a:path>
              </a:pathLst>
            </a:custGeom>
            <a:solidFill>
              <a:srgbClr val="993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4"/>
            <p:cNvSpPr/>
            <p:nvPr/>
          </p:nvSpPr>
          <p:spPr>
            <a:xfrm>
              <a:off x="1862600" y="2490825"/>
              <a:ext cx="91525" cy="685525"/>
            </a:xfrm>
            <a:custGeom>
              <a:rect b="b" l="l" r="r" t="t"/>
              <a:pathLst>
                <a:path extrusionOk="0" h="27421" w="3661">
                  <a:moveTo>
                    <a:pt x="2829" y="0"/>
                  </a:moveTo>
                  <a:lnTo>
                    <a:pt x="3050" y="1747"/>
                  </a:lnTo>
                  <a:cubicBezTo>
                    <a:pt x="3106" y="2301"/>
                    <a:pt x="3161" y="2884"/>
                    <a:pt x="3217" y="3466"/>
                  </a:cubicBezTo>
                  <a:cubicBezTo>
                    <a:pt x="3328" y="4603"/>
                    <a:pt x="3383" y="5767"/>
                    <a:pt x="3439" y="6932"/>
                  </a:cubicBezTo>
                  <a:cubicBezTo>
                    <a:pt x="3494" y="9261"/>
                    <a:pt x="3411" y="11589"/>
                    <a:pt x="3189" y="13891"/>
                  </a:cubicBezTo>
                  <a:cubicBezTo>
                    <a:pt x="2967" y="16220"/>
                    <a:pt x="2579" y="18521"/>
                    <a:pt x="2052" y="20767"/>
                  </a:cubicBezTo>
                  <a:cubicBezTo>
                    <a:pt x="1914" y="21321"/>
                    <a:pt x="1747" y="21876"/>
                    <a:pt x="1609" y="22458"/>
                  </a:cubicBezTo>
                  <a:cubicBezTo>
                    <a:pt x="1470" y="23012"/>
                    <a:pt x="1276" y="23567"/>
                    <a:pt x="1110" y="24121"/>
                  </a:cubicBezTo>
                  <a:cubicBezTo>
                    <a:pt x="943" y="24676"/>
                    <a:pt x="777" y="25230"/>
                    <a:pt x="583" y="25785"/>
                  </a:cubicBezTo>
                  <a:lnTo>
                    <a:pt x="1" y="27421"/>
                  </a:lnTo>
                  <a:lnTo>
                    <a:pt x="638" y="25785"/>
                  </a:lnTo>
                  <a:cubicBezTo>
                    <a:pt x="805" y="25258"/>
                    <a:pt x="1054" y="24704"/>
                    <a:pt x="1193" y="24149"/>
                  </a:cubicBezTo>
                  <a:cubicBezTo>
                    <a:pt x="1359" y="23595"/>
                    <a:pt x="1553" y="23040"/>
                    <a:pt x="1720" y="22486"/>
                  </a:cubicBezTo>
                  <a:cubicBezTo>
                    <a:pt x="1858" y="21931"/>
                    <a:pt x="2025" y="21349"/>
                    <a:pt x="2163" y="20794"/>
                  </a:cubicBezTo>
                  <a:cubicBezTo>
                    <a:pt x="2718" y="18521"/>
                    <a:pt x="3134" y="16220"/>
                    <a:pt x="3355" y="13918"/>
                  </a:cubicBezTo>
                  <a:cubicBezTo>
                    <a:pt x="3577" y="11589"/>
                    <a:pt x="3660" y="9261"/>
                    <a:pt x="3549" y="6932"/>
                  </a:cubicBezTo>
                  <a:cubicBezTo>
                    <a:pt x="3494" y="5795"/>
                    <a:pt x="3411" y="4630"/>
                    <a:pt x="3300" y="3466"/>
                  </a:cubicBezTo>
                  <a:cubicBezTo>
                    <a:pt x="3245" y="2884"/>
                    <a:pt x="3161" y="2301"/>
                    <a:pt x="3106" y="1747"/>
                  </a:cubicBezTo>
                  <a:lnTo>
                    <a:pt x="2829" y="0"/>
                  </a:lnTo>
                  <a:close/>
                </a:path>
              </a:pathLst>
            </a:custGeom>
            <a:solidFill>
              <a:srgbClr val="993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4"/>
            <p:cNvSpPr/>
            <p:nvPr/>
          </p:nvSpPr>
          <p:spPr>
            <a:xfrm>
              <a:off x="1897950" y="3123650"/>
              <a:ext cx="230850" cy="40950"/>
            </a:xfrm>
            <a:custGeom>
              <a:rect b="b" l="l" r="r" t="t"/>
              <a:pathLst>
                <a:path extrusionOk="0" h="1638" w="9234">
                  <a:moveTo>
                    <a:pt x="9233" y="1"/>
                  </a:moveTo>
                  <a:lnTo>
                    <a:pt x="9233" y="1"/>
                  </a:lnTo>
                  <a:cubicBezTo>
                    <a:pt x="8540" y="361"/>
                    <a:pt x="7819" y="666"/>
                    <a:pt x="7043" y="888"/>
                  </a:cubicBezTo>
                  <a:cubicBezTo>
                    <a:pt x="6294" y="1110"/>
                    <a:pt x="5518" y="1276"/>
                    <a:pt x="4742" y="1359"/>
                  </a:cubicBezTo>
                  <a:cubicBezTo>
                    <a:pt x="4127" y="1444"/>
                    <a:pt x="3529" y="1480"/>
                    <a:pt x="2923" y="1480"/>
                  </a:cubicBezTo>
                  <a:cubicBezTo>
                    <a:pt x="2735" y="1480"/>
                    <a:pt x="2547" y="1477"/>
                    <a:pt x="2357" y="1470"/>
                  </a:cubicBezTo>
                  <a:cubicBezTo>
                    <a:pt x="1581" y="1442"/>
                    <a:pt x="777" y="1331"/>
                    <a:pt x="1" y="1193"/>
                  </a:cubicBezTo>
                  <a:lnTo>
                    <a:pt x="1" y="1193"/>
                  </a:lnTo>
                  <a:cubicBezTo>
                    <a:pt x="777" y="1415"/>
                    <a:pt x="1553" y="1553"/>
                    <a:pt x="2357" y="1609"/>
                  </a:cubicBezTo>
                  <a:cubicBezTo>
                    <a:pt x="2642" y="1628"/>
                    <a:pt x="2927" y="1638"/>
                    <a:pt x="3211" y="1638"/>
                  </a:cubicBezTo>
                  <a:cubicBezTo>
                    <a:pt x="3728" y="1638"/>
                    <a:pt x="4240" y="1607"/>
                    <a:pt x="4742" y="1553"/>
                  </a:cubicBezTo>
                  <a:cubicBezTo>
                    <a:pt x="5546" y="1442"/>
                    <a:pt x="6322" y="1276"/>
                    <a:pt x="7098" y="1026"/>
                  </a:cubicBezTo>
                  <a:cubicBezTo>
                    <a:pt x="7847" y="777"/>
                    <a:pt x="8568" y="417"/>
                    <a:pt x="9233" y="1"/>
                  </a:cubicBezTo>
                  <a:close/>
                </a:path>
              </a:pathLst>
            </a:custGeom>
            <a:solidFill>
              <a:srgbClr val="993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4"/>
            <p:cNvSpPr/>
            <p:nvPr/>
          </p:nvSpPr>
          <p:spPr>
            <a:xfrm>
              <a:off x="1638025" y="3136825"/>
              <a:ext cx="198275" cy="79825"/>
            </a:xfrm>
            <a:custGeom>
              <a:rect b="b" l="l" r="r" t="t"/>
              <a:pathLst>
                <a:path extrusionOk="0" h="3193" w="7931">
                  <a:moveTo>
                    <a:pt x="7930" y="0"/>
                  </a:moveTo>
                  <a:lnTo>
                    <a:pt x="7930" y="0"/>
                  </a:lnTo>
                  <a:cubicBezTo>
                    <a:pt x="7403" y="527"/>
                    <a:pt x="6849" y="971"/>
                    <a:pt x="6239" y="1387"/>
                  </a:cubicBezTo>
                  <a:cubicBezTo>
                    <a:pt x="5629" y="1775"/>
                    <a:pt x="4963" y="2108"/>
                    <a:pt x="4298" y="2385"/>
                  </a:cubicBezTo>
                  <a:cubicBezTo>
                    <a:pt x="3007" y="2885"/>
                    <a:pt x="1617" y="3135"/>
                    <a:pt x="221" y="3135"/>
                  </a:cubicBezTo>
                  <a:cubicBezTo>
                    <a:pt x="147" y="3135"/>
                    <a:pt x="74" y="3135"/>
                    <a:pt x="1" y="3133"/>
                  </a:cubicBezTo>
                  <a:lnTo>
                    <a:pt x="1" y="3133"/>
                  </a:lnTo>
                  <a:cubicBezTo>
                    <a:pt x="348" y="3172"/>
                    <a:pt x="689" y="3193"/>
                    <a:pt x="1030" y="3193"/>
                  </a:cubicBezTo>
                  <a:cubicBezTo>
                    <a:pt x="1424" y="3193"/>
                    <a:pt x="1817" y="3165"/>
                    <a:pt x="2219" y="3106"/>
                  </a:cubicBezTo>
                  <a:cubicBezTo>
                    <a:pt x="2939" y="2995"/>
                    <a:pt x="3660" y="2801"/>
                    <a:pt x="4353" y="2551"/>
                  </a:cubicBezTo>
                  <a:cubicBezTo>
                    <a:pt x="5047" y="2274"/>
                    <a:pt x="5684" y="1913"/>
                    <a:pt x="6294" y="1498"/>
                  </a:cubicBezTo>
                  <a:cubicBezTo>
                    <a:pt x="6904" y="1082"/>
                    <a:pt x="7459" y="583"/>
                    <a:pt x="7930" y="0"/>
                  </a:cubicBezTo>
                  <a:close/>
                </a:path>
              </a:pathLst>
            </a:custGeom>
            <a:solidFill>
              <a:srgbClr val="993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4"/>
            <p:cNvSpPr/>
            <p:nvPr/>
          </p:nvSpPr>
          <p:spPr>
            <a:xfrm>
              <a:off x="1649125" y="1806150"/>
              <a:ext cx="186650" cy="183025"/>
            </a:xfrm>
            <a:custGeom>
              <a:rect b="b" l="l" r="r" t="t"/>
              <a:pathLst>
                <a:path extrusionOk="0" h="7321" w="7466">
                  <a:moveTo>
                    <a:pt x="3669" y="0"/>
                  </a:moveTo>
                  <a:cubicBezTo>
                    <a:pt x="3149" y="0"/>
                    <a:pt x="2608" y="128"/>
                    <a:pt x="2107" y="382"/>
                  </a:cubicBezTo>
                  <a:cubicBezTo>
                    <a:pt x="1581" y="660"/>
                    <a:pt x="1137" y="1048"/>
                    <a:pt x="804" y="1519"/>
                  </a:cubicBezTo>
                  <a:cubicBezTo>
                    <a:pt x="194" y="2406"/>
                    <a:pt x="804" y="2905"/>
                    <a:pt x="111" y="4458"/>
                  </a:cubicBezTo>
                  <a:cubicBezTo>
                    <a:pt x="0" y="4652"/>
                    <a:pt x="28" y="4874"/>
                    <a:pt x="194" y="5040"/>
                  </a:cubicBezTo>
                  <a:cubicBezTo>
                    <a:pt x="1621" y="6722"/>
                    <a:pt x="3323" y="7321"/>
                    <a:pt x="4695" y="7321"/>
                  </a:cubicBezTo>
                  <a:cubicBezTo>
                    <a:pt x="6309" y="7321"/>
                    <a:pt x="7466" y="6492"/>
                    <a:pt x="7181" y="5623"/>
                  </a:cubicBezTo>
                  <a:cubicBezTo>
                    <a:pt x="7126" y="5484"/>
                    <a:pt x="6793" y="4763"/>
                    <a:pt x="6516" y="4014"/>
                  </a:cubicBezTo>
                  <a:cubicBezTo>
                    <a:pt x="6349" y="3571"/>
                    <a:pt x="6238" y="3100"/>
                    <a:pt x="6211" y="2628"/>
                  </a:cubicBezTo>
                  <a:cubicBezTo>
                    <a:pt x="6231" y="866"/>
                    <a:pt x="5021" y="0"/>
                    <a:pt x="3669" y="0"/>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4"/>
            <p:cNvSpPr/>
            <p:nvPr/>
          </p:nvSpPr>
          <p:spPr>
            <a:xfrm>
              <a:off x="1701800" y="1806150"/>
              <a:ext cx="110225" cy="106325"/>
            </a:xfrm>
            <a:custGeom>
              <a:rect b="b" l="l" r="r" t="t"/>
              <a:pathLst>
                <a:path extrusionOk="0" h="4253" w="4409">
                  <a:moveTo>
                    <a:pt x="1562" y="0"/>
                  </a:moveTo>
                  <a:cubicBezTo>
                    <a:pt x="1042" y="0"/>
                    <a:pt x="501" y="128"/>
                    <a:pt x="0" y="382"/>
                  </a:cubicBezTo>
                  <a:lnTo>
                    <a:pt x="56" y="1991"/>
                  </a:lnTo>
                  <a:cubicBezTo>
                    <a:pt x="56" y="1991"/>
                    <a:pt x="1357" y="4252"/>
                    <a:pt x="3312" y="4252"/>
                  </a:cubicBezTo>
                  <a:cubicBezTo>
                    <a:pt x="3658" y="4252"/>
                    <a:pt x="4025" y="4181"/>
                    <a:pt x="4409" y="4014"/>
                  </a:cubicBezTo>
                  <a:cubicBezTo>
                    <a:pt x="4242" y="3571"/>
                    <a:pt x="4131" y="3100"/>
                    <a:pt x="4104" y="2628"/>
                  </a:cubicBezTo>
                  <a:cubicBezTo>
                    <a:pt x="4124" y="866"/>
                    <a:pt x="2914" y="0"/>
                    <a:pt x="1562" y="0"/>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4"/>
            <p:cNvSpPr/>
            <p:nvPr/>
          </p:nvSpPr>
          <p:spPr>
            <a:xfrm>
              <a:off x="1586725" y="1564225"/>
              <a:ext cx="295300" cy="309550"/>
            </a:xfrm>
            <a:custGeom>
              <a:rect b="b" l="l" r="r" t="t"/>
              <a:pathLst>
                <a:path extrusionOk="0" h="12382" w="11812">
                  <a:moveTo>
                    <a:pt x="5442" y="0"/>
                  </a:moveTo>
                  <a:cubicBezTo>
                    <a:pt x="5035" y="0"/>
                    <a:pt x="4624" y="61"/>
                    <a:pt x="4215" y="189"/>
                  </a:cubicBezTo>
                  <a:cubicBezTo>
                    <a:pt x="1498" y="1049"/>
                    <a:pt x="1" y="4293"/>
                    <a:pt x="944" y="7620"/>
                  </a:cubicBezTo>
                  <a:cubicBezTo>
                    <a:pt x="1749" y="10548"/>
                    <a:pt x="4466" y="12381"/>
                    <a:pt x="6996" y="12381"/>
                  </a:cubicBezTo>
                  <a:cubicBezTo>
                    <a:pt x="7341" y="12381"/>
                    <a:pt x="7681" y="12347"/>
                    <a:pt x="8014" y="12277"/>
                  </a:cubicBezTo>
                  <a:cubicBezTo>
                    <a:pt x="11147" y="11612"/>
                    <a:pt x="11812" y="8174"/>
                    <a:pt x="10869" y="4847"/>
                  </a:cubicBezTo>
                  <a:cubicBezTo>
                    <a:pt x="10110" y="2119"/>
                    <a:pt x="7850" y="0"/>
                    <a:pt x="5442" y="0"/>
                  </a:cubicBezTo>
                  <a:close/>
                </a:path>
              </a:pathLst>
            </a:custGeom>
            <a:solidFill>
              <a:srgbClr val="BA7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4"/>
            <p:cNvSpPr/>
            <p:nvPr/>
          </p:nvSpPr>
          <p:spPr>
            <a:xfrm>
              <a:off x="1802175" y="1661725"/>
              <a:ext cx="34500" cy="19200"/>
            </a:xfrm>
            <a:custGeom>
              <a:rect b="b" l="l" r="r" t="t"/>
              <a:pathLst>
                <a:path extrusionOk="0" h="768" w="1380">
                  <a:moveTo>
                    <a:pt x="749" y="0"/>
                  </a:moveTo>
                  <a:cubicBezTo>
                    <a:pt x="383" y="0"/>
                    <a:pt x="0" y="171"/>
                    <a:pt x="61" y="476"/>
                  </a:cubicBezTo>
                  <a:cubicBezTo>
                    <a:pt x="98" y="674"/>
                    <a:pt x="368" y="767"/>
                    <a:pt x="653" y="767"/>
                  </a:cubicBezTo>
                  <a:cubicBezTo>
                    <a:pt x="1005" y="767"/>
                    <a:pt x="1379" y="625"/>
                    <a:pt x="1364" y="365"/>
                  </a:cubicBezTo>
                  <a:cubicBezTo>
                    <a:pt x="1339" y="115"/>
                    <a:pt x="1050" y="0"/>
                    <a:pt x="749" y="0"/>
                  </a:cubicBezTo>
                  <a:close/>
                </a:path>
              </a:pathLst>
            </a:custGeom>
            <a:solidFill>
              <a:srgbClr val="5731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4"/>
            <p:cNvSpPr/>
            <p:nvPr/>
          </p:nvSpPr>
          <p:spPr>
            <a:xfrm>
              <a:off x="1707725" y="1680825"/>
              <a:ext cx="37425" cy="20500"/>
            </a:xfrm>
            <a:custGeom>
              <a:rect b="b" l="l" r="r" t="t"/>
              <a:pathLst>
                <a:path extrusionOk="0" h="820" w="1497">
                  <a:moveTo>
                    <a:pt x="978" y="1"/>
                  </a:moveTo>
                  <a:cubicBezTo>
                    <a:pt x="556" y="1"/>
                    <a:pt x="1" y="315"/>
                    <a:pt x="151" y="654"/>
                  </a:cubicBezTo>
                  <a:cubicBezTo>
                    <a:pt x="209" y="770"/>
                    <a:pt x="357" y="820"/>
                    <a:pt x="531" y="820"/>
                  </a:cubicBezTo>
                  <a:cubicBezTo>
                    <a:pt x="939" y="820"/>
                    <a:pt x="1496" y="549"/>
                    <a:pt x="1399" y="238"/>
                  </a:cubicBezTo>
                  <a:cubicBezTo>
                    <a:pt x="1346" y="70"/>
                    <a:pt x="1177" y="1"/>
                    <a:pt x="978" y="1"/>
                  </a:cubicBezTo>
                  <a:close/>
                </a:path>
              </a:pathLst>
            </a:custGeom>
            <a:solidFill>
              <a:srgbClr val="5731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4"/>
            <p:cNvSpPr/>
            <p:nvPr/>
          </p:nvSpPr>
          <p:spPr>
            <a:xfrm>
              <a:off x="1722600" y="1716750"/>
              <a:ext cx="26875" cy="14000"/>
            </a:xfrm>
            <a:custGeom>
              <a:rect b="b" l="l" r="r" t="t"/>
              <a:pathLst>
                <a:path extrusionOk="0" h="560" w="1075">
                  <a:moveTo>
                    <a:pt x="558" y="1"/>
                  </a:moveTo>
                  <a:cubicBezTo>
                    <a:pt x="506" y="1"/>
                    <a:pt x="458" y="8"/>
                    <a:pt x="416" y="21"/>
                  </a:cubicBezTo>
                  <a:cubicBezTo>
                    <a:pt x="305" y="49"/>
                    <a:pt x="222" y="105"/>
                    <a:pt x="166" y="188"/>
                  </a:cubicBezTo>
                  <a:cubicBezTo>
                    <a:pt x="83" y="243"/>
                    <a:pt x="28" y="326"/>
                    <a:pt x="28" y="437"/>
                  </a:cubicBezTo>
                  <a:cubicBezTo>
                    <a:pt x="0" y="493"/>
                    <a:pt x="28" y="520"/>
                    <a:pt x="83" y="548"/>
                  </a:cubicBezTo>
                  <a:cubicBezTo>
                    <a:pt x="91" y="556"/>
                    <a:pt x="104" y="560"/>
                    <a:pt x="119" y="560"/>
                  </a:cubicBezTo>
                  <a:cubicBezTo>
                    <a:pt x="155" y="560"/>
                    <a:pt x="202" y="540"/>
                    <a:pt x="222" y="520"/>
                  </a:cubicBezTo>
                  <a:cubicBezTo>
                    <a:pt x="250" y="437"/>
                    <a:pt x="277" y="410"/>
                    <a:pt x="333" y="354"/>
                  </a:cubicBezTo>
                  <a:cubicBezTo>
                    <a:pt x="360" y="326"/>
                    <a:pt x="416" y="299"/>
                    <a:pt x="499" y="271"/>
                  </a:cubicBezTo>
                  <a:lnTo>
                    <a:pt x="665" y="271"/>
                  </a:lnTo>
                  <a:cubicBezTo>
                    <a:pt x="721" y="299"/>
                    <a:pt x="804" y="326"/>
                    <a:pt x="860" y="354"/>
                  </a:cubicBezTo>
                  <a:cubicBezTo>
                    <a:pt x="869" y="356"/>
                    <a:pt x="878" y="357"/>
                    <a:pt x="886" y="357"/>
                  </a:cubicBezTo>
                  <a:cubicBezTo>
                    <a:pt x="1008" y="357"/>
                    <a:pt x="1074" y="182"/>
                    <a:pt x="970" y="105"/>
                  </a:cubicBezTo>
                  <a:cubicBezTo>
                    <a:pt x="887" y="49"/>
                    <a:pt x="804" y="21"/>
                    <a:pt x="721" y="21"/>
                  </a:cubicBezTo>
                  <a:cubicBezTo>
                    <a:pt x="665" y="8"/>
                    <a:pt x="610" y="1"/>
                    <a:pt x="558" y="1"/>
                  </a:cubicBezTo>
                  <a:close/>
                </a:path>
              </a:pathLst>
            </a:custGeom>
            <a:solidFill>
              <a:srgbClr val="2025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4"/>
            <p:cNvSpPr/>
            <p:nvPr/>
          </p:nvSpPr>
          <p:spPr>
            <a:xfrm>
              <a:off x="1814775" y="1697350"/>
              <a:ext cx="26375" cy="13975"/>
            </a:xfrm>
            <a:custGeom>
              <a:rect b="b" l="l" r="r" t="t"/>
              <a:pathLst>
                <a:path extrusionOk="0" h="559" w="1055">
                  <a:moveTo>
                    <a:pt x="559" y="0"/>
                  </a:moveTo>
                  <a:cubicBezTo>
                    <a:pt x="507" y="0"/>
                    <a:pt x="458" y="7"/>
                    <a:pt x="416" y="21"/>
                  </a:cubicBezTo>
                  <a:cubicBezTo>
                    <a:pt x="306" y="49"/>
                    <a:pt x="222" y="104"/>
                    <a:pt x="139" y="187"/>
                  </a:cubicBezTo>
                  <a:cubicBezTo>
                    <a:pt x="84" y="243"/>
                    <a:pt x="28" y="326"/>
                    <a:pt x="1" y="437"/>
                  </a:cubicBezTo>
                  <a:cubicBezTo>
                    <a:pt x="1" y="492"/>
                    <a:pt x="28" y="520"/>
                    <a:pt x="84" y="548"/>
                  </a:cubicBezTo>
                  <a:cubicBezTo>
                    <a:pt x="91" y="555"/>
                    <a:pt x="103" y="559"/>
                    <a:pt x="116" y="559"/>
                  </a:cubicBezTo>
                  <a:cubicBezTo>
                    <a:pt x="152" y="559"/>
                    <a:pt x="202" y="533"/>
                    <a:pt x="222" y="492"/>
                  </a:cubicBezTo>
                  <a:cubicBezTo>
                    <a:pt x="250" y="465"/>
                    <a:pt x="278" y="409"/>
                    <a:pt x="333" y="354"/>
                  </a:cubicBezTo>
                  <a:cubicBezTo>
                    <a:pt x="361" y="326"/>
                    <a:pt x="416" y="298"/>
                    <a:pt x="472" y="271"/>
                  </a:cubicBezTo>
                  <a:lnTo>
                    <a:pt x="666" y="271"/>
                  </a:lnTo>
                  <a:cubicBezTo>
                    <a:pt x="721" y="298"/>
                    <a:pt x="805" y="326"/>
                    <a:pt x="860" y="354"/>
                  </a:cubicBezTo>
                  <a:cubicBezTo>
                    <a:pt x="916" y="354"/>
                    <a:pt x="971" y="354"/>
                    <a:pt x="1026" y="298"/>
                  </a:cubicBezTo>
                  <a:cubicBezTo>
                    <a:pt x="1054" y="215"/>
                    <a:pt x="1026" y="160"/>
                    <a:pt x="971" y="104"/>
                  </a:cubicBezTo>
                  <a:cubicBezTo>
                    <a:pt x="888" y="77"/>
                    <a:pt x="805" y="21"/>
                    <a:pt x="721" y="21"/>
                  </a:cubicBezTo>
                  <a:cubicBezTo>
                    <a:pt x="666" y="7"/>
                    <a:pt x="611" y="0"/>
                    <a:pt x="559" y="0"/>
                  </a:cubicBezTo>
                  <a:close/>
                </a:path>
              </a:pathLst>
            </a:custGeom>
            <a:solidFill>
              <a:srgbClr val="2025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4"/>
            <p:cNvSpPr/>
            <p:nvPr/>
          </p:nvSpPr>
          <p:spPr>
            <a:xfrm>
              <a:off x="1772500" y="1781725"/>
              <a:ext cx="38150" cy="11550"/>
            </a:xfrm>
            <a:custGeom>
              <a:rect b="b" l="l" r="r" t="t"/>
              <a:pathLst>
                <a:path extrusionOk="0" h="462" w="1526">
                  <a:moveTo>
                    <a:pt x="0" y="1"/>
                  </a:moveTo>
                  <a:lnTo>
                    <a:pt x="0" y="1"/>
                  </a:lnTo>
                  <a:cubicBezTo>
                    <a:pt x="167" y="223"/>
                    <a:pt x="444" y="389"/>
                    <a:pt x="721" y="444"/>
                  </a:cubicBezTo>
                  <a:cubicBezTo>
                    <a:pt x="780" y="456"/>
                    <a:pt x="841" y="462"/>
                    <a:pt x="902" y="462"/>
                  </a:cubicBezTo>
                  <a:cubicBezTo>
                    <a:pt x="1125" y="462"/>
                    <a:pt x="1351" y="387"/>
                    <a:pt x="1525" y="278"/>
                  </a:cubicBezTo>
                  <a:cubicBezTo>
                    <a:pt x="1387" y="278"/>
                    <a:pt x="1276" y="306"/>
                    <a:pt x="1137" y="306"/>
                  </a:cubicBezTo>
                  <a:cubicBezTo>
                    <a:pt x="998" y="306"/>
                    <a:pt x="860" y="278"/>
                    <a:pt x="749" y="250"/>
                  </a:cubicBezTo>
                  <a:cubicBezTo>
                    <a:pt x="472" y="195"/>
                    <a:pt x="222" y="112"/>
                    <a:pt x="0"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4"/>
            <p:cNvSpPr/>
            <p:nvPr/>
          </p:nvSpPr>
          <p:spPr>
            <a:xfrm>
              <a:off x="1780825" y="1696475"/>
              <a:ext cx="22200" cy="60325"/>
            </a:xfrm>
            <a:custGeom>
              <a:rect b="b" l="l" r="r" t="t"/>
              <a:pathLst>
                <a:path extrusionOk="0" h="2413" w="888">
                  <a:moveTo>
                    <a:pt x="0" y="1"/>
                  </a:moveTo>
                  <a:cubicBezTo>
                    <a:pt x="166" y="444"/>
                    <a:pt x="388" y="916"/>
                    <a:pt x="610" y="1359"/>
                  </a:cubicBezTo>
                  <a:cubicBezTo>
                    <a:pt x="749" y="1526"/>
                    <a:pt x="776" y="1775"/>
                    <a:pt x="693" y="1969"/>
                  </a:cubicBezTo>
                  <a:cubicBezTo>
                    <a:pt x="638" y="2080"/>
                    <a:pt x="527" y="2163"/>
                    <a:pt x="444" y="2191"/>
                  </a:cubicBezTo>
                  <a:cubicBezTo>
                    <a:pt x="333" y="2274"/>
                    <a:pt x="250" y="2357"/>
                    <a:pt x="139" y="2413"/>
                  </a:cubicBezTo>
                  <a:cubicBezTo>
                    <a:pt x="250" y="2385"/>
                    <a:pt x="360" y="2357"/>
                    <a:pt x="471" y="2302"/>
                  </a:cubicBezTo>
                  <a:cubicBezTo>
                    <a:pt x="582" y="2246"/>
                    <a:pt x="693" y="2163"/>
                    <a:pt x="776" y="2052"/>
                  </a:cubicBezTo>
                  <a:cubicBezTo>
                    <a:pt x="859" y="1941"/>
                    <a:pt x="887" y="1803"/>
                    <a:pt x="887" y="1664"/>
                  </a:cubicBezTo>
                  <a:cubicBezTo>
                    <a:pt x="859" y="1526"/>
                    <a:pt x="804" y="1387"/>
                    <a:pt x="776" y="1276"/>
                  </a:cubicBezTo>
                  <a:cubicBezTo>
                    <a:pt x="665" y="1054"/>
                    <a:pt x="555" y="832"/>
                    <a:pt x="416" y="611"/>
                  </a:cubicBezTo>
                  <a:cubicBezTo>
                    <a:pt x="305" y="389"/>
                    <a:pt x="166" y="195"/>
                    <a:pt x="0" y="1"/>
                  </a:cubicBezTo>
                  <a:close/>
                </a:path>
              </a:pathLst>
            </a:custGeom>
            <a:solidFill>
              <a:srgbClr val="944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4"/>
            <p:cNvSpPr/>
            <p:nvPr/>
          </p:nvSpPr>
          <p:spPr>
            <a:xfrm>
              <a:off x="1726750" y="1510950"/>
              <a:ext cx="196875" cy="190950"/>
            </a:xfrm>
            <a:custGeom>
              <a:rect b="b" l="l" r="r" t="t"/>
              <a:pathLst>
                <a:path extrusionOk="0" h="7638" w="7875">
                  <a:moveTo>
                    <a:pt x="3085" y="1"/>
                  </a:moveTo>
                  <a:cubicBezTo>
                    <a:pt x="2460" y="1"/>
                    <a:pt x="1845" y="211"/>
                    <a:pt x="1359" y="684"/>
                  </a:cubicBezTo>
                  <a:cubicBezTo>
                    <a:pt x="0" y="1932"/>
                    <a:pt x="915" y="3762"/>
                    <a:pt x="2551" y="4150"/>
                  </a:cubicBezTo>
                  <a:cubicBezTo>
                    <a:pt x="3300" y="4316"/>
                    <a:pt x="4215" y="4344"/>
                    <a:pt x="4381" y="5287"/>
                  </a:cubicBezTo>
                  <a:cubicBezTo>
                    <a:pt x="4409" y="5453"/>
                    <a:pt x="4658" y="6174"/>
                    <a:pt x="4714" y="6368"/>
                  </a:cubicBezTo>
                  <a:cubicBezTo>
                    <a:pt x="4985" y="7240"/>
                    <a:pt x="5527" y="7638"/>
                    <a:pt x="6075" y="7638"/>
                  </a:cubicBezTo>
                  <a:cubicBezTo>
                    <a:pt x="6311" y="7638"/>
                    <a:pt x="6548" y="7564"/>
                    <a:pt x="6765" y="7422"/>
                  </a:cubicBezTo>
                  <a:cubicBezTo>
                    <a:pt x="7486" y="6950"/>
                    <a:pt x="7874" y="5758"/>
                    <a:pt x="7043" y="5065"/>
                  </a:cubicBezTo>
                  <a:cubicBezTo>
                    <a:pt x="6350" y="4455"/>
                    <a:pt x="6072" y="4067"/>
                    <a:pt x="6045" y="3124"/>
                  </a:cubicBezTo>
                  <a:cubicBezTo>
                    <a:pt x="5989" y="2320"/>
                    <a:pt x="5795" y="1433"/>
                    <a:pt x="5213" y="851"/>
                  </a:cubicBezTo>
                  <a:cubicBezTo>
                    <a:pt x="4633" y="316"/>
                    <a:pt x="3851" y="1"/>
                    <a:pt x="3085" y="1"/>
                  </a:cubicBezTo>
                  <a:close/>
                </a:path>
              </a:pathLst>
            </a:custGeom>
            <a:solidFill>
              <a:srgbClr val="5731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4"/>
            <p:cNvSpPr/>
            <p:nvPr/>
          </p:nvSpPr>
          <p:spPr>
            <a:xfrm>
              <a:off x="1812700" y="1545375"/>
              <a:ext cx="71425" cy="113700"/>
            </a:xfrm>
            <a:custGeom>
              <a:rect b="b" l="l" r="r" t="t"/>
              <a:pathLst>
                <a:path extrusionOk="0" h="4548" w="2857">
                  <a:moveTo>
                    <a:pt x="0" y="0"/>
                  </a:moveTo>
                  <a:lnTo>
                    <a:pt x="0" y="0"/>
                  </a:lnTo>
                  <a:cubicBezTo>
                    <a:pt x="416" y="195"/>
                    <a:pt x="749" y="527"/>
                    <a:pt x="971" y="943"/>
                  </a:cubicBezTo>
                  <a:cubicBezTo>
                    <a:pt x="1165" y="1359"/>
                    <a:pt x="1303" y="1803"/>
                    <a:pt x="1387" y="2246"/>
                  </a:cubicBezTo>
                  <a:lnTo>
                    <a:pt x="1553" y="2939"/>
                  </a:lnTo>
                  <a:cubicBezTo>
                    <a:pt x="1608" y="3161"/>
                    <a:pt x="1692" y="3411"/>
                    <a:pt x="1830" y="3605"/>
                  </a:cubicBezTo>
                  <a:cubicBezTo>
                    <a:pt x="2080" y="3993"/>
                    <a:pt x="2440" y="4326"/>
                    <a:pt x="2856" y="4547"/>
                  </a:cubicBezTo>
                  <a:cubicBezTo>
                    <a:pt x="2496" y="4270"/>
                    <a:pt x="2163" y="3937"/>
                    <a:pt x="1941" y="3549"/>
                  </a:cubicBezTo>
                  <a:cubicBezTo>
                    <a:pt x="1747" y="3106"/>
                    <a:pt x="1636" y="2662"/>
                    <a:pt x="1553" y="2219"/>
                  </a:cubicBezTo>
                  <a:cubicBezTo>
                    <a:pt x="1470" y="1747"/>
                    <a:pt x="1303" y="1304"/>
                    <a:pt x="1082" y="888"/>
                  </a:cubicBezTo>
                  <a:cubicBezTo>
                    <a:pt x="971" y="666"/>
                    <a:pt x="804" y="500"/>
                    <a:pt x="638" y="333"/>
                  </a:cubicBezTo>
                  <a:cubicBezTo>
                    <a:pt x="444" y="195"/>
                    <a:pt x="222" y="84"/>
                    <a:pt x="0" y="0"/>
                  </a:cubicBezTo>
                  <a:close/>
                </a:path>
              </a:pathLst>
            </a:custGeom>
            <a:solidFill>
              <a:srgbClr val="2E1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4"/>
            <p:cNvSpPr/>
            <p:nvPr/>
          </p:nvSpPr>
          <p:spPr>
            <a:xfrm>
              <a:off x="1498450" y="1451875"/>
              <a:ext cx="255575" cy="191575"/>
            </a:xfrm>
            <a:custGeom>
              <a:rect b="b" l="l" r="r" t="t"/>
              <a:pathLst>
                <a:path extrusionOk="0" h="7663" w="10223">
                  <a:moveTo>
                    <a:pt x="3832" y="1"/>
                  </a:moveTo>
                  <a:cubicBezTo>
                    <a:pt x="2348" y="1"/>
                    <a:pt x="957" y="1763"/>
                    <a:pt x="2118" y="3075"/>
                  </a:cubicBezTo>
                  <a:cubicBezTo>
                    <a:pt x="2340" y="3297"/>
                    <a:pt x="2672" y="3491"/>
                    <a:pt x="2617" y="3851"/>
                  </a:cubicBezTo>
                  <a:cubicBezTo>
                    <a:pt x="2561" y="4212"/>
                    <a:pt x="2173" y="4267"/>
                    <a:pt x="1924" y="4406"/>
                  </a:cubicBezTo>
                  <a:cubicBezTo>
                    <a:pt x="0" y="5505"/>
                    <a:pt x="913" y="7663"/>
                    <a:pt x="2383" y="7663"/>
                  </a:cubicBezTo>
                  <a:cubicBezTo>
                    <a:pt x="2693" y="7663"/>
                    <a:pt x="3027" y="7567"/>
                    <a:pt x="3366" y="7345"/>
                  </a:cubicBezTo>
                  <a:cubicBezTo>
                    <a:pt x="3859" y="7033"/>
                    <a:pt x="4304" y="6112"/>
                    <a:pt x="4952" y="6112"/>
                  </a:cubicBezTo>
                  <a:cubicBezTo>
                    <a:pt x="4995" y="6112"/>
                    <a:pt x="5039" y="6116"/>
                    <a:pt x="5084" y="6125"/>
                  </a:cubicBezTo>
                  <a:cubicBezTo>
                    <a:pt x="5334" y="6180"/>
                    <a:pt x="5556" y="6263"/>
                    <a:pt x="5778" y="6374"/>
                  </a:cubicBezTo>
                  <a:cubicBezTo>
                    <a:pt x="6028" y="6468"/>
                    <a:pt x="6286" y="6511"/>
                    <a:pt x="6544" y="6511"/>
                  </a:cubicBezTo>
                  <a:cubicBezTo>
                    <a:pt x="7510" y="6511"/>
                    <a:pt x="8468" y="5903"/>
                    <a:pt x="8994" y="5071"/>
                  </a:cubicBezTo>
                  <a:cubicBezTo>
                    <a:pt x="10223" y="3179"/>
                    <a:pt x="9208" y="437"/>
                    <a:pt x="7648" y="437"/>
                  </a:cubicBezTo>
                  <a:cubicBezTo>
                    <a:pt x="7448" y="437"/>
                    <a:pt x="7239" y="482"/>
                    <a:pt x="7025" y="580"/>
                  </a:cubicBezTo>
                  <a:cubicBezTo>
                    <a:pt x="6776" y="691"/>
                    <a:pt x="6498" y="857"/>
                    <a:pt x="6249" y="996"/>
                  </a:cubicBezTo>
                  <a:cubicBezTo>
                    <a:pt x="6070" y="1074"/>
                    <a:pt x="5935" y="1109"/>
                    <a:pt x="5826" y="1109"/>
                  </a:cubicBezTo>
                  <a:cubicBezTo>
                    <a:pt x="5514" y="1109"/>
                    <a:pt x="5413" y="826"/>
                    <a:pt x="5084" y="497"/>
                  </a:cubicBezTo>
                  <a:cubicBezTo>
                    <a:pt x="4699" y="148"/>
                    <a:pt x="4262" y="1"/>
                    <a:pt x="3832" y="1"/>
                  </a:cubicBezTo>
                  <a:close/>
                </a:path>
              </a:pathLst>
            </a:custGeom>
            <a:solidFill>
              <a:srgbClr val="5731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4"/>
            <p:cNvSpPr/>
            <p:nvPr/>
          </p:nvSpPr>
          <p:spPr>
            <a:xfrm>
              <a:off x="1599900" y="1478150"/>
              <a:ext cx="57550" cy="30525"/>
            </a:xfrm>
            <a:custGeom>
              <a:rect b="b" l="l" r="r" t="t"/>
              <a:pathLst>
                <a:path extrusionOk="0" h="1221" w="2302">
                  <a:moveTo>
                    <a:pt x="1" y="0"/>
                  </a:moveTo>
                  <a:cubicBezTo>
                    <a:pt x="56" y="250"/>
                    <a:pt x="167" y="444"/>
                    <a:pt x="333" y="638"/>
                  </a:cubicBezTo>
                  <a:cubicBezTo>
                    <a:pt x="500" y="804"/>
                    <a:pt x="694" y="943"/>
                    <a:pt x="916" y="1054"/>
                  </a:cubicBezTo>
                  <a:cubicBezTo>
                    <a:pt x="1137" y="1137"/>
                    <a:pt x="1359" y="1192"/>
                    <a:pt x="1609" y="1220"/>
                  </a:cubicBezTo>
                  <a:cubicBezTo>
                    <a:pt x="1858" y="1220"/>
                    <a:pt x="2108" y="1165"/>
                    <a:pt x="2302" y="1054"/>
                  </a:cubicBezTo>
                  <a:lnTo>
                    <a:pt x="2302" y="1054"/>
                  </a:lnTo>
                  <a:cubicBezTo>
                    <a:pt x="2169" y="1079"/>
                    <a:pt x="2033" y="1091"/>
                    <a:pt x="1898" y="1091"/>
                  </a:cubicBezTo>
                  <a:cubicBezTo>
                    <a:pt x="1583" y="1091"/>
                    <a:pt x="1270" y="1023"/>
                    <a:pt x="999" y="887"/>
                  </a:cubicBezTo>
                  <a:cubicBezTo>
                    <a:pt x="583" y="693"/>
                    <a:pt x="222" y="388"/>
                    <a:pt x="1" y="0"/>
                  </a:cubicBezTo>
                  <a:close/>
                </a:path>
              </a:pathLst>
            </a:custGeom>
            <a:solidFill>
              <a:srgbClr val="2E1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4"/>
            <p:cNvSpPr/>
            <p:nvPr/>
          </p:nvSpPr>
          <p:spPr>
            <a:xfrm>
              <a:off x="1509800" y="1513025"/>
              <a:ext cx="273800" cy="370375"/>
            </a:xfrm>
            <a:custGeom>
              <a:rect b="b" l="l" r="r" t="t"/>
              <a:pathLst>
                <a:path extrusionOk="0" h="14815" w="10952">
                  <a:moveTo>
                    <a:pt x="8399" y="0"/>
                  </a:moveTo>
                  <a:cubicBezTo>
                    <a:pt x="8309" y="0"/>
                    <a:pt x="8217" y="7"/>
                    <a:pt x="8124" y="19"/>
                  </a:cubicBezTo>
                  <a:cubicBezTo>
                    <a:pt x="6433" y="269"/>
                    <a:pt x="6128" y="1433"/>
                    <a:pt x="5545" y="1932"/>
                  </a:cubicBezTo>
                  <a:cubicBezTo>
                    <a:pt x="4825" y="2625"/>
                    <a:pt x="4409" y="2514"/>
                    <a:pt x="3882" y="2681"/>
                  </a:cubicBezTo>
                  <a:cubicBezTo>
                    <a:pt x="915" y="3513"/>
                    <a:pt x="0" y="6396"/>
                    <a:pt x="1858" y="8475"/>
                  </a:cubicBezTo>
                  <a:cubicBezTo>
                    <a:pt x="2385" y="9058"/>
                    <a:pt x="2523" y="9889"/>
                    <a:pt x="2191" y="10610"/>
                  </a:cubicBezTo>
                  <a:cubicBezTo>
                    <a:pt x="2024" y="11109"/>
                    <a:pt x="1886" y="11608"/>
                    <a:pt x="1775" y="12135"/>
                  </a:cubicBezTo>
                  <a:cubicBezTo>
                    <a:pt x="1495" y="13652"/>
                    <a:pt x="2825" y="14815"/>
                    <a:pt x="4212" y="14815"/>
                  </a:cubicBezTo>
                  <a:cubicBezTo>
                    <a:pt x="4473" y="14815"/>
                    <a:pt x="4736" y="14774"/>
                    <a:pt x="4991" y="14686"/>
                  </a:cubicBezTo>
                  <a:cubicBezTo>
                    <a:pt x="6128" y="14242"/>
                    <a:pt x="6821" y="13106"/>
                    <a:pt x="6654" y="11913"/>
                  </a:cubicBezTo>
                  <a:cubicBezTo>
                    <a:pt x="6571" y="11248"/>
                    <a:pt x="5767" y="10777"/>
                    <a:pt x="6322" y="10111"/>
                  </a:cubicBezTo>
                  <a:cubicBezTo>
                    <a:pt x="6682" y="9640"/>
                    <a:pt x="7126" y="9640"/>
                    <a:pt x="7486" y="9169"/>
                  </a:cubicBezTo>
                  <a:cubicBezTo>
                    <a:pt x="7874" y="8614"/>
                    <a:pt x="7320" y="7727"/>
                    <a:pt x="7431" y="7117"/>
                  </a:cubicBezTo>
                  <a:cubicBezTo>
                    <a:pt x="7597" y="6146"/>
                    <a:pt x="8678" y="6257"/>
                    <a:pt x="9122" y="6146"/>
                  </a:cubicBezTo>
                  <a:cubicBezTo>
                    <a:pt x="9843" y="5925"/>
                    <a:pt x="10425" y="5370"/>
                    <a:pt x="10619" y="4622"/>
                  </a:cubicBezTo>
                  <a:cubicBezTo>
                    <a:pt x="10869" y="3956"/>
                    <a:pt x="10952" y="3263"/>
                    <a:pt x="10896" y="2542"/>
                  </a:cubicBezTo>
                  <a:cubicBezTo>
                    <a:pt x="10689" y="1271"/>
                    <a:pt x="9705" y="0"/>
                    <a:pt x="8399" y="0"/>
                  </a:cubicBezTo>
                  <a:close/>
                </a:path>
              </a:pathLst>
            </a:custGeom>
            <a:solidFill>
              <a:srgbClr val="5731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4"/>
            <p:cNvSpPr/>
            <p:nvPr/>
          </p:nvSpPr>
          <p:spPr>
            <a:xfrm>
              <a:off x="1560400" y="1671525"/>
              <a:ext cx="41600" cy="171925"/>
            </a:xfrm>
            <a:custGeom>
              <a:rect b="b" l="l" r="r" t="t"/>
              <a:pathLst>
                <a:path extrusionOk="0" h="6877" w="1664">
                  <a:moveTo>
                    <a:pt x="28" y="1"/>
                  </a:moveTo>
                  <a:cubicBezTo>
                    <a:pt x="0" y="333"/>
                    <a:pt x="83" y="638"/>
                    <a:pt x="305" y="860"/>
                  </a:cubicBezTo>
                  <a:cubicBezTo>
                    <a:pt x="472" y="1137"/>
                    <a:pt x="666" y="1359"/>
                    <a:pt x="860" y="1609"/>
                  </a:cubicBezTo>
                  <a:cubicBezTo>
                    <a:pt x="1248" y="2080"/>
                    <a:pt x="1470" y="2634"/>
                    <a:pt x="1470" y="3244"/>
                  </a:cubicBezTo>
                  <a:cubicBezTo>
                    <a:pt x="1497" y="3549"/>
                    <a:pt x="1442" y="3854"/>
                    <a:pt x="1359" y="4132"/>
                  </a:cubicBezTo>
                  <a:cubicBezTo>
                    <a:pt x="1276" y="4437"/>
                    <a:pt x="1165" y="4714"/>
                    <a:pt x="1109" y="5019"/>
                  </a:cubicBezTo>
                  <a:cubicBezTo>
                    <a:pt x="943" y="5629"/>
                    <a:pt x="888" y="6239"/>
                    <a:pt x="998" y="6876"/>
                  </a:cubicBezTo>
                  <a:cubicBezTo>
                    <a:pt x="971" y="6267"/>
                    <a:pt x="1054" y="5657"/>
                    <a:pt x="1220" y="5074"/>
                  </a:cubicBezTo>
                  <a:cubicBezTo>
                    <a:pt x="1331" y="4769"/>
                    <a:pt x="1442" y="4492"/>
                    <a:pt x="1525" y="4187"/>
                  </a:cubicBezTo>
                  <a:cubicBezTo>
                    <a:pt x="1608" y="3882"/>
                    <a:pt x="1664" y="3577"/>
                    <a:pt x="1664" y="3244"/>
                  </a:cubicBezTo>
                  <a:cubicBezTo>
                    <a:pt x="1636" y="2607"/>
                    <a:pt x="1387" y="1997"/>
                    <a:pt x="971" y="1525"/>
                  </a:cubicBezTo>
                  <a:cubicBezTo>
                    <a:pt x="777" y="1276"/>
                    <a:pt x="555" y="1054"/>
                    <a:pt x="361" y="832"/>
                  </a:cubicBezTo>
                  <a:cubicBezTo>
                    <a:pt x="167" y="610"/>
                    <a:pt x="28" y="306"/>
                    <a:pt x="28" y="1"/>
                  </a:cubicBezTo>
                  <a:close/>
                </a:path>
              </a:pathLst>
            </a:custGeom>
            <a:solidFill>
              <a:srgbClr val="2E1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4"/>
            <p:cNvSpPr/>
            <p:nvPr/>
          </p:nvSpPr>
          <p:spPr>
            <a:xfrm>
              <a:off x="1545850" y="1513650"/>
              <a:ext cx="186475" cy="113550"/>
            </a:xfrm>
            <a:custGeom>
              <a:rect b="b" l="l" r="r" t="t"/>
              <a:pathLst>
                <a:path extrusionOk="0" h="4542" w="7459">
                  <a:moveTo>
                    <a:pt x="6633" y="0"/>
                  </a:moveTo>
                  <a:cubicBezTo>
                    <a:pt x="6529" y="0"/>
                    <a:pt x="6425" y="7"/>
                    <a:pt x="6321" y="22"/>
                  </a:cubicBezTo>
                  <a:cubicBezTo>
                    <a:pt x="5933" y="77"/>
                    <a:pt x="5545" y="216"/>
                    <a:pt x="5240" y="438"/>
                  </a:cubicBezTo>
                  <a:cubicBezTo>
                    <a:pt x="4907" y="659"/>
                    <a:pt x="4630" y="937"/>
                    <a:pt x="4408" y="1269"/>
                  </a:cubicBezTo>
                  <a:cubicBezTo>
                    <a:pt x="4187" y="1574"/>
                    <a:pt x="3937" y="1852"/>
                    <a:pt x="3632" y="2101"/>
                  </a:cubicBezTo>
                  <a:cubicBezTo>
                    <a:pt x="3355" y="2323"/>
                    <a:pt x="2994" y="2462"/>
                    <a:pt x="2634" y="2545"/>
                  </a:cubicBezTo>
                  <a:cubicBezTo>
                    <a:pt x="2246" y="2573"/>
                    <a:pt x="1858" y="2683"/>
                    <a:pt x="1497" y="2850"/>
                  </a:cubicBezTo>
                  <a:cubicBezTo>
                    <a:pt x="1137" y="2988"/>
                    <a:pt x="832" y="3238"/>
                    <a:pt x="582" y="3543"/>
                  </a:cubicBezTo>
                  <a:cubicBezTo>
                    <a:pt x="333" y="3820"/>
                    <a:pt x="139" y="4181"/>
                    <a:pt x="0" y="4541"/>
                  </a:cubicBezTo>
                  <a:cubicBezTo>
                    <a:pt x="305" y="3820"/>
                    <a:pt x="860" y="3266"/>
                    <a:pt x="1553" y="2961"/>
                  </a:cubicBezTo>
                  <a:cubicBezTo>
                    <a:pt x="1913" y="2822"/>
                    <a:pt x="2274" y="2739"/>
                    <a:pt x="2662" y="2711"/>
                  </a:cubicBezTo>
                  <a:cubicBezTo>
                    <a:pt x="3050" y="2628"/>
                    <a:pt x="3438" y="2462"/>
                    <a:pt x="3743" y="2212"/>
                  </a:cubicBezTo>
                  <a:cubicBezTo>
                    <a:pt x="4048" y="1963"/>
                    <a:pt x="4298" y="1685"/>
                    <a:pt x="4519" y="1353"/>
                  </a:cubicBezTo>
                  <a:cubicBezTo>
                    <a:pt x="4741" y="1048"/>
                    <a:pt x="4991" y="770"/>
                    <a:pt x="5296" y="549"/>
                  </a:cubicBezTo>
                  <a:cubicBezTo>
                    <a:pt x="5756" y="228"/>
                    <a:pt x="6288" y="53"/>
                    <a:pt x="6831" y="53"/>
                  </a:cubicBezTo>
                  <a:cubicBezTo>
                    <a:pt x="7040" y="53"/>
                    <a:pt x="7250" y="79"/>
                    <a:pt x="7458" y="133"/>
                  </a:cubicBezTo>
                  <a:cubicBezTo>
                    <a:pt x="7194" y="52"/>
                    <a:pt x="6916" y="0"/>
                    <a:pt x="6633" y="0"/>
                  </a:cubicBezTo>
                  <a:close/>
                </a:path>
              </a:pathLst>
            </a:custGeom>
            <a:solidFill>
              <a:srgbClr val="2E1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4"/>
            <p:cNvSpPr/>
            <p:nvPr/>
          </p:nvSpPr>
          <p:spPr>
            <a:xfrm>
              <a:off x="1759325" y="1530125"/>
              <a:ext cx="26375" cy="81825"/>
            </a:xfrm>
            <a:custGeom>
              <a:rect b="b" l="l" r="r" t="t"/>
              <a:pathLst>
                <a:path extrusionOk="0" h="3273" w="1055">
                  <a:moveTo>
                    <a:pt x="1" y="0"/>
                  </a:moveTo>
                  <a:lnTo>
                    <a:pt x="1" y="0"/>
                  </a:lnTo>
                  <a:cubicBezTo>
                    <a:pt x="167" y="250"/>
                    <a:pt x="333" y="472"/>
                    <a:pt x="472" y="721"/>
                  </a:cubicBezTo>
                  <a:cubicBezTo>
                    <a:pt x="583" y="971"/>
                    <a:pt x="694" y="1248"/>
                    <a:pt x="749" y="1525"/>
                  </a:cubicBezTo>
                  <a:cubicBezTo>
                    <a:pt x="805" y="1803"/>
                    <a:pt x="860" y="2108"/>
                    <a:pt x="860" y="2385"/>
                  </a:cubicBezTo>
                  <a:cubicBezTo>
                    <a:pt x="860" y="2662"/>
                    <a:pt x="805" y="2967"/>
                    <a:pt x="805" y="3272"/>
                  </a:cubicBezTo>
                  <a:cubicBezTo>
                    <a:pt x="999" y="2690"/>
                    <a:pt x="1054" y="2080"/>
                    <a:pt x="943" y="1498"/>
                  </a:cubicBezTo>
                  <a:cubicBezTo>
                    <a:pt x="860" y="1193"/>
                    <a:pt x="749" y="915"/>
                    <a:pt x="583" y="666"/>
                  </a:cubicBezTo>
                  <a:cubicBezTo>
                    <a:pt x="416" y="416"/>
                    <a:pt x="222" y="195"/>
                    <a:pt x="1" y="0"/>
                  </a:cubicBezTo>
                  <a:close/>
                </a:path>
              </a:pathLst>
            </a:custGeom>
            <a:solidFill>
              <a:srgbClr val="2E1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4"/>
            <p:cNvSpPr/>
            <p:nvPr/>
          </p:nvSpPr>
          <p:spPr>
            <a:xfrm>
              <a:off x="1775950" y="1608450"/>
              <a:ext cx="18050" cy="79725"/>
            </a:xfrm>
            <a:custGeom>
              <a:rect b="b" l="l" r="r" t="t"/>
              <a:pathLst>
                <a:path extrusionOk="0" h="3189" w="722">
                  <a:moveTo>
                    <a:pt x="56" y="0"/>
                  </a:moveTo>
                  <a:cubicBezTo>
                    <a:pt x="195" y="305"/>
                    <a:pt x="528" y="444"/>
                    <a:pt x="555" y="777"/>
                  </a:cubicBezTo>
                  <a:cubicBezTo>
                    <a:pt x="555" y="1082"/>
                    <a:pt x="445" y="1359"/>
                    <a:pt x="278" y="1609"/>
                  </a:cubicBezTo>
                  <a:cubicBezTo>
                    <a:pt x="195" y="1747"/>
                    <a:pt x="112" y="1886"/>
                    <a:pt x="56" y="2052"/>
                  </a:cubicBezTo>
                  <a:cubicBezTo>
                    <a:pt x="1" y="2191"/>
                    <a:pt x="1" y="2385"/>
                    <a:pt x="29" y="2551"/>
                  </a:cubicBezTo>
                  <a:cubicBezTo>
                    <a:pt x="56" y="2718"/>
                    <a:pt x="140" y="2856"/>
                    <a:pt x="250" y="2995"/>
                  </a:cubicBezTo>
                  <a:cubicBezTo>
                    <a:pt x="389" y="3106"/>
                    <a:pt x="528" y="3161"/>
                    <a:pt x="694" y="3189"/>
                  </a:cubicBezTo>
                  <a:cubicBezTo>
                    <a:pt x="389" y="3078"/>
                    <a:pt x="195" y="2829"/>
                    <a:pt x="167" y="2496"/>
                  </a:cubicBezTo>
                  <a:cubicBezTo>
                    <a:pt x="167" y="2357"/>
                    <a:pt x="167" y="2219"/>
                    <a:pt x="223" y="2080"/>
                  </a:cubicBezTo>
                  <a:cubicBezTo>
                    <a:pt x="278" y="1941"/>
                    <a:pt x="361" y="1803"/>
                    <a:pt x="445" y="1692"/>
                  </a:cubicBezTo>
                  <a:cubicBezTo>
                    <a:pt x="639" y="1387"/>
                    <a:pt x="722" y="1054"/>
                    <a:pt x="666" y="721"/>
                  </a:cubicBezTo>
                  <a:cubicBezTo>
                    <a:pt x="639" y="555"/>
                    <a:pt x="528" y="416"/>
                    <a:pt x="417" y="305"/>
                  </a:cubicBezTo>
                  <a:cubicBezTo>
                    <a:pt x="278" y="222"/>
                    <a:pt x="167" y="111"/>
                    <a:pt x="56" y="0"/>
                  </a:cubicBezTo>
                  <a:close/>
                </a:path>
              </a:pathLst>
            </a:custGeom>
            <a:solidFill>
              <a:srgbClr val="5731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4"/>
            <p:cNvSpPr/>
            <p:nvPr/>
          </p:nvSpPr>
          <p:spPr>
            <a:xfrm>
              <a:off x="2007475" y="2520975"/>
              <a:ext cx="203800" cy="140850"/>
            </a:xfrm>
            <a:custGeom>
              <a:rect b="b" l="l" r="r" t="t"/>
              <a:pathLst>
                <a:path extrusionOk="0" h="5634" w="8152">
                  <a:moveTo>
                    <a:pt x="4547" y="0"/>
                  </a:moveTo>
                  <a:cubicBezTo>
                    <a:pt x="4156" y="0"/>
                    <a:pt x="3800" y="32"/>
                    <a:pt x="3660" y="42"/>
                  </a:cubicBezTo>
                  <a:cubicBezTo>
                    <a:pt x="3272" y="97"/>
                    <a:pt x="2884" y="180"/>
                    <a:pt x="2496" y="291"/>
                  </a:cubicBezTo>
                  <a:cubicBezTo>
                    <a:pt x="1913" y="458"/>
                    <a:pt x="1359" y="735"/>
                    <a:pt x="832" y="1068"/>
                  </a:cubicBezTo>
                  <a:cubicBezTo>
                    <a:pt x="250" y="1484"/>
                    <a:pt x="0" y="2204"/>
                    <a:pt x="222" y="2870"/>
                  </a:cubicBezTo>
                  <a:cubicBezTo>
                    <a:pt x="749" y="4007"/>
                    <a:pt x="2024" y="4838"/>
                    <a:pt x="3300" y="5254"/>
                  </a:cubicBezTo>
                  <a:cubicBezTo>
                    <a:pt x="3688" y="5393"/>
                    <a:pt x="4076" y="5504"/>
                    <a:pt x="4464" y="5559"/>
                  </a:cubicBezTo>
                  <a:cubicBezTo>
                    <a:pt x="4769" y="5611"/>
                    <a:pt x="5040" y="5633"/>
                    <a:pt x="5277" y="5633"/>
                  </a:cubicBezTo>
                  <a:cubicBezTo>
                    <a:pt x="6438" y="5633"/>
                    <a:pt x="6749" y="5096"/>
                    <a:pt x="5989" y="4866"/>
                  </a:cubicBezTo>
                  <a:cubicBezTo>
                    <a:pt x="5850" y="4811"/>
                    <a:pt x="5684" y="4755"/>
                    <a:pt x="5545" y="4700"/>
                  </a:cubicBezTo>
                  <a:cubicBezTo>
                    <a:pt x="5518" y="4700"/>
                    <a:pt x="5490" y="4672"/>
                    <a:pt x="5490" y="4644"/>
                  </a:cubicBezTo>
                  <a:lnTo>
                    <a:pt x="5490" y="4644"/>
                  </a:lnTo>
                  <a:cubicBezTo>
                    <a:pt x="5518" y="4700"/>
                    <a:pt x="5767" y="4700"/>
                    <a:pt x="5823" y="4700"/>
                  </a:cubicBezTo>
                  <a:cubicBezTo>
                    <a:pt x="6175" y="4750"/>
                    <a:pt x="6694" y="4823"/>
                    <a:pt x="7118" y="4823"/>
                  </a:cubicBezTo>
                  <a:cubicBezTo>
                    <a:pt x="7628" y="4823"/>
                    <a:pt x="8003" y="4718"/>
                    <a:pt x="7791" y="4339"/>
                  </a:cubicBezTo>
                  <a:cubicBezTo>
                    <a:pt x="7653" y="4117"/>
                    <a:pt x="7375" y="4117"/>
                    <a:pt x="6682" y="3785"/>
                  </a:cubicBezTo>
                  <a:cubicBezTo>
                    <a:pt x="6460" y="3702"/>
                    <a:pt x="7348" y="3785"/>
                    <a:pt x="7874" y="3480"/>
                  </a:cubicBezTo>
                  <a:cubicBezTo>
                    <a:pt x="8152" y="3313"/>
                    <a:pt x="8124" y="2898"/>
                    <a:pt x="7791" y="2814"/>
                  </a:cubicBezTo>
                  <a:cubicBezTo>
                    <a:pt x="7181" y="2537"/>
                    <a:pt x="5185" y="2593"/>
                    <a:pt x="4547" y="1872"/>
                  </a:cubicBezTo>
                  <a:cubicBezTo>
                    <a:pt x="4048" y="1317"/>
                    <a:pt x="5878" y="1095"/>
                    <a:pt x="5961" y="596"/>
                  </a:cubicBezTo>
                  <a:cubicBezTo>
                    <a:pt x="6050" y="100"/>
                    <a:pt x="5242" y="0"/>
                    <a:pt x="45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4"/>
            <p:cNvSpPr/>
            <p:nvPr/>
          </p:nvSpPr>
          <p:spPr>
            <a:xfrm>
              <a:off x="2146100" y="2605175"/>
              <a:ext cx="27050" cy="8125"/>
            </a:xfrm>
            <a:custGeom>
              <a:rect b="b" l="l" r="r" t="t"/>
              <a:pathLst>
                <a:path extrusionOk="0" h="325" w="1082">
                  <a:moveTo>
                    <a:pt x="0" y="1"/>
                  </a:moveTo>
                  <a:cubicBezTo>
                    <a:pt x="167" y="112"/>
                    <a:pt x="333" y="223"/>
                    <a:pt x="499" y="278"/>
                  </a:cubicBezTo>
                  <a:cubicBezTo>
                    <a:pt x="613" y="311"/>
                    <a:pt x="727" y="324"/>
                    <a:pt x="840" y="324"/>
                  </a:cubicBezTo>
                  <a:cubicBezTo>
                    <a:pt x="921" y="324"/>
                    <a:pt x="1001" y="317"/>
                    <a:pt x="1082" y="306"/>
                  </a:cubicBezTo>
                  <a:cubicBezTo>
                    <a:pt x="998" y="278"/>
                    <a:pt x="915" y="223"/>
                    <a:pt x="832" y="195"/>
                  </a:cubicBezTo>
                  <a:cubicBezTo>
                    <a:pt x="749" y="140"/>
                    <a:pt x="638" y="112"/>
                    <a:pt x="555" y="84"/>
                  </a:cubicBezTo>
                  <a:cubicBezTo>
                    <a:pt x="389" y="29"/>
                    <a:pt x="194" y="1"/>
                    <a:pt x="0" y="1"/>
                  </a:cubicBezTo>
                  <a:close/>
                </a:path>
              </a:pathLst>
            </a:custGeom>
            <a:solidFill>
              <a:srgbClr val="424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4"/>
            <p:cNvSpPr/>
            <p:nvPr/>
          </p:nvSpPr>
          <p:spPr>
            <a:xfrm>
              <a:off x="2121825" y="2629450"/>
              <a:ext cx="27075" cy="8100"/>
            </a:xfrm>
            <a:custGeom>
              <a:rect b="b" l="l" r="r" t="t"/>
              <a:pathLst>
                <a:path extrusionOk="0" h="324" w="1083">
                  <a:moveTo>
                    <a:pt x="1" y="0"/>
                  </a:moveTo>
                  <a:cubicBezTo>
                    <a:pt x="140" y="111"/>
                    <a:pt x="306" y="222"/>
                    <a:pt x="500" y="278"/>
                  </a:cubicBezTo>
                  <a:cubicBezTo>
                    <a:pt x="614" y="310"/>
                    <a:pt x="727" y="323"/>
                    <a:pt x="841" y="323"/>
                  </a:cubicBezTo>
                  <a:cubicBezTo>
                    <a:pt x="921" y="323"/>
                    <a:pt x="1002" y="317"/>
                    <a:pt x="1082" y="305"/>
                  </a:cubicBezTo>
                  <a:cubicBezTo>
                    <a:pt x="999" y="278"/>
                    <a:pt x="916" y="222"/>
                    <a:pt x="833" y="194"/>
                  </a:cubicBezTo>
                  <a:cubicBezTo>
                    <a:pt x="750" y="139"/>
                    <a:pt x="639" y="111"/>
                    <a:pt x="555" y="83"/>
                  </a:cubicBezTo>
                  <a:cubicBezTo>
                    <a:pt x="361" y="28"/>
                    <a:pt x="167" y="0"/>
                    <a:pt x="1" y="0"/>
                  </a:cubicBezTo>
                  <a:close/>
                </a:path>
              </a:pathLst>
            </a:custGeom>
            <a:solidFill>
              <a:srgbClr val="424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4"/>
            <p:cNvSpPr/>
            <p:nvPr/>
          </p:nvSpPr>
          <p:spPr>
            <a:xfrm>
              <a:off x="2007475" y="2528250"/>
              <a:ext cx="111625" cy="131725"/>
            </a:xfrm>
            <a:custGeom>
              <a:rect b="b" l="l" r="r" t="t"/>
              <a:pathLst>
                <a:path extrusionOk="0" h="5269" w="4465">
                  <a:moveTo>
                    <a:pt x="2496" y="0"/>
                  </a:moveTo>
                  <a:lnTo>
                    <a:pt x="2496" y="0"/>
                  </a:lnTo>
                  <a:cubicBezTo>
                    <a:pt x="1886" y="167"/>
                    <a:pt x="1331" y="444"/>
                    <a:pt x="832" y="777"/>
                  </a:cubicBezTo>
                  <a:cubicBezTo>
                    <a:pt x="250" y="1193"/>
                    <a:pt x="0" y="1913"/>
                    <a:pt x="222" y="2579"/>
                  </a:cubicBezTo>
                  <a:cubicBezTo>
                    <a:pt x="749" y="3716"/>
                    <a:pt x="2024" y="4547"/>
                    <a:pt x="3300" y="4963"/>
                  </a:cubicBezTo>
                  <a:cubicBezTo>
                    <a:pt x="3688" y="5102"/>
                    <a:pt x="4076" y="5213"/>
                    <a:pt x="4464" y="5268"/>
                  </a:cubicBezTo>
                  <a:cubicBezTo>
                    <a:pt x="2579" y="3826"/>
                    <a:pt x="2385" y="1470"/>
                    <a:pt x="24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4"/>
            <p:cNvSpPr/>
            <p:nvPr/>
          </p:nvSpPr>
          <p:spPr>
            <a:xfrm>
              <a:off x="1628325" y="2363825"/>
              <a:ext cx="111900" cy="96925"/>
            </a:xfrm>
            <a:custGeom>
              <a:rect b="b" l="l" r="r" t="t"/>
              <a:pathLst>
                <a:path extrusionOk="0" h="3877" w="4476">
                  <a:moveTo>
                    <a:pt x="2146" y="0"/>
                  </a:moveTo>
                  <a:cubicBezTo>
                    <a:pt x="1523" y="0"/>
                    <a:pt x="925" y="311"/>
                    <a:pt x="555" y="866"/>
                  </a:cubicBezTo>
                  <a:cubicBezTo>
                    <a:pt x="472" y="1005"/>
                    <a:pt x="389" y="1171"/>
                    <a:pt x="361" y="1337"/>
                  </a:cubicBezTo>
                  <a:cubicBezTo>
                    <a:pt x="0" y="2335"/>
                    <a:pt x="555" y="3444"/>
                    <a:pt x="1581" y="3777"/>
                  </a:cubicBezTo>
                  <a:cubicBezTo>
                    <a:pt x="1788" y="3845"/>
                    <a:pt x="1994" y="3876"/>
                    <a:pt x="2193" y="3876"/>
                  </a:cubicBezTo>
                  <a:cubicBezTo>
                    <a:pt x="3461" y="3876"/>
                    <a:pt x="4476" y="2603"/>
                    <a:pt x="4021" y="1309"/>
                  </a:cubicBezTo>
                  <a:cubicBezTo>
                    <a:pt x="3854" y="727"/>
                    <a:pt x="3383" y="284"/>
                    <a:pt x="2801" y="117"/>
                  </a:cubicBezTo>
                  <a:cubicBezTo>
                    <a:pt x="2585" y="38"/>
                    <a:pt x="2364" y="0"/>
                    <a:pt x="2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4"/>
            <p:cNvSpPr/>
            <p:nvPr/>
          </p:nvSpPr>
          <p:spPr>
            <a:xfrm>
              <a:off x="1628325" y="2384775"/>
              <a:ext cx="111900" cy="75975"/>
            </a:xfrm>
            <a:custGeom>
              <a:rect b="b" l="l" r="r" t="t"/>
              <a:pathLst>
                <a:path extrusionOk="0" h="3039" w="4476">
                  <a:moveTo>
                    <a:pt x="555" y="0"/>
                  </a:moveTo>
                  <a:cubicBezTo>
                    <a:pt x="472" y="139"/>
                    <a:pt x="389" y="305"/>
                    <a:pt x="361" y="499"/>
                  </a:cubicBezTo>
                  <a:cubicBezTo>
                    <a:pt x="0" y="1497"/>
                    <a:pt x="555" y="2606"/>
                    <a:pt x="1581" y="2939"/>
                  </a:cubicBezTo>
                  <a:cubicBezTo>
                    <a:pt x="1788" y="3007"/>
                    <a:pt x="1994" y="3038"/>
                    <a:pt x="2193" y="3038"/>
                  </a:cubicBezTo>
                  <a:cubicBezTo>
                    <a:pt x="3461" y="3038"/>
                    <a:pt x="4476" y="1765"/>
                    <a:pt x="4021" y="471"/>
                  </a:cubicBezTo>
                  <a:lnTo>
                    <a:pt x="4021" y="471"/>
                  </a:lnTo>
                  <a:cubicBezTo>
                    <a:pt x="3686" y="918"/>
                    <a:pt x="3153" y="1185"/>
                    <a:pt x="2596" y="1185"/>
                  </a:cubicBezTo>
                  <a:cubicBezTo>
                    <a:pt x="2462" y="1185"/>
                    <a:pt x="2326" y="1169"/>
                    <a:pt x="2191" y="1137"/>
                  </a:cubicBezTo>
                  <a:cubicBezTo>
                    <a:pt x="1498" y="971"/>
                    <a:pt x="1193" y="277"/>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4"/>
            <p:cNvSpPr/>
            <p:nvPr/>
          </p:nvSpPr>
          <p:spPr>
            <a:xfrm>
              <a:off x="1602675" y="2406900"/>
              <a:ext cx="395125" cy="191575"/>
            </a:xfrm>
            <a:custGeom>
              <a:rect b="b" l="l" r="r" t="t"/>
              <a:pathLst>
                <a:path extrusionOk="0" h="7663" w="15805">
                  <a:moveTo>
                    <a:pt x="5735" y="1"/>
                  </a:moveTo>
                  <a:cubicBezTo>
                    <a:pt x="5190" y="1"/>
                    <a:pt x="4913" y="170"/>
                    <a:pt x="4742" y="418"/>
                  </a:cubicBezTo>
                  <a:cubicBezTo>
                    <a:pt x="4387" y="992"/>
                    <a:pt x="4543" y="1888"/>
                    <a:pt x="3355" y="1888"/>
                  </a:cubicBezTo>
                  <a:cubicBezTo>
                    <a:pt x="3337" y="1888"/>
                    <a:pt x="3318" y="1888"/>
                    <a:pt x="3300" y="1888"/>
                  </a:cubicBezTo>
                  <a:cubicBezTo>
                    <a:pt x="2607" y="1888"/>
                    <a:pt x="2246" y="1389"/>
                    <a:pt x="1803" y="862"/>
                  </a:cubicBezTo>
                  <a:cubicBezTo>
                    <a:pt x="1664" y="696"/>
                    <a:pt x="1498" y="612"/>
                    <a:pt x="1331" y="557"/>
                  </a:cubicBezTo>
                  <a:cubicBezTo>
                    <a:pt x="1215" y="506"/>
                    <a:pt x="1097" y="482"/>
                    <a:pt x="983" y="482"/>
                  </a:cubicBezTo>
                  <a:cubicBezTo>
                    <a:pt x="661" y="482"/>
                    <a:pt x="373" y="673"/>
                    <a:pt x="250" y="1000"/>
                  </a:cubicBezTo>
                  <a:cubicBezTo>
                    <a:pt x="56" y="1472"/>
                    <a:pt x="1" y="1832"/>
                    <a:pt x="583" y="2581"/>
                  </a:cubicBezTo>
                  <a:cubicBezTo>
                    <a:pt x="2413" y="5132"/>
                    <a:pt x="5684" y="5353"/>
                    <a:pt x="8762" y="6185"/>
                  </a:cubicBezTo>
                  <a:cubicBezTo>
                    <a:pt x="9899" y="6490"/>
                    <a:pt x="11008" y="7017"/>
                    <a:pt x="12033" y="7350"/>
                  </a:cubicBezTo>
                  <a:cubicBezTo>
                    <a:pt x="12311" y="7433"/>
                    <a:pt x="12616" y="7516"/>
                    <a:pt x="12921" y="7599"/>
                  </a:cubicBezTo>
                  <a:cubicBezTo>
                    <a:pt x="13159" y="7639"/>
                    <a:pt x="13386" y="7663"/>
                    <a:pt x="13601" y="7663"/>
                  </a:cubicBezTo>
                  <a:cubicBezTo>
                    <a:pt x="14134" y="7663"/>
                    <a:pt x="14589" y="7515"/>
                    <a:pt x="14945" y="7100"/>
                  </a:cubicBezTo>
                  <a:cubicBezTo>
                    <a:pt x="15582" y="6435"/>
                    <a:pt x="15804" y="5437"/>
                    <a:pt x="15555" y="4549"/>
                  </a:cubicBezTo>
                  <a:cubicBezTo>
                    <a:pt x="15388" y="4023"/>
                    <a:pt x="15028" y="3579"/>
                    <a:pt x="14556" y="3329"/>
                  </a:cubicBezTo>
                  <a:cubicBezTo>
                    <a:pt x="13946" y="2997"/>
                    <a:pt x="13170" y="2747"/>
                    <a:pt x="12449" y="2387"/>
                  </a:cubicBezTo>
                  <a:cubicBezTo>
                    <a:pt x="11950" y="2137"/>
                    <a:pt x="11507" y="1915"/>
                    <a:pt x="11035" y="1694"/>
                  </a:cubicBezTo>
                  <a:cubicBezTo>
                    <a:pt x="9649" y="973"/>
                    <a:pt x="8180" y="446"/>
                    <a:pt x="6655" y="113"/>
                  </a:cubicBezTo>
                  <a:cubicBezTo>
                    <a:pt x="6283" y="36"/>
                    <a:pt x="5982" y="1"/>
                    <a:pt x="5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4"/>
            <p:cNvSpPr/>
            <p:nvPr/>
          </p:nvSpPr>
          <p:spPr>
            <a:xfrm>
              <a:off x="1603375" y="2406675"/>
              <a:ext cx="275900" cy="96100"/>
            </a:xfrm>
            <a:custGeom>
              <a:rect b="b" l="l" r="r" t="t"/>
              <a:pathLst>
                <a:path extrusionOk="0" h="3844" w="11036">
                  <a:moveTo>
                    <a:pt x="5693" y="1"/>
                  </a:moveTo>
                  <a:cubicBezTo>
                    <a:pt x="3915" y="1"/>
                    <a:pt x="5059" y="1897"/>
                    <a:pt x="3306" y="1897"/>
                  </a:cubicBezTo>
                  <a:cubicBezTo>
                    <a:pt x="3294" y="1897"/>
                    <a:pt x="3283" y="1897"/>
                    <a:pt x="3272" y="1897"/>
                  </a:cubicBezTo>
                  <a:cubicBezTo>
                    <a:pt x="2579" y="1897"/>
                    <a:pt x="2218" y="1398"/>
                    <a:pt x="1775" y="871"/>
                  </a:cubicBezTo>
                  <a:cubicBezTo>
                    <a:pt x="1636" y="705"/>
                    <a:pt x="1470" y="621"/>
                    <a:pt x="1276" y="566"/>
                  </a:cubicBezTo>
                  <a:cubicBezTo>
                    <a:pt x="1167" y="515"/>
                    <a:pt x="1054" y="491"/>
                    <a:pt x="943" y="491"/>
                  </a:cubicBezTo>
                  <a:cubicBezTo>
                    <a:pt x="633" y="491"/>
                    <a:pt x="345" y="682"/>
                    <a:pt x="222" y="1009"/>
                  </a:cubicBezTo>
                  <a:cubicBezTo>
                    <a:pt x="0" y="1425"/>
                    <a:pt x="56" y="1952"/>
                    <a:pt x="361" y="2340"/>
                  </a:cubicBezTo>
                  <a:cubicBezTo>
                    <a:pt x="416" y="2423"/>
                    <a:pt x="472" y="2534"/>
                    <a:pt x="555" y="2618"/>
                  </a:cubicBezTo>
                  <a:cubicBezTo>
                    <a:pt x="610" y="2645"/>
                    <a:pt x="666" y="2645"/>
                    <a:pt x="721" y="2645"/>
                  </a:cubicBezTo>
                  <a:cubicBezTo>
                    <a:pt x="1322" y="2700"/>
                    <a:pt x="2450" y="3843"/>
                    <a:pt x="3774" y="3843"/>
                  </a:cubicBezTo>
                  <a:cubicBezTo>
                    <a:pt x="4465" y="3843"/>
                    <a:pt x="5210" y="3532"/>
                    <a:pt x="5961" y="2590"/>
                  </a:cubicBezTo>
                  <a:cubicBezTo>
                    <a:pt x="6314" y="2163"/>
                    <a:pt x="6635" y="2022"/>
                    <a:pt x="6976" y="2022"/>
                  </a:cubicBezTo>
                  <a:cubicBezTo>
                    <a:pt x="7644" y="2022"/>
                    <a:pt x="8388" y="2563"/>
                    <a:pt x="9589" y="2563"/>
                  </a:cubicBezTo>
                  <a:cubicBezTo>
                    <a:pt x="9609" y="2563"/>
                    <a:pt x="9629" y="2562"/>
                    <a:pt x="9649" y="2562"/>
                  </a:cubicBezTo>
                  <a:cubicBezTo>
                    <a:pt x="9954" y="2534"/>
                    <a:pt x="10231" y="2451"/>
                    <a:pt x="10508" y="2285"/>
                  </a:cubicBezTo>
                  <a:cubicBezTo>
                    <a:pt x="10730" y="2146"/>
                    <a:pt x="10896" y="1924"/>
                    <a:pt x="11035" y="1703"/>
                  </a:cubicBezTo>
                  <a:cubicBezTo>
                    <a:pt x="9621" y="982"/>
                    <a:pt x="8152" y="455"/>
                    <a:pt x="6627" y="122"/>
                  </a:cubicBezTo>
                  <a:cubicBezTo>
                    <a:pt x="6248" y="38"/>
                    <a:pt x="5942" y="1"/>
                    <a:pt x="5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4"/>
            <p:cNvSpPr/>
            <p:nvPr/>
          </p:nvSpPr>
          <p:spPr>
            <a:xfrm>
              <a:off x="1904200" y="2490125"/>
              <a:ext cx="93600" cy="108350"/>
            </a:xfrm>
            <a:custGeom>
              <a:rect b="b" l="l" r="r" t="t"/>
              <a:pathLst>
                <a:path extrusionOk="0" h="4334" w="3744">
                  <a:moveTo>
                    <a:pt x="2495" y="0"/>
                  </a:moveTo>
                  <a:cubicBezTo>
                    <a:pt x="887" y="305"/>
                    <a:pt x="0" y="2745"/>
                    <a:pt x="860" y="4270"/>
                  </a:cubicBezTo>
                  <a:cubicBezTo>
                    <a:pt x="1098" y="4310"/>
                    <a:pt x="1325" y="4334"/>
                    <a:pt x="1540" y="4334"/>
                  </a:cubicBezTo>
                  <a:cubicBezTo>
                    <a:pt x="2073" y="4334"/>
                    <a:pt x="2528" y="4186"/>
                    <a:pt x="2884" y="3771"/>
                  </a:cubicBezTo>
                  <a:cubicBezTo>
                    <a:pt x="3521" y="3106"/>
                    <a:pt x="3743" y="2108"/>
                    <a:pt x="3494" y="1220"/>
                  </a:cubicBezTo>
                  <a:cubicBezTo>
                    <a:pt x="3327" y="694"/>
                    <a:pt x="2967" y="250"/>
                    <a:pt x="2495" y="0"/>
                  </a:cubicBezTo>
                  <a:close/>
                </a:path>
              </a:pathLst>
            </a:custGeom>
            <a:solidFill>
              <a:srgbClr val="424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4"/>
            <p:cNvSpPr/>
            <p:nvPr/>
          </p:nvSpPr>
          <p:spPr>
            <a:xfrm>
              <a:off x="1721200" y="2406900"/>
              <a:ext cx="276600" cy="191575"/>
            </a:xfrm>
            <a:custGeom>
              <a:rect b="b" l="l" r="r" t="t"/>
              <a:pathLst>
                <a:path extrusionOk="0" h="7663" w="11064">
                  <a:moveTo>
                    <a:pt x="994" y="1"/>
                  </a:moveTo>
                  <a:cubicBezTo>
                    <a:pt x="449" y="1"/>
                    <a:pt x="172" y="170"/>
                    <a:pt x="1" y="418"/>
                  </a:cubicBezTo>
                  <a:cubicBezTo>
                    <a:pt x="916" y="1888"/>
                    <a:pt x="3993" y="1971"/>
                    <a:pt x="5019" y="2387"/>
                  </a:cubicBezTo>
                  <a:cubicBezTo>
                    <a:pt x="8124" y="3579"/>
                    <a:pt x="6100" y="4993"/>
                    <a:pt x="6904" y="6712"/>
                  </a:cubicBezTo>
                  <a:cubicBezTo>
                    <a:pt x="6987" y="6961"/>
                    <a:pt x="7126" y="7156"/>
                    <a:pt x="7292" y="7350"/>
                  </a:cubicBezTo>
                  <a:cubicBezTo>
                    <a:pt x="7570" y="7433"/>
                    <a:pt x="7875" y="7516"/>
                    <a:pt x="8180" y="7599"/>
                  </a:cubicBezTo>
                  <a:cubicBezTo>
                    <a:pt x="8418" y="7639"/>
                    <a:pt x="8645" y="7663"/>
                    <a:pt x="8860" y="7663"/>
                  </a:cubicBezTo>
                  <a:cubicBezTo>
                    <a:pt x="9393" y="7663"/>
                    <a:pt x="9848" y="7515"/>
                    <a:pt x="10204" y="7100"/>
                  </a:cubicBezTo>
                  <a:cubicBezTo>
                    <a:pt x="10841" y="6435"/>
                    <a:pt x="11063" y="5437"/>
                    <a:pt x="10814" y="4549"/>
                  </a:cubicBezTo>
                  <a:cubicBezTo>
                    <a:pt x="10647" y="4023"/>
                    <a:pt x="10287" y="3579"/>
                    <a:pt x="9815" y="3329"/>
                  </a:cubicBezTo>
                  <a:cubicBezTo>
                    <a:pt x="9205" y="2997"/>
                    <a:pt x="8429" y="2747"/>
                    <a:pt x="7708" y="2387"/>
                  </a:cubicBezTo>
                  <a:cubicBezTo>
                    <a:pt x="7209" y="2137"/>
                    <a:pt x="6766" y="1915"/>
                    <a:pt x="6294" y="1694"/>
                  </a:cubicBezTo>
                  <a:cubicBezTo>
                    <a:pt x="4908" y="973"/>
                    <a:pt x="3439" y="446"/>
                    <a:pt x="1914" y="113"/>
                  </a:cubicBezTo>
                  <a:cubicBezTo>
                    <a:pt x="1542" y="36"/>
                    <a:pt x="1241" y="1"/>
                    <a:pt x="9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4"/>
            <p:cNvSpPr/>
            <p:nvPr/>
          </p:nvSpPr>
          <p:spPr>
            <a:xfrm>
              <a:off x="1488300" y="1924175"/>
              <a:ext cx="234325" cy="470325"/>
            </a:xfrm>
            <a:custGeom>
              <a:rect b="b" l="l" r="r" t="t"/>
              <a:pathLst>
                <a:path extrusionOk="0" h="18813" w="9373">
                  <a:moveTo>
                    <a:pt x="5987" y="0"/>
                  </a:moveTo>
                  <a:cubicBezTo>
                    <a:pt x="5805" y="0"/>
                    <a:pt x="5620" y="23"/>
                    <a:pt x="5435" y="70"/>
                  </a:cubicBezTo>
                  <a:cubicBezTo>
                    <a:pt x="3633" y="458"/>
                    <a:pt x="1248" y="1456"/>
                    <a:pt x="278" y="3120"/>
                  </a:cubicBezTo>
                  <a:cubicBezTo>
                    <a:pt x="84" y="3563"/>
                    <a:pt x="1" y="4062"/>
                    <a:pt x="84" y="4534"/>
                  </a:cubicBezTo>
                  <a:cubicBezTo>
                    <a:pt x="84" y="4617"/>
                    <a:pt x="112" y="4700"/>
                    <a:pt x="112" y="4811"/>
                  </a:cubicBezTo>
                  <a:cubicBezTo>
                    <a:pt x="500" y="7667"/>
                    <a:pt x="1526" y="11326"/>
                    <a:pt x="3605" y="15790"/>
                  </a:cubicBezTo>
                  <a:cubicBezTo>
                    <a:pt x="3938" y="16456"/>
                    <a:pt x="4271" y="17121"/>
                    <a:pt x="4631" y="17814"/>
                  </a:cubicBezTo>
                  <a:cubicBezTo>
                    <a:pt x="4881" y="18424"/>
                    <a:pt x="5518" y="18812"/>
                    <a:pt x="6184" y="18812"/>
                  </a:cubicBezTo>
                  <a:cubicBezTo>
                    <a:pt x="8124" y="18646"/>
                    <a:pt x="9372" y="18008"/>
                    <a:pt x="9317" y="16095"/>
                  </a:cubicBezTo>
                  <a:cubicBezTo>
                    <a:pt x="9150" y="12186"/>
                    <a:pt x="8568" y="9968"/>
                    <a:pt x="8014" y="8526"/>
                  </a:cubicBezTo>
                  <a:cubicBezTo>
                    <a:pt x="7570" y="7334"/>
                    <a:pt x="7154" y="6669"/>
                    <a:pt x="7043" y="6059"/>
                  </a:cubicBezTo>
                  <a:cubicBezTo>
                    <a:pt x="6988" y="5809"/>
                    <a:pt x="7015" y="5532"/>
                    <a:pt x="7071" y="5282"/>
                  </a:cubicBezTo>
                  <a:cubicBezTo>
                    <a:pt x="7293" y="4229"/>
                    <a:pt x="8152" y="3369"/>
                    <a:pt x="8208" y="2288"/>
                  </a:cubicBezTo>
                  <a:cubicBezTo>
                    <a:pt x="8232" y="987"/>
                    <a:pt x="7188" y="0"/>
                    <a:pt x="59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4"/>
            <p:cNvSpPr/>
            <p:nvPr/>
          </p:nvSpPr>
          <p:spPr>
            <a:xfrm>
              <a:off x="1636975" y="2167375"/>
              <a:ext cx="31850" cy="21625"/>
            </a:xfrm>
            <a:custGeom>
              <a:rect b="b" l="l" r="r" t="t"/>
              <a:pathLst>
                <a:path extrusionOk="0" h="865" w="1274">
                  <a:moveTo>
                    <a:pt x="605" y="0"/>
                  </a:moveTo>
                  <a:cubicBezTo>
                    <a:pt x="171" y="0"/>
                    <a:pt x="0" y="619"/>
                    <a:pt x="431" y="822"/>
                  </a:cubicBezTo>
                  <a:cubicBezTo>
                    <a:pt x="500" y="852"/>
                    <a:pt x="566" y="865"/>
                    <a:pt x="627" y="865"/>
                  </a:cubicBezTo>
                  <a:cubicBezTo>
                    <a:pt x="1079" y="865"/>
                    <a:pt x="1273" y="140"/>
                    <a:pt x="736" y="18"/>
                  </a:cubicBezTo>
                  <a:cubicBezTo>
                    <a:pt x="690" y="6"/>
                    <a:pt x="647" y="0"/>
                    <a:pt x="605" y="0"/>
                  </a:cubicBezTo>
                  <a:close/>
                </a:path>
              </a:pathLst>
            </a:custGeom>
            <a:solidFill>
              <a:srgbClr val="A1A8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4"/>
            <p:cNvSpPr/>
            <p:nvPr/>
          </p:nvSpPr>
          <p:spPr>
            <a:xfrm>
              <a:off x="1579100" y="2056225"/>
              <a:ext cx="143525" cy="338275"/>
            </a:xfrm>
            <a:custGeom>
              <a:rect b="b" l="l" r="r" t="t"/>
              <a:pathLst>
                <a:path extrusionOk="0" h="13531" w="5741">
                  <a:moveTo>
                    <a:pt x="3411" y="0"/>
                  </a:moveTo>
                  <a:cubicBezTo>
                    <a:pt x="2579" y="277"/>
                    <a:pt x="1942" y="915"/>
                    <a:pt x="1664" y="1719"/>
                  </a:cubicBezTo>
                  <a:cubicBezTo>
                    <a:pt x="1443" y="2385"/>
                    <a:pt x="1415" y="3078"/>
                    <a:pt x="1581" y="3743"/>
                  </a:cubicBezTo>
                  <a:cubicBezTo>
                    <a:pt x="1748" y="4464"/>
                    <a:pt x="2025" y="5157"/>
                    <a:pt x="2385" y="5823"/>
                  </a:cubicBezTo>
                  <a:cubicBezTo>
                    <a:pt x="2607" y="6322"/>
                    <a:pt x="2912" y="6765"/>
                    <a:pt x="3134" y="7237"/>
                  </a:cubicBezTo>
                  <a:cubicBezTo>
                    <a:pt x="4010" y="9118"/>
                    <a:pt x="3688" y="10928"/>
                    <a:pt x="1834" y="10928"/>
                  </a:cubicBezTo>
                  <a:cubicBezTo>
                    <a:pt x="1694" y="10928"/>
                    <a:pt x="1545" y="10918"/>
                    <a:pt x="1387" y="10896"/>
                  </a:cubicBezTo>
                  <a:cubicBezTo>
                    <a:pt x="916" y="10813"/>
                    <a:pt x="444" y="10675"/>
                    <a:pt x="1" y="10508"/>
                  </a:cubicBezTo>
                  <a:lnTo>
                    <a:pt x="1" y="10508"/>
                  </a:lnTo>
                  <a:cubicBezTo>
                    <a:pt x="306" y="11174"/>
                    <a:pt x="639" y="11839"/>
                    <a:pt x="999" y="12532"/>
                  </a:cubicBezTo>
                  <a:cubicBezTo>
                    <a:pt x="1249" y="13142"/>
                    <a:pt x="1886" y="13530"/>
                    <a:pt x="2552" y="13530"/>
                  </a:cubicBezTo>
                  <a:cubicBezTo>
                    <a:pt x="4492" y="13364"/>
                    <a:pt x="5740" y="12726"/>
                    <a:pt x="5685" y="10813"/>
                  </a:cubicBezTo>
                  <a:cubicBezTo>
                    <a:pt x="5518" y="6904"/>
                    <a:pt x="4936" y="4686"/>
                    <a:pt x="4382" y="3244"/>
                  </a:cubicBezTo>
                  <a:cubicBezTo>
                    <a:pt x="3938" y="2052"/>
                    <a:pt x="3522" y="1387"/>
                    <a:pt x="3411" y="777"/>
                  </a:cubicBezTo>
                  <a:cubicBezTo>
                    <a:pt x="3356" y="527"/>
                    <a:pt x="3383" y="250"/>
                    <a:pt x="34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4"/>
            <p:cNvSpPr/>
            <p:nvPr/>
          </p:nvSpPr>
          <p:spPr>
            <a:xfrm>
              <a:off x="1955475" y="2527600"/>
              <a:ext cx="82525" cy="74500"/>
            </a:xfrm>
            <a:custGeom>
              <a:rect b="b" l="l" r="r" t="t"/>
              <a:pathLst>
                <a:path extrusionOk="0" h="2980" w="3301">
                  <a:moveTo>
                    <a:pt x="1407" y="1"/>
                  </a:moveTo>
                  <a:cubicBezTo>
                    <a:pt x="1273" y="1"/>
                    <a:pt x="1144" y="17"/>
                    <a:pt x="1027" y="54"/>
                  </a:cubicBezTo>
                  <a:cubicBezTo>
                    <a:pt x="694" y="165"/>
                    <a:pt x="472" y="553"/>
                    <a:pt x="334" y="858"/>
                  </a:cubicBezTo>
                  <a:cubicBezTo>
                    <a:pt x="250" y="1024"/>
                    <a:pt x="195" y="1219"/>
                    <a:pt x="139" y="1413"/>
                  </a:cubicBezTo>
                  <a:cubicBezTo>
                    <a:pt x="1" y="2023"/>
                    <a:pt x="195" y="2466"/>
                    <a:pt x="888" y="2771"/>
                  </a:cubicBezTo>
                  <a:cubicBezTo>
                    <a:pt x="1165" y="2896"/>
                    <a:pt x="1505" y="2979"/>
                    <a:pt x="1838" y="2979"/>
                  </a:cubicBezTo>
                  <a:cubicBezTo>
                    <a:pt x="2170" y="2979"/>
                    <a:pt x="2496" y="2896"/>
                    <a:pt x="2746" y="2688"/>
                  </a:cubicBezTo>
                  <a:cubicBezTo>
                    <a:pt x="2773" y="2660"/>
                    <a:pt x="2829" y="2633"/>
                    <a:pt x="2857" y="2605"/>
                  </a:cubicBezTo>
                  <a:cubicBezTo>
                    <a:pt x="3134" y="2189"/>
                    <a:pt x="3272" y="1745"/>
                    <a:pt x="3300" y="1246"/>
                  </a:cubicBezTo>
                  <a:cubicBezTo>
                    <a:pt x="3272" y="941"/>
                    <a:pt x="3106" y="636"/>
                    <a:pt x="2829" y="470"/>
                  </a:cubicBezTo>
                  <a:lnTo>
                    <a:pt x="2773" y="415"/>
                  </a:lnTo>
                  <a:cubicBezTo>
                    <a:pt x="2407" y="199"/>
                    <a:pt x="1874" y="1"/>
                    <a:pt x="14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4"/>
            <p:cNvSpPr/>
            <p:nvPr/>
          </p:nvSpPr>
          <p:spPr>
            <a:xfrm>
              <a:off x="1955475" y="2539325"/>
              <a:ext cx="82525" cy="62775"/>
            </a:xfrm>
            <a:custGeom>
              <a:rect b="b" l="l" r="r" t="t"/>
              <a:pathLst>
                <a:path extrusionOk="0" h="2511" w="3301">
                  <a:moveTo>
                    <a:pt x="2829" y="1"/>
                  </a:moveTo>
                  <a:cubicBezTo>
                    <a:pt x="2829" y="1"/>
                    <a:pt x="2829" y="29"/>
                    <a:pt x="2829" y="29"/>
                  </a:cubicBezTo>
                  <a:cubicBezTo>
                    <a:pt x="2614" y="700"/>
                    <a:pt x="1983" y="1111"/>
                    <a:pt x="1289" y="1111"/>
                  </a:cubicBezTo>
                  <a:cubicBezTo>
                    <a:pt x="1266" y="1111"/>
                    <a:pt x="1243" y="1111"/>
                    <a:pt x="1221" y="1110"/>
                  </a:cubicBezTo>
                  <a:cubicBezTo>
                    <a:pt x="916" y="1082"/>
                    <a:pt x="583" y="1055"/>
                    <a:pt x="278" y="971"/>
                  </a:cubicBezTo>
                  <a:lnTo>
                    <a:pt x="139" y="944"/>
                  </a:lnTo>
                  <a:lnTo>
                    <a:pt x="139" y="944"/>
                  </a:lnTo>
                  <a:cubicBezTo>
                    <a:pt x="1" y="1554"/>
                    <a:pt x="195" y="1997"/>
                    <a:pt x="888" y="2302"/>
                  </a:cubicBezTo>
                  <a:cubicBezTo>
                    <a:pt x="1165" y="2427"/>
                    <a:pt x="1505" y="2510"/>
                    <a:pt x="1838" y="2510"/>
                  </a:cubicBezTo>
                  <a:cubicBezTo>
                    <a:pt x="2170" y="2510"/>
                    <a:pt x="2496" y="2427"/>
                    <a:pt x="2746" y="2219"/>
                  </a:cubicBezTo>
                  <a:cubicBezTo>
                    <a:pt x="2773" y="2191"/>
                    <a:pt x="2829" y="2164"/>
                    <a:pt x="2857" y="2136"/>
                  </a:cubicBezTo>
                  <a:cubicBezTo>
                    <a:pt x="3134" y="1720"/>
                    <a:pt x="3272" y="1276"/>
                    <a:pt x="3300" y="777"/>
                  </a:cubicBezTo>
                  <a:cubicBezTo>
                    <a:pt x="3272" y="472"/>
                    <a:pt x="3106" y="167"/>
                    <a:pt x="28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06" name="Google Shape;2306;p44"/>
          <p:cNvPicPr preferRelativeResize="0"/>
          <p:nvPr/>
        </p:nvPicPr>
        <p:blipFill>
          <a:blip r:embed="rId4">
            <a:alphaModFix/>
          </a:blip>
          <a:stretch>
            <a:fillRect/>
          </a:stretch>
        </p:blipFill>
        <p:spPr>
          <a:xfrm>
            <a:off x="121650" y="1760040"/>
            <a:ext cx="397875" cy="416910"/>
          </a:xfrm>
          <a:prstGeom prst="rect">
            <a:avLst/>
          </a:prstGeom>
          <a:noFill/>
          <a:ln>
            <a:noFill/>
          </a:ln>
        </p:spPr>
      </p:pic>
      <p:grpSp>
        <p:nvGrpSpPr>
          <p:cNvPr id="2307" name="Google Shape;2307;p44"/>
          <p:cNvGrpSpPr/>
          <p:nvPr/>
        </p:nvGrpSpPr>
        <p:grpSpPr>
          <a:xfrm>
            <a:off x="135599" y="3176987"/>
            <a:ext cx="369974" cy="369068"/>
            <a:chOff x="-38537400" y="3588000"/>
            <a:chExt cx="316650" cy="315875"/>
          </a:xfrm>
        </p:grpSpPr>
        <p:sp>
          <p:nvSpPr>
            <p:cNvPr id="2308" name="Google Shape;2308;p44"/>
            <p:cNvSpPr/>
            <p:nvPr/>
          </p:nvSpPr>
          <p:spPr>
            <a:xfrm>
              <a:off x="-38327900" y="3719550"/>
              <a:ext cx="20500" cy="41750"/>
            </a:xfrm>
            <a:custGeom>
              <a:rect b="b" l="l" r="r" t="t"/>
              <a:pathLst>
                <a:path extrusionOk="0" h="1670" w="820">
                  <a:moveTo>
                    <a:pt x="1" y="0"/>
                  </a:moveTo>
                  <a:lnTo>
                    <a:pt x="1" y="1229"/>
                  </a:lnTo>
                  <a:cubicBezTo>
                    <a:pt x="1" y="1449"/>
                    <a:pt x="190" y="1607"/>
                    <a:pt x="442" y="1670"/>
                  </a:cubicBezTo>
                  <a:cubicBezTo>
                    <a:pt x="631" y="1607"/>
                    <a:pt x="820" y="1449"/>
                    <a:pt x="820" y="1229"/>
                  </a:cubicBezTo>
                  <a:lnTo>
                    <a:pt x="8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4"/>
            <p:cNvSpPr/>
            <p:nvPr/>
          </p:nvSpPr>
          <p:spPr>
            <a:xfrm>
              <a:off x="-38452350" y="3719550"/>
              <a:ext cx="21300" cy="41750"/>
            </a:xfrm>
            <a:custGeom>
              <a:rect b="b" l="l" r="r" t="t"/>
              <a:pathLst>
                <a:path extrusionOk="0" h="1670" w="852">
                  <a:moveTo>
                    <a:pt x="1" y="0"/>
                  </a:moveTo>
                  <a:lnTo>
                    <a:pt x="1" y="1229"/>
                  </a:lnTo>
                  <a:cubicBezTo>
                    <a:pt x="1" y="1449"/>
                    <a:pt x="221" y="1607"/>
                    <a:pt x="410" y="1670"/>
                  </a:cubicBezTo>
                  <a:cubicBezTo>
                    <a:pt x="631" y="1607"/>
                    <a:pt x="851" y="1449"/>
                    <a:pt x="851" y="1229"/>
                  </a:cubicBezTo>
                  <a:lnTo>
                    <a:pt x="8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4"/>
            <p:cNvSpPr/>
            <p:nvPr/>
          </p:nvSpPr>
          <p:spPr>
            <a:xfrm>
              <a:off x="-38516925" y="3759700"/>
              <a:ext cx="275700" cy="144175"/>
            </a:xfrm>
            <a:custGeom>
              <a:rect b="b" l="l" r="r" t="t"/>
              <a:pathLst>
                <a:path extrusionOk="0" h="5767" w="11028">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4"/>
            <p:cNvSpPr/>
            <p:nvPr/>
          </p:nvSpPr>
          <p:spPr>
            <a:xfrm>
              <a:off x="-38537400" y="3588000"/>
              <a:ext cx="316650" cy="151250"/>
            </a:xfrm>
            <a:custGeom>
              <a:rect b="b" l="l" r="r" t="t"/>
              <a:pathLst>
                <a:path extrusionOk="0" h="6050" w="12666">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12" name="Google Shape;2312;p44"/>
          <p:cNvPicPr preferRelativeResize="0"/>
          <p:nvPr/>
        </p:nvPicPr>
        <p:blipFill>
          <a:blip r:embed="rId5">
            <a:alphaModFix/>
          </a:blip>
          <a:stretch>
            <a:fillRect/>
          </a:stretch>
        </p:blipFill>
        <p:spPr>
          <a:xfrm>
            <a:off x="146499" y="2352582"/>
            <a:ext cx="348200" cy="6487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rnational Day Of People With Disabilities by Slidesgo">
  <a:themeElements>
    <a:clrScheme name="Simple Light">
      <a:dk1>
        <a:srgbClr val="5E142A"/>
      </a:dk1>
      <a:lt1>
        <a:srgbClr val="FFF0E0"/>
      </a:lt1>
      <a:dk2>
        <a:srgbClr val="DB8225"/>
      </a:dk2>
      <a:lt2>
        <a:srgbClr val="FFF0E0"/>
      </a:lt2>
      <a:accent1>
        <a:srgbClr val="FFFFFF"/>
      </a:accent1>
      <a:accent2>
        <a:srgbClr val="F28820"/>
      </a:accent2>
      <a:accent3>
        <a:srgbClr val="B04F26"/>
      </a:accent3>
      <a:accent4>
        <a:srgbClr val="FFC822"/>
      </a:accent4>
      <a:accent5>
        <a:srgbClr val="D03934"/>
      </a:accent5>
      <a:accent6>
        <a:srgbClr val="F8B931"/>
      </a:accent6>
      <a:hlink>
        <a:srgbClr val="DB82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