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116"/>
  </p:notesMasterIdLst>
  <p:handoutMasterIdLst>
    <p:handoutMasterId r:id="rId117"/>
  </p:handoutMasterIdLst>
  <p:sldIdLst>
    <p:sldId id="259" r:id="rId5"/>
    <p:sldId id="311" r:id="rId6"/>
    <p:sldId id="436" r:id="rId7"/>
    <p:sldId id="312" r:id="rId8"/>
    <p:sldId id="313" r:id="rId9"/>
    <p:sldId id="314" r:id="rId10"/>
    <p:sldId id="315" r:id="rId11"/>
    <p:sldId id="316" r:id="rId12"/>
    <p:sldId id="317" r:id="rId13"/>
    <p:sldId id="320" r:id="rId14"/>
    <p:sldId id="318" r:id="rId15"/>
    <p:sldId id="319" r:id="rId16"/>
    <p:sldId id="269" r:id="rId17"/>
    <p:sldId id="273" r:id="rId18"/>
    <p:sldId id="310" r:id="rId19"/>
    <p:sldId id="406" r:id="rId20"/>
    <p:sldId id="407" r:id="rId21"/>
    <p:sldId id="388" r:id="rId22"/>
    <p:sldId id="408" r:id="rId23"/>
    <p:sldId id="389" r:id="rId24"/>
    <p:sldId id="409" r:id="rId25"/>
    <p:sldId id="390" r:id="rId26"/>
    <p:sldId id="410" r:id="rId27"/>
    <p:sldId id="391" r:id="rId28"/>
    <p:sldId id="411" r:id="rId29"/>
    <p:sldId id="392" r:id="rId30"/>
    <p:sldId id="393" r:id="rId31"/>
    <p:sldId id="394" r:id="rId32"/>
    <p:sldId id="395" r:id="rId33"/>
    <p:sldId id="396" r:id="rId34"/>
    <p:sldId id="397" r:id="rId35"/>
    <p:sldId id="398" r:id="rId36"/>
    <p:sldId id="399" r:id="rId37"/>
    <p:sldId id="400" r:id="rId38"/>
    <p:sldId id="401" r:id="rId39"/>
    <p:sldId id="438" r:id="rId40"/>
    <p:sldId id="439" r:id="rId41"/>
    <p:sldId id="414" r:id="rId42"/>
    <p:sldId id="402" r:id="rId43"/>
    <p:sldId id="403" r:id="rId44"/>
    <p:sldId id="404" r:id="rId45"/>
    <p:sldId id="440" r:id="rId46"/>
    <p:sldId id="441" r:id="rId47"/>
    <p:sldId id="442" r:id="rId48"/>
    <p:sldId id="445" r:id="rId49"/>
    <p:sldId id="443" r:id="rId50"/>
    <p:sldId id="444" r:id="rId51"/>
    <p:sldId id="446" r:id="rId52"/>
    <p:sldId id="447" r:id="rId53"/>
    <p:sldId id="303" r:id="rId54"/>
    <p:sldId id="336" r:id="rId55"/>
    <p:sldId id="448" r:id="rId56"/>
    <p:sldId id="449" r:id="rId57"/>
    <p:sldId id="450" r:id="rId58"/>
    <p:sldId id="451" r:id="rId59"/>
    <p:sldId id="453" r:id="rId60"/>
    <p:sldId id="454" r:id="rId61"/>
    <p:sldId id="455" r:id="rId62"/>
    <p:sldId id="456" r:id="rId63"/>
    <p:sldId id="457" r:id="rId64"/>
    <p:sldId id="458" r:id="rId65"/>
    <p:sldId id="266" r:id="rId66"/>
    <p:sldId id="267" r:id="rId67"/>
    <p:sldId id="268" r:id="rId68"/>
    <p:sldId id="351" r:id="rId69"/>
    <p:sldId id="460" r:id="rId70"/>
    <p:sldId id="270" r:id="rId71"/>
    <p:sldId id="271" r:id="rId72"/>
    <p:sldId id="276" r:id="rId73"/>
    <p:sldId id="349" r:id="rId74"/>
    <p:sldId id="350" r:id="rId75"/>
    <p:sldId id="335" r:id="rId76"/>
    <p:sldId id="461" r:id="rId77"/>
    <p:sldId id="278" r:id="rId78"/>
    <p:sldId id="279" r:id="rId79"/>
    <p:sldId id="282" r:id="rId80"/>
    <p:sldId id="345" r:id="rId81"/>
    <p:sldId id="283" r:id="rId82"/>
    <p:sldId id="284" r:id="rId83"/>
    <p:sldId id="286" r:id="rId84"/>
    <p:sldId id="287" r:id="rId85"/>
    <p:sldId id="288" r:id="rId86"/>
    <p:sldId id="289" r:id="rId87"/>
    <p:sldId id="290" r:id="rId88"/>
    <p:sldId id="291" r:id="rId89"/>
    <p:sldId id="292" r:id="rId90"/>
    <p:sldId id="348" r:id="rId91"/>
    <p:sldId id="352" r:id="rId92"/>
    <p:sldId id="293" r:id="rId93"/>
    <p:sldId id="294" r:id="rId94"/>
    <p:sldId id="295" r:id="rId95"/>
    <p:sldId id="297" r:id="rId96"/>
    <p:sldId id="299" r:id="rId97"/>
    <p:sldId id="300" r:id="rId98"/>
    <p:sldId id="301" r:id="rId99"/>
    <p:sldId id="302" r:id="rId100"/>
    <p:sldId id="353" r:id="rId101"/>
    <p:sldId id="462" r:id="rId102"/>
    <p:sldId id="305" r:id="rId103"/>
    <p:sldId id="306" r:id="rId104"/>
    <p:sldId id="354" r:id="rId105"/>
    <p:sldId id="343" r:id="rId106"/>
    <p:sldId id="308" r:id="rId107"/>
    <p:sldId id="339" r:id="rId108"/>
    <p:sldId id="309" r:id="rId109"/>
    <p:sldId id="463" r:id="rId110"/>
    <p:sldId id="464" r:id="rId111"/>
    <p:sldId id="465" r:id="rId112"/>
    <p:sldId id="466" r:id="rId113"/>
    <p:sldId id="356" r:id="rId114"/>
    <p:sldId id="425" r:id="rId1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9C2D-6400-4B66-BDA8-CFEB28E0331D}" v="4" dt="2021-05-25T11:23:55.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viewProps" Target="view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6714802719" userId="S::shubhang.36714802719@cse.mait.ac.in::e488a791-091d-4af9-b2a0-f7bf7d959ec6" providerId="AD" clId="Web-{2E0C9C2D-6400-4B66-BDA8-CFEB28E0331D}"/>
    <pc:docChg chg="modSld">
      <pc:chgData name="36714802719" userId="S::shubhang.36714802719@cse.mait.ac.in::e488a791-091d-4af9-b2a0-f7bf7d959ec6" providerId="AD" clId="Web-{2E0C9C2D-6400-4B66-BDA8-CFEB28E0331D}" dt="2021-05-25T11:23:55.688" v="3" actId="1076"/>
      <pc:docMkLst>
        <pc:docMk/>
      </pc:docMkLst>
      <pc:sldChg chg="addSp">
        <pc:chgData name="36714802719" userId="S::shubhang.36714802719@cse.mait.ac.in::e488a791-091d-4af9-b2a0-f7bf7d959ec6" providerId="AD" clId="Web-{2E0C9C2D-6400-4B66-BDA8-CFEB28E0331D}" dt="2021-05-25T10:36:07.786" v="0"/>
        <pc:sldMkLst>
          <pc:docMk/>
          <pc:sldMk cId="0" sldId="259"/>
        </pc:sldMkLst>
        <pc:spChg chg="add">
          <ac:chgData name="36714802719" userId="S::shubhang.36714802719@cse.mait.ac.in::e488a791-091d-4af9-b2a0-f7bf7d959ec6" providerId="AD" clId="Web-{2E0C9C2D-6400-4B66-BDA8-CFEB28E0331D}" dt="2021-05-25T10:36:07.786" v="0"/>
          <ac:spMkLst>
            <pc:docMk/>
            <pc:sldMk cId="0" sldId="259"/>
            <ac:spMk id="2" creationId="{E689467B-07B0-4546-95E9-7DCF8C15F675}"/>
          </ac:spMkLst>
        </pc:spChg>
      </pc:sldChg>
      <pc:sldChg chg="delSp modSp">
        <pc:chgData name="36714802719" userId="S::shubhang.36714802719@cse.mait.ac.in::e488a791-091d-4af9-b2a0-f7bf7d959ec6" providerId="AD" clId="Web-{2E0C9C2D-6400-4B66-BDA8-CFEB28E0331D}" dt="2021-05-25T11:23:55.688" v="3" actId="1076"/>
        <pc:sldMkLst>
          <pc:docMk/>
          <pc:sldMk cId="0" sldId="397"/>
        </pc:sldMkLst>
        <pc:spChg chg="del mod">
          <ac:chgData name="36714802719" userId="S::shubhang.36714802719@cse.mait.ac.in::e488a791-091d-4af9-b2a0-f7bf7d959ec6" providerId="AD" clId="Web-{2E0C9C2D-6400-4B66-BDA8-CFEB28E0331D}" dt="2021-05-25T11:23:47.047" v="2"/>
          <ac:spMkLst>
            <pc:docMk/>
            <pc:sldMk cId="0" sldId="397"/>
            <ac:spMk id="449538" creationId="{00000000-0000-0000-0000-000000000000}"/>
          </ac:spMkLst>
        </pc:spChg>
        <pc:grpChg chg="mod">
          <ac:chgData name="36714802719" userId="S::shubhang.36714802719@cse.mait.ac.in::e488a791-091d-4af9-b2a0-f7bf7d959ec6" providerId="AD" clId="Web-{2E0C9C2D-6400-4B66-BDA8-CFEB28E0331D}" dt="2021-05-25T11:23:55.688" v="3" actId="1076"/>
          <ac:grpSpMkLst>
            <pc:docMk/>
            <pc:sldMk cId="0" sldId="397"/>
            <ac:grpSpMk id="2" creationId="{00000000-0000-0000-0000-000000000000}"/>
          </ac:grpSpMkLst>
        </pc:gr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6.emf"/><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7.e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 Id="rId9" Type="http://schemas.openxmlformats.org/officeDocument/2006/relationships/image" Target="../media/image2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24.wmf"/><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2.xml"/><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32.wmf"/><Relationship Id="rId5" Type="http://schemas.openxmlformats.org/officeDocument/2006/relationships/image" Target="../media/image29.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3.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11" Type="http://schemas.openxmlformats.org/officeDocument/2006/relationships/image" Target="../media/image36.emf"/><Relationship Id="rId5" Type="http://schemas.openxmlformats.org/officeDocument/2006/relationships/image" Target="../media/image33.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5.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4.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4.bin"/><Relationship Id="rId11" Type="http://schemas.openxmlformats.org/officeDocument/2006/relationships/image" Target="../media/image38.emf"/><Relationship Id="rId5" Type="http://schemas.openxmlformats.org/officeDocument/2006/relationships/image" Target="../media/image33.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image" Target="../media/image42.e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emf"/><Relationship Id="rId5" Type="http://schemas.openxmlformats.org/officeDocument/2006/relationships/oleObject" Target="../embeddings/oleObject42.bin"/><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4.emf"/><Relationship Id="rId5" Type="http://schemas.openxmlformats.org/officeDocument/2006/relationships/oleObject" Target="../embeddings/oleObject44.bin"/><Relationship Id="rId4" Type="http://schemas.openxmlformats.org/officeDocument/2006/relationships/image" Target="../media/image39.wmf"/></Relationships>
</file>

<file path=ppt/slides/_rels/slide34.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6.emf"/><Relationship Id="rId5" Type="http://schemas.openxmlformats.org/officeDocument/2006/relationships/oleObject" Target="../embeddings/oleObject47.bin"/><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7.emf"/><Relationship Id="rId5" Type="http://schemas.openxmlformats.org/officeDocument/2006/relationships/oleObject" Target="../embeddings/oleObject50.bin"/><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53.bin"/><Relationship Id="rId4" Type="http://schemas.openxmlformats.org/officeDocument/2006/relationships/image" Target="../media/image5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
        <p:nvSpPr>
          <p:cNvPr id="2" name="TextBox 1">
            <a:extLst>
              <a:ext uri="{FF2B5EF4-FFF2-40B4-BE49-F238E27FC236}">
                <a16:creationId xmlns:a16="http://schemas.microsoft.com/office/drawing/2014/main" id="{E689467B-07B0-4546-95E9-7DCF8C15F675}"/>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spid="_x0000_s24589" name="Document" r:id="rId4" imgW="3194640" imgH="1157400" progId="Word.Document.8">
                  <p:embed/>
                </p:oleObj>
              </mc:Choice>
              <mc:Fallback>
                <p:oleObj name="Document" r:id="rId4" imgW="3194640" imgH="1157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spid="_x0000_s24590" name="Document" r:id="rId6" imgW="3615120" imgH="1390680" progId="Word.Document.8">
                  <p:embed/>
                </p:oleObj>
              </mc:Choice>
              <mc:Fallback>
                <p:oleObj name="Document" r:id="rId6" imgW="3615120" imgH="13906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spid="_x0000_s24591" name="Document" r:id="rId8" imgW="2226960" imgH="1157400" progId="Word.Document.8">
                  <p:embed/>
                </p:oleObj>
              </mc:Choice>
              <mc:Fallback>
                <p:oleObj name="Document" r:id="rId8" imgW="2226960" imgH="115740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spid="_x0000_s24592" name="Document" r:id="rId10" imgW="3615120" imgH="1390680" progId="Word.Document.8">
                  <p:embed/>
                </p:oleObj>
              </mc:Choice>
              <mc:Fallback>
                <p:oleObj name="Document" r:id="rId10" imgW="3615120" imgH="1390680" progId="Word.Document.8">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spid="_x0000_s31760"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spid="_x0000_s31761"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spid="_x0000_s31762" name="Document" r:id="rId7" imgW="2416320" imgH="1030680" progId="Word.Document.8">
                  <p:embed/>
                </p:oleObj>
              </mc:Choice>
              <mc:Fallback>
                <p:oleObj name="Document" r:id="rId7" imgW="2416320" imgH="10306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spid="_x0000_s31763" name="Document" r:id="rId9" imgW="2416320" imgH="602640" progId="Word.Document.8">
                  <p:embed/>
                </p:oleObj>
              </mc:Choice>
              <mc:Fallback>
                <p:oleObj name="Document" r:id="rId9" imgW="2416320" imgH="60264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spid="_x0000_s31764" name="Document" r:id="rId11" imgW="2416320" imgH="1030320" progId="Word.Document.8">
                  <p:embed/>
                </p:oleObj>
              </mc:Choice>
              <mc:Fallback>
                <p:oleObj name="Document" r:id="rId11" imgW="2416320" imgH="1030320" progId="Word.Document.8">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spid="_x0000_s33802" name="Document" r:id="rId4" imgW="3615120" imgH="1459080" progId="Word.Document.8">
                  <p:embed/>
                </p:oleObj>
              </mc:Choice>
              <mc:Fallback>
                <p:oleObj name="Document" r:id="rId4" imgW="3615120" imgH="1459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spid="_x0000_s33803" name="Document" r:id="rId6" imgW="3615120" imgH="1030680" progId="Word.Document.8">
                  <p:embed/>
                </p:oleObj>
              </mc:Choice>
              <mc:Fallback>
                <p:oleObj name="Document" r:id="rId6" imgW="3615120" imgH="10306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spid="_x0000_s33804" name="Document" r:id="rId8" imgW="3615120" imgH="653760" progId="Word.Document.8">
                  <p:embed/>
                </p:oleObj>
              </mc:Choice>
              <mc:Fallback>
                <p:oleObj name="Document" r:id="rId8" imgW="3615120" imgH="65376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spid="_x0000_s36874" name="Document" r:id="rId4" imgW="3615120" imgH="1459080" progId="Word.Document.8">
                  <p:embed/>
                </p:oleObj>
              </mc:Choice>
              <mc:Fallback>
                <p:oleObj name="Document" r:id="rId4" imgW="3615120" imgH="1459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spid="_x0000_s36875" name="Document" r:id="rId6" imgW="2416320" imgH="1458360" progId="Word.Document.8">
                  <p:embed/>
                </p:oleObj>
              </mc:Choice>
              <mc:Fallback>
                <p:oleObj name="Document" r:id="rId6" imgW="2416320" imgH="145836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spid="_x0000_s36876" name="Document" r:id="rId8" imgW="1059120" imgH="1244520" progId="Word.Document.8">
                  <p:embed/>
                </p:oleObj>
              </mc:Choice>
              <mc:Fallback>
                <p:oleObj name="Document" r:id="rId8" imgW="1059120" imgH="124452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spid="_x0000_s39946"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spid="_x0000_s39947"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spid="_x0000_s39948" name="Document" r:id="rId7" imgW="4496400" imgH="1673280" progId="Word.Document.8">
                  <p:embed/>
                </p:oleObj>
              </mc:Choice>
              <mc:Fallback>
                <p:oleObj name="Document" r:id="rId7" imgW="4496400" imgH="16732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spid="_x0000_s45069" name="Document" r:id="rId4" imgW="4498096" imgH="1242299" progId="Word.Document.8">
                  <p:embed/>
                </p:oleObj>
              </mc:Choice>
              <mc:Fallback>
                <p:oleObj name="Document" r:id="rId4" imgW="4498096" imgH="1242299"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spid="_x0000_s45070" name="Document" r:id="rId6" imgW="2416320" imgH="816480" progId="Word.Document.8">
                  <p:embed/>
                </p:oleObj>
              </mc:Choice>
              <mc:Fallback>
                <p:oleObj name="Document" r:id="rId6" imgW="2416320" imgH="8164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spid="_x0000_s45071" name="Document" r:id="rId8" imgW="2416320" imgH="816480" progId="Word.Document.8">
                  <p:embed/>
                </p:oleObj>
              </mc:Choice>
              <mc:Fallback>
                <p:oleObj name="Document" r:id="rId8" imgW="2416320" imgH="81648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spid="_x0000_s45072" name="Document" r:id="rId10" imgW="4496400" imgH="816480" progId="Word.Document.8">
                  <p:embed/>
                </p:oleObj>
              </mc:Choice>
              <mc:Fallback>
                <p:oleObj name="Document" r:id="rId10" imgW="4496400" imgH="816480" progId="Word.Document.8">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spid="_x0000_s47117" name="Document" r:id="rId4" imgW="2416320" imgH="816480" progId="Word.Document.8">
                  <p:embed/>
                </p:oleObj>
              </mc:Choice>
              <mc:Fallback>
                <p:oleObj name="Document" r:id="rId4" imgW="2416320" imgH="816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spid="_x0000_s47118" name="Document" r:id="rId6" imgW="2416320" imgH="816480" progId="Word.Document.8">
                  <p:embed/>
                </p:oleObj>
              </mc:Choice>
              <mc:Fallback>
                <p:oleObj name="Document" r:id="rId6" imgW="2416320" imgH="8164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spid="_x0000_s47119" name="Document" r:id="rId8" imgW="4496400" imgH="816120" progId="Word.Document.8">
                  <p:embed/>
                </p:oleObj>
              </mc:Choice>
              <mc:Fallback>
                <p:oleObj name="Document" r:id="rId8" imgW="4496400" imgH="81612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spid="_x0000_s47120" name="Document" r:id="rId10" imgW="4498096" imgH="1242299" progId="Word.Document.8">
                  <p:embed/>
                </p:oleObj>
              </mc:Choice>
              <mc:Fallback>
                <p:oleObj name="Document" r:id="rId10" imgW="4498096" imgH="1242299" progId="Word.Document.8">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spid="_x0000_s49165" name="Document" r:id="rId4" imgW="2416320" imgH="816480" progId="Word.Document.8">
                  <p:embed/>
                </p:oleObj>
              </mc:Choice>
              <mc:Fallback>
                <p:oleObj name="Document" r:id="rId4" imgW="2416320" imgH="816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spid="_x0000_s49166" name="Document" r:id="rId6" imgW="2416320" imgH="816480" progId="Word.Document.8">
                  <p:embed/>
                </p:oleObj>
              </mc:Choice>
              <mc:Fallback>
                <p:oleObj name="Document" r:id="rId6" imgW="2416320" imgH="8164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spid="_x0000_s49167" name="Document" r:id="rId8" imgW="4496400" imgH="602640" progId="Word.Document.8">
                  <p:embed/>
                </p:oleObj>
              </mc:Choice>
              <mc:Fallback>
                <p:oleObj name="Document" r:id="rId8" imgW="4496400" imgH="60264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spid="_x0000_s49168" name="Document" r:id="rId10" imgW="4498096" imgH="1304486" progId="Word.Document.8">
                  <p:embed/>
                </p:oleObj>
              </mc:Choice>
              <mc:Fallback>
                <p:oleObj name="Document" r:id="rId10" imgW="4498096" imgH="1304486" progId="Word.Document.8">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spid="_x0000_s63501" name="Document" r:id="rId4" imgW="2416320" imgH="816480" progId="Word.Document.8">
                  <p:embed/>
                </p:oleObj>
              </mc:Choice>
              <mc:Fallback>
                <p:oleObj name="Document" r:id="rId4" imgW="2416320" imgH="816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spid="_x0000_s63502" name="Document" r:id="rId6" imgW="2416320" imgH="1030680" progId="Word.Document.8">
                  <p:embed/>
                </p:oleObj>
              </mc:Choice>
              <mc:Fallback>
                <p:oleObj name="Document" r:id="rId6" imgW="2416320" imgH="10306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spid="_x0000_s63503" name="Document" r:id="rId8" imgW="3773160" imgH="816480" progId="Word.Document.8">
                  <p:embed/>
                </p:oleObj>
              </mc:Choice>
              <mc:Fallback>
                <p:oleObj name="Document" r:id="rId8" imgW="3773160" imgH="816480" progId="Word.Document.8">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779625" y="3095150"/>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spid="_x0000_s63504" name="Document" r:id="rId10" imgW="6941453" imgH="1669699" progId="Word.Document.8">
                  <p:embed/>
                </p:oleObj>
              </mc:Choice>
              <mc:Fallback>
                <p:oleObj name="Document" r:id="rId10" imgW="6941453" imgH="1669699" progId="Word.Document.8">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spid="_x0000_s65543"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spid="_x0000_s65544" name="Document" r:id="rId5" imgW="2460645" imgH="1028779" progId="Word.Document.8">
                  <p:embed/>
                </p:oleObj>
              </mc:Choice>
              <mc:Fallback>
                <p:oleObj name="Document" r:id="rId5" imgW="2460645" imgH="1028779"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spid="_x0000_s66570"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spid="_x0000_s66571" name="Document" r:id="rId5" imgW="2460645" imgH="1028779" progId="Word.Document.8">
                  <p:embed/>
                </p:oleObj>
              </mc:Choice>
              <mc:Fallback>
                <p:oleObj name="Document" r:id="rId5" imgW="2460645" imgH="1028779"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spid="_x0000_s66572" name="Document" r:id="rId7" imgW="3776517" imgH="914451" progId="Word.Document.8">
                  <p:embed/>
                </p:oleObj>
              </mc:Choice>
              <mc:Fallback>
                <p:oleObj name="Document" r:id="rId7" imgW="3776517" imgH="914451"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spid="_x0000_s67594"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spid="_x0000_s67595" name="Document" r:id="rId5" imgW="3785250" imgH="1041211" progId="Word.Document.8">
                  <p:embed/>
                </p:oleObj>
              </mc:Choice>
              <mc:Fallback>
                <p:oleObj name="Document" r:id="rId5" imgW="3785250" imgH="1041211"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spid="_x0000_s67596" name="Document" r:id="rId7" imgW="2460645" imgH="1028779" progId="Word.Document.8">
                  <p:embed/>
                </p:oleObj>
              </mc:Choice>
              <mc:Fallback>
                <p:oleObj name="Document" r:id="rId7" imgW="2460645" imgH="1028779"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spid="_x0000_s68618"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spid="_x0000_s68619" name="Document" r:id="rId5" imgW="3785250" imgH="1245992" progId="Word.Document.8">
                  <p:embed/>
                </p:oleObj>
              </mc:Choice>
              <mc:Fallback>
                <p:oleObj name="Document" r:id="rId5" imgW="3785250" imgH="1245992"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spid="_x0000_s68620" name="Document" r:id="rId7" imgW="2460645" imgH="1028779" progId="Word.Document.8">
                  <p:embed/>
                </p:oleObj>
              </mc:Choice>
              <mc:Fallback>
                <p:oleObj name="Document" r:id="rId7" imgW="2460645" imgH="1028779"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spid="_x0000_s10247" name="Document" r:id="rId4" imgW="3194640" imgH="1157400" progId="Word.Document.8">
                  <p:embed/>
                </p:oleObj>
              </mc:Choice>
              <mc:Fallback>
                <p:oleObj name="Document" r:id="rId4" imgW="3194640" imgH="1157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spid="_x0000_s10248" name="Document" r:id="rId6" imgW="3615120" imgH="1390680" progId="Word.Document.8">
                  <p:embed/>
                </p:oleObj>
              </mc:Choice>
              <mc:Fallback>
                <p:oleObj name="Document" r:id="rId6" imgW="3615120" imgH="1390680" progId="Word.Documen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spid="_x0000_s74759" name="Equation" r:id="rId3" imgW="3301920" imgH="304560" progId="Equation.3">
                  <p:embed/>
                </p:oleObj>
              </mc:Choice>
              <mc:Fallback>
                <p:oleObj name="Equation" r:id="rId3" imgW="330192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spid="_x0000_s74760" name="Equation" r:id="rId5" imgW="634680" imgH="253800" progId="Equation.3">
                  <p:embed/>
                </p:oleObj>
              </mc:Choice>
              <mc:Fallback>
                <p:oleObj name="Equation" r:id="rId5" imgW="63468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spid="_x0000_s12292" name="Document" r:id="rId4" imgW="3195741" imgH="1155309" progId="Word.Document.8">
                  <p:embed/>
                </p:oleObj>
              </mc:Choice>
              <mc:Fallback>
                <p:oleObj name="Document" r:id="rId4" imgW="3195741" imgH="1155309"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spid="_x0000_s16388" name="Document" r:id="rId4" imgW="3411360" imgH="1157400" progId="Word.Document.8">
                  <p:embed/>
                </p:oleObj>
              </mc:Choice>
              <mc:Fallback>
                <p:oleObj name="Document" r:id="rId4" imgW="3411360" imgH="1157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spid="_x0000_s18436" name="Document" r:id="rId4" imgW="5242680" imgH="1040040" progId="Word.Document.8">
                  <p:embed/>
                </p:oleObj>
              </mc:Choice>
              <mc:Fallback>
                <p:oleObj name="Document" r:id="rId4" imgW="5242680" imgH="10400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spid="_x0000_s20484" name="Document" r:id="rId4" imgW="5242680" imgH="1040040" progId="Word.Document.8">
                  <p:embed/>
                </p:oleObj>
              </mc:Choice>
              <mc:Fallback>
                <p:oleObj name="Document" r:id="rId4" imgW="5242680" imgH="10400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17E9CE-D56D-4321-9F9B-CA03A64C3E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8733B3-D699-4B05-A89E-7AD5517D0AFB}">
  <ds:schemaRefs>
    <ds:schemaRef ds:uri="http://schemas.microsoft.com/sharepoint/v3/contenttype/forms"/>
  </ds:schemaRefs>
</ds:datastoreItem>
</file>

<file path=customXml/itemProps3.xml><?xml version="1.0" encoding="utf-8"?>
<ds:datastoreItem xmlns:ds="http://schemas.openxmlformats.org/officeDocument/2006/customXml" ds:itemID="{A19D31CC-1776-40FB-8952-6E65337F51C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1_Presentation_MC_HR_141004</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259</cp:revision>
  <dcterms:created xsi:type="dcterms:W3CDTF">2010-08-24T21:24:50Z</dcterms:created>
  <dcterms:modified xsi:type="dcterms:W3CDTF">2021-05-25T11:24:05Z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