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B3FB-4DE7-40E6-9C35-757E0948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D5658-8D8A-4C69-B07B-FB0ABB42F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D2E5-B267-4FBE-93C3-9AE51BD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9444-CFEC-4871-9DE3-CE998F3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CE77-334B-4DD4-867E-CCFB3C35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9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8F14-B93E-47B1-8474-71A59A9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362BB-D3CE-45CD-8EDF-402B7780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51A-0592-4C17-8915-9543FC23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792B-3AD9-4573-91F2-983E6FD2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6572-1BAD-437C-8867-DD418C92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A1EE5-D9FB-4845-A105-C69E5B016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8343-5090-4A30-A6EE-03B73761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2BBE-C405-4365-8B44-8A6A3008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4E32-8378-4B26-AA06-D98C1E2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39F8-2A3B-4233-9FD6-557B094E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C5D-4986-4321-8A26-AF458825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E1DA-C468-4C40-B551-145C2809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ECB6-1305-4EBD-8FAB-E2E42EEC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5CC6-B1DD-41C5-9FDC-650B6E4A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3B61-C245-4F15-B2F6-86D8BB58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46E-CAC7-4FED-AC75-713341BF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9A5E-53D8-4330-AD57-0E386BA0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DE88-BA4F-4250-87AA-3B0F5E4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5E8A-1AAF-4A83-BF6E-FAFBAD08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D3C3-C9A7-474C-A054-07D6C69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D697-9C10-401A-9478-A3E9F538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57D0-D3CF-454A-9477-5B25E7AD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84D9-D4B9-4E24-BFDC-9837B50E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95DA-3502-4EA7-BFF7-A337016F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69869-7965-4C24-BDC4-DF26F691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A080-7E34-4C0C-A4EB-37BC2D5C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3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428E-F634-4DF5-9372-ADA013E4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9BD5-AA81-4E05-8853-1FFE100B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A3F1-5197-487B-9E87-9EF47630D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BCEC-E9E5-446D-828E-2521CE28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DB89-439E-44EF-A615-F9A5CADE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37FDF-3C1F-4125-915C-84BAC80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3F382-601E-4EE3-A5B0-D60EC19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654F-693B-4D87-AA0C-B1552647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FE1-936F-4FD0-9A54-A78EDCF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5AF45-9D6F-4021-90B0-E4FC585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D988-156B-416E-9A0E-FC1FFEA1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AB51-A525-4DD1-B64D-04F47FF9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8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64470-4BE3-4DE5-926E-629AA504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BA4FE-DD68-4C78-8E38-46DB3278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C842-009A-4E3F-B12D-3AE99E9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328C-8CC5-4A79-BC8E-CADE256F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7EA7-4BD5-4724-A458-0F708CCA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D83ED-EF9A-47D5-8C4C-D70CDF00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8231-3E00-48DA-B417-F900783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5E53C-7B9C-408B-91F8-EA9B2B68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AC47-A4D2-42BE-A5C5-D1B8A4FB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6B00-5DCF-46C2-848C-BFC505EA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6EE2-310A-4332-8A22-35C726FDF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A703-B404-44F8-BB6E-05093202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66A-0F33-43DE-B476-376D7A50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347E-E5E5-4AFA-8409-BD9251D1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0AA5E-9E15-4278-9B66-56C911B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32303-01BB-406F-9624-A43671BB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0D23-F9A0-48AD-B80C-BCEE9929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CDC6-0300-43F8-8F54-1F6975D35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BFC5-4FDB-41CA-895F-3AC9F451DE5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23B-5CE3-47CB-AD9F-C9FDF263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F1AF-CBFA-4B6D-ABCD-9409F7CA9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D5EA-DB5F-438C-9884-7DA60F414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EAB9-F33D-4776-927B-22AA78279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A984C-EB3E-4487-954F-FB4B7F2FF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Random Variable and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23043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CFEE-D561-443B-A36F-11B44D4C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Random Variable 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7B08-3E89-4742-BEF4-EA3FE01B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numerical value to each outcome of a particular experiment.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78D5A-A8BE-4823-9F2C-F92295E0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6" y="2920181"/>
            <a:ext cx="10431887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1EC-0CBF-4643-8C15-7F2A33FE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Continuous and Discrete random variables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ED94-76AA-45B4-B314-D4732E3F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Discrete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random variables have a countable number of outcomes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Continuous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variables have an infinite continuum of possible values.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Examples:blood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pressure, weight, the speed of a car, the real numbers from 1 to 6.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DC46C-7482-40EF-881D-3D836FC1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3" y="3136490"/>
            <a:ext cx="4925960" cy="8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52A0-E468-4E73-AB1D-8D64798A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90"/>
            <a:ext cx="10515600" cy="1297398"/>
          </a:xfrm>
        </p:spPr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4900" b="0" i="0" u="none" strike="noStrike" baseline="0" dirty="0">
                <a:solidFill>
                  <a:srgbClr val="C00000"/>
                </a:solidFill>
              </a:rPr>
              <a:t>Cumulative Distribution function</a:t>
            </a:r>
            <a:br>
              <a:rPr lang="en-IN" sz="4000" b="0" i="0" u="none" strike="noStrike" baseline="0" dirty="0">
                <a:solidFill>
                  <a:srgbClr val="C00000"/>
                </a:solidFill>
              </a:rPr>
            </a:br>
            <a:br>
              <a:rPr lang="en-IN" sz="4000" b="0" i="0" u="none" strike="noStrike" baseline="0" dirty="0">
                <a:solidFill>
                  <a:srgbClr val="C00000"/>
                </a:solidFill>
              </a:rPr>
            </a:br>
            <a:br>
              <a:rPr lang="en-IN" sz="4000" b="0" i="0" u="none" strike="noStrike" baseline="0" dirty="0">
                <a:solidFill>
                  <a:srgbClr val="C00000"/>
                </a:solidFill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2700" b="0" i="0" u="none" strike="noStrike" baseline="0" dirty="0">
                <a:solidFill>
                  <a:srgbClr val="000000"/>
                </a:solidFill>
                <a:latin typeface="+mn-lt"/>
              </a:rPr>
              <a:t>CDF of any random variable X is defined as the probability of RV X </a:t>
            </a:r>
            <a:r>
              <a:rPr lang="en-IN" sz="2700" b="0" i="0" u="none" strike="noStrike" baseline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 x</a:t>
            </a:r>
            <a:endParaRPr lang="en-IN" sz="27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E4C7A-6F53-4ADD-92B7-5985B950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1355"/>
            <a:ext cx="9636617" cy="934064"/>
          </a:xfrm>
        </p:spPr>
      </p:pic>
    </p:spTree>
    <p:extLst>
      <p:ext uri="{BB962C8B-B14F-4D97-AF65-F5344CB8AC3E}">
        <p14:creationId xmlns:p14="http://schemas.microsoft.com/office/powerpoint/2010/main" val="23399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54FD-6741-411C-B806-414318D3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CDF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0A5AB-79FF-469E-AFBD-F68076A0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9974"/>
            <a:ext cx="8023123" cy="23990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D036D-8378-4473-B362-F1643361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0" y="4414683"/>
            <a:ext cx="8613058" cy="1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A2DE-6812-4ADD-80E4-DBDE092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Density Function PDF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AFB58-BBEE-4F49-AC2B-18084FD8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8" y="1759974"/>
            <a:ext cx="8367251" cy="1170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B7551-945F-41D0-9409-498D68BF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93" y="3428999"/>
            <a:ext cx="8525814" cy="2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II</vt:lpstr>
      <vt:lpstr>Random Variable </vt:lpstr>
      <vt:lpstr>Continuous and Discrete random variables</vt:lpstr>
      <vt:lpstr>  Cumulative Distribution function    CDF of any random variable X is defined as the probability of RV X  x</vt:lpstr>
      <vt:lpstr>Properties of CDF</vt:lpstr>
      <vt:lpstr>Probability Density Function 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Lovish Uppal</dc:creator>
  <cp:lastModifiedBy>Lovish Uppal</cp:lastModifiedBy>
  <cp:revision>8</cp:revision>
  <dcterms:created xsi:type="dcterms:W3CDTF">2021-04-27T17:22:44Z</dcterms:created>
  <dcterms:modified xsi:type="dcterms:W3CDTF">2021-04-28T18:50:19Z</dcterms:modified>
</cp:coreProperties>
</file>