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7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3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6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0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47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2647-72DB-4325-8DA5-149CF5248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34D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4E6C9-F900-4178-BDA9-1B12B187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4" y="65064"/>
            <a:ext cx="11449050" cy="1135086"/>
          </a:xfrm>
        </p:spPr>
        <p:txBody>
          <a:bodyPr anchor="b">
            <a:normAutofit fontScale="90000"/>
          </a:bodyPr>
          <a:lstStyle/>
          <a:p>
            <a:r>
              <a:rPr lang="en-IN" sz="4000" b="1" i="0" dirty="0">
                <a:solidFill>
                  <a:schemeClr val="bg1"/>
                </a:solidFill>
                <a:latin typeface="Georgia" panose="02040502050405020303" pitchFamily="18" charset="0"/>
              </a:rPr>
              <a:t>LECTURE-16 Composition of Function, Inverse Operations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0CEA8-4295-4645-86B2-520A05B5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6" y="1516487"/>
            <a:ext cx="10631656" cy="47033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EE7E200-8E83-451A-8CD7-A2CA7286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4" y="1265205"/>
            <a:ext cx="11449050" cy="5430870"/>
          </a:xfrm>
        </p:spPr>
        <p:txBody>
          <a:bodyPr>
            <a:normAutofit/>
          </a:bodyPr>
          <a:lstStyle/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3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2647-72DB-4325-8DA5-149CF5248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34D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7E200-8E83-451A-8CD7-A2CA7286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4" y="150921"/>
            <a:ext cx="11449050" cy="6545154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Functions are of different types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One-to-one Function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A function from A to B is one-to-one or injective, if for all elements x1,x2 in A such that f(x1) = f(x2), </a:t>
            </a: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i.e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 x1=x2.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No elements of A are assigned to the same element in B and each element of the range corresponds to exactly one element in domain.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just"/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EA69D-A681-4BBD-90F0-C3B3BCB5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97" y="4058112"/>
            <a:ext cx="3238500" cy="231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6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2647-72DB-4325-8DA5-149CF5248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34D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7E200-8E83-451A-8CD7-A2CA7286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4" y="150921"/>
            <a:ext cx="11449050" cy="6545154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Onto Function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A function from A to B is onto or surjective, if every element of B is the image of some element in A </a:t>
            </a: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i.e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 all the elements of B has a pre-image in A.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D01277-AC01-438C-98EF-76B7A0759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226" y="2238375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1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2647-72DB-4325-8DA5-149CF5248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34D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7E200-8E83-451A-8CD7-A2CA7286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4" y="150921"/>
            <a:ext cx="11449050" cy="6545154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Bijective Function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A function from A to B is one-to-one correspondence or bijective, if f is both injective(one-to-one) and surjective(onto).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BEA8F6-AC41-48C3-ACBE-B17388F0A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723" y="2219279"/>
            <a:ext cx="4616387" cy="27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2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2647-72DB-4325-8DA5-149CF5248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34D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7E200-8E83-451A-8CD7-A2CA7286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4" y="150921"/>
            <a:ext cx="11449050" cy="6545154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Inverse of a Function : </a:t>
            </a:r>
          </a:p>
          <a:p>
            <a:endParaRPr lang="en-IN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0D83DA-21F0-4895-90CA-D257FD3A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43" y="834501"/>
            <a:ext cx="10067277" cy="538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9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2647-72DB-4325-8DA5-149CF5248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34D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7E200-8E83-451A-8CD7-A2CA7286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4" y="150921"/>
            <a:ext cx="11449050" cy="6545154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Composition of Functions :</a:t>
            </a:r>
          </a:p>
          <a:p>
            <a:endParaRPr lang="en-IN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6C1422-E7A9-4A7F-913E-0AC548BE8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57" y="781235"/>
            <a:ext cx="10679837" cy="595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4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2647-72DB-4325-8DA5-149CF5248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34D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7E200-8E83-451A-8CD7-A2CA7286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4" y="150921"/>
            <a:ext cx="11449050" cy="6545154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QUESTIONS : </a:t>
            </a:r>
          </a:p>
          <a:p>
            <a:endParaRPr lang="en-IN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7BB52-8BE3-4862-AC73-DBED320A3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1" y="753414"/>
            <a:ext cx="10866268" cy="56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2647-72DB-4325-8DA5-149CF5248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34D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19441-716C-493F-9799-0179978B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56" y="807868"/>
            <a:ext cx="10422385" cy="512241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EE7E200-8E83-451A-8CD7-A2CA7286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4" y="150921"/>
            <a:ext cx="11449050" cy="6545154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QUESTIONS : 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79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2647-72DB-4325-8DA5-149CF5248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34D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143B47-8A55-4302-92AE-8F9D066CF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719091"/>
            <a:ext cx="10005134" cy="515792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EE7E200-8E83-451A-8CD7-A2CA7286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4" y="150921"/>
            <a:ext cx="11449050" cy="6545154"/>
          </a:xfrm>
        </p:spPr>
        <p:txBody>
          <a:bodyPr>
            <a:normAutofit/>
          </a:bodyPr>
          <a:lstStyle/>
          <a:p>
            <a:r>
              <a:rPr lang="en-IN" sz="2000" b="1">
                <a:solidFill>
                  <a:schemeClr val="bg1"/>
                </a:solidFill>
                <a:latin typeface="Georgia" panose="02040502050405020303" pitchFamily="18" charset="0"/>
              </a:rPr>
              <a:t>QUESTIONS : 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2710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2432"/>
      </a:dk2>
      <a:lt2>
        <a:srgbClr val="E2E8E8"/>
      </a:lt2>
      <a:accent1>
        <a:srgbClr val="C34D55"/>
      </a:accent1>
      <a:accent2>
        <a:srgbClr val="B13B74"/>
      </a:accent2>
      <a:accent3>
        <a:srgbClr val="C34DB8"/>
      </a:accent3>
      <a:accent4>
        <a:srgbClr val="8B3BB1"/>
      </a:accent4>
      <a:accent5>
        <a:srgbClr val="6C4DC3"/>
      </a:accent5>
      <a:accent6>
        <a:srgbClr val="4153B4"/>
      </a:accent6>
      <a:hlink>
        <a:srgbClr val="8E61C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2" ma:contentTypeDescription="Create a new document." ma:contentTypeScope="" ma:versionID="9459ea6230347e1c14acfdcd5192bcbe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8504fd1e92d8bbf691e65e874d48909e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C5F3EF-12C8-49A5-A2D5-68361868646F}"/>
</file>

<file path=customXml/itemProps2.xml><?xml version="1.0" encoding="utf-8"?>
<ds:datastoreItem xmlns:ds="http://schemas.openxmlformats.org/officeDocument/2006/customXml" ds:itemID="{BE221996-FFBA-46AB-BF54-9BC76DF93EBF}"/>
</file>

<file path=customXml/itemProps3.xml><?xml version="1.0" encoding="utf-8"?>
<ds:datastoreItem xmlns:ds="http://schemas.openxmlformats.org/officeDocument/2006/customXml" ds:itemID="{9182E738-1140-4D7D-B3BC-759F3398AE51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Elephant</vt:lpstr>
      <vt:lpstr>Georgia</vt:lpstr>
      <vt:lpstr>Wingdings</vt:lpstr>
      <vt:lpstr>BrushVTI</vt:lpstr>
      <vt:lpstr>LECTURE-16 Composition of Function, Inverse Operations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LECTURE-16 Composition of Function, Inverse Operations</dc:title>
  <dc:creator>MOOLCHAND SHARMA</dc:creator>
  <cp:lastModifiedBy> </cp:lastModifiedBy>
  <cp:revision>4</cp:revision>
  <dcterms:created xsi:type="dcterms:W3CDTF">2020-07-06T08:55:03Z</dcterms:created>
  <dcterms:modified xsi:type="dcterms:W3CDTF">2020-07-06T09:34:23Z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